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10AF8-70CD-4029-81C8-1938D1DC5D2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46021-6DEA-4640-9C05-44E03EA6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78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B8BA-053A-43DC-9D58-455A657683C8}" type="datetime1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IN"/>
              <a:t>DevOps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0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043F-2638-4A47-A963-9FFAA57FCB60}" type="datetime1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43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B7ED-0A00-426F-9E2E-2703089C7B8E}" type="datetime1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589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7B10-5984-40E4-BE51-2865D1B6F5FC}" type="datetime1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845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F42A-9852-44C1-851D-15424FFF3CED}" type="datetime1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138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C348-A1BE-4A0A-8A08-53BF329E27B2}" type="datetime1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76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252-F447-4B44-B69C-87FA097BB80F}" type="datetime1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584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86E6-758D-4625-8C0F-4465F9BAEE67}" type="datetime1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883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0F3F-25F3-4575-AB92-E6465D085F14}" type="datetime1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7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0053-95A3-4E01-AFB2-BCAFDAB28848}" type="datetime1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8F22BE4-3E9D-42AC-BBF0-9BC10D8FE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15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8E31-33F8-4A2E-8D63-4B039BA9F51A}" type="datetime1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67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EAE7-8E13-488A-AF94-72D9DBC48EEE}" type="datetime1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75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BC77-000C-4B8E-9739-138FA1AA4577}" type="datetime1">
              <a:rPr lang="en-IN" smtClean="0"/>
              <a:t>12-06-2021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26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510C-6E2A-4A70-A5B7-4D1D26EF76B3}" type="datetime1">
              <a:rPr lang="en-IN" smtClean="0"/>
              <a:t>12-06-2021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80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467B-4566-48CB-98AB-008585CAA466}" type="datetime1">
              <a:rPr lang="en-IN" smtClean="0"/>
              <a:t>12-06-2021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11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25D-CF43-4F9A-9A52-9F05D05C1775}" type="datetime1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7E2-C3F1-4942-8D64-64FFE462E0A7}" type="datetime1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7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06F411-8BE7-4CA4-B5E2-58904066ECBE}" type="datetime1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N"/>
              <a:t>DevOps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F22BE4-3E9D-42AC-BBF0-9BC10D8FE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33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1A5A-D337-4DCF-A74B-FDA560481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899" y="1733383"/>
            <a:ext cx="9536264" cy="946205"/>
          </a:xfrm>
        </p:spPr>
        <p:txBody>
          <a:bodyPr>
            <a:normAutofit fontScale="90000"/>
          </a:bodyPr>
          <a:lstStyle/>
          <a:p>
            <a:pPr marL="914400" lvl="2" indent="0"/>
            <a:r>
              <a:rPr lang="en-IN" sz="8800" b="1" dirty="0"/>
              <a:t>       </a:t>
            </a:r>
            <a:r>
              <a:rPr lang="en-IN" sz="6700" b="1" dirty="0"/>
              <a:t>DevOps</a:t>
            </a:r>
            <a:br>
              <a:rPr lang="en-IN" sz="8000" b="1" dirty="0"/>
            </a:br>
            <a:r>
              <a:rPr lang="en-IN" sz="3100" dirty="0"/>
              <a:t> Vikas College of Engineering and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E1D88-0D42-4EC4-B926-DD951ED93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0533" y="3962656"/>
            <a:ext cx="3244855" cy="2163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(Seminar given by)</a:t>
            </a:r>
          </a:p>
          <a:p>
            <a:pPr marL="0" indent="0">
              <a:buNone/>
            </a:pPr>
            <a:r>
              <a:rPr lang="en-IN" dirty="0" err="1"/>
              <a:t>Rebba</a:t>
            </a:r>
            <a:r>
              <a:rPr lang="en-IN" dirty="0"/>
              <a:t> </a:t>
            </a:r>
            <a:r>
              <a:rPr lang="en-IN" dirty="0" err="1"/>
              <a:t>DurgaLakshmi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Roll No:18NQ5A0507 </a:t>
            </a:r>
          </a:p>
          <a:p>
            <a:pPr marL="0" indent="0">
              <a:buNone/>
            </a:pPr>
            <a:r>
              <a:rPr lang="en-IN" dirty="0"/>
              <a:t>4</a:t>
            </a:r>
            <a:r>
              <a:rPr lang="en-IN" baseline="30000" dirty="0"/>
              <a:t>th</a:t>
            </a:r>
            <a:r>
              <a:rPr lang="en-IN" dirty="0"/>
              <a:t> CSE (Sec : A)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22AE4-B112-46A3-85A1-37BC2932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08856" y="6248400"/>
            <a:ext cx="1143000" cy="365125"/>
          </a:xfrm>
        </p:spPr>
        <p:txBody>
          <a:bodyPr/>
          <a:lstStyle/>
          <a:p>
            <a:fld id="{171E3C40-EC81-4828-BFA1-C9D955141FBB}" type="datetime1">
              <a:rPr lang="en-IN" smtClean="0"/>
              <a:t>12-06-2021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50C62-4FE5-40C5-9CDD-FBAB43B3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248400"/>
            <a:ext cx="551167" cy="365125"/>
          </a:xfrm>
        </p:spPr>
        <p:txBody>
          <a:bodyPr/>
          <a:lstStyle/>
          <a:p>
            <a:fld id="{88F22BE4-3E9D-42AC-BBF0-9BC10D8FE814}" type="slidenum">
              <a:rPr lang="en-IN" smtClean="0"/>
              <a:t>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BA52-E41B-4EAF-B9BA-4B6131BD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353737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l="39000" t="51000" r="-7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99B649-3C25-49FA-A6C2-293BE6D63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85" y="1388186"/>
            <a:ext cx="5375081" cy="31169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 w="6350"/>
          </a:sp3d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E0325-D070-4966-8F1C-6EC872DA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E31A-6D8D-49A6-9AFB-029C1BA7762B}" type="datetime1">
              <a:rPr lang="en-IN" smtClean="0"/>
              <a:t>12-06-2021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F00EF-8F85-4215-A2A4-07E40513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10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F3369-5998-4D65-981B-64BAD3B7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172977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8A10-0760-49F8-B957-5BDB6743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8199" y="-77526"/>
            <a:ext cx="8623604" cy="175259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B6FC-C801-431A-BCD4-2517F41A7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286" y="2004466"/>
            <a:ext cx="10018713" cy="312420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What is DevOps 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Why  DevOps 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DevOps Life cycle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What are the Tools in DevOps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What is the Need of DevOps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D373-5708-4304-A481-F23610AB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77D-158C-4C4D-BC3A-6E2BE72D934A}" type="datetime1">
              <a:rPr lang="en-IN" smtClean="0"/>
              <a:t>12-06-2021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4FAE5-746B-40B5-ABE8-B4E0EB48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B1489-5CFA-4DB2-AF73-7BE13D8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334454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l="16000" t="19000" r="19000" b="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1B12-7D8A-4FFE-BBE9-F2FA506A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4841674" cy="635924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What is DevOps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332AE-07D9-4C5B-A42D-CD6A9289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92778"/>
            <a:ext cx="11003280" cy="34386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DevOps is basically a combination of two words, “</a:t>
            </a:r>
            <a:r>
              <a:rPr lang="en-US" b="0" i="0" dirty="0" err="1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development”and”operations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DevOps is a culture that follows the set of practices to combine the DevOps and  IT operation teams.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Its major goal is to shorten the system delivery life cycles.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This culture increases the organization's speed to deliver the applications and services.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3F5EA-93B8-4B41-9081-5FD112FE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063-A7B0-40D9-83A1-30411ADAD2A4}" type="datetime1">
              <a:rPr lang="en-IN" smtClean="0"/>
              <a:t>12-06-2021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9911F-F94B-4699-80E6-C9D1F3EF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A9FED-6778-48E9-AB12-B23948CE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365398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8484-2482-420B-AD2A-7406F74F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73270"/>
            <a:ext cx="5315882" cy="140838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Why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C3D79-9982-4961-BBCF-7FC65A88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103" y="1374227"/>
            <a:ext cx="10018713" cy="31242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DevOps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important because it's a software development and operations approach that enables faster development of new products and easier maintenance of existing deployments.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88A8-074F-48F6-AB54-5C7B3AF8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0655-A926-4859-8E67-7BDEF9279DBA}" type="datetime1">
              <a:rPr lang="en-IN" smtClean="0"/>
              <a:t>12-06-2021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E124F-FE7F-45F5-8F0C-1699D563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57F29-D231-4C6E-8EAC-7800EA93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93544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893E-7427-41D2-AD86-E0317DC5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50" y="275897"/>
            <a:ext cx="6156710" cy="138473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DevOps Life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792634-606D-4AEA-88A8-739533E2E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35" y="1881061"/>
            <a:ext cx="5549462" cy="2757279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2018D-8594-42DC-8BF8-3D358039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90EF-4485-4610-B5F0-E1F45B62154F}" type="datetime1">
              <a:rPr lang="en-IN" smtClean="0"/>
              <a:t>12-06-2021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A8943-DB38-40A8-BC3D-48782A77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5DC36-CA63-4F51-951E-79CC7A2B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197867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22D8-4731-4358-B445-0A79EB04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085" y="0"/>
            <a:ext cx="6892434" cy="175259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DevOps Life cycle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7BBC-66BA-4EDF-A334-5337D0185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2291254"/>
            <a:ext cx="10018713" cy="4566745"/>
          </a:xfrm>
        </p:spPr>
        <p:txBody>
          <a:bodyPr>
            <a:normAutofit fontScale="775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Plan: 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Initially plan yourself regarding the type of application you need to develop.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Code: 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Code the application as per the client requirement.  with the plan, you have made in the initial step.</a:t>
            </a:r>
            <a:endParaRPr lang="en-US" dirty="0">
              <a:solidFill>
                <a:srgbClr val="222635"/>
              </a:solidFill>
              <a:latin typeface="Cambria" panose="020405030504060302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Build: 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Build the application by performing the integration of various codes you have done in the previous step. 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Test: 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This is the heart of the application. Test the application that you have built so far. And the rebuilt the application if necessary.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Releases: 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If you succeed in the Test phase, then its time to release the application into Live. 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Deploy: 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Deploy the code into a cloud environment for further usage. It is performed in such a manner any changes made should not affect the functioning of high traffic website.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Operate: 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Perform the operation on the code if any have.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Monitor: 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Monitor the performance of the application as per the client requirement. Keep a note on the performance of the application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984C4-6827-4031-838C-CDD73B99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56B6-E83C-47F3-BBBF-71C4A510DC87}" type="datetime1">
              <a:rPr lang="en-IN" smtClean="0"/>
              <a:t>12-06-2021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3DDE1-5575-4132-97EB-DEE494CC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6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8DD45-CC8B-444F-A446-DA6AE223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128691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FC7D-BABE-4F6D-BC08-FE35FF4E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9896" y="0"/>
            <a:ext cx="10018713" cy="175259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What are the Tools in DevOps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CE118-C961-4A25-A320-F1325F10F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093" y="1697419"/>
            <a:ext cx="8355724" cy="415421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8E87B-0850-448C-B8FE-EE864162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0D61-9894-4067-A678-5264D0EDBD38}" type="datetime1">
              <a:rPr lang="en-IN" smtClean="0"/>
              <a:t>12-06-2021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F9A24-FFB2-46CA-9184-E0787F6A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B97C8-FCB8-4448-9886-223CA279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313280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F94-6BD5-49BE-B5C2-4C09F28B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31" y="190500"/>
            <a:ext cx="10189230" cy="175259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The most popular DevOps Tools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9756-ADD0-448B-A313-0088563AE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124" y="1866899"/>
            <a:ext cx="10018713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he top order of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DevOps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,Docker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 the most popular and most commonly used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DevOps tool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by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DevOps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Engineers.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second most popular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DevOps tool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Ansible.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The third popular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DevOps tool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Git.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Number of tools in DevOps ex: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Puppet , Chef ,Jenkins ,Nagios </a:t>
            </a:r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Splunk.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0E51-8158-4D19-BA32-28D425F4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C881-31FB-4E1D-8A9D-ABB94013C3F5}" type="datetime1">
              <a:rPr lang="en-IN" smtClean="0"/>
              <a:t>12-06-2021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AEBEF-BDE6-4A2D-92FD-94C62AAB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8D7FC-9501-4583-9075-08B8141A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197908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93AF-0121-4634-B6DA-390C1BFF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566" y="190500"/>
            <a:ext cx="7483365" cy="175259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What is the need of DevOps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340C-ED7F-402A-A828-3DF369E64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102" y="1866900"/>
            <a:ext cx="10018713" cy="441828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Development of an application is not as simple as people think.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As everybody knows after development, the application needs to go under the testing phase.</a:t>
            </a:r>
            <a:endParaRPr lang="en-US" dirty="0">
              <a:solidFill>
                <a:srgbClr val="222635"/>
              </a:solidFill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And we can predict the time required for the project to get into production.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In some cases, it goes on time back for the purpose of development and in some cases, it goes many times.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So it means it's a time-consuming process. So as an alternative, we need a process that delivers the project in a short span of time.</a:t>
            </a:r>
            <a:endParaRPr lang="en-US" dirty="0">
              <a:solidFill>
                <a:srgbClr val="222635"/>
              </a:solidFill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So there comes a need for DevOps</a:t>
            </a:r>
          </a:p>
          <a:p>
            <a:pPr marL="0" indent="0">
              <a:buNone/>
            </a:pPr>
            <a:endParaRPr lang="en-US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62D2-FA1A-4BF7-96FE-CDBA780B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89AE-44CC-4D70-9683-0936216F3931}" type="datetime1">
              <a:rPr lang="en-IN" smtClean="0"/>
              <a:t>12-06-2021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8922E-14D5-4394-A9FE-CC427DFD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BE4-3E9D-42AC-BBF0-9BC10D8FE814}" type="slidenum">
              <a:rPr lang="en-IN" smtClean="0"/>
              <a:t>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1FC0D-6A4E-48F5-A2F2-BD707188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915295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68</TotalTime>
  <Words>531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</vt:lpstr>
      <vt:lpstr>Calibri</vt:lpstr>
      <vt:lpstr>Cambria</vt:lpstr>
      <vt:lpstr>Corbel</vt:lpstr>
      <vt:lpstr>Courier New</vt:lpstr>
      <vt:lpstr>Wingdings</vt:lpstr>
      <vt:lpstr>Parallax</vt:lpstr>
      <vt:lpstr>       DevOps  Vikas College of Engineering and Technology</vt:lpstr>
      <vt:lpstr>INTRODUCTION</vt:lpstr>
      <vt:lpstr>What is DevOps </vt:lpstr>
      <vt:lpstr>Why DevOps</vt:lpstr>
      <vt:lpstr>DevOps Life Cycle</vt:lpstr>
      <vt:lpstr>DevOps Life cycle phases</vt:lpstr>
      <vt:lpstr>What are the Tools in DevOps </vt:lpstr>
      <vt:lpstr>The most popular DevOps Tools are</vt:lpstr>
      <vt:lpstr>What is the need of DevOps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 Vikas College of Engineering and Technology</dc:title>
  <dc:creator>Sathish</dc:creator>
  <cp:lastModifiedBy>Sathish</cp:lastModifiedBy>
  <cp:revision>10</cp:revision>
  <dcterms:created xsi:type="dcterms:W3CDTF">2021-06-12T08:49:38Z</dcterms:created>
  <dcterms:modified xsi:type="dcterms:W3CDTF">2021-06-12T10:01:27Z</dcterms:modified>
</cp:coreProperties>
</file>