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Oswald" pitchFamily="2" charset="77"/>
      <p:regular r:id="rId22"/>
      <p:bold r:id="rId23"/>
    </p:embeddedFont>
    <p:embeddedFont>
      <p:font typeface="Playfair Display" pitchFamily="2" charset="77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66fefa03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66fefa03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66fefa03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66fefa03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66fefa0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66fefa0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66fefa03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66fefa03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66fefa03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66fefa03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673c916e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673c916e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66fefa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66fefa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66fefa0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66fefa0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6fefa03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66fefa03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66fefa03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66fefa03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66fefa03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66fefa03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66fefa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66fefa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6fefa0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66fefa0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66fefa03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66fefa03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TOTALS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Sales Forecasting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J027, J031, J037, J005, J059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model for original data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 1, D: 0, Q: 15         </a:t>
            </a:r>
            <a:r>
              <a:rPr lang="en" b="1"/>
              <a:t>AIC 1558</a:t>
            </a:r>
            <a:endParaRPr b="1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0" y="1745000"/>
            <a:ext cx="8708400" cy="20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ARIMA model for original data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6075"/>
            <a:ext cx="8839200" cy="208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200825" y="1181050"/>
            <a:ext cx="32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P: 1, D: 0, Q: 15         </a:t>
            </a:r>
            <a:r>
              <a:rPr lang="en" sz="1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AIC 1669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ARIMA model for differenced data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6075"/>
            <a:ext cx="8839200" cy="208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200825" y="1181050"/>
            <a:ext cx="32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P: 1, D: 0, Q: 15         </a:t>
            </a:r>
            <a:r>
              <a:rPr lang="en" sz="1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AIC 1604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Selected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We chose The ARMA model on original data as it has the lowest AIC value.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88" y="1080850"/>
            <a:ext cx="86840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Graphical Inferences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For Stationarity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333333"/>
                </a:solidFill>
                <a:highlight>
                  <a:srgbClr val="F2F4DF"/>
                </a:highlight>
                <a:latin typeface="Verdana"/>
                <a:ea typeface="Verdana"/>
                <a:cs typeface="Verdana"/>
                <a:sym typeface="Verdana"/>
              </a:rPr>
              <a:t>Total Vehicle Sales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duration: 1st January 1976 to 1st September 2023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Interval: Monthly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Source: FRED(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https://fred.stlouisfed.org/series/TOTALSA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Rows: 573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Data Plot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350"/>
            <a:ext cx="82951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3831400"/>
            <a:ext cx="85206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Whole data is based on trend and residuals. There is no seasonality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175" y="275325"/>
            <a:ext cx="4456201" cy="33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stationarity using adfuller test on original data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0" y="1017725"/>
            <a:ext cx="7320524" cy="39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Testing for stationarity using adfuller test on differenced data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" y="1174625"/>
            <a:ext cx="7299100" cy="3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 Plot of original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25" y="1017725"/>
            <a:ext cx="4323776" cy="33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300" y="1017725"/>
            <a:ext cx="4148301" cy="320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0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 Plot of Differenced data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5" y="1153650"/>
            <a:ext cx="4323124" cy="33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3650"/>
            <a:ext cx="4323124" cy="333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On-screen Show (16:9)</PresentationFormat>
  <Paragraphs>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Playfair Display</vt:lpstr>
      <vt:lpstr>Arial</vt:lpstr>
      <vt:lpstr>Montserrat</vt:lpstr>
      <vt:lpstr>Oswald</vt:lpstr>
      <vt:lpstr>Verdana</vt:lpstr>
      <vt:lpstr>Pop</vt:lpstr>
      <vt:lpstr>Car Sales Forecasting</vt:lpstr>
      <vt:lpstr>Contents</vt:lpstr>
      <vt:lpstr>About dataset</vt:lpstr>
      <vt:lpstr>Monthly Data Plot</vt:lpstr>
      <vt:lpstr>Decomposition</vt:lpstr>
      <vt:lpstr>Testing for stationarity using adfuller test on original data</vt:lpstr>
      <vt:lpstr>Testing for stationarity using adfuller test on differenced data</vt:lpstr>
      <vt:lpstr>ACF and PACF Plot of original</vt:lpstr>
      <vt:lpstr>PACF Plot of Differenced data</vt:lpstr>
      <vt:lpstr>ARMA model for original data</vt:lpstr>
      <vt:lpstr>ARIMA model for original data</vt:lpstr>
      <vt:lpstr>ARIMA model for differenced data</vt:lpstr>
      <vt:lpstr>Model Selected</vt:lpstr>
      <vt:lpstr>Forecasting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Forecasting</dc:title>
  <cp:lastModifiedBy>Lokesh Gupta</cp:lastModifiedBy>
  <cp:revision>1</cp:revision>
  <dcterms:modified xsi:type="dcterms:W3CDTF">2024-09-02T11:38:51Z</dcterms:modified>
</cp:coreProperties>
</file>