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316" r:id="rId3"/>
    <p:sldId id="257" r:id="rId4"/>
    <p:sldId id="317" r:id="rId5"/>
    <p:sldId id="318" r:id="rId6"/>
    <p:sldId id="319" r:id="rId7"/>
    <p:sldId id="320" r:id="rId8"/>
    <p:sldId id="326" r:id="rId9"/>
    <p:sldId id="334" r:id="rId10"/>
    <p:sldId id="321" r:id="rId11"/>
    <p:sldId id="322" r:id="rId12"/>
    <p:sldId id="323" r:id="rId13"/>
    <p:sldId id="324" r:id="rId14"/>
    <p:sldId id="325" r:id="rId15"/>
    <p:sldId id="336" r:id="rId16"/>
    <p:sldId id="337" r:id="rId17"/>
    <p:sldId id="338" r:id="rId18"/>
    <p:sldId id="339" r:id="rId19"/>
    <p:sldId id="340" r:id="rId20"/>
    <p:sldId id="327" r:id="rId21"/>
    <p:sldId id="328" r:id="rId22"/>
    <p:sldId id="331" r:id="rId23"/>
    <p:sldId id="332" r:id="rId24"/>
    <p:sldId id="333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</p:sldIdLst>
  <p:sldSz cx="9144000" cy="5143500" type="screen16x9"/>
  <p:notesSz cx="6858000" cy="9144000"/>
  <p:embeddedFontLst>
    <p:embeddedFont>
      <p:font typeface="Amatic SC" charset="-79"/>
      <p:regular r:id="rId38"/>
      <p:bold r:id="rId39"/>
    </p:embeddedFont>
    <p:embeddedFont>
      <p:font typeface="Arial Black" pitchFamily="34" charset="0"/>
      <p:bold r:id="rId40"/>
    </p:embeddedFont>
    <p:embeddedFont>
      <p:font typeface="Merriweather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582" autoAdjust="0"/>
    <p:restoredTop sz="94660"/>
  </p:normalViewPr>
  <p:slideViewPr>
    <p:cSldViewPr>
      <p:cViewPr>
        <p:scale>
          <a:sx n="57" d="100"/>
          <a:sy n="57" d="100"/>
        </p:scale>
        <p:origin x="-276" y="-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87CBC-7CF4-4AA1-A7E0-759FC055716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2F1ABC-0C9B-4094-8422-45E2E5C5F5AD}">
      <dgm:prSet phldrT="[Text]"/>
      <dgm:spPr/>
      <dgm:t>
        <a:bodyPr/>
        <a:lstStyle/>
        <a:p>
          <a:endParaRPr lang="en-US" dirty="0"/>
        </a:p>
      </dgm:t>
    </dgm:pt>
    <dgm:pt modelId="{E136A704-3F74-4913-9E87-9D3AB415F093}" type="parTrans" cxnId="{33063DD7-685F-4863-87BB-D9CE52683559}">
      <dgm:prSet/>
      <dgm:spPr/>
      <dgm:t>
        <a:bodyPr/>
        <a:lstStyle/>
        <a:p>
          <a:endParaRPr lang="en-US"/>
        </a:p>
      </dgm:t>
    </dgm:pt>
    <dgm:pt modelId="{153BCC31-B40B-4E16-A654-7ED17B01638C}" type="sibTrans" cxnId="{33063DD7-685F-4863-87BB-D9CE52683559}">
      <dgm:prSet/>
      <dgm:spPr/>
      <dgm:t>
        <a:bodyPr/>
        <a:lstStyle/>
        <a:p>
          <a:endParaRPr lang="en-US"/>
        </a:p>
      </dgm:t>
    </dgm:pt>
    <dgm:pt modelId="{010B13F8-2036-4F16-9CF0-C806C51F6354}">
      <dgm:prSet phldrT="[Text]"/>
      <dgm:spPr/>
      <dgm:t>
        <a:bodyPr/>
        <a:lstStyle/>
        <a:p>
          <a:r>
            <a:rPr lang="en-US" dirty="0"/>
            <a:t>PYTHON LIBRARIES</a:t>
          </a:r>
        </a:p>
      </dgm:t>
    </dgm:pt>
    <dgm:pt modelId="{E584DC74-BB66-408B-8462-577E27F8D0BA}" type="parTrans" cxnId="{335D118A-06EF-4A43-BDB6-64B5A4828E3D}">
      <dgm:prSet/>
      <dgm:spPr/>
      <dgm:t>
        <a:bodyPr/>
        <a:lstStyle/>
        <a:p>
          <a:endParaRPr lang="en-US"/>
        </a:p>
      </dgm:t>
    </dgm:pt>
    <dgm:pt modelId="{1AEACD32-C3B3-41BD-B7D3-7AC899BFD897}" type="sibTrans" cxnId="{335D118A-06EF-4A43-BDB6-64B5A4828E3D}">
      <dgm:prSet/>
      <dgm:spPr/>
      <dgm:t>
        <a:bodyPr/>
        <a:lstStyle/>
        <a:p>
          <a:endParaRPr lang="en-US"/>
        </a:p>
      </dgm:t>
    </dgm:pt>
    <dgm:pt modelId="{9BECAAFD-D07D-40EF-B0AB-8B39250E030B}">
      <dgm:prSet phldrT="[Text]"/>
      <dgm:spPr/>
      <dgm:t>
        <a:bodyPr/>
        <a:lstStyle/>
        <a:p>
          <a:r>
            <a:rPr lang="en-US" dirty="0"/>
            <a:t>AUTOMATED RESPONSES</a:t>
          </a:r>
        </a:p>
      </dgm:t>
    </dgm:pt>
    <dgm:pt modelId="{79595EEF-1D0B-4980-B246-C8E2ABC01A0F}" type="parTrans" cxnId="{454305AF-4F2F-4E10-8B6F-1D35D5228E64}">
      <dgm:prSet/>
      <dgm:spPr/>
      <dgm:t>
        <a:bodyPr/>
        <a:lstStyle/>
        <a:p>
          <a:endParaRPr lang="en-US"/>
        </a:p>
      </dgm:t>
    </dgm:pt>
    <dgm:pt modelId="{FE11071D-C8B8-4394-9F18-E0FEFFCE2E83}" type="sibTrans" cxnId="{454305AF-4F2F-4E10-8B6F-1D35D5228E64}">
      <dgm:prSet/>
      <dgm:spPr/>
      <dgm:t>
        <a:bodyPr/>
        <a:lstStyle/>
        <a:p>
          <a:endParaRPr lang="en-US"/>
        </a:p>
      </dgm:t>
    </dgm:pt>
    <dgm:pt modelId="{2EA611D1-8794-459B-A570-119B41ED2615}">
      <dgm:prSet phldrT="[Text]"/>
      <dgm:spPr/>
      <dgm:t>
        <a:bodyPr/>
        <a:lstStyle/>
        <a:p>
          <a:endParaRPr lang="en-US" dirty="0"/>
        </a:p>
      </dgm:t>
    </dgm:pt>
    <dgm:pt modelId="{7F92CD46-2ED6-41ED-9F48-87A6AAFB0174}" type="parTrans" cxnId="{8B23D893-CECE-4EDD-920B-69E469166BE0}">
      <dgm:prSet/>
      <dgm:spPr/>
      <dgm:t>
        <a:bodyPr/>
        <a:lstStyle/>
        <a:p>
          <a:endParaRPr lang="en-US"/>
        </a:p>
      </dgm:t>
    </dgm:pt>
    <dgm:pt modelId="{2CBB2DA2-C48E-45DF-9AAB-75928314B270}" type="sibTrans" cxnId="{8B23D893-CECE-4EDD-920B-69E469166BE0}">
      <dgm:prSet/>
      <dgm:spPr/>
      <dgm:t>
        <a:bodyPr/>
        <a:lstStyle/>
        <a:p>
          <a:endParaRPr lang="en-US"/>
        </a:p>
      </dgm:t>
    </dgm:pt>
    <dgm:pt modelId="{431A1231-15CD-4164-95A2-8B5D58DFA92C}">
      <dgm:prSet phldrT="[Text]"/>
      <dgm:spPr/>
      <dgm:t>
        <a:bodyPr/>
        <a:lstStyle/>
        <a:p>
          <a:r>
            <a:rPr lang="en-US" dirty="0"/>
            <a:t>ML  ALGORITHMS</a:t>
          </a:r>
        </a:p>
      </dgm:t>
    </dgm:pt>
    <dgm:pt modelId="{59A73294-7471-4189-8E39-F0560515DC5F}" type="parTrans" cxnId="{41817637-3DF9-41D2-BC73-77D2C0BB5E92}">
      <dgm:prSet/>
      <dgm:spPr/>
      <dgm:t>
        <a:bodyPr/>
        <a:lstStyle/>
        <a:p>
          <a:endParaRPr lang="en-US"/>
        </a:p>
      </dgm:t>
    </dgm:pt>
    <dgm:pt modelId="{7995A319-7F60-4731-8FE1-49C8E315E271}" type="sibTrans" cxnId="{41817637-3DF9-41D2-BC73-77D2C0BB5E92}">
      <dgm:prSet/>
      <dgm:spPr/>
      <dgm:t>
        <a:bodyPr/>
        <a:lstStyle/>
        <a:p>
          <a:endParaRPr lang="en-US"/>
        </a:p>
      </dgm:t>
    </dgm:pt>
    <dgm:pt modelId="{27634581-86B3-4C6E-B930-7A1F404936D3}">
      <dgm:prSet phldrT="[Text]"/>
      <dgm:spPr/>
      <dgm:t>
        <a:bodyPr/>
        <a:lstStyle/>
        <a:p>
          <a:r>
            <a:rPr lang="en-US" dirty="0"/>
            <a:t>LANGUAGE INDEPENDENT</a:t>
          </a:r>
        </a:p>
      </dgm:t>
    </dgm:pt>
    <dgm:pt modelId="{86E51F93-32E6-4AB6-80EF-B9E5E1329743}" type="parTrans" cxnId="{D2A5DB03-D43A-4877-8A1E-3B3BA20CB03C}">
      <dgm:prSet/>
      <dgm:spPr/>
      <dgm:t>
        <a:bodyPr/>
        <a:lstStyle/>
        <a:p>
          <a:endParaRPr lang="en-US"/>
        </a:p>
      </dgm:t>
    </dgm:pt>
    <dgm:pt modelId="{5DE337AA-11A5-49FD-AF8D-567C8E1AC054}" type="sibTrans" cxnId="{D2A5DB03-D43A-4877-8A1E-3B3BA20CB03C}">
      <dgm:prSet/>
      <dgm:spPr/>
      <dgm:t>
        <a:bodyPr/>
        <a:lstStyle/>
        <a:p>
          <a:endParaRPr lang="en-US"/>
        </a:p>
      </dgm:t>
    </dgm:pt>
    <dgm:pt modelId="{FFA73854-DE3C-49C2-B205-174F6F063003}">
      <dgm:prSet phldrT="[Text]"/>
      <dgm:spPr/>
      <dgm:t>
        <a:bodyPr/>
        <a:lstStyle/>
        <a:p>
          <a:endParaRPr lang="en-US" dirty="0"/>
        </a:p>
      </dgm:t>
    </dgm:pt>
    <dgm:pt modelId="{2C07EA70-91B7-419F-BB44-50B26212473F}" type="parTrans" cxnId="{0FCE32EF-D56B-4EC2-A806-253937718D4A}">
      <dgm:prSet/>
      <dgm:spPr/>
      <dgm:t>
        <a:bodyPr/>
        <a:lstStyle/>
        <a:p>
          <a:endParaRPr lang="en-US"/>
        </a:p>
      </dgm:t>
    </dgm:pt>
    <dgm:pt modelId="{69477ADD-8C70-4E86-B706-0A1AB63D22EB}" type="sibTrans" cxnId="{0FCE32EF-D56B-4EC2-A806-253937718D4A}">
      <dgm:prSet/>
      <dgm:spPr/>
      <dgm:t>
        <a:bodyPr/>
        <a:lstStyle/>
        <a:p>
          <a:endParaRPr lang="en-US"/>
        </a:p>
      </dgm:t>
    </dgm:pt>
    <dgm:pt modelId="{E2BFE209-2D9C-48D8-AFAD-9DA0B99E2391}">
      <dgm:prSet phldrT="[Text]"/>
      <dgm:spPr/>
      <dgm:t>
        <a:bodyPr/>
        <a:lstStyle/>
        <a:p>
          <a:r>
            <a:rPr lang="en-US" dirty="0"/>
            <a:t>TRAIN DATA</a:t>
          </a:r>
        </a:p>
      </dgm:t>
    </dgm:pt>
    <dgm:pt modelId="{3CE21CBE-A93B-44DF-826F-9DC8776A29E7}" type="parTrans" cxnId="{D88725F1-1B82-4E19-BF2F-47D957925A6D}">
      <dgm:prSet/>
      <dgm:spPr/>
      <dgm:t>
        <a:bodyPr/>
        <a:lstStyle/>
        <a:p>
          <a:endParaRPr lang="en-US"/>
        </a:p>
      </dgm:t>
    </dgm:pt>
    <dgm:pt modelId="{8B8349AE-4198-4004-A031-E613358700A7}" type="sibTrans" cxnId="{D88725F1-1B82-4E19-BF2F-47D957925A6D}">
      <dgm:prSet/>
      <dgm:spPr/>
      <dgm:t>
        <a:bodyPr/>
        <a:lstStyle/>
        <a:p>
          <a:endParaRPr lang="en-US"/>
        </a:p>
      </dgm:t>
    </dgm:pt>
    <dgm:pt modelId="{E0C627B6-4CA5-40B7-885C-05EA739C55F8}">
      <dgm:prSet phldrT="[Text]"/>
      <dgm:spPr/>
      <dgm:t>
        <a:bodyPr/>
        <a:lstStyle/>
        <a:p>
          <a:endParaRPr lang="en-US" dirty="0"/>
        </a:p>
      </dgm:t>
    </dgm:pt>
    <dgm:pt modelId="{97EFB926-7EC0-4C33-B93D-445A4E73BF4D}" type="parTrans" cxnId="{B4A35801-542D-489B-90C0-B0719CA3C284}">
      <dgm:prSet/>
      <dgm:spPr/>
      <dgm:t>
        <a:bodyPr/>
        <a:lstStyle/>
        <a:p>
          <a:endParaRPr lang="en-US"/>
        </a:p>
      </dgm:t>
    </dgm:pt>
    <dgm:pt modelId="{CB2BA970-562D-4198-8280-ED7746646116}" type="sibTrans" cxnId="{B4A35801-542D-489B-90C0-B0719CA3C284}">
      <dgm:prSet/>
      <dgm:spPr/>
      <dgm:t>
        <a:bodyPr/>
        <a:lstStyle/>
        <a:p>
          <a:endParaRPr lang="en-US"/>
        </a:p>
      </dgm:t>
    </dgm:pt>
    <dgm:pt modelId="{A9A4CF32-EA5F-4548-A07B-B71444B4BF20}" type="pres">
      <dgm:prSet presAssocID="{EAF87CBC-7CF4-4AA1-A7E0-759FC055716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AD8966-1CFB-4FE9-8DDE-27D9DF2F6893}" type="pres">
      <dgm:prSet presAssocID="{9F2F1ABC-0C9B-4094-8422-45E2E5C5F5AD}" presName="composite" presStyleCnt="0"/>
      <dgm:spPr/>
    </dgm:pt>
    <dgm:pt modelId="{C0EED3B5-E865-456F-A17B-06F5E4BFDA7C}" type="pres">
      <dgm:prSet presAssocID="{9F2F1ABC-0C9B-4094-8422-45E2E5C5F5A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CF921-5311-4D6F-9ABC-8DF0453D9ECD}" type="pres">
      <dgm:prSet presAssocID="{9F2F1ABC-0C9B-4094-8422-45E2E5C5F5A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31412-3234-41C3-849A-11FBAA6214FD}" type="pres">
      <dgm:prSet presAssocID="{153BCC31-B40B-4E16-A654-7ED17B01638C}" presName="sp" presStyleCnt="0"/>
      <dgm:spPr/>
    </dgm:pt>
    <dgm:pt modelId="{FDFDA5E5-A23D-49C2-AA05-9EC3956E638D}" type="pres">
      <dgm:prSet presAssocID="{2EA611D1-8794-459B-A570-119B41ED2615}" presName="composite" presStyleCnt="0"/>
      <dgm:spPr/>
    </dgm:pt>
    <dgm:pt modelId="{A9545EF8-3FD5-418A-A387-BD2C393333D4}" type="pres">
      <dgm:prSet presAssocID="{2EA611D1-8794-459B-A570-119B41ED261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0ACB1-5F81-4EA4-93AB-CEEBD6FB55B1}" type="pres">
      <dgm:prSet presAssocID="{2EA611D1-8794-459B-A570-119B41ED261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428E3-54EB-4C37-B3F8-E0B3799D8933}" type="pres">
      <dgm:prSet presAssocID="{2CBB2DA2-C48E-45DF-9AAB-75928314B270}" presName="sp" presStyleCnt="0"/>
      <dgm:spPr/>
    </dgm:pt>
    <dgm:pt modelId="{B3C425F0-15EF-4041-B00B-109A38B140D1}" type="pres">
      <dgm:prSet presAssocID="{FFA73854-DE3C-49C2-B205-174F6F063003}" presName="composite" presStyleCnt="0"/>
      <dgm:spPr/>
    </dgm:pt>
    <dgm:pt modelId="{91C0D4B8-7F3E-4F4C-BECB-0142CAB6626F}" type="pres">
      <dgm:prSet presAssocID="{FFA73854-DE3C-49C2-B205-174F6F06300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32FD2-B8E5-4156-97BD-953858AB1143}" type="pres">
      <dgm:prSet presAssocID="{FFA73854-DE3C-49C2-B205-174F6F06300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12ECA6-EF18-48F9-95C1-90E73EFD50AF}" type="presOf" srcId="{E2BFE209-2D9C-48D8-AFAD-9DA0B99E2391}" destId="{EEC32FD2-B8E5-4156-97BD-953858AB1143}" srcOrd="0" destOrd="0" presId="urn:microsoft.com/office/officeart/2005/8/layout/chevron2"/>
    <dgm:cxn modelId="{DCDD501C-3089-401D-BE00-A95E73A5A347}" type="presOf" srcId="{FFA73854-DE3C-49C2-B205-174F6F063003}" destId="{91C0D4B8-7F3E-4F4C-BECB-0142CAB6626F}" srcOrd="0" destOrd="0" presId="urn:microsoft.com/office/officeart/2005/8/layout/chevron2"/>
    <dgm:cxn modelId="{7FF0BDA6-FA1B-44D8-8FE7-F638FBE727A8}" type="presOf" srcId="{E0C627B6-4CA5-40B7-885C-05EA739C55F8}" destId="{EEC32FD2-B8E5-4156-97BD-953858AB1143}" srcOrd="0" destOrd="1" presId="urn:microsoft.com/office/officeart/2005/8/layout/chevron2"/>
    <dgm:cxn modelId="{49E920BA-3C9B-4116-83A2-CB6B0043F5D3}" type="presOf" srcId="{9BECAAFD-D07D-40EF-B0AB-8B39250E030B}" destId="{ABECF921-5311-4D6F-9ABC-8DF0453D9ECD}" srcOrd="0" destOrd="1" presId="urn:microsoft.com/office/officeart/2005/8/layout/chevron2"/>
    <dgm:cxn modelId="{41817637-3DF9-41D2-BC73-77D2C0BB5E92}" srcId="{2EA611D1-8794-459B-A570-119B41ED2615}" destId="{431A1231-15CD-4164-95A2-8B5D58DFA92C}" srcOrd="0" destOrd="0" parTransId="{59A73294-7471-4189-8E39-F0560515DC5F}" sibTransId="{7995A319-7F60-4731-8FE1-49C8E315E271}"/>
    <dgm:cxn modelId="{335D118A-06EF-4A43-BDB6-64B5A4828E3D}" srcId="{9F2F1ABC-0C9B-4094-8422-45E2E5C5F5AD}" destId="{010B13F8-2036-4F16-9CF0-C806C51F6354}" srcOrd="0" destOrd="0" parTransId="{E584DC74-BB66-408B-8462-577E27F8D0BA}" sibTransId="{1AEACD32-C3B3-41BD-B7D3-7AC899BFD897}"/>
    <dgm:cxn modelId="{B4A35801-542D-489B-90C0-B0719CA3C284}" srcId="{FFA73854-DE3C-49C2-B205-174F6F063003}" destId="{E0C627B6-4CA5-40B7-885C-05EA739C55F8}" srcOrd="1" destOrd="0" parTransId="{97EFB926-7EC0-4C33-B93D-445A4E73BF4D}" sibTransId="{CB2BA970-562D-4198-8280-ED7746646116}"/>
    <dgm:cxn modelId="{0FCE32EF-D56B-4EC2-A806-253937718D4A}" srcId="{EAF87CBC-7CF4-4AA1-A7E0-759FC0557160}" destId="{FFA73854-DE3C-49C2-B205-174F6F063003}" srcOrd="2" destOrd="0" parTransId="{2C07EA70-91B7-419F-BB44-50B26212473F}" sibTransId="{69477ADD-8C70-4E86-B706-0A1AB63D22EB}"/>
    <dgm:cxn modelId="{E9D92958-855D-4119-A96E-6AD696C2B1D0}" type="presOf" srcId="{9F2F1ABC-0C9B-4094-8422-45E2E5C5F5AD}" destId="{C0EED3B5-E865-456F-A17B-06F5E4BFDA7C}" srcOrd="0" destOrd="0" presId="urn:microsoft.com/office/officeart/2005/8/layout/chevron2"/>
    <dgm:cxn modelId="{8D070C12-9034-4A8E-BB87-6C613D0F1939}" type="presOf" srcId="{2EA611D1-8794-459B-A570-119B41ED2615}" destId="{A9545EF8-3FD5-418A-A387-BD2C393333D4}" srcOrd="0" destOrd="0" presId="urn:microsoft.com/office/officeart/2005/8/layout/chevron2"/>
    <dgm:cxn modelId="{D88725F1-1B82-4E19-BF2F-47D957925A6D}" srcId="{FFA73854-DE3C-49C2-B205-174F6F063003}" destId="{E2BFE209-2D9C-48D8-AFAD-9DA0B99E2391}" srcOrd="0" destOrd="0" parTransId="{3CE21CBE-A93B-44DF-826F-9DC8776A29E7}" sibTransId="{8B8349AE-4198-4004-A031-E613358700A7}"/>
    <dgm:cxn modelId="{0E67874E-A1F2-4B74-8072-5AD6682A7AAA}" type="presOf" srcId="{431A1231-15CD-4164-95A2-8B5D58DFA92C}" destId="{99A0ACB1-5F81-4EA4-93AB-CEEBD6FB55B1}" srcOrd="0" destOrd="0" presId="urn:microsoft.com/office/officeart/2005/8/layout/chevron2"/>
    <dgm:cxn modelId="{33063DD7-685F-4863-87BB-D9CE52683559}" srcId="{EAF87CBC-7CF4-4AA1-A7E0-759FC0557160}" destId="{9F2F1ABC-0C9B-4094-8422-45E2E5C5F5AD}" srcOrd="0" destOrd="0" parTransId="{E136A704-3F74-4913-9E87-9D3AB415F093}" sibTransId="{153BCC31-B40B-4E16-A654-7ED17B01638C}"/>
    <dgm:cxn modelId="{787D46A4-6806-499A-9C7C-286189B13415}" type="presOf" srcId="{EAF87CBC-7CF4-4AA1-A7E0-759FC0557160}" destId="{A9A4CF32-EA5F-4548-A07B-B71444B4BF20}" srcOrd="0" destOrd="0" presId="urn:microsoft.com/office/officeart/2005/8/layout/chevron2"/>
    <dgm:cxn modelId="{454305AF-4F2F-4E10-8B6F-1D35D5228E64}" srcId="{9F2F1ABC-0C9B-4094-8422-45E2E5C5F5AD}" destId="{9BECAAFD-D07D-40EF-B0AB-8B39250E030B}" srcOrd="1" destOrd="0" parTransId="{79595EEF-1D0B-4980-B246-C8E2ABC01A0F}" sibTransId="{FE11071D-C8B8-4394-9F18-E0FEFFCE2E83}"/>
    <dgm:cxn modelId="{D2A5DB03-D43A-4877-8A1E-3B3BA20CB03C}" srcId="{2EA611D1-8794-459B-A570-119B41ED2615}" destId="{27634581-86B3-4C6E-B930-7A1F404936D3}" srcOrd="1" destOrd="0" parTransId="{86E51F93-32E6-4AB6-80EF-B9E5E1329743}" sibTransId="{5DE337AA-11A5-49FD-AF8D-567C8E1AC054}"/>
    <dgm:cxn modelId="{8B23D893-CECE-4EDD-920B-69E469166BE0}" srcId="{EAF87CBC-7CF4-4AA1-A7E0-759FC0557160}" destId="{2EA611D1-8794-459B-A570-119B41ED2615}" srcOrd="1" destOrd="0" parTransId="{7F92CD46-2ED6-41ED-9F48-87A6AAFB0174}" sibTransId="{2CBB2DA2-C48E-45DF-9AAB-75928314B270}"/>
    <dgm:cxn modelId="{D7166CF7-09B7-4C31-8626-5FCD724E7603}" type="presOf" srcId="{27634581-86B3-4C6E-B930-7A1F404936D3}" destId="{99A0ACB1-5F81-4EA4-93AB-CEEBD6FB55B1}" srcOrd="0" destOrd="1" presId="urn:microsoft.com/office/officeart/2005/8/layout/chevron2"/>
    <dgm:cxn modelId="{FA3EF378-6088-4ED9-A4B8-84E38CD7D5A6}" type="presOf" srcId="{010B13F8-2036-4F16-9CF0-C806C51F6354}" destId="{ABECF921-5311-4D6F-9ABC-8DF0453D9ECD}" srcOrd="0" destOrd="0" presId="urn:microsoft.com/office/officeart/2005/8/layout/chevron2"/>
    <dgm:cxn modelId="{2DA604D2-C9B7-4946-9D8A-4396C2360B00}" type="presParOf" srcId="{A9A4CF32-EA5F-4548-A07B-B71444B4BF20}" destId="{0FAD8966-1CFB-4FE9-8DDE-27D9DF2F6893}" srcOrd="0" destOrd="0" presId="urn:microsoft.com/office/officeart/2005/8/layout/chevron2"/>
    <dgm:cxn modelId="{CC6D7BB5-D33E-4ACE-9A25-54E2048B734D}" type="presParOf" srcId="{0FAD8966-1CFB-4FE9-8DDE-27D9DF2F6893}" destId="{C0EED3B5-E865-456F-A17B-06F5E4BFDA7C}" srcOrd="0" destOrd="0" presId="urn:microsoft.com/office/officeart/2005/8/layout/chevron2"/>
    <dgm:cxn modelId="{86A5F276-299A-4559-8740-85A06246656D}" type="presParOf" srcId="{0FAD8966-1CFB-4FE9-8DDE-27D9DF2F6893}" destId="{ABECF921-5311-4D6F-9ABC-8DF0453D9ECD}" srcOrd="1" destOrd="0" presId="urn:microsoft.com/office/officeart/2005/8/layout/chevron2"/>
    <dgm:cxn modelId="{0BD1A9D8-6D47-4778-BE81-F9B19EF73330}" type="presParOf" srcId="{A9A4CF32-EA5F-4548-A07B-B71444B4BF20}" destId="{95B31412-3234-41C3-849A-11FBAA6214FD}" srcOrd="1" destOrd="0" presId="urn:microsoft.com/office/officeart/2005/8/layout/chevron2"/>
    <dgm:cxn modelId="{429CFC1B-17A3-4B72-B2E1-E56E3DAFD922}" type="presParOf" srcId="{A9A4CF32-EA5F-4548-A07B-B71444B4BF20}" destId="{FDFDA5E5-A23D-49C2-AA05-9EC3956E638D}" srcOrd="2" destOrd="0" presId="urn:microsoft.com/office/officeart/2005/8/layout/chevron2"/>
    <dgm:cxn modelId="{FC890E01-D2ED-40CE-B6AF-D5C95BD779AF}" type="presParOf" srcId="{FDFDA5E5-A23D-49C2-AA05-9EC3956E638D}" destId="{A9545EF8-3FD5-418A-A387-BD2C393333D4}" srcOrd="0" destOrd="0" presId="urn:microsoft.com/office/officeart/2005/8/layout/chevron2"/>
    <dgm:cxn modelId="{01A238D7-A31B-4C9F-8DE7-FE502A2516A5}" type="presParOf" srcId="{FDFDA5E5-A23D-49C2-AA05-9EC3956E638D}" destId="{99A0ACB1-5F81-4EA4-93AB-CEEBD6FB55B1}" srcOrd="1" destOrd="0" presId="urn:microsoft.com/office/officeart/2005/8/layout/chevron2"/>
    <dgm:cxn modelId="{EB6DA73B-5C62-49BA-8C98-744CBEB2DFE0}" type="presParOf" srcId="{A9A4CF32-EA5F-4548-A07B-B71444B4BF20}" destId="{0AD428E3-54EB-4C37-B3F8-E0B3799D8933}" srcOrd="3" destOrd="0" presId="urn:microsoft.com/office/officeart/2005/8/layout/chevron2"/>
    <dgm:cxn modelId="{F81F758A-583A-4F2F-BD47-EA039E286063}" type="presParOf" srcId="{A9A4CF32-EA5F-4548-A07B-B71444B4BF20}" destId="{B3C425F0-15EF-4041-B00B-109A38B140D1}" srcOrd="4" destOrd="0" presId="urn:microsoft.com/office/officeart/2005/8/layout/chevron2"/>
    <dgm:cxn modelId="{8E5DCC8A-5D83-4547-B9F9-2424C194ED26}" type="presParOf" srcId="{B3C425F0-15EF-4041-B00B-109A38B140D1}" destId="{91C0D4B8-7F3E-4F4C-BECB-0142CAB6626F}" srcOrd="0" destOrd="0" presId="urn:microsoft.com/office/officeart/2005/8/layout/chevron2"/>
    <dgm:cxn modelId="{45B1442B-F2A6-466E-BE3A-CD650BDD998E}" type="presParOf" srcId="{B3C425F0-15EF-4041-B00B-109A38B140D1}" destId="{EEC32FD2-B8E5-4156-97BD-953858AB11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8D888-3DD4-4858-B5CA-1BB475D009C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875316-670A-43D2-9C53-633283612426}">
      <dgm:prSet phldrT="[Text]"/>
      <dgm:spPr/>
      <dgm:t>
        <a:bodyPr/>
        <a:lstStyle/>
        <a:p>
          <a:r>
            <a:rPr lang="en-US" dirty="0"/>
            <a:t>GET INPUT FROM USER</a:t>
          </a:r>
        </a:p>
      </dgm:t>
    </dgm:pt>
    <dgm:pt modelId="{2C51AC7F-3E50-4404-AE8B-B0DF881293E8}" type="parTrans" cxnId="{F306B385-947A-4711-8835-289816FA71C3}">
      <dgm:prSet/>
      <dgm:spPr/>
      <dgm:t>
        <a:bodyPr/>
        <a:lstStyle/>
        <a:p>
          <a:endParaRPr lang="en-US"/>
        </a:p>
      </dgm:t>
    </dgm:pt>
    <dgm:pt modelId="{A436C967-1DC1-428A-88A4-F9F07E979E64}" type="sibTrans" cxnId="{F306B385-947A-4711-8835-289816FA71C3}">
      <dgm:prSet/>
      <dgm:spPr/>
      <dgm:t>
        <a:bodyPr/>
        <a:lstStyle/>
        <a:p>
          <a:endParaRPr lang="en-US"/>
        </a:p>
      </dgm:t>
    </dgm:pt>
    <dgm:pt modelId="{C568AAB6-4637-497F-A2A6-240CFC2F68A4}">
      <dgm:prSet phldrT="[Text]"/>
      <dgm:spPr/>
      <dgm:t>
        <a:bodyPr/>
        <a:lstStyle/>
        <a:p>
          <a:r>
            <a:rPr lang="en-US" dirty="0"/>
            <a:t>PROCESS INPUT AND RETURN THE VALUE THAT GENERATED THE HIGHEST CONFIDENCE VALUE FROM LOGICAL  ADAPTERS</a:t>
          </a:r>
        </a:p>
      </dgm:t>
    </dgm:pt>
    <dgm:pt modelId="{476E75A7-83D9-4C49-8325-DF9C399B6241}" type="parTrans" cxnId="{BDD9C053-8ADF-4305-89B7-2B23EDC8C7CD}">
      <dgm:prSet/>
      <dgm:spPr/>
      <dgm:t>
        <a:bodyPr/>
        <a:lstStyle/>
        <a:p>
          <a:endParaRPr lang="en-US"/>
        </a:p>
      </dgm:t>
    </dgm:pt>
    <dgm:pt modelId="{A6EC94F9-13F0-4C99-90EE-436E434F25A4}" type="sibTrans" cxnId="{BDD9C053-8ADF-4305-89B7-2B23EDC8C7CD}">
      <dgm:prSet/>
      <dgm:spPr/>
      <dgm:t>
        <a:bodyPr/>
        <a:lstStyle/>
        <a:p>
          <a:endParaRPr lang="en-US"/>
        </a:p>
      </dgm:t>
    </dgm:pt>
    <dgm:pt modelId="{9C0D0D0E-771E-4A20-B07C-8F70B52FB2B1}">
      <dgm:prSet phldrT="[Text]"/>
      <dgm:spPr/>
      <dgm:t>
        <a:bodyPr/>
        <a:lstStyle/>
        <a:p>
          <a:r>
            <a:rPr lang="en-US" dirty="0"/>
            <a:t>RETURN THE RESPONSE FROM THE INPUT</a:t>
          </a:r>
        </a:p>
      </dgm:t>
    </dgm:pt>
    <dgm:pt modelId="{439CFB3F-3D5F-4B4C-9C55-6B3F408FDD23}" type="parTrans" cxnId="{4E7335E5-F712-41F3-B38C-81F158FBA34E}">
      <dgm:prSet/>
      <dgm:spPr/>
      <dgm:t>
        <a:bodyPr/>
        <a:lstStyle/>
        <a:p>
          <a:endParaRPr lang="en-US"/>
        </a:p>
      </dgm:t>
    </dgm:pt>
    <dgm:pt modelId="{A6AFA08F-86DF-41B3-8E47-CABDB9BEFEC7}" type="sibTrans" cxnId="{4E7335E5-F712-41F3-B38C-81F158FBA34E}">
      <dgm:prSet/>
      <dgm:spPr/>
      <dgm:t>
        <a:bodyPr/>
        <a:lstStyle/>
        <a:p>
          <a:endParaRPr lang="en-US"/>
        </a:p>
      </dgm:t>
    </dgm:pt>
    <dgm:pt modelId="{84061EB6-9BE5-4349-BC41-1D0FCDCAD2C2}" type="pres">
      <dgm:prSet presAssocID="{1EC8D888-3DD4-4858-B5CA-1BB475D009C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C9A599-3A08-4F0F-9F6C-B71AE418D297}" type="pres">
      <dgm:prSet presAssocID="{9C0D0D0E-771E-4A20-B07C-8F70B52FB2B1}" presName="boxAndChildren" presStyleCnt="0"/>
      <dgm:spPr/>
    </dgm:pt>
    <dgm:pt modelId="{EA3B0EA1-E507-40E5-871F-A54910A352A8}" type="pres">
      <dgm:prSet presAssocID="{9C0D0D0E-771E-4A20-B07C-8F70B52FB2B1}" presName="parentTextBox" presStyleLbl="node1" presStyleIdx="0" presStyleCnt="3"/>
      <dgm:spPr/>
      <dgm:t>
        <a:bodyPr/>
        <a:lstStyle/>
        <a:p>
          <a:endParaRPr lang="en-US"/>
        </a:p>
      </dgm:t>
    </dgm:pt>
    <dgm:pt modelId="{3AF1898B-DE7F-41C1-A825-6E6E341A54FD}" type="pres">
      <dgm:prSet presAssocID="{A6EC94F9-13F0-4C99-90EE-436E434F25A4}" presName="sp" presStyleCnt="0"/>
      <dgm:spPr/>
    </dgm:pt>
    <dgm:pt modelId="{901D4400-91E2-481A-9CDA-7B78F71414A8}" type="pres">
      <dgm:prSet presAssocID="{C568AAB6-4637-497F-A2A6-240CFC2F68A4}" presName="arrowAndChildren" presStyleCnt="0"/>
      <dgm:spPr/>
    </dgm:pt>
    <dgm:pt modelId="{984E3D03-5C7A-4961-8D42-2C2B36ACFA51}" type="pres">
      <dgm:prSet presAssocID="{C568AAB6-4637-497F-A2A6-240CFC2F68A4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795E00F4-D0AE-4BC7-87A6-46927305B712}" type="pres">
      <dgm:prSet presAssocID="{A436C967-1DC1-428A-88A4-F9F07E979E64}" presName="sp" presStyleCnt="0"/>
      <dgm:spPr/>
    </dgm:pt>
    <dgm:pt modelId="{E71E1160-4D24-486A-AA5D-497CBA632C9E}" type="pres">
      <dgm:prSet presAssocID="{C4875316-670A-43D2-9C53-633283612426}" presName="arrowAndChildren" presStyleCnt="0"/>
      <dgm:spPr/>
    </dgm:pt>
    <dgm:pt modelId="{30400DF4-612E-480B-94D0-545A2FFEA983}" type="pres">
      <dgm:prSet presAssocID="{C4875316-670A-43D2-9C53-633283612426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ADBF5084-46B1-4E60-9317-E0BC01438EF0}" type="presOf" srcId="{C4875316-670A-43D2-9C53-633283612426}" destId="{30400DF4-612E-480B-94D0-545A2FFEA983}" srcOrd="0" destOrd="0" presId="urn:microsoft.com/office/officeart/2005/8/layout/process4"/>
    <dgm:cxn modelId="{D044CF4C-EE5F-4197-8B90-607F3BBA054F}" type="presOf" srcId="{C568AAB6-4637-497F-A2A6-240CFC2F68A4}" destId="{984E3D03-5C7A-4961-8D42-2C2B36ACFA51}" srcOrd="0" destOrd="0" presId="urn:microsoft.com/office/officeart/2005/8/layout/process4"/>
    <dgm:cxn modelId="{434A7F47-12EE-45A5-BCB3-4A2671F12E70}" type="presOf" srcId="{1EC8D888-3DD4-4858-B5CA-1BB475D009CC}" destId="{84061EB6-9BE5-4349-BC41-1D0FCDCAD2C2}" srcOrd="0" destOrd="0" presId="urn:microsoft.com/office/officeart/2005/8/layout/process4"/>
    <dgm:cxn modelId="{4E7335E5-F712-41F3-B38C-81F158FBA34E}" srcId="{1EC8D888-3DD4-4858-B5CA-1BB475D009CC}" destId="{9C0D0D0E-771E-4A20-B07C-8F70B52FB2B1}" srcOrd="2" destOrd="0" parTransId="{439CFB3F-3D5F-4B4C-9C55-6B3F408FDD23}" sibTransId="{A6AFA08F-86DF-41B3-8E47-CABDB9BEFEC7}"/>
    <dgm:cxn modelId="{BDD9C053-8ADF-4305-89B7-2B23EDC8C7CD}" srcId="{1EC8D888-3DD4-4858-B5CA-1BB475D009CC}" destId="{C568AAB6-4637-497F-A2A6-240CFC2F68A4}" srcOrd="1" destOrd="0" parTransId="{476E75A7-83D9-4C49-8325-DF9C399B6241}" sibTransId="{A6EC94F9-13F0-4C99-90EE-436E434F25A4}"/>
    <dgm:cxn modelId="{09167223-928B-4987-B00A-FE6F824D45E2}" type="presOf" srcId="{9C0D0D0E-771E-4A20-B07C-8F70B52FB2B1}" destId="{EA3B0EA1-E507-40E5-871F-A54910A352A8}" srcOrd="0" destOrd="0" presId="urn:microsoft.com/office/officeart/2005/8/layout/process4"/>
    <dgm:cxn modelId="{F306B385-947A-4711-8835-289816FA71C3}" srcId="{1EC8D888-3DD4-4858-B5CA-1BB475D009CC}" destId="{C4875316-670A-43D2-9C53-633283612426}" srcOrd="0" destOrd="0" parTransId="{2C51AC7F-3E50-4404-AE8B-B0DF881293E8}" sibTransId="{A436C967-1DC1-428A-88A4-F9F07E979E64}"/>
    <dgm:cxn modelId="{ACAC9D9F-B382-4817-9E1C-CD44EF035BC5}" type="presParOf" srcId="{84061EB6-9BE5-4349-BC41-1D0FCDCAD2C2}" destId="{0FC9A599-3A08-4F0F-9F6C-B71AE418D297}" srcOrd="0" destOrd="0" presId="urn:microsoft.com/office/officeart/2005/8/layout/process4"/>
    <dgm:cxn modelId="{E22E9838-71D7-4385-8785-37141F4EEF4C}" type="presParOf" srcId="{0FC9A599-3A08-4F0F-9F6C-B71AE418D297}" destId="{EA3B0EA1-E507-40E5-871F-A54910A352A8}" srcOrd="0" destOrd="0" presId="urn:microsoft.com/office/officeart/2005/8/layout/process4"/>
    <dgm:cxn modelId="{95CE9885-1102-475C-94FB-25EF2DA9E05E}" type="presParOf" srcId="{84061EB6-9BE5-4349-BC41-1D0FCDCAD2C2}" destId="{3AF1898B-DE7F-41C1-A825-6E6E341A54FD}" srcOrd="1" destOrd="0" presId="urn:microsoft.com/office/officeart/2005/8/layout/process4"/>
    <dgm:cxn modelId="{DF19C217-3E4E-40DA-A092-0DD6E42406E4}" type="presParOf" srcId="{84061EB6-9BE5-4349-BC41-1D0FCDCAD2C2}" destId="{901D4400-91E2-481A-9CDA-7B78F71414A8}" srcOrd="2" destOrd="0" presId="urn:microsoft.com/office/officeart/2005/8/layout/process4"/>
    <dgm:cxn modelId="{01A64D14-A13B-465A-925D-749836FF9483}" type="presParOf" srcId="{901D4400-91E2-481A-9CDA-7B78F71414A8}" destId="{984E3D03-5C7A-4961-8D42-2C2B36ACFA51}" srcOrd="0" destOrd="0" presId="urn:microsoft.com/office/officeart/2005/8/layout/process4"/>
    <dgm:cxn modelId="{2DBDE9E7-8AF8-4C89-8615-AED4BC918837}" type="presParOf" srcId="{84061EB6-9BE5-4349-BC41-1D0FCDCAD2C2}" destId="{795E00F4-D0AE-4BC7-87A6-46927305B712}" srcOrd="3" destOrd="0" presId="urn:microsoft.com/office/officeart/2005/8/layout/process4"/>
    <dgm:cxn modelId="{D2FE29ED-0906-4130-86DB-65CAD34EFA84}" type="presParOf" srcId="{84061EB6-9BE5-4349-BC41-1D0FCDCAD2C2}" destId="{E71E1160-4D24-486A-AA5D-497CBA632C9E}" srcOrd="4" destOrd="0" presId="urn:microsoft.com/office/officeart/2005/8/layout/process4"/>
    <dgm:cxn modelId="{A8AC0A2C-74B1-48E1-A621-7B91B15EF833}" type="presParOf" srcId="{E71E1160-4D24-486A-AA5D-497CBA632C9E}" destId="{30400DF4-612E-480B-94D0-545A2FFEA98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D3B5-E865-456F-A17B-06F5E4BFDA7C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 rot="-5400000">
        <a:off x="1" y="520688"/>
        <a:ext cx="1039018" cy="445294"/>
      </dsp:txXfrm>
    </dsp:sp>
    <dsp:sp modelId="{ABECF921-5311-4D6F-9ABC-8DF0453D9ECD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PYTHON LIBRARIES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AUTOMATED RESPONSES</a:t>
          </a:r>
        </a:p>
      </dsp:txBody>
      <dsp:txXfrm rot="-5400000">
        <a:off x="1039018" y="48278"/>
        <a:ext cx="5009883" cy="870607"/>
      </dsp:txXfrm>
    </dsp:sp>
    <dsp:sp modelId="{A9545EF8-3FD5-418A-A387-BD2C393333D4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 rot="-5400000">
        <a:off x="1" y="1809352"/>
        <a:ext cx="1039018" cy="445294"/>
      </dsp:txXfrm>
    </dsp:sp>
    <dsp:sp modelId="{99A0ACB1-5F81-4EA4-93AB-CEEBD6FB55B1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ML  ALGORITHMS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LANGUAGE INDEPENDENT</a:t>
          </a:r>
        </a:p>
      </dsp:txBody>
      <dsp:txXfrm rot="-5400000">
        <a:off x="1039018" y="1336942"/>
        <a:ext cx="5009883" cy="870607"/>
      </dsp:txXfrm>
    </dsp:sp>
    <dsp:sp modelId="{91C0D4B8-7F3E-4F4C-BECB-0142CAB6626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 rot="-5400000">
        <a:off x="1" y="3098016"/>
        <a:ext cx="1039018" cy="445294"/>
      </dsp:txXfrm>
    </dsp:sp>
    <dsp:sp modelId="{EEC32FD2-B8E5-4156-97BD-953858AB1143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TRAIN DATA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B0EA1-E507-40E5-871F-A54910A352A8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RETURN THE RESPONSE FROM THE INPUT</a:t>
          </a:r>
        </a:p>
      </dsp:txBody>
      <dsp:txXfrm>
        <a:off x="0" y="3059187"/>
        <a:ext cx="6096000" cy="1004093"/>
      </dsp:txXfrm>
    </dsp:sp>
    <dsp:sp modelId="{984E3D03-5C7A-4961-8D42-2C2B36ACFA51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 INPUT AND RETURN THE VALUE THAT GENERATED THE HIGHEST CONFIDENCE VALUE FROM LOGICAL  ADAPTERS</a:t>
          </a:r>
        </a:p>
      </dsp:txBody>
      <dsp:txXfrm rot="10800000">
        <a:off x="0" y="1529953"/>
        <a:ext cx="6096000" cy="1003437"/>
      </dsp:txXfrm>
    </dsp:sp>
    <dsp:sp modelId="{30400DF4-612E-480B-94D0-545A2FFEA983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INPUT FROM USER</a:t>
          </a:r>
        </a:p>
      </dsp:txBody>
      <dsp:txXfrm rot="10800000">
        <a:off x="0" y="718"/>
        <a:ext cx="6096000" cy="100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6B5CC0D-600A-4DF9-A146-29D85713B0E0}" type="datetimeFigureOut">
              <a:rPr lang="en-US" smtClean="0"/>
              <a:pPr/>
              <a:t>2/18/2022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D97-6C13-4D8A-AEA9-0FC5DFA5F2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6B5CC0D-600A-4DF9-A146-29D85713B0E0}" type="datetimeFigureOut">
              <a:rPr lang="en-US" smtClean="0"/>
              <a:pPr/>
              <a:t>2/18/2022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D97-6C13-4D8A-AEA9-0FC5DFA5F2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24000" y="2190750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Chatbot</a:t>
            </a:r>
            <a:r>
              <a:rPr lang="en-US" b="1" dirty="0"/>
              <a:t> system</a:t>
            </a:r>
            <a:br>
              <a:rPr lang="en-US" b="1" dirty="0"/>
            </a:br>
            <a:r>
              <a:rPr lang="en-US" sz="1800" b="1" dirty="0">
                <a:latin typeface="+mn-lt"/>
              </a:rPr>
              <a:t/>
            </a:r>
            <a:br>
              <a:rPr lang="en-US" sz="1800" b="1" dirty="0">
                <a:latin typeface="+mn-lt"/>
              </a:rPr>
            </a:b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Akash</a:t>
            </a:r>
            <a:r>
              <a:rPr lang="en-US" sz="1800" b="1" dirty="0">
                <a:latin typeface="+mj-lt"/>
              </a:rPr>
              <a:t> roll no 2 </a:t>
            </a:r>
            <a:br>
              <a:rPr lang="en-US" sz="1800" b="1" dirty="0">
                <a:latin typeface="+mj-lt"/>
              </a:rPr>
            </a:br>
            <a:r>
              <a:rPr lang="en-US" sz="1800" b="1" dirty="0" err="1">
                <a:latin typeface="+mj-lt"/>
              </a:rPr>
              <a:t>janvi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soni</a:t>
            </a:r>
            <a:r>
              <a:rPr lang="en-US" sz="1800" b="1" dirty="0">
                <a:latin typeface="+mj-lt"/>
              </a:rPr>
              <a:t> roll no 17</a:t>
            </a:r>
            <a:br>
              <a:rPr lang="en-US" sz="1800" b="1" dirty="0">
                <a:latin typeface="+mj-lt"/>
              </a:rPr>
            </a:br>
            <a:r>
              <a:rPr lang="en-US" sz="1800" b="1" dirty="0" err="1">
                <a:latin typeface="+mj-lt"/>
              </a:rPr>
              <a:t>Lokesh</a:t>
            </a:r>
            <a:r>
              <a:rPr lang="en-US" sz="1800" b="1" dirty="0">
                <a:latin typeface="+mj-lt"/>
              </a:rPr>
              <a:t> roll no 23</a:t>
            </a:r>
            <a:br>
              <a:rPr lang="en-US" sz="1800" b="1" dirty="0">
                <a:latin typeface="+mj-lt"/>
              </a:rPr>
            </a:br>
            <a:r>
              <a:rPr lang="en-US" sz="1800" b="1" dirty="0" err="1">
                <a:latin typeface="+mj-lt"/>
              </a:rPr>
              <a:t>Niraj</a:t>
            </a:r>
            <a:r>
              <a:rPr lang="en-US" sz="1800" b="1" dirty="0">
                <a:latin typeface="+mj-lt"/>
              </a:rPr>
              <a:t> Raj roll no 30</a:t>
            </a:r>
            <a:br>
              <a:rPr lang="en-US" sz="1800" b="1" dirty="0">
                <a:latin typeface="+mj-lt"/>
              </a:rPr>
            </a:br>
            <a:endParaRPr b="1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7681"/>
          </a:xfrm>
        </p:spPr>
        <p:txBody>
          <a:bodyPr>
            <a:normAutofit/>
          </a:bodyPr>
          <a:lstStyle/>
          <a:p>
            <a:pPr algn="l"/>
            <a:r>
              <a:rPr lang="en-IN" sz="2000" b="1" u="sng" dirty="0"/>
              <a:t>movie_lines.txt</a:t>
            </a:r>
          </a:p>
        </p:txBody>
      </p:sp>
      <p:pic>
        <p:nvPicPr>
          <p:cNvPr id="4" name="Content Placeholder 3" descr="Screenshot (1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803660"/>
            <a:ext cx="8929718" cy="423270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b="1" u="sng" dirty="0"/>
              <a:t>movie_conversations.txt</a:t>
            </a:r>
          </a:p>
        </p:txBody>
      </p:sp>
      <p:pic>
        <p:nvPicPr>
          <p:cNvPr id="4" name="Content Placeholder 3" descr="Screenshot (1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910816"/>
            <a:ext cx="8358246" cy="412554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(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14494"/>
            <a:ext cx="9038049" cy="249825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00034" y="428611"/>
            <a:ext cx="7772400" cy="589364"/>
          </a:xfrm>
        </p:spPr>
        <p:txBody>
          <a:bodyPr>
            <a:noAutofit/>
          </a:bodyPr>
          <a:lstStyle/>
          <a:p>
            <a:pPr algn="l"/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589346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We are making two list “lines” and “covers”.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2400" dirty="0"/>
              <a:t>Creating list (‘</a:t>
            </a:r>
            <a:r>
              <a:rPr lang="en-IN" sz="2400" dirty="0" err="1"/>
              <a:t>exchn</a:t>
            </a:r>
            <a:r>
              <a:rPr lang="en-IN" sz="2400" dirty="0"/>
              <a:t>’) which have the conversation data and dictionary(‘</a:t>
            </a:r>
            <a:r>
              <a:rPr lang="en-IN" sz="2400" dirty="0" err="1"/>
              <a:t>diag</a:t>
            </a:r>
            <a:r>
              <a:rPr lang="en-IN" sz="2400" dirty="0"/>
              <a:t>’) which have the lines data</a:t>
            </a:r>
            <a:br>
              <a:rPr lang="en-IN" sz="2400" dirty="0"/>
            </a:br>
            <a:r>
              <a:rPr lang="en-IN" sz="2400" dirty="0"/>
              <a:t>Converting our data into questions and answers.</a:t>
            </a:r>
          </a:p>
        </p:txBody>
      </p:sp>
      <p:pic>
        <p:nvPicPr>
          <p:cNvPr id="6" name="Content Placeholder 5" descr="Screenshot (1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9444"/>
            <a:ext cx="9010130" cy="317493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/>
              <a:t>Fixing the length of questions.</a:t>
            </a:r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660916"/>
            <a:ext cx="4829210" cy="255054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609600" y="4381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4167" r="68750" b="22222"/>
          <a:stretch>
            <a:fillRect/>
          </a:stretch>
        </p:blipFill>
        <p:spPr bwMode="auto">
          <a:xfrm>
            <a:off x="228600" y="0"/>
            <a:ext cx="3810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419600" y="1200150"/>
            <a:ext cx="4419600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We have imported re for this function only.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re stands for regular expression , we use to clean up our text using the </a:t>
            </a:r>
            <a:r>
              <a:rPr lang="en-IN" sz="2000" dirty="0" err="1"/>
              <a:t>clean_text</a:t>
            </a:r>
            <a:r>
              <a:rPr lang="en-IN" sz="2000" dirty="0"/>
              <a:t> function.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For example it will convert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I’m to I am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She’s to she is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Punctuation , commas will be replaced with nothing.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26250" b="61389"/>
          <a:stretch>
            <a:fillRect/>
          </a:stretch>
        </p:blipFill>
        <p:spPr bwMode="auto">
          <a:xfrm>
            <a:off x="76200" y="152400"/>
            <a:ext cx="8991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76400" y="3181350"/>
            <a:ext cx="514756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Here we are trimming our words to 30,000 only in both the lists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2222" r="32500" b="38056"/>
          <a:stretch>
            <a:fillRect/>
          </a:stretch>
        </p:blipFill>
        <p:spPr bwMode="auto">
          <a:xfrm>
            <a:off x="381000" y="0"/>
            <a:ext cx="82296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" y="3562350"/>
            <a:ext cx="756168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IN" sz="2000" dirty="0"/>
              <a:t>Here we a making a dictionary from </a:t>
            </a:r>
            <a:r>
              <a:rPr lang="en-IN" sz="2000" dirty="0" err="1"/>
              <a:t>clean_ques</a:t>
            </a:r>
            <a:r>
              <a:rPr lang="en-IN" sz="2000" dirty="0"/>
              <a:t> and </a:t>
            </a:r>
            <a:r>
              <a:rPr lang="en-IN" sz="2000" dirty="0" err="1"/>
              <a:t>clean_ans</a:t>
            </a:r>
            <a:r>
              <a:rPr lang="en-IN" sz="2000" dirty="0"/>
              <a:t> </a:t>
            </a:r>
          </a:p>
          <a:p>
            <a:r>
              <a:rPr lang="en-IN" sz="2000" dirty="0"/>
              <a:t>      and storing the word count.</a:t>
            </a:r>
          </a:p>
          <a:p>
            <a:pPr>
              <a:buFont typeface="Courier New" pitchFamily="49" charset="0"/>
              <a:buChar char="o"/>
            </a:pPr>
            <a:r>
              <a:rPr lang="en-IN" sz="2000" dirty="0"/>
              <a:t>We are iterating from the lists and appending new words to the </a:t>
            </a:r>
          </a:p>
          <a:p>
            <a:r>
              <a:rPr lang="en-IN" sz="2000" dirty="0"/>
              <a:t>      dictionary and keeping a count of it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35625" b="52500"/>
          <a:stretch>
            <a:fillRect/>
          </a:stretch>
        </p:blipFill>
        <p:spPr bwMode="auto">
          <a:xfrm>
            <a:off x="381000" y="0"/>
            <a:ext cx="78486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66800" y="3562350"/>
            <a:ext cx="6901248" cy="1415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IN" sz="1800" dirty="0"/>
              <a:t> As we can see here we are adding &lt;</a:t>
            </a:r>
            <a:r>
              <a:rPr lang="en-IN" sz="1800" dirty="0" err="1"/>
              <a:t>sos</a:t>
            </a:r>
            <a:r>
              <a:rPr lang="en-IN" sz="1800" dirty="0"/>
              <a:t>&gt; i.e.  start of the string </a:t>
            </a:r>
          </a:p>
          <a:p>
            <a:r>
              <a:rPr lang="en-IN" sz="1800" dirty="0"/>
              <a:t>      and &lt;</a:t>
            </a:r>
            <a:r>
              <a:rPr lang="en-IN" sz="1800" dirty="0" err="1"/>
              <a:t>eos</a:t>
            </a:r>
            <a:r>
              <a:rPr lang="en-IN" sz="1800" dirty="0"/>
              <a:t>&gt; i.e. end of the string to each string present in lists.</a:t>
            </a:r>
          </a:p>
          <a:p>
            <a:pPr>
              <a:buFont typeface="Courier New" pitchFamily="49" charset="0"/>
              <a:buChar char="o"/>
            </a:pPr>
            <a:r>
              <a:rPr lang="en-IN" sz="1800" dirty="0"/>
              <a:t> These token are required for our model . </a:t>
            </a:r>
          </a:p>
          <a:p>
            <a:pPr>
              <a:buFont typeface="Courier New" pitchFamily="49" charset="0"/>
              <a:buChar char="o"/>
            </a:pPr>
            <a:r>
              <a:rPr lang="en-IN" sz="1800" dirty="0"/>
              <a:t> After that we need to add token as well to our dictionary.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r="28125" b="65833"/>
          <a:stretch>
            <a:fillRect/>
          </a:stretch>
        </p:blipFill>
        <p:spPr bwMode="auto">
          <a:xfrm>
            <a:off x="228600" y="895350"/>
            <a:ext cx="87630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14400" y="3562350"/>
            <a:ext cx="739817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Now we will make a reverse dictionary for our model to be used later on which is </a:t>
            </a:r>
            <a:r>
              <a:rPr lang="en-IN" dirty="0" err="1"/>
              <a:t>inv_vocab</a:t>
            </a:r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0242" name="Picture 2" descr="D:\janvi\DU MSC ADMISSION\sem1\AI\WhatsApp Image 2022-01-10 at 09.43.34.jpeg"/>
          <p:cNvPicPr>
            <a:picLocks noChangeAspect="1" noChangeArrowheads="1"/>
          </p:cNvPicPr>
          <p:nvPr/>
        </p:nvPicPr>
        <p:blipFill>
          <a:blip r:embed="rId3"/>
          <a:srcRect l="3448" t="33333" r="42759" b="6667"/>
          <a:stretch>
            <a:fillRect/>
          </a:stretch>
        </p:blipFill>
        <p:spPr bwMode="auto">
          <a:xfrm>
            <a:off x="0" y="936380"/>
            <a:ext cx="5334000" cy="3692769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5943600" y="819150"/>
            <a:ext cx="25146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1657350"/>
            <a:ext cx="198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A CHATBOT IS A PROGRAM THAT SIMULATES A CONVERSATION BETWEEN A USER AND A COMPUTER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362200" y="285750"/>
            <a:ext cx="457200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ENCODER DECODER</a:t>
            </a:r>
          </a:p>
        </p:txBody>
      </p:sp>
      <p:pic>
        <p:nvPicPr>
          <p:cNvPr id="4098" name="Picture 2" descr="D:\janvi\DU MSC ADMISSION\sem1\AI\WhatsApp Image 2022-01-21 at 08.34.01.jpeg"/>
          <p:cNvPicPr>
            <a:picLocks noChangeAspect="1" noChangeArrowheads="1"/>
          </p:cNvPicPr>
          <p:nvPr/>
        </p:nvPicPr>
        <p:blipFill>
          <a:blip r:embed="rId2"/>
          <a:srcRect t="2020"/>
          <a:stretch>
            <a:fillRect/>
          </a:stretch>
        </p:blipFill>
        <p:spPr bwMode="auto">
          <a:xfrm>
            <a:off x="1295400" y="1200150"/>
            <a:ext cx="6705600" cy="369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33400" y="1352550"/>
            <a:ext cx="533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1600" y="1352550"/>
            <a:ext cx="533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1352550"/>
            <a:ext cx="533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1352550"/>
            <a:ext cx="533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1352550"/>
            <a:ext cx="533400" cy="175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352550"/>
            <a:ext cx="533400" cy="175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3200" y="1352550"/>
            <a:ext cx="533400" cy="175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1352550"/>
            <a:ext cx="533400" cy="175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181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7800" y="3181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8400" y="3181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3181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&lt;EOS&gt;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31051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7400" y="31051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31051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1051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9200" y="90701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2800" y="971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5000" y="89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9832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&lt;EOS&gt;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29400" y="895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Z</a:t>
            </a:r>
          </a:p>
        </p:txBody>
      </p:sp>
      <p:cxnSp>
        <p:nvCxnSpPr>
          <p:cNvPr id="30" name="Straight Arrow Connector 29"/>
          <p:cNvCxnSpPr>
            <a:stCxn id="3" idx="3"/>
            <a:endCxn id="4" idx="1"/>
          </p:cNvCxnSpPr>
          <p:nvPr/>
        </p:nvCxnSpPr>
        <p:spPr>
          <a:xfrm>
            <a:off x="1066800" y="22288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05000" y="219075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3"/>
            <a:endCxn id="7" idx="1"/>
          </p:cNvCxnSpPr>
          <p:nvPr/>
        </p:nvCxnSpPr>
        <p:spPr>
          <a:xfrm>
            <a:off x="2895600" y="222885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86200" y="219075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5486400" y="222885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6248400" y="222885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1" idx="1"/>
          </p:cNvCxnSpPr>
          <p:nvPr/>
        </p:nvCxnSpPr>
        <p:spPr>
          <a:xfrm>
            <a:off x="7086600" y="222885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14400" y="361950"/>
            <a:ext cx="21336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34000" y="285750"/>
            <a:ext cx="21336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62200" y="4019550"/>
            <a:ext cx="4724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PROBABILITY(y’ | &lt;x1,x2,x3…….</a:t>
            </a:r>
            <a:r>
              <a:rPr lang="en-US" sz="1800" b="1" dirty="0" err="1"/>
              <a:t>xn</a:t>
            </a:r>
            <a:r>
              <a:rPr lang="en-US" sz="1800" b="1" dirty="0"/>
              <a:t>&gt;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38400" y="4629150"/>
            <a:ext cx="2743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 LOSS(</a:t>
            </a:r>
            <a:r>
              <a:rPr lang="en-US" sz="1800" b="1" dirty="0" err="1"/>
              <a:t>y,y</a:t>
            </a:r>
            <a:r>
              <a:rPr lang="en-US" sz="1800" b="1" dirty="0"/>
              <a:t>’)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505200" y="1276350"/>
            <a:ext cx="838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7000" y="361950"/>
            <a:ext cx="28194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CELL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180975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180975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333375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333375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3600" y="142875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C&lt;2&gt;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5800" y="142875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C&lt;4&gt;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9800" y="295275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h&lt;2&gt;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9600" y="295275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h&lt;4&gt;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1581150"/>
            <a:ext cx="27432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Long term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9800" y="3028950"/>
            <a:ext cx="31242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Short term memory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pic>
        <p:nvPicPr>
          <p:cNvPr id="3074" name="Picture 2" descr="D:\janvi\DU MSC ADMISSION\sem1\AI\WhatsApp Image 2022-01-21 at 09.06.01.jpeg"/>
          <p:cNvPicPr>
            <a:picLocks noChangeAspect="1" noChangeArrowheads="1"/>
          </p:cNvPicPr>
          <p:nvPr/>
        </p:nvPicPr>
        <p:blipFill>
          <a:blip r:embed="rId2"/>
          <a:srcRect l="23750" t="25555" r="54375" b="46667"/>
          <a:stretch>
            <a:fillRect/>
          </a:stretch>
        </p:blipFill>
        <p:spPr bwMode="auto">
          <a:xfrm>
            <a:off x="838200" y="666750"/>
            <a:ext cx="2667000" cy="1905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038600" y="127635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TRADITIONAL RNN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028950"/>
            <a:ext cx="1219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ROHAN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3028950"/>
            <a:ext cx="1219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ROHAN,</a:t>
            </a:r>
          </a:p>
          <a:p>
            <a:pPr algn="ctr"/>
            <a:r>
              <a:rPr lang="en-US" dirty="0"/>
              <a:t>EATS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3028950"/>
            <a:ext cx="1219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EATS,</a:t>
            </a:r>
          </a:p>
          <a:p>
            <a:pPr algn="ctr"/>
            <a:r>
              <a:rPr lang="en-US" dirty="0"/>
              <a:t>SAMOSA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3028950"/>
            <a:ext cx="1219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SAMOSA,</a:t>
            </a:r>
          </a:p>
          <a:p>
            <a:pPr algn="ctr"/>
            <a:r>
              <a:rPr lang="en-US" dirty="0"/>
              <a:t>ALMOST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6477000" y="363855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39000" y="3028950"/>
            <a:ext cx="1295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CUISINE.</a:t>
            </a:r>
          </a:p>
          <a:p>
            <a:pPr algn="ctr"/>
            <a:r>
              <a:rPr lang="en-US" dirty="0"/>
              <a:t>IS????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828800" y="526852"/>
            <a:ext cx="6629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encoder_inp</a:t>
            </a:r>
            <a:r>
              <a:rPr lang="en-US" b="1" dirty="0"/>
              <a:t> = []</a:t>
            </a:r>
          </a:p>
          <a:p>
            <a:r>
              <a:rPr lang="en-US" b="1" dirty="0"/>
              <a:t>for line in </a:t>
            </a:r>
            <a:r>
              <a:rPr lang="en-US" b="1" dirty="0" err="1"/>
              <a:t>clean_ques</a:t>
            </a:r>
            <a:r>
              <a:rPr lang="en-US" b="1" dirty="0"/>
              <a:t>:</a:t>
            </a:r>
          </a:p>
          <a:p>
            <a:r>
              <a:rPr lang="en-US" b="1" dirty="0"/>
              <a:t>    </a:t>
            </a:r>
            <a:r>
              <a:rPr lang="en-US" b="1" dirty="0" err="1"/>
              <a:t>lst</a:t>
            </a:r>
            <a:r>
              <a:rPr lang="en-US" b="1" dirty="0"/>
              <a:t> = []</a:t>
            </a:r>
          </a:p>
          <a:p>
            <a:r>
              <a:rPr lang="en-US" b="1" dirty="0"/>
              <a:t>    for word in </a:t>
            </a:r>
            <a:r>
              <a:rPr lang="en-US" b="1" dirty="0" err="1"/>
              <a:t>line.split</a:t>
            </a:r>
            <a:r>
              <a:rPr lang="en-US" b="1" dirty="0"/>
              <a:t>():</a:t>
            </a:r>
          </a:p>
          <a:p>
            <a:r>
              <a:rPr lang="en-US" b="1" dirty="0"/>
              <a:t>        if word not in </a:t>
            </a:r>
            <a:r>
              <a:rPr lang="en-US" b="1" dirty="0" err="1"/>
              <a:t>vocab</a:t>
            </a:r>
            <a:r>
              <a:rPr lang="en-US" b="1" dirty="0"/>
              <a:t>:</a:t>
            </a:r>
          </a:p>
          <a:p>
            <a:r>
              <a:rPr lang="en-US" b="1" dirty="0"/>
              <a:t>            </a:t>
            </a:r>
            <a:r>
              <a:rPr lang="en-US" b="1" dirty="0" err="1"/>
              <a:t>lst.append</a:t>
            </a:r>
            <a:r>
              <a:rPr lang="en-US" b="1" dirty="0"/>
              <a:t>(</a:t>
            </a:r>
            <a:r>
              <a:rPr lang="en-US" b="1" dirty="0" err="1"/>
              <a:t>vocab</a:t>
            </a:r>
            <a:r>
              <a:rPr lang="en-US" b="1" dirty="0"/>
              <a:t>['&lt;OUT&gt;'])</a:t>
            </a:r>
          </a:p>
          <a:p>
            <a:r>
              <a:rPr lang="en-US" b="1" dirty="0"/>
              <a:t>        else:</a:t>
            </a:r>
          </a:p>
          <a:p>
            <a:r>
              <a:rPr lang="en-US" b="1" dirty="0"/>
              <a:t>            </a:t>
            </a:r>
            <a:r>
              <a:rPr lang="en-US" b="1" dirty="0" err="1"/>
              <a:t>lst.append</a:t>
            </a:r>
            <a:r>
              <a:rPr lang="en-US" b="1" dirty="0"/>
              <a:t>(</a:t>
            </a:r>
            <a:r>
              <a:rPr lang="en-US" b="1" dirty="0" err="1"/>
              <a:t>vocab</a:t>
            </a:r>
            <a:r>
              <a:rPr lang="en-US" b="1" dirty="0"/>
              <a:t>[word])</a:t>
            </a:r>
          </a:p>
          <a:p>
            <a:r>
              <a:rPr lang="en-US" b="1" dirty="0"/>
              <a:t>        </a:t>
            </a:r>
          </a:p>
          <a:p>
            <a:r>
              <a:rPr lang="en-US" b="1" dirty="0"/>
              <a:t>    </a:t>
            </a:r>
            <a:r>
              <a:rPr lang="en-US" b="1" dirty="0" err="1"/>
              <a:t>encoder_inp.append</a:t>
            </a:r>
            <a:r>
              <a:rPr lang="en-US" b="1" dirty="0"/>
              <a:t>(</a:t>
            </a:r>
            <a:r>
              <a:rPr lang="en-US" b="1" dirty="0" err="1"/>
              <a:t>lst</a:t>
            </a:r>
            <a:r>
              <a:rPr lang="en-US" b="1" dirty="0"/>
              <a:t>)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decoder_inp</a:t>
            </a:r>
            <a:r>
              <a:rPr lang="en-US" b="1" dirty="0"/>
              <a:t> = []</a:t>
            </a:r>
          </a:p>
          <a:p>
            <a:r>
              <a:rPr lang="en-US" b="1" dirty="0"/>
              <a:t>for line in </a:t>
            </a:r>
            <a:r>
              <a:rPr lang="en-US" b="1" dirty="0" err="1"/>
              <a:t>clean_ans</a:t>
            </a:r>
            <a:r>
              <a:rPr lang="en-US" b="1" dirty="0"/>
              <a:t>:</a:t>
            </a:r>
          </a:p>
          <a:p>
            <a:r>
              <a:rPr lang="en-US" b="1" dirty="0"/>
              <a:t>    </a:t>
            </a:r>
            <a:r>
              <a:rPr lang="en-US" b="1" dirty="0" err="1"/>
              <a:t>lst</a:t>
            </a:r>
            <a:r>
              <a:rPr lang="en-US" b="1" dirty="0"/>
              <a:t> = []</a:t>
            </a:r>
          </a:p>
          <a:p>
            <a:r>
              <a:rPr lang="en-US" b="1" dirty="0"/>
              <a:t>    for word in </a:t>
            </a:r>
            <a:r>
              <a:rPr lang="en-US" b="1" dirty="0" err="1"/>
              <a:t>line.split</a:t>
            </a:r>
            <a:r>
              <a:rPr lang="en-US" b="1" dirty="0"/>
              <a:t>():</a:t>
            </a:r>
          </a:p>
          <a:p>
            <a:r>
              <a:rPr lang="en-US" b="1" dirty="0"/>
              <a:t>        if word not in </a:t>
            </a:r>
            <a:r>
              <a:rPr lang="en-US" b="1" dirty="0" err="1"/>
              <a:t>vocab</a:t>
            </a:r>
            <a:r>
              <a:rPr lang="en-US" b="1" dirty="0"/>
              <a:t>:</a:t>
            </a:r>
          </a:p>
          <a:p>
            <a:r>
              <a:rPr lang="en-US" b="1" dirty="0"/>
              <a:t>            </a:t>
            </a:r>
            <a:r>
              <a:rPr lang="en-US" b="1" dirty="0" err="1"/>
              <a:t>lst.append</a:t>
            </a:r>
            <a:r>
              <a:rPr lang="en-US" b="1" dirty="0"/>
              <a:t>(</a:t>
            </a:r>
            <a:r>
              <a:rPr lang="en-US" b="1" dirty="0" err="1"/>
              <a:t>vocab</a:t>
            </a:r>
            <a:r>
              <a:rPr lang="en-US" b="1" dirty="0"/>
              <a:t>['&lt;OUT&gt;'])</a:t>
            </a:r>
          </a:p>
          <a:p>
            <a:r>
              <a:rPr lang="en-US" b="1" dirty="0"/>
              <a:t>        else:</a:t>
            </a:r>
          </a:p>
          <a:p>
            <a:r>
              <a:rPr lang="en-US" b="1" dirty="0"/>
              <a:t>            </a:t>
            </a:r>
            <a:r>
              <a:rPr lang="en-US" b="1" dirty="0" err="1"/>
              <a:t>lst.append</a:t>
            </a:r>
            <a:r>
              <a:rPr lang="en-US" b="1" dirty="0"/>
              <a:t>(</a:t>
            </a:r>
            <a:r>
              <a:rPr lang="en-US" b="1" dirty="0" err="1"/>
              <a:t>vocab</a:t>
            </a:r>
            <a:r>
              <a:rPr lang="en-US" b="1" dirty="0"/>
              <a:t>[word])        </a:t>
            </a:r>
          </a:p>
          <a:p>
            <a:r>
              <a:rPr lang="en-US" b="1" dirty="0"/>
              <a:t>    </a:t>
            </a:r>
            <a:r>
              <a:rPr lang="en-US" b="1" dirty="0" err="1"/>
              <a:t>decoder_inp.append</a:t>
            </a:r>
            <a:r>
              <a:rPr lang="en-US" b="1" dirty="0"/>
              <a:t>(</a:t>
            </a:r>
            <a:r>
              <a:rPr lang="en-US" b="1" dirty="0" err="1"/>
              <a:t>lst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5750"/>
            <a:ext cx="6880500" cy="582900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 smtClean="0"/>
              <a:t>Teacher enforcing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017974"/>
            <a:ext cx="80724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A advancement in RNN method of back propagation in to the model.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The previous output is provided as input to the model to predict next step.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Example “I hope so”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Step 1: add start and end tokens. As initial start value is required in the teacher forcing and end token to make the model understand that the sentence is completed.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Therefore:  “[start] </a:t>
            </a:r>
            <a:r>
              <a:rPr lang="en-IN" sz="1800" dirty="0" err="1" smtClean="0"/>
              <a:t>i</a:t>
            </a:r>
            <a:r>
              <a:rPr lang="en-IN" sz="1800" dirty="0" smtClean="0"/>
              <a:t> hope so [end]”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Input: prediction 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[start]: </a:t>
            </a:r>
            <a:r>
              <a:rPr lang="en-IN" sz="1800" dirty="0" err="1" smtClean="0"/>
              <a:t>i</a:t>
            </a: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[start],</a:t>
            </a:r>
            <a:r>
              <a:rPr lang="en-IN" sz="1800" dirty="0"/>
              <a:t> </a:t>
            </a:r>
            <a:r>
              <a:rPr lang="en-IN" sz="1800" dirty="0" err="1" smtClean="0"/>
              <a:t>i</a:t>
            </a:r>
            <a:r>
              <a:rPr lang="en-IN" sz="1800" dirty="0" smtClean="0"/>
              <a:t>: hope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[start], </a:t>
            </a:r>
            <a:r>
              <a:rPr lang="en-IN" sz="1800" dirty="0" err="1" smtClean="0"/>
              <a:t>i</a:t>
            </a:r>
            <a:r>
              <a:rPr lang="en-IN" sz="1800" dirty="0" smtClean="0"/>
              <a:t>, hope: so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[start], </a:t>
            </a:r>
            <a:r>
              <a:rPr lang="en-IN" sz="1800" dirty="0" err="1" smtClean="0"/>
              <a:t>i</a:t>
            </a:r>
            <a:r>
              <a:rPr lang="en-IN" sz="1800" dirty="0" smtClean="0"/>
              <a:t>, hope, so: [end]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r>
              <a:rPr lang="en-IN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0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err="1" smtClean="0"/>
              <a:t>Keras</a:t>
            </a:r>
            <a:r>
              <a:rPr lang="en-IN" sz="4000" b="1" dirty="0" smtClean="0"/>
              <a:t> Embedding Layer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017974"/>
            <a:ext cx="80724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err="1"/>
              <a:t>Keras</a:t>
            </a:r>
            <a:r>
              <a:rPr lang="en-IN" sz="2400" dirty="0"/>
              <a:t> offers an </a:t>
            </a:r>
            <a:r>
              <a:rPr lang="en-IN" sz="2400" dirty="0" smtClean="0"/>
              <a:t>Embedding</a:t>
            </a:r>
            <a:r>
              <a:rPr lang="en-IN" sz="2400" dirty="0"/>
              <a:t> layer that can be used for neural </a:t>
            </a:r>
            <a:r>
              <a:rPr lang="en-IN" sz="2400" dirty="0" smtClean="0"/>
              <a:t>  networks </a:t>
            </a:r>
            <a:r>
              <a:rPr lang="en-IN" sz="2400" dirty="0"/>
              <a:t>on text data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 </a:t>
            </a:r>
            <a:r>
              <a:rPr lang="en-IN" sz="2400" dirty="0" smtClean="0"/>
              <a:t>In this each </a:t>
            </a:r>
            <a:r>
              <a:rPr lang="en-IN" sz="2400" dirty="0"/>
              <a:t>word is represented by a unique integer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This data preparation step can be performed using the </a:t>
            </a:r>
            <a:r>
              <a:rPr lang="en-IN" sz="2400" dirty="0" err="1" smtClean="0"/>
              <a:t>Tokenizer</a:t>
            </a:r>
            <a:r>
              <a:rPr lang="en-IN" sz="2400" dirty="0" smtClean="0"/>
              <a:t> API</a:t>
            </a:r>
            <a:r>
              <a:rPr lang="en-IN" sz="2400" dirty="0"/>
              <a:t> also provided with </a:t>
            </a:r>
            <a:r>
              <a:rPr lang="en-IN" sz="2400" dirty="0" err="1" smtClean="0"/>
              <a:t>Keras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The Embedding layer is initialized with random weights and will learn an embedding for all of the words in the training dataset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It can be used to load a pre-trained word embedding model, a type of transfer learning.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000" t="26333" r="25000" b="10000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0000" t="79667" r="2000" b="10000"/>
          <a:stretch>
            <a:fillRect/>
          </a:stretch>
        </p:blipFill>
        <p:spPr bwMode="auto">
          <a:xfrm>
            <a:off x="457200" y="6667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66800" y="2266950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softmax</a:t>
            </a:r>
            <a:r>
              <a:rPr lang="en-US" sz="2000" dirty="0" smtClean="0"/>
              <a:t> function is used as the activation function in the output layer of neural network models that predict a multinomial probability distribution. That is, </a:t>
            </a:r>
            <a:r>
              <a:rPr lang="en-US" sz="2000" dirty="0" err="1" smtClean="0"/>
              <a:t>softmax</a:t>
            </a:r>
            <a:r>
              <a:rPr lang="en-US" sz="2000" dirty="0" smtClean="0"/>
              <a:t> is used as the activation function for multi-class classification problems where class membership is required on more than two class labels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pic>
        <p:nvPicPr>
          <p:cNvPr id="7" name="Picture 6" descr="ss2.jpeg"/>
          <p:cNvPicPr>
            <a:picLocks noChangeAspect="1"/>
          </p:cNvPicPr>
          <p:nvPr/>
        </p:nvPicPr>
        <p:blipFill>
          <a:blip r:embed="rId3"/>
          <a:srcRect b="15418"/>
          <a:stretch>
            <a:fillRect/>
          </a:stretch>
        </p:blipFill>
        <p:spPr>
          <a:xfrm>
            <a:off x="838200" y="1047750"/>
            <a:ext cx="7687733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491" y="438150"/>
            <a:ext cx="832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WORK FLOW OF INFERENCE MODEL</a:t>
            </a:r>
            <a:endParaRPr lang="en-US" sz="3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1143000" y="1047750"/>
            <a:ext cx="624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Natural Language Processing or NLP is a prerequisite for our project. NLP allows computers and algorithms to understand human interactions via various languages. In order to process a large amount of natural language data, an AI will definitely need NLP or Natural Language Processing. Currently, we have a number of NLP research ongoing in order to improve the AI </a:t>
            </a:r>
            <a:r>
              <a:rPr lang="en-US" sz="2000" b="1" dirty="0" err="1"/>
              <a:t>chatbot</a:t>
            </a:r>
            <a:r>
              <a:rPr lang="en-US" sz="2000" b="1" dirty="0"/>
              <a:t> and help them understand the complicated nuances and undertones of human conversations.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0833" r="26250" b="22500"/>
          <a:stretch>
            <a:fillRect/>
          </a:stretch>
        </p:blipFill>
        <p:spPr bwMode="auto">
          <a:xfrm>
            <a:off x="76200" y="209550"/>
            <a:ext cx="8991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BA57D24-DEE5-F340-8BCB-02107FFC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9" y="252624"/>
            <a:ext cx="4095750" cy="19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90479A-14EA-1147-878E-3FB43251F9AB}"/>
              </a:ext>
            </a:extLst>
          </p:cNvPr>
          <p:cNvSpPr txBox="1"/>
          <p:nvPr/>
        </p:nvSpPr>
        <p:spPr>
          <a:xfrm>
            <a:off x="169162" y="428899"/>
            <a:ext cx="4690135" cy="93102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pad_sequences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 </a:t>
            </a:r>
            <a:r>
              <a:rPr lang="en-IN" b="1" dirty="0"/>
              <a:t>used to ensure that all sequences in a list have the same length</a:t>
            </a:r>
            <a:r>
              <a:rPr lang="en-IN" dirty="0"/>
              <a:t>. By default this is done by padding 0 in the beginning of each sequence until each sequence has the same length as the longest sequence.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="" xmlns:a16="http://schemas.microsoft.com/office/drawing/2014/main" id="{0C0D75DD-0376-6C43-9BEC-4C2028F46AAF}"/>
              </a:ext>
            </a:extLst>
          </p:cNvPr>
          <p:cNvSpPr/>
          <p:nvPr/>
        </p:nvSpPr>
        <p:spPr>
          <a:xfrm>
            <a:off x="169162" y="266850"/>
            <a:ext cx="171697" cy="162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="" xmlns:a16="http://schemas.microsoft.com/office/drawing/2014/main" id="{7C2D2B2E-E1D7-3248-8CAC-75A786264B3D}"/>
              </a:ext>
            </a:extLst>
          </p:cNvPr>
          <p:cNvSpPr/>
          <p:nvPr/>
        </p:nvSpPr>
        <p:spPr>
          <a:xfrm rot="6176042">
            <a:off x="5758382" y="-371185"/>
            <a:ext cx="2705801" cy="414344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9570B57-9289-F84C-BF3E-11FE8CA3C919}"/>
              </a:ext>
            </a:extLst>
          </p:cNvPr>
          <p:cNvSpPr txBox="1"/>
          <p:nvPr/>
        </p:nvSpPr>
        <p:spPr>
          <a:xfrm rot="722979">
            <a:off x="5361315" y="878753"/>
            <a:ext cx="3723593" cy="20697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pad_sequence:</a:t>
            </a:r>
          </a:p>
          <a:p>
            <a:r>
              <a:rPr lang="en-US" sz="1100" dirty="0"/>
              <a:t>Args: </a:t>
            </a:r>
          </a:p>
          <a:p>
            <a:r>
              <a:rPr lang="en-US" sz="1100" b="1" dirty="0"/>
              <a:t>Sequences</a:t>
            </a:r>
            <a:r>
              <a:rPr lang="en-US" sz="1100" dirty="0"/>
              <a:t> - List of sequences (each sequence is a list of integers). </a:t>
            </a:r>
          </a:p>
          <a:p>
            <a:r>
              <a:rPr lang="en-US" sz="1100" b="1" dirty="0"/>
              <a:t>Maxlen </a:t>
            </a:r>
            <a:r>
              <a:rPr lang="en-US" sz="1100" dirty="0"/>
              <a:t>- Int, maximum length of all sequences. If not provided, sequences will be padded to the length of the longest individual sequence. </a:t>
            </a:r>
          </a:p>
          <a:p>
            <a:r>
              <a:rPr lang="en-US" sz="1100" b="1" dirty="0"/>
              <a:t>Padding</a:t>
            </a:r>
            <a:r>
              <a:rPr lang="en-US" sz="1100" dirty="0"/>
              <a:t> - String, 'pre' or 'post' (optional, defaults to 'pre'): pad either before or after each sequence.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0D69858-1587-6245-A0B4-6F86B7B5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5" y="1286841"/>
            <a:ext cx="4483742" cy="38143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44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4B7E58-FA4C-8349-87F5-52E71E2F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44"/>
            <a:ext cx="6305550" cy="2676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B3E8111-B024-0748-A4D4-7E59707BC55F}"/>
              </a:ext>
            </a:extLst>
          </p:cNvPr>
          <p:cNvSpPr txBox="1"/>
          <p:nvPr/>
        </p:nvSpPr>
        <p:spPr>
          <a:xfrm>
            <a:off x="324963" y="2912423"/>
            <a:ext cx="5655624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Sending SOS token to decoder model to convert SOS model to integer value and set it to empty target index 0,0 index</a:t>
            </a:r>
          </a:p>
        </p:txBody>
      </p:sp>
    </p:spTree>
    <p:extLst>
      <p:ext uri="{BB962C8B-B14F-4D97-AF65-F5344CB8AC3E}">
        <p14:creationId xmlns="" xmlns:p14="http://schemas.microsoft.com/office/powerpoint/2010/main" val="7447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E4299A0-AC8C-FC4E-8FA4-0F1CBE08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39839" cy="51136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71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1EDA4A2-6C03-3E48-95E9-394830C5CFBE}"/>
              </a:ext>
            </a:extLst>
          </p:cNvPr>
          <p:cNvSpPr txBox="1"/>
          <p:nvPr/>
        </p:nvSpPr>
        <p:spPr>
          <a:xfrm>
            <a:off x="168490" y="194619"/>
            <a:ext cx="262272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Accuracy after 50 epoch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CD3AB93-66D3-FA47-9668-BDC1FF02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471618"/>
            <a:ext cx="6619875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4CAEEC-8DE6-9241-AA43-4AF32237C56E}"/>
              </a:ext>
            </a:extLst>
          </p:cNvPr>
          <p:cNvSpPr txBox="1"/>
          <p:nvPr/>
        </p:nvSpPr>
        <p:spPr>
          <a:xfrm>
            <a:off x="168490" y="2302988"/>
            <a:ext cx="236323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Conversation</a:t>
            </a:r>
            <a:r>
              <a:rPr lang="en-US" dirty="0"/>
              <a:t>…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28842F-A76E-1D4A-A4DF-4A33265D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4" y="2533650"/>
            <a:ext cx="5324475" cy="2609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14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1143000" y="36195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STEPS REQUIRED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1026" name="Picture 2" descr="D:\janvi\DU MSC ADMISSION\sem1\AI\WhatsApp Image 2022-01-21 at 08.14.26.jpeg"/>
          <p:cNvPicPr>
            <a:picLocks noChangeAspect="1" noChangeArrowheads="1"/>
          </p:cNvPicPr>
          <p:nvPr/>
        </p:nvPicPr>
        <p:blipFill>
          <a:blip r:embed="rId2"/>
          <a:srcRect l="9086" t="18547" r="14904" b="12564"/>
          <a:stretch>
            <a:fillRect/>
          </a:stretch>
        </p:blipFill>
        <p:spPr bwMode="auto">
          <a:xfrm>
            <a:off x="762000" y="895350"/>
            <a:ext cx="7772400" cy="3962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05000" y="285750"/>
            <a:ext cx="472440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LAYERS OF CHATBOT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362200" y="285750"/>
            <a:ext cx="426720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NEURAL NETWORK</a:t>
            </a:r>
          </a:p>
        </p:txBody>
      </p:sp>
      <p:pic>
        <p:nvPicPr>
          <p:cNvPr id="2050" name="Picture 2" descr="D:\janvi\DU MSC ADMISSION\sem1\AI\WhatsApp Image 2022-01-21 at 08.18.02.jpeg"/>
          <p:cNvPicPr>
            <a:picLocks noChangeAspect="1" noChangeArrowheads="1"/>
          </p:cNvPicPr>
          <p:nvPr/>
        </p:nvPicPr>
        <p:blipFill>
          <a:blip r:embed="rId2"/>
          <a:srcRect l="5882" t="22222" r="49265" b="17647"/>
          <a:stretch>
            <a:fillRect/>
          </a:stretch>
        </p:blipFill>
        <p:spPr bwMode="auto">
          <a:xfrm>
            <a:off x="838200" y="1276350"/>
            <a:ext cx="4648200" cy="3505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67400" y="1962150"/>
            <a:ext cx="228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Type of machine learning which models itself just like a human brain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000" t="14333" r="6000" b="20333"/>
          <a:stretch>
            <a:fillRect/>
          </a:stretch>
        </p:blipFill>
        <p:spPr bwMode="auto">
          <a:xfrm>
            <a:off x="838200" y="1123950"/>
            <a:ext cx="754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362200" y="285750"/>
            <a:ext cx="4267200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4098" name="Picture 2" descr="D:\janvi\DU MSC ADMISSION\sem1\AI\WhatsApp Image 2022-01-21 at 09.20.00.jpeg"/>
          <p:cNvPicPr>
            <a:picLocks noChangeAspect="1" noChangeArrowheads="1"/>
          </p:cNvPicPr>
          <p:nvPr/>
        </p:nvPicPr>
        <p:blipFill>
          <a:blip r:embed="rId2"/>
          <a:srcRect l="5660" t="20440" r="1887" b="19602"/>
          <a:stretch>
            <a:fillRect/>
          </a:stretch>
        </p:blipFill>
        <p:spPr bwMode="auto">
          <a:xfrm>
            <a:off x="0" y="0"/>
            <a:ext cx="9122352" cy="4095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729</Words>
  <Application>Microsoft Office PowerPoint</Application>
  <PresentationFormat>On-screen Show (16:9)</PresentationFormat>
  <Paragraphs>145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Amatic SC</vt:lpstr>
      <vt:lpstr>Courier New</vt:lpstr>
      <vt:lpstr>Arial Black</vt:lpstr>
      <vt:lpstr>Merriweather</vt:lpstr>
      <vt:lpstr>Nathaniel template</vt:lpstr>
      <vt:lpstr>Chatbot system   Akash roll no 2  janvi soni roll no 17 Lokesh roll no 23 Niraj Raj roll no 30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movie_lines.txt</vt:lpstr>
      <vt:lpstr>movie_conversations.txt</vt:lpstr>
      <vt:lpstr>.  </vt:lpstr>
      <vt:lpstr>Creating list (‘exchn’) which have the conversation data and dictionary(‘diag’) which have the lines data Converting our data into questions and answers.</vt:lpstr>
      <vt:lpstr>Fixing the length of questions.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Teacher enforcing</vt:lpstr>
      <vt:lpstr>Keras Embedding Layer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MEHUL</dc:creator>
  <cp:lastModifiedBy>MEHUL</cp:lastModifiedBy>
  <cp:revision>93</cp:revision>
  <dcterms:modified xsi:type="dcterms:W3CDTF">2022-02-18T02:27:00Z</dcterms:modified>
</cp:coreProperties>
</file>