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2246-179A-4D2B-9C49-F09F660EE72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656-E826-4B1B-95E1-267354EAE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94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2246-179A-4D2B-9C49-F09F660EE72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656-E826-4B1B-95E1-267354EAE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4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2246-179A-4D2B-9C49-F09F660EE72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656-E826-4B1B-95E1-267354EAE64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509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2246-179A-4D2B-9C49-F09F660EE72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656-E826-4B1B-95E1-267354EAE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66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2246-179A-4D2B-9C49-F09F660EE72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656-E826-4B1B-95E1-267354EAE64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01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2246-179A-4D2B-9C49-F09F660EE72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656-E826-4B1B-95E1-267354EAE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80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2246-179A-4D2B-9C49-F09F660EE72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656-E826-4B1B-95E1-267354EAE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889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2246-179A-4D2B-9C49-F09F660EE72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656-E826-4B1B-95E1-267354EAE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92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2246-179A-4D2B-9C49-F09F660EE72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656-E826-4B1B-95E1-267354EAE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8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2246-179A-4D2B-9C49-F09F660EE72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656-E826-4B1B-95E1-267354EAE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67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2246-179A-4D2B-9C49-F09F660EE72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656-E826-4B1B-95E1-267354EAE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48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2246-179A-4D2B-9C49-F09F660EE72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656-E826-4B1B-95E1-267354EAE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9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2246-179A-4D2B-9C49-F09F660EE72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656-E826-4B1B-95E1-267354EAE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82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2246-179A-4D2B-9C49-F09F660EE72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656-E826-4B1B-95E1-267354EAE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9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2246-179A-4D2B-9C49-F09F660EE72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656-E826-4B1B-95E1-267354EAE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23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2246-179A-4D2B-9C49-F09F660EE72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F656-E826-4B1B-95E1-267354EAE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08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E2246-179A-4D2B-9C49-F09F660EE722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ACF656-E826-4B1B-95E1-267354EAE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60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okeshk30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A01C-6873-4D85-93C4-7722B28D8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ODH DATA ANALYST </a:t>
            </a:r>
            <a:br>
              <a:rPr lang="en-IN" dirty="0"/>
            </a:br>
            <a:r>
              <a:rPr lang="en-IN" dirty="0"/>
              <a:t>TEST1-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7AEEC-0710-4106-8914-4E38F5084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Lokesh Kumar Vaja</a:t>
            </a:r>
          </a:p>
          <a:p>
            <a:r>
              <a:rPr lang="en-IN" dirty="0">
                <a:hlinkClick r:id="rId2"/>
              </a:rPr>
              <a:t>lokeshk307@gmail.com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24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C912-E8CE-4C51-A5D4-C47E9B2D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>
            <a:normAutofit/>
          </a:bodyPr>
          <a:lstStyle/>
          <a:p>
            <a:r>
              <a:rPr lang="en-IN" sz="2400" dirty="0"/>
              <a:t>Evaluate </a:t>
            </a:r>
            <a:r>
              <a:rPr lang="en-IN" sz="2400" dirty="0" err="1"/>
              <a:t>Phy</a:t>
            </a:r>
            <a:r>
              <a:rPr lang="en-IN" sz="2400" dirty="0"/>
              <a:t> Rates at Different RSSI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A5D3-916C-4AE1-96F0-391D89245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5461"/>
            <a:ext cx="8596668" cy="4152550"/>
          </a:xfrm>
        </p:spPr>
        <p:txBody>
          <a:bodyPr>
            <a:normAutofit/>
          </a:bodyPr>
          <a:lstStyle/>
          <a:p>
            <a:r>
              <a:rPr lang="en-IN" sz="1600" dirty="0"/>
              <a:t>Look at the RSSI levels (rssi_percs_25) and look at the spread of Tx and Rx weighted </a:t>
            </a:r>
            <a:r>
              <a:rPr lang="en-IN" sz="1600" dirty="0" err="1"/>
              <a:t>Phy</a:t>
            </a:r>
            <a:r>
              <a:rPr lang="en-IN" sz="1600" dirty="0"/>
              <a:t> Rate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As we can see from the above plot that the Tx Weighted </a:t>
            </a:r>
            <a:r>
              <a:rPr lang="en-IN" dirty="0" err="1"/>
              <a:t>Phy</a:t>
            </a:r>
            <a:r>
              <a:rPr lang="en-IN" dirty="0"/>
              <a:t> Rate has more data at 1000-1200 when compared to Rx Weighted </a:t>
            </a:r>
            <a:r>
              <a:rPr lang="en-IN" dirty="0" err="1"/>
              <a:t>Phy</a:t>
            </a:r>
            <a:r>
              <a:rPr lang="en-IN" dirty="0"/>
              <a:t> Rate at the same levels of RSSI.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C9A91-2D57-4F22-A171-B8E8B94E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48" y="2041322"/>
            <a:ext cx="3762900" cy="2600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567A3F-25D1-4414-B221-4CC0D1E3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929" y="2041322"/>
            <a:ext cx="3715268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1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C912-E8CE-4C51-A5D4-C47E9B2D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11" y="844492"/>
            <a:ext cx="8596668" cy="715861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Produce a histogram (graph and CSV) for the average Tx and Rx Weighed </a:t>
            </a:r>
            <a:r>
              <a:rPr lang="en-IN" sz="2400" dirty="0" err="1"/>
              <a:t>Phy</a:t>
            </a:r>
            <a:r>
              <a:rPr lang="en-IN" sz="2400" dirty="0"/>
              <a:t> Rate between -85 and -65 dB in 1 dB steps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2AB9F-0526-45B8-9F5D-EC0B814F4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85" y="1823195"/>
            <a:ext cx="5820814" cy="321161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115909-20A7-427B-A6F0-652100ED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117" y="5230985"/>
            <a:ext cx="8596668" cy="562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dirty="0"/>
              <a:t>The spread of the data in the histogram is skewed as the </a:t>
            </a:r>
            <a:r>
              <a:rPr lang="en-IN" sz="1600" dirty="0" err="1"/>
              <a:t>Phy</a:t>
            </a:r>
            <a:r>
              <a:rPr lang="en-IN" sz="1600" dirty="0"/>
              <a:t> Rate is higher at the higher RSSI  levels.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4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C912-E8CE-4C51-A5D4-C47E9B2D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Create a pipeline design and spec for a data engineer, so it is possible to produce this as a graph in Grafana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A5D3-916C-4AE1-96F0-391D89245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576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dirty="0"/>
              <a:t>Written a python code (Pipeline for data ingestion into </a:t>
            </a:r>
            <a:r>
              <a:rPr lang="en-IN" sz="1600" dirty="0" err="1"/>
              <a:t>Elasticsearch.ipynb</a:t>
            </a:r>
            <a:r>
              <a:rPr lang="en-IN" sz="1600" dirty="0"/>
              <a:t>) which will ingest the data into Elastic Search and which takes the input a csv file which has been generated from the previous histogram.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1F47D4-500A-4219-9B66-781CCCD8A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1696"/>
            <a:ext cx="9075767" cy="303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7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9DE6-8C5B-431F-A2FE-E49010F0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Evaluate RSSI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2694-73B9-4E94-A31C-7BA43BB81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412"/>
            <a:ext cx="8596668" cy="4867988"/>
          </a:xfrm>
        </p:spPr>
        <p:txBody>
          <a:bodyPr>
            <a:normAutofit/>
          </a:bodyPr>
          <a:lstStyle/>
          <a:p>
            <a:r>
              <a:rPr lang="en-IN" sz="1600" dirty="0"/>
              <a:t>Using the client stats sample data provided to you calculate what % of devices are connected to 2.4 GHz and 5 GHz 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sz="1400" dirty="0"/>
              <a:t>As we can see that the 44.92% of the devices are connected to the 2.4G Frequency Bands as 55.08% of the devices are connected to 5G frequency Bands before any Band steering has been implemented.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B9A44-4A18-4581-9C34-F2F72B69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30" y="2031597"/>
            <a:ext cx="7201905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8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9DE6-8C5B-431F-A2FE-E49010F0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Band Steering feature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56B59-B751-47A6-908F-243859E4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4" y="1270000"/>
            <a:ext cx="8468907" cy="112410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942A3D-091C-430B-9E70-FA6709D7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66362"/>
            <a:ext cx="8596668" cy="3782037"/>
          </a:xfrm>
        </p:spPr>
        <p:txBody>
          <a:bodyPr>
            <a:normAutofit fontScale="92500" lnSpcReduction="10000"/>
          </a:bodyPr>
          <a:lstStyle/>
          <a:p>
            <a:r>
              <a:rPr lang="en-IN" sz="1600" dirty="0"/>
              <a:t>Calculate what % of devices that will be on 2.4GHz and 5GHz using Band Steering?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sz="1400" dirty="0"/>
              <a:t>As we can see that the 29.65% of the devices are connected to the 2.4G Frequency Bands as 70.35% of the devices are connected to 5G frequency Bands after implementing Band steering.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09F3A0-C03C-4559-ADA6-44E8A5568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688" y="2860986"/>
            <a:ext cx="7401958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793F76-5E6C-4D01-A594-D3FABCFB1BBA}"/>
              </a:ext>
            </a:extLst>
          </p:cNvPr>
          <p:cNvSpPr/>
          <p:nvPr/>
        </p:nvSpPr>
        <p:spPr>
          <a:xfrm>
            <a:off x="3418746" y="2967335"/>
            <a:ext cx="3827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083866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312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ODH DATA ANALYST  TEST1- Solution</vt:lpstr>
      <vt:lpstr>Evaluate Phy Rates at Different RSSI levels</vt:lpstr>
      <vt:lpstr>Produce a histogram (graph and CSV) for the average Tx and Rx Weighed Phy Rate between -85 and -65 dB in 1 dB steps</vt:lpstr>
      <vt:lpstr>Create a pipeline design and spec for a data engineer, so it is possible to produce this as a graph in Grafana</vt:lpstr>
      <vt:lpstr>Evaluate RSSI threshold</vt:lpstr>
      <vt:lpstr>Band Steering feature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ODH DATA ANALYST  TEST1- Solution</dc:title>
  <dc:creator>Lokesh Kumar Vaja</dc:creator>
  <cp:lastModifiedBy>Lokesh Kumar Vaja</cp:lastModifiedBy>
  <cp:revision>4</cp:revision>
  <dcterms:created xsi:type="dcterms:W3CDTF">2021-05-03T18:28:38Z</dcterms:created>
  <dcterms:modified xsi:type="dcterms:W3CDTF">2021-05-03T18:59:07Z</dcterms:modified>
</cp:coreProperties>
</file>