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0A02-9324-2C42-852B-29C2ABE8E94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F78B-6BD6-CE40-A704-60CE0A7E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046" y="1429695"/>
            <a:ext cx="11108788" cy="2421464"/>
          </a:xfrm>
        </p:spPr>
        <p:txBody>
          <a:bodyPr/>
          <a:lstStyle/>
          <a:p>
            <a:r>
              <a:rPr lang="en-US" smtClean="0"/>
              <a:t>Automobile </a:t>
            </a:r>
            <a:r>
              <a:rPr lang="en-US" dirty="0" smtClean="0"/>
              <a:t>(CAR)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046" y="4909625"/>
            <a:ext cx="10527079" cy="881574"/>
          </a:xfrm>
        </p:spPr>
        <p:txBody>
          <a:bodyPr/>
          <a:lstStyle/>
          <a:p>
            <a:r>
              <a:rPr lang="en-US" dirty="0" smtClean="0"/>
              <a:t>Lokesh Kanagala</a:t>
            </a:r>
          </a:p>
          <a:p>
            <a:r>
              <a:rPr lang="en-US" dirty="0" smtClean="0"/>
              <a:t>#800957960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5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536" y="2579077"/>
            <a:ext cx="10131425" cy="1456267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9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05244"/>
            <a:ext cx="10131425" cy="5059680"/>
          </a:xfrm>
        </p:spPr>
        <p:txBody>
          <a:bodyPr/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This visualization helps user in finding a better car by presenting various useful interactive visualizations.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The dataset contains the following information: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Make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Fuel Type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Body Style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Width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Height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Curb Weight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Engine Size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Horse Power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Maximum RPM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Highway Mileage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City Mileage and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Price etc.,</a:t>
            </a:r>
          </a:p>
          <a:p>
            <a:pPr defTabSz="914400">
              <a:spcAft>
                <a:spcPts val="0"/>
              </a:spcAft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2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u="sng" dirty="0" smtClean="0"/>
              <a:t>Tasks INTENDED: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6267"/>
            <a:ext cx="11651567" cy="4342228"/>
          </a:xfrm>
        </p:spPr>
        <p:txBody>
          <a:bodyPr/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The user should be able to get the Maximum Horsepower for a given Make (ex: Toyota, BMW) and Type  (ex: Convertible, Sedan).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The user should be able to view the Market Popularity of various Car Manufacturers.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The user should be able to view the Market Popularity of various Body Types.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The user should also be able to view the Market Popularity of a particular Manufacturer-Body Type combination.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The user should be able to view the price variance for different body types.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The user should be able to view the Mileage and Horse Power for a particular Body Type. </a:t>
            </a:r>
          </a:p>
          <a:p>
            <a:pPr defTabSz="914400">
              <a:spcAft>
                <a:spcPts val="0"/>
              </a:spcAft>
              <a:buClrTx/>
              <a:buSzTx/>
            </a:pPr>
            <a:endParaRPr lang="en-US" dirty="0" smtClean="0"/>
          </a:p>
          <a:p>
            <a:pPr defTabSz="914400">
              <a:spcAft>
                <a:spcPts val="0"/>
              </a:spcAft>
              <a:buClrTx/>
              <a:buSzTx/>
            </a:pPr>
            <a:endParaRPr lang="en-US" dirty="0" smtClean="0"/>
          </a:p>
          <a:p>
            <a:pPr defTabSz="914400">
              <a:spcAft>
                <a:spcPts val="0"/>
              </a:spcAft>
              <a:buClrTx/>
              <a:buSzTx/>
            </a:pPr>
            <a:endParaRPr lang="en-US" dirty="0" smtClean="0"/>
          </a:p>
          <a:p>
            <a:pPr defTabSz="914400"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15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find the Maximum Horsepower: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392237"/>
            <a:ext cx="11667067" cy="4890029"/>
          </a:xfrm>
        </p:spPr>
      </p:pic>
    </p:spTree>
    <p:extLst>
      <p:ext uri="{BB962C8B-B14F-4D97-AF65-F5344CB8AC3E}">
        <p14:creationId xmlns:p14="http://schemas.microsoft.com/office/powerpoint/2010/main" val="44201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70934"/>
            <a:ext cx="11429999" cy="1456267"/>
          </a:xfrm>
        </p:spPr>
        <p:txBody>
          <a:bodyPr/>
          <a:lstStyle/>
          <a:p>
            <a:r>
              <a:rPr lang="en-US" dirty="0" smtClean="0"/>
              <a:t>To find the market share of a </a:t>
            </a:r>
            <a:r>
              <a:rPr lang="en-US" smtClean="0"/>
              <a:t>car manufacturer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2141538"/>
            <a:ext cx="9431867" cy="4411662"/>
          </a:xfrm>
        </p:spPr>
      </p:pic>
    </p:spTree>
    <p:extLst>
      <p:ext uri="{BB962C8B-B14F-4D97-AF65-F5344CB8AC3E}">
        <p14:creationId xmlns:p14="http://schemas.microsoft.com/office/powerpoint/2010/main" val="73910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11667067" cy="1456267"/>
          </a:xfrm>
        </p:spPr>
        <p:txBody>
          <a:bodyPr/>
          <a:lstStyle/>
          <a:p>
            <a:r>
              <a:rPr lang="en-US" dirty="0" smtClean="0"/>
              <a:t>To find out what all car types a particular </a:t>
            </a:r>
            <a:r>
              <a:rPr lang="en-US" smtClean="0"/>
              <a:t>brand manufactures.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24" y="1930400"/>
            <a:ext cx="9425276" cy="4706938"/>
          </a:xfrm>
        </p:spPr>
      </p:pic>
    </p:spTree>
    <p:extLst>
      <p:ext uri="{BB962C8B-B14F-4D97-AF65-F5344CB8AC3E}">
        <p14:creationId xmlns:p14="http://schemas.microsoft.com/office/powerpoint/2010/main" val="66329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6267"/>
            <a:ext cx="11336866" cy="1456267"/>
          </a:xfrm>
        </p:spPr>
        <p:txBody>
          <a:bodyPr/>
          <a:lstStyle/>
          <a:p>
            <a:r>
              <a:rPr lang="en-US" dirty="0" smtClean="0"/>
              <a:t>To find out the price range for various body types.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1320799"/>
            <a:ext cx="11260666" cy="4961467"/>
          </a:xfrm>
        </p:spPr>
      </p:pic>
    </p:spTree>
    <p:extLst>
      <p:ext uri="{BB962C8B-B14F-4D97-AF65-F5344CB8AC3E}">
        <p14:creationId xmlns:p14="http://schemas.microsoft.com/office/powerpoint/2010/main" val="66129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Mileage vs Horse Power for a body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40415"/>
            <a:ext cx="10131425" cy="3051907"/>
          </a:xfrm>
        </p:spPr>
      </p:pic>
    </p:spTree>
    <p:extLst>
      <p:ext uri="{BB962C8B-B14F-4D97-AF65-F5344CB8AC3E}">
        <p14:creationId xmlns:p14="http://schemas.microsoft.com/office/powerpoint/2010/main" val="122336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 to Automobile Dataset: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toramky</a:t>
            </a:r>
            <a:r>
              <a:rPr lang="en-US" dirty="0"/>
              <a:t>/automobile-dataset</a:t>
            </a:r>
          </a:p>
        </p:txBody>
      </p:sp>
    </p:spTree>
    <p:extLst>
      <p:ext uri="{BB962C8B-B14F-4D97-AF65-F5344CB8AC3E}">
        <p14:creationId xmlns:p14="http://schemas.microsoft.com/office/powerpoint/2010/main" val="123608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</TotalTime>
  <Words>229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Celestial</vt:lpstr>
      <vt:lpstr>Automobile (CAR) DATA VISUALIZATION</vt:lpstr>
      <vt:lpstr>Introduction</vt:lpstr>
      <vt:lpstr>Tasks INTENDED:</vt:lpstr>
      <vt:lpstr>To find the Maximum Horsepower:</vt:lpstr>
      <vt:lpstr>To find the market share of a car manufacturer</vt:lpstr>
      <vt:lpstr>To find out what all car types a particular brand manufactures.</vt:lpstr>
      <vt:lpstr>To find out the price range for various body types.</vt:lpstr>
      <vt:lpstr>Mileage vs Horse Power for a body type</vt:lpstr>
      <vt:lpstr>External link to Automobile Dataset:</vt:lpstr>
      <vt:lpstr>Thank You.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(CAR) DATA VISUALIZATION</dc:title>
  <dc:creator>Kanagala, Lokesh</dc:creator>
  <cp:lastModifiedBy>Kanagala, Lokesh</cp:lastModifiedBy>
  <cp:revision>3</cp:revision>
  <dcterms:created xsi:type="dcterms:W3CDTF">2017-11-12T15:06:26Z</dcterms:created>
  <dcterms:modified xsi:type="dcterms:W3CDTF">2017-11-12T15:37:50Z</dcterms:modified>
</cp:coreProperties>
</file>