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8" r:id="rId4"/>
    <p:sldId id="292" r:id="rId5"/>
    <p:sldId id="260" r:id="rId6"/>
    <p:sldId id="263" r:id="rId7"/>
    <p:sldId id="286" r:id="rId8"/>
    <p:sldId id="287" r:id="rId9"/>
    <p:sldId id="294" r:id="rId10"/>
    <p:sldId id="288" r:id="rId11"/>
    <p:sldId id="289" r:id="rId12"/>
    <p:sldId id="291" r:id="rId13"/>
    <p:sldId id="293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3" d="100"/>
          <a:sy n="73" d="100"/>
        </p:scale>
        <p:origin x="-1296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C35929-E9FE-4907-917D-E76BA7C83034}" type="datetimeFigureOut">
              <a:rPr lang="en-US" smtClean="0"/>
              <a:pPr/>
              <a:t>6/1/2021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D95ABE0-F270-4AB0-9823-8B1B5F68E96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admi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765800" cy="34417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DEPLOYMENT MODELS</a:t>
            </a:r>
            <a:endParaRPr lang="en-US" sz="3600" dirty="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838200"/>
            <a:ext cx="67818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10000"/>
            <a:ext cx="67818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DEPLOYMENT MODELS</a:t>
            </a:r>
            <a:endParaRPr lang="en-US" sz="3600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762000"/>
            <a:ext cx="67818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733800"/>
            <a:ext cx="68580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CLOUD PROVIDERS</a:t>
            </a:r>
            <a:endParaRPr lang="en-US" sz="3600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138" y="1657350"/>
            <a:ext cx="7705725" cy="4438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AWS FREE TIER</a:t>
            </a:r>
            <a:endParaRPr lang="en-US" sz="3600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68580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886200"/>
            <a:ext cx="68580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43200"/>
            <a:ext cx="3429000" cy="1143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9650" y="2314575"/>
            <a:ext cx="7124700" cy="30956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CLOUD?</a:t>
            </a:r>
            <a:endParaRPr lang="en-US" sz="3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762000"/>
            <a:ext cx="6781800" cy="2895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810000"/>
            <a:ext cx="68580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WHY CLOUD?</a:t>
            </a:r>
            <a:endParaRPr lang="en-US" sz="3600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315200" cy="4167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CLOUD?</a:t>
            </a:r>
            <a:endParaRPr lang="en-US" sz="36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8486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CLOUD?</a:t>
            </a:r>
            <a:endParaRPr lang="en-US" sz="36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1752600"/>
            <a:ext cx="7848601" cy="4391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SERVICE MODELS</a:t>
            </a:r>
            <a:endParaRPr lang="en-US" sz="3600" dirty="0"/>
          </a:p>
        </p:txBody>
      </p:sp>
      <p:pic>
        <p:nvPicPr>
          <p:cNvPr id="3175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7239000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86200"/>
            <a:ext cx="72390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1066800" y="4495800"/>
            <a:ext cx="118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Eg</a:t>
            </a:r>
            <a:r>
              <a:rPr lang="en-US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en-US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gmail</a:t>
            </a:r>
            <a:endParaRPr lang="en-US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SERVICE MODELS</a:t>
            </a:r>
            <a:endParaRPr lang="en-US" sz="3600" dirty="0"/>
          </a:p>
        </p:txBody>
      </p:sp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086600" cy="251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10000"/>
            <a:ext cx="7086600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1295400" y="1524000"/>
            <a:ext cx="18213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Eg</a:t>
            </a:r>
            <a:r>
              <a:rPr lang="en-US" sz="11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  <a:r>
              <a:rPr lang="en-US" sz="11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google</a:t>
            </a:r>
            <a:r>
              <a:rPr lang="en-US" sz="11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search engine</a:t>
            </a:r>
            <a:endParaRPr lang="en-US" sz="11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82000" cy="609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SERVICE MODELS</a:t>
            </a:r>
            <a:endParaRPr lang="en-US" sz="3600" dirty="0"/>
          </a:p>
        </p:txBody>
      </p:sp>
      <p:pic>
        <p:nvPicPr>
          <p:cNvPr id="5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04975"/>
            <a:ext cx="7848600" cy="4695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40</Words>
  <Application>Microsoft Office PowerPoint</Application>
  <PresentationFormat>On-screen Show (4:3)</PresentationFormat>
  <Paragraphs>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AGENDA</vt:lpstr>
      <vt:lpstr>WHY CLOUD?</vt:lpstr>
      <vt:lpstr>WHY CLOUD?</vt:lpstr>
      <vt:lpstr>WHAT IS CLOUD?</vt:lpstr>
      <vt:lpstr>WHAT IS CLOUD?</vt:lpstr>
      <vt:lpstr>SERVICE MODELS</vt:lpstr>
      <vt:lpstr>SERVICE MODELS</vt:lpstr>
      <vt:lpstr>SERVICE MODELS</vt:lpstr>
      <vt:lpstr>DEPLOYMENT MODELS</vt:lpstr>
      <vt:lpstr>DEPLOYMENT MODELS</vt:lpstr>
      <vt:lpstr>CLOUD PROVIDERS</vt:lpstr>
      <vt:lpstr>AWS FREE TIER</vt:lpstr>
      <vt:lpstr>THANK YOU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DEMO</dc:title>
  <dc:creator>admin</dc:creator>
  <cp:lastModifiedBy>admin</cp:lastModifiedBy>
  <cp:revision>123</cp:revision>
  <dcterms:created xsi:type="dcterms:W3CDTF">2019-10-21T14:58:09Z</dcterms:created>
  <dcterms:modified xsi:type="dcterms:W3CDTF">2021-06-01T07:02:45Z</dcterms:modified>
</cp:coreProperties>
</file>