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slideLayouts/slideLayout35.xml" ContentType="application/vnd.openxmlformats-officedocument.presentationml.slideLayout+xml"/>
  <Override PartName="/ppt/theme/theme3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Lst>
  <p:sldIdLst>
    <p:sldId id="256" r:id="rId36"/>
    <p:sldId id="257" r:id="rId37"/>
    <p:sldId id="259" r:id="rId38"/>
    <p:sldId id="260" r:id="rId39"/>
    <p:sldId id="261" r:id="rId40"/>
    <p:sldId id="263" r:id="rId41"/>
    <p:sldId id="264" r:id="rId42"/>
    <p:sldId id="265" r:id="rId43"/>
    <p:sldId id="266" r:id="rId44"/>
    <p:sldId id="267"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4.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7.xml"/><Relationship Id="rId47"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3.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2.xml"/><Relationship Id="rId40" Type="http://schemas.openxmlformats.org/officeDocument/2006/relationships/slide" Target="slides/slide5.xml"/><Relationship Id="rId45" Type="http://schemas.openxmlformats.org/officeDocument/2006/relationships/slide" Target="slides/slide10.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1.xml"/><Relationship Id="rId49"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 Target="slides/slide8.xml"/><Relationship Id="rId48" Type="http://schemas.openxmlformats.org/officeDocument/2006/relationships/theme" Target="theme/theme1.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430000" y="875880"/>
            <a:ext cx="4283640" cy="9975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1_1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1_1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_1_1_1_2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_1_1_1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_1_1_1_1_1_2">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58" name="PlaceHolder 1"/>
          <p:cNvSpPr>
            <a:spLocks noGrp="1"/>
          </p:cNvSpPr>
          <p:nvPr>
            <p:ph type="title"/>
          </p:nvPr>
        </p:nvSpPr>
        <p:spPr>
          <a:xfrm>
            <a:off x="2430000" y="875880"/>
            <a:ext cx="4283640" cy="9975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_1_1_1_2_1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_1_1_1_1_1_1_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2" name="PlaceHolder 1"/>
          <p:cNvSpPr>
            <a:spLocks noGrp="1"/>
          </p:cNvSpPr>
          <p:nvPr>
            <p:ph type="title"/>
          </p:nvPr>
        </p:nvSpPr>
        <p:spPr>
          <a:xfrm>
            <a:off x="2430000" y="875880"/>
            <a:ext cx="4283640" cy="9975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4" name="PlaceHolder 1"/>
          <p:cNvSpPr>
            <a:spLocks noGrp="1"/>
          </p:cNvSpPr>
          <p:nvPr>
            <p:ph type="title"/>
          </p:nvPr>
        </p:nvSpPr>
        <p:spPr>
          <a:xfrm>
            <a:off x="2430000" y="875880"/>
            <a:ext cx="4283640" cy="9975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5.xml"/><Relationship Id="rId1" Type="http://schemas.openxmlformats.org/officeDocument/2006/relationships/slideLayout" Target="../slideLayouts/slideLayout25.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35.xml.rels><?xml version="1.0" encoding="UTF-8" standalone="yes"?>
<Relationships xmlns="http://schemas.openxmlformats.org/package/2006/relationships"><Relationship Id="rId2" Type="http://schemas.openxmlformats.org/officeDocument/2006/relationships/theme" Target="../theme/theme35.xml"/><Relationship Id="rId1"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 name="Google Shape;9;p2"/>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PlaceHolder 1"/>
          <p:cNvSpPr>
            <a:spLocks noGrp="1"/>
          </p:cNvSpPr>
          <p:nvPr>
            <p:ph type="title"/>
          </p:nvPr>
        </p:nvSpPr>
        <p:spPr>
          <a:xfrm>
            <a:off x="1251720" y="1050120"/>
            <a:ext cx="4889880" cy="1989720"/>
          </a:xfrm>
          <a:prstGeom prst="rect">
            <a:avLst/>
          </a:prstGeom>
          <a:noFill/>
          <a:ln w="0">
            <a:noFill/>
          </a:ln>
        </p:spPr>
        <p:txBody>
          <a:bodyPr lIns="91440" tIns="91440" rIns="91440" bIns="91440" anchor="b">
            <a:noAutofit/>
          </a:bodyPr>
          <a:lstStyle/>
          <a:p>
            <a:pPr indent="0">
              <a:buNone/>
            </a:pPr>
            <a:r>
              <a:rPr lang="fr-FR" sz="43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8" name="Google Shape;149;p20"/>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4507560" y="1055520"/>
            <a:ext cx="3615120" cy="23270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60" name="PlaceHolder 2"/>
          <p:cNvSpPr>
            <a:spLocks noGrp="1"/>
          </p:cNvSpPr>
          <p:nvPr>
            <p:ph type="body"/>
          </p:nvPr>
        </p:nvSpPr>
        <p:spPr>
          <a:xfrm>
            <a:off x="1020960" y="1333440"/>
            <a:ext cx="3285360" cy="2476080"/>
          </a:xfrm>
          <a:prstGeom prst="rect">
            <a:avLst/>
          </a:prstGeom>
          <a:noFill/>
          <a:ln w="0">
            <a:noFill/>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61" name="Google Shape;153;p20"/>
          <p:cNvGrpSpPr/>
          <p:nvPr/>
        </p:nvGrpSpPr>
        <p:grpSpPr>
          <a:xfrm>
            <a:off x="435600" y="97200"/>
            <a:ext cx="91080" cy="3705840"/>
            <a:chOff x="435600" y="97200"/>
            <a:chExt cx="91080" cy="3705840"/>
          </a:xfrm>
        </p:grpSpPr>
        <p:cxnSp>
          <p:nvCxnSpPr>
            <p:cNvPr id="62" name="Google Shape;154;p20"/>
            <p:cNvCxnSpPr/>
            <p:nvPr/>
          </p:nvCxnSpPr>
          <p:spPr>
            <a:xfrm flipV="1">
              <a:off x="435600" y="97200"/>
              <a:ext cx="360" cy="3706200"/>
            </a:xfrm>
            <a:prstGeom prst="straightConnector1">
              <a:avLst/>
            </a:prstGeom>
            <a:ln w="9525">
              <a:solidFill>
                <a:srgbClr val="586847"/>
              </a:solidFill>
              <a:round/>
            </a:ln>
          </p:spPr>
        </p:cxnSp>
        <p:sp>
          <p:nvSpPr>
            <p:cNvPr id="63" name="Google Shape;155;p20"/>
            <p:cNvSpPr/>
            <p:nvPr/>
          </p:nvSpPr>
          <p:spPr>
            <a:xfrm rot="16200000">
              <a:off x="22896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68" name="Google Shape;157;p21"/>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PlaceHolder 1"/>
          <p:cNvSpPr>
            <a:spLocks noGrp="1"/>
          </p:cNvSpPr>
          <p:nvPr>
            <p:ph type="title"/>
          </p:nvPr>
        </p:nvSpPr>
        <p:spPr>
          <a:xfrm>
            <a:off x="2020320" y="444960"/>
            <a:ext cx="51030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70" name="Google Shape;160;p21"/>
          <p:cNvGrpSpPr/>
          <p:nvPr/>
        </p:nvGrpSpPr>
        <p:grpSpPr>
          <a:xfrm>
            <a:off x="2467800" y="4741920"/>
            <a:ext cx="6506280" cy="90720"/>
            <a:chOff x="2467800" y="4741920"/>
            <a:chExt cx="6506280" cy="90720"/>
          </a:xfrm>
        </p:grpSpPr>
        <p:cxnSp>
          <p:nvCxnSpPr>
            <p:cNvPr id="71" name="Google Shape;161;p21"/>
            <p:cNvCxnSpPr/>
            <p:nvPr/>
          </p:nvCxnSpPr>
          <p:spPr>
            <a:xfrm>
              <a:off x="2467800" y="4832640"/>
              <a:ext cx="6506640" cy="360"/>
            </a:xfrm>
            <a:prstGeom prst="straightConnector1">
              <a:avLst/>
            </a:prstGeom>
            <a:ln w="9525">
              <a:solidFill>
                <a:srgbClr val="586847"/>
              </a:solidFill>
              <a:round/>
            </a:ln>
          </p:spPr>
        </p:cxnSp>
        <p:sp>
          <p:nvSpPr>
            <p:cNvPr id="72" name="Google Shape;162;p21"/>
            <p:cNvSpPr/>
            <p:nvPr/>
          </p:nvSpPr>
          <p:spPr>
            <a:xfrm flipV="1">
              <a:off x="246780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 name="Google Shape;163;p21"/>
          <p:cNvGrpSpPr/>
          <p:nvPr/>
        </p:nvGrpSpPr>
        <p:grpSpPr>
          <a:xfrm>
            <a:off x="165240" y="298800"/>
            <a:ext cx="6506640" cy="90720"/>
            <a:chOff x="165240" y="298800"/>
            <a:chExt cx="6506640" cy="90720"/>
          </a:xfrm>
        </p:grpSpPr>
        <p:cxnSp>
          <p:nvCxnSpPr>
            <p:cNvPr id="74" name="Google Shape;164;p21"/>
            <p:cNvCxnSpPr/>
            <p:nvPr/>
          </p:nvCxnSpPr>
          <p:spPr>
            <a:xfrm flipH="1">
              <a:off x="165240" y="389160"/>
              <a:ext cx="6507000" cy="360"/>
            </a:xfrm>
            <a:prstGeom prst="straightConnector1">
              <a:avLst/>
            </a:prstGeom>
            <a:ln w="9525">
              <a:solidFill>
                <a:srgbClr val="586847"/>
              </a:solidFill>
              <a:round/>
            </a:ln>
          </p:spPr>
        </p:cxnSp>
        <p:sp>
          <p:nvSpPr>
            <p:cNvPr id="75" name="Google Shape;165;p21"/>
            <p:cNvSpPr/>
            <p:nvPr/>
          </p:nvSpPr>
          <p:spPr>
            <a:xfrm rot="10800000">
              <a:off x="6167160" y="29844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76" name="Google Shape;167;p22"/>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4300200" y="1836720"/>
            <a:ext cx="3544560" cy="73476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grpSp>
        <p:nvGrpSpPr>
          <p:cNvPr id="78" name="Google Shape;170;p22"/>
          <p:cNvGrpSpPr/>
          <p:nvPr/>
        </p:nvGrpSpPr>
        <p:grpSpPr>
          <a:xfrm>
            <a:off x="435600" y="97200"/>
            <a:ext cx="91080" cy="3705840"/>
            <a:chOff x="435600" y="97200"/>
            <a:chExt cx="91080" cy="3705840"/>
          </a:xfrm>
        </p:grpSpPr>
        <p:sp>
          <p:nvSpPr>
            <p:cNvPr id="79" name="Google Shape;171;p22"/>
            <p:cNvSpPr/>
            <p:nvPr/>
          </p:nvSpPr>
          <p:spPr>
            <a:xfrm rot="16200000">
              <a:off x="22896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80" name="Google Shape;172;p22"/>
            <p:cNvCxnSpPr/>
            <p:nvPr/>
          </p:nvCxnSpPr>
          <p:spPr>
            <a:xfrm flipV="1">
              <a:off x="435600" y="97200"/>
              <a:ext cx="360" cy="3706200"/>
            </a:xfrm>
            <a:prstGeom prst="straightConnector1">
              <a:avLst/>
            </a:prstGeom>
            <a:ln w="9525">
              <a:solidFill>
                <a:srgbClr val="586847"/>
              </a:solidFill>
              <a:round/>
            </a:ln>
          </p:spPr>
        </p:cxnSp>
      </p:grpSp>
      <p:grpSp>
        <p:nvGrpSpPr>
          <p:cNvPr id="81" name="Google Shape;173;p22"/>
          <p:cNvGrpSpPr/>
          <p:nvPr/>
        </p:nvGrpSpPr>
        <p:grpSpPr>
          <a:xfrm>
            <a:off x="8616960" y="1292040"/>
            <a:ext cx="91080" cy="3705840"/>
            <a:chOff x="8616960" y="1292040"/>
            <a:chExt cx="91080" cy="3705840"/>
          </a:xfrm>
        </p:grpSpPr>
        <p:sp>
          <p:nvSpPr>
            <p:cNvPr id="82" name="Google Shape;174;p22"/>
            <p:cNvSpPr/>
            <p:nvPr/>
          </p:nvSpPr>
          <p:spPr>
            <a:xfrm rot="16200000" flipH="1">
              <a:off x="841032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83" name="Google Shape;175;p22"/>
            <p:cNvCxnSpPr/>
            <p:nvPr/>
          </p:nvCxnSpPr>
          <p:spPr>
            <a:xfrm>
              <a:off x="8616960" y="1292040"/>
              <a:ext cx="360" cy="3706200"/>
            </a:xfrm>
            <a:prstGeom prst="straightConnector1">
              <a:avLst/>
            </a:prstGeom>
            <a:ln w="9525">
              <a:solidFill>
                <a:srgbClr val="586847"/>
              </a:solidFill>
              <a:round/>
            </a:ln>
          </p:spPr>
        </p:cxn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84" name="Google Shape;177;p23"/>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PlaceHolder 1"/>
          <p:cNvSpPr>
            <a:spLocks noGrp="1"/>
          </p:cNvSpPr>
          <p:nvPr>
            <p:ph type="title"/>
          </p:nvPr>
        </p:nvSpPr>
        <p:spPr>
          <a:xfrm>
            <a:off x="1614240" y="1878480"/>
            <a:ext cx="3432600" cy="710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grpSp>
        <p:nvGrpSpPr>
          <p:cNvPr id="86" name="Google Shape;180;p23"/>
          <p:cNvGrpSpPr/>
          <p:nvPr/>
        </p:nvGrpSpPr>
        <p:grpSpPr>
          <a:xfrm>
            <a:off x="165240" y="4741920"/>
            <a:ext cx="6506640" cy="90720"/>
            <a:chOff x="165240" y="4741920"/>
            <a:chExt cx="6506640" cy="90720"/>
          </a:xfrm>
        </p:grpSpPr>
        <p:cxnSp>
          <p:nvCxnSpPr>
            <p:cNvPr id="87" name="Google Shape;181;p23"/>
            <p:cNvCxnSpPr/>
            <p:nvPr/>
          </p:nvCxnSpPr>
          <p:spPr>
            <a:xfrm flipH="1">
              <a:off x="165240" y="4832640"/>
              <a:ext cx="6507000" cy="360"/>
            </a:xfrm>
            <a:prstGeom prst="straightConnector1">
              <a:avLst/>
            </a:prstGeom>
            <a:ln w="9525">
              <a:solidFill>
                <a:srgbClr val="586847"/>
              </a:solidFill>
              <a:round/>
            </a:ln>
          </p:spPr>
        </p:cxnSp>
        <p:sp>
          <p:nvSpPr>
            <p:cNvPr id="88" name="Google Shape;182;p23"/>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9" name="Google Shape;183;p23"/>
          <p:cNvGrpSpPr/>
          <p:nvPr/>
        </p:nvGrpSpPr>
        <p:grpSpPr>
          <a:xfrm>
            <a:off x="2467800" y="298440"/>
            <a:ext cx="6506280" cy="90720"/>
            <a:chOff x="2467800" y="298440"/>
            <a:chExt cx="6506280" cy="90720"/>
          </a:xfrm>
        </p:grpSpPr>
        <p:cxnSp>
          <p:nvCxnSpPr>
            <p:cNvPr id="90" name="Google Shape;184;p23"/>
            <p:cNvCxnSpPr/>
            <p:nvPr/>
          </p:nvCxnSpPr>
          <p:spPr>
            <a:xfrm>
              <a:off x="2467800" y="389160"/>
              <a:ext cx="6506640" cy="360"/>
            </a:xfrm>
            <a:prstGeom prst="straightConnector1">
              <a:avLst/>
            </a:prstGeom>
            <a:ln w="9525">
              <a:solidFill>
                <a:srgbClr val="586847"/>
              </a:solidFill>
              <a:round/>
            </a:ln>
          </p:spPr>
        </p:cxnSp>
        <p:sp>
          <p:nvSpPr>
            <p:cNvPr id="91" name="Google Shape;185;p23"/>
            <p:cNvSpPr/>
            <p:nvPr/>
          </p:nvSpPr>
          <p:spPr>
            <a:xfrm flipV="1">
              <a:off x="246780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92" name="Google Shape;187;p24"/>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94" name="PlaceHolder 2"/>
          <p:cNvSpPr>
            <a:spLocks noGrp="1"/>
          </p:cNvSpPr>
          <p:nvPr>
            <p:ph type="body"/>
          </p:nvPr>
        </p:nvSpPr>
        <p:spPr>
          <a:xfrm>
            <a:off x="720000" y="1152360"/>
            <a:ext cx="7703640" cy="11523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95" name="Google Shape;190;p24"/>
          <p:cNvGrpSpPr/>
          <p:nvPr/>
        </p:nvGrpSpPr>
        <p:grpSpPr>
          <a:xfrm>
            <a:off x="165240" y="4741920"/>
            <a:ext cx="6506640" cy="90720"/>
            <a:chOff x="165240" y="4741920"/>
            <a:chExt cx="6506640" cy="90720"/>
          </a:xfrm>
        </p:grpSpPr>
        <p:cxnSp>
          <p:nvCxnSpPr>
            <p:cNvPr id="96" name="Google Shape;191;p24"/>
            <p:cNvCxnSpPr/>
            <p:nvPr/>
          </p:nvCxnSpPr>
          <p:spPr>
            <a:xfrm flipH="1">
              <a:off x="165240" y="4832640"/>
              <a:ext cx="6507000" cy="360"/>
            </a:xfrm>
            <a:prstGeom prst="straightConnector1">
              <a:avLst/>
            </a:prstGeom>
            <a:ln w="9525">
              <a:solidFill>
                <a:srgbClr val="586847"/>
              </a:solidFill>
              <a:round/>
            </a:ln>
          </p:spPr>
        </p:cxnSp>
        <p:sp>
          <p:nvSpPr>
            <p:cNvPr id="97" name="Google Shape;192;p24"/>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8" name="Google Shape;193;p24"/>
          <p:cNvGrpSpPr/>
          <p:nvPr/>
        </p:nvGrpSpPr>
        <p:grpSpPr>
          <a:xfrm>
            <a:off x="327960" y="298440"/>
            <a:ext cx="8462160" cy="90720"/>
            <a:chOff x="327960" y="298440"/>
            <a:chExt cx="8462160" cy="90720"/>
          </a:xfrm>
        </p:grpSpPr>
        <p:cxnSp>
          <p:nvCxnSpPr>
            <p:cNvPr id="99" name="Google Shape;194;p24"/>
            <p:cNvCxnSpPr/>
            <p:nvPr/>
          </p:nvCxnSpPr>
          <p:spPr>
            <a:xfrm>
              <a:off x="327960" y="389160"/>
              <a:ext cx="8462520" cy="360"/>
            </a:xfrm>
            <a:prstGeom prst="straightConnector1">
              <a:avLst/>
            </a:prstGeom>
            <a:ln w="9525">
              <a:solidFill>
                <a:srgbClr val="586847"/>
              </a:solidFill>
              <a:round/>
            </a:ln>
          </p:spPr>
        </p:cxnSp>
        <p:sp>
          <p:nvSpPr>
            <p:cNvPr id="100" name="Google Shape;195;p24"/>
            <p:cNvSpPr/>
            <p:nvPr/>
          </p:nvSpPr>
          <p:spPr>
            <a:xfrm flipV="1">
              <a:off x="32796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1" name="Google Shape;197;p25"/>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03" name="Google Shape;203;p25"/>
          <p:cNvGrpSpPr/>
          <p:nvPr/>
        </p:nvGrpSpPr>
        <p:grpSpPr>
          <a:xfrm>
            <a:off x="165240" y="4741920"/>
            <a:ext cx="6506640" cy="90720"/>
            <a:chOff x="165240" y="4741920"/>
            <a:chExt cx="6506640" cy="90720"/>
          </a:xfrm>
        </p:grpSpPr>
        <p:cxnSp>
          <p:nvCxnSpPr>
            <p:cNvPr id="104" name="Google Shape;204;p25"/>
            <p:cNvCxnSpPr/>
            <p:nvPr/>
          </p:nvCxnSpPr>
          <p:spPr>
            <a:xfrm flipH="1">
              <a:off x="165240" y="4832640"/>
              <a:ext cx="6507000" cy="360"/>
            </a:xfrm>
            <a:prstGeom prst="straightConnector1">
              <a:avLst/>
            </a:prstGeom>
            <a:ln w="9525">
              <a:solidFill>
                <a:srgbClr val="586847"/>
              </a:solidFill>
              <a:round/>
            </a:ln>
          </p:spPr>
        </p:cxnSp>
        <p:sp>
          <p:nvSpPr>
            <p:cNvPr id="105" name="Google Shape;205;p25"/>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 name="Google Shape;206;p25"/>
          <p:cNvGrpSpPr/>
          <p:nvPr/>
        </p:nvGrpSpPr>
        <p:grpSpPr>
          <a:xfrm>
            <a:off x="456120" y="298440"/>
            <a:ext cx="8307000" cy="90720"/>
            <a:chOff x="456120" y="298440"/>
            <a:chExt cx="8307000" cy="90720"/>
          </a:xfrm>
        </p:grpSpPr>
        <p:cxnSp>
          <p:nvCxnSpPr>
            <p:cNvPr id="107" name="Google Shape;207;p25"/>
            <p:cNvCxnSpPr/>
            <p:nvPr/>
          </p:nvCxnSpPr>
          <p:spPr>
            <a:xfrm>
              <a:off x="456120" y="389160"/>
              <a:ext cx="8307360" cy="360"/>
            </a:xfrm>
            <a:prstGeom prst="straightConnector1">
              <a:avLst/>
            </a:prstGeom>
            <a:ln w="9525">
              <a:solidFill>
                <a:srgbClr val="586847"/>
              </a:solidFill>
              <a:round/>
            </a:ln>
          </p:spPr>
        </p:cxnSp>
        <p:sp>
          <p:nvSpPr>
            <p:cNvPr id="108" name="Google Shape;208;p25"/>
            <p:cNvSpPr/>
            <p:nvPr/>
          </p:nvSpPr>
          <p:spPr>
            <a:xfrm flipV="1">
              <a:off x="45648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09" name="Google Shape;210;p26"/>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11" name="Google Shape;216;p26"/>
          <p:cNvGrpSpPr/>
          <p:nvPr/>
        </p:nvGrpSpPr>
        <p:grpSpPr>
          <a:xfrm>
            <a:off x="165240" y="4741920"/>
            <a:ext cx="6506640" cy="90720"/>
            <a:chOff x="165240" y="4741920"/>
            <a:chExt cx="6506640" cy="90720"/>
          </a:xfrm>
        </p:grpSpPr>
        <p:cxnSp>
          <p:nvCxnSpPr>
            <p:cNvPr id="112" name="Google Shape;217;p26"/>
            <p:cNvCxnSpPr/>
            <p:nvPr/>
          </p:nvCxnSpPr>
          <p:spPr>
            <a:xfrm flipH="1">
              <a:off x="165240" y="4832640"/>
              <a:ext cx="6507000" cy="360"/>
            </a:xfrm>
            <a:prstGeom prst="straightConnector1">
              <a:avLst/>
            </a:prstGeom>
            <a:ln w="9525">
              <a:solidFill>
                <a:srgbClr val="586847"/>
              </a:solidFill>
              <a:round/>
            </a:ln>
          </p:spPr>
        </p:cxnSp>
        <p:sp>
          <p:nvSpPr>
            <p:cNvPr id="113" name="Google Shape;218;p26"/>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 name="Google Shape;219;p26"/>
          <p:cNvGrpSpPr/>
          <p:nvPr/>
        </p:nvGrpSpPr>
        <p:grpSpPr>
          <a:xfrm>
            <a:off x="2467800" y="298440"/>
            <a:ext cx="6506280" cy="90720"/>
            <a:chOff x="2467800" y="298440"/>
            <a:chExt cx="6506280" cy="90720"/>
          </a:xfrm>
        </p:grpSpPr>
        <p:cxnSp>
          <p:nvCxnSpPr>
            <p:cNvPr id="115" name="Google Shape;220;p26"/>
            <p:cNvCxnSpPr/>
            <p:nvPr/>
          </p:nvCxnSpPr>
          <p:spPr>
            <a:xfrm>
              <a:off x="2467800" y="389160"/>
              <a:ext cx="6506640" cy="360"/>
            </a:xfrm>
            <a:prstGeom prst="straightConnector1">
              <a:avLst/>
            </a:prstGeom>
            <a:ln w="9525">
              <a:solidFill>
                <a:srgbClr val="586847"/>
              </a:solidFill>
              <a:round/>
            </a:ln>
          </p:spPr>
        </p:cxnSp>
        <p:sp>
          <p:nvSpPr>
            <p:cNvPr id="116" name="Google Shape;221;p26"/>
            <p:cNvSpPr/>
            <p:nvPr/>
          </p:nvSpPr>
          <p:spPr>
            <a:xfrm flipV="1">
              <a:off x="246780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17" name="Google Shape;223;p27"/>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19" name="Google Shape;231;p27"/>
          <p:cNvGrpSpPr/>
          <p:nvPr/>
        </p:nvGrpSpPr>
        <p:grpSpPr>
          <a:xfrm>
            <a:off x="435600" y="97200"/>
            <a:ext cx="8272440" cy="4900680"/>
            <a:chOff x="435600" y="97200"/>
            <a:chExt cx="8272440" cy="4900680"/>
          </a:xfrm>
        </p:grpSpPr>
        <p:grpSp>
          <p:nvGrpSpPr>
            <p:cNvPr id="120" name="Google Shape;232;p27"/>
            <p:cNvGrpSpPr/>
            <p:nvPr/>
          </p:nvGrpSpPr>
          <p:grpSpPr>
            <a:xfrm>
              <a:off x="435600" y="1292040"/>
              <a:ext cx="91080" cy="3705840"/>
              <a:chOff x="435600" y="1292040"/>
              <a:chExt cx="91080" cy="3705840"/>
            </a:xfrm>
          </p:grpSpPr>
          <p:sp>
            <p:nvSpPr>
              <p:cNvPr id="121" name="Google Shape;233;p27"/>
              <p:cNvSpPr/>
              <p:nvPr/>
            </p:nvSpPr>
            <p:spPr>
              <a:xfrm rot="16200000" flipH="1">
                <a:off x="2289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2" name="Google Shape;234;p27"/>
              <p:cNvCxnSpPr/>
              <p:nvPr/>
            </p:nvCxnSpPr>
            <p:spPr>
              <a:xfrm>
                <a:off x="435600" y="1292040"/>
                <a:ext cx="360" cy="3706200"/>
              </a:xfrm>
              <a:prstGeom prst="straightConnector1">
                <a:avLst/>
              </a:prstGeom>
              <a:ln w="9525">
                <a:solidFill>
                  <a:srgbClr val="586847"/>
                </a:solidFill>
                <a:round/>
              </a:ln>
            </p:spPr>
          </p:cxnSp>
        </p:grpSp>
        <p:grpSp>
          <p:nvGrpSpPr>
            <p:cNvPr id="123" name="Google Shape;235;p27"/>
            <p:cNvGrpSpPr/>
            <p:nvPr/>
          </p:nvGrpSpPr>
          <p:grpSpPr>
            <a:xfrm>
              <a:off x="8616960" y="97200"/>
              <a:ext cx="91080" cy="3705840"/>
              <a:chOff x="8616960" y="97200"/>
              <a:chExt cx="91080" cy="3705840"/>
            </a:xfrm>
          </p:grpSpPr>
          <p:sp>
            <p:nvSpPr>
              <p:cNvPr id="124" name="Google Shape;236;p27"/>
              <p:cNvSpPr/>
              <p:nvPr/>
            </p:nvSpPr>
            <p:spPr>
              <a:xfrm rot="16200000">
                <a:off x="841032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25" name="Google Shape;237;p27"/>
              <p:cNvCxnSpPr/>
              <p:nvPr/>
            </p:nvCxnSpPr>
            <p:spPr>
              <a:xfrm flipV="1">
                <a:off x="8616960" y="9720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26" name="Google Shape;239;p28"/>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28" name="Google Shape;247;p28"/>
          <p:cNvGrpSpPr/>
          <p:nvPr/>
        </p:nvGrpSpPr>
        <p:grpSpPr>
          <a:xfrm>
            <a:off x="165600" y="1308240"/>
            <a:ext cx="8349480" cy="3705840"/>
            <a:chOff x="165600" y="1308240"/>
            <a:chExt cx="8349480" cy="3705840"/>
          </a:xfrm>
        </p:grpSpPr>
        <p:grpSp>
          <p:nvGrpSpPr>
            <p:cNvPr id="129" name="Google Shape;248;p28"/>
            <p:cNvGrpSpPr/>
            <p:nvPr/>
          </p:nvGrpSpPr>
          <p:grpSpPr>
            <a:xfrm>
              <a:off x="165600" y="4608720"/>
              <a:ext cx="7941240" cy="90720"/>
              <a:chOff x="165600" y="4608720"/>
              <a:chExt cx="7941240" cy="90720"/>
            </a:xfrm>
          </p:grpSpPr>
          <p:cxnSp>
            <p:nvCxnSpPr>
              <p:cNvPr id="130" name="Google Shape;249;p28"/>
              <p:cNvCxnSpPr/>
              <p:nvPr/>
            </p:nvCxnSpPr>
            <p:spPr>
              <a:xfrm flipH="1">
                <a:off x="165600" y="4699080"/>
                <a:ext cx="7941240" cy="360"/>
              </a:xfrm>
              <a:prstGeom prst="straightConnector1">
                <a:avLst/>
              </a:prstGeom>
              <a:ln w="9525">
                <a:solidFill>
                  <a:srgbClr val="586847"/>
                </a:solidFill>
                <a:round/>
              </a:ln>
            </p:spPr>
          </p:cxnSp>
          <p:sp>
            <p:nvSpPr>
              <p:cNvPr id="131" name="Google Shape;250;p28"/>
              <p:cNvSpPr/>
              <p:nvPr/>
            </p:nvSpPr>
            <p:spPr>
              <a:xfrm rot="10800000">
                <a:off x="7602120" y="46087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 name="Google Shape;251;p28"/>
            <p:cNvGrpSpPr/>
            <p:nvPr/>
          </p:nvGrpSpPr>
          <p:grpSpPr>
            <a:xfrm>
              <a:off x="8424000" y="1308240"/>
              <a:ext cx="91080" cy="3705840"/>
              <a:chOff x="8424000" y="1308240"/>
              <a:chExt cx="91080" cy="3705840"/>
            </a:xfrm>
          </p:grpSpPr>
          <p:sp>
            <p:nvSpPr>
              <p:cNvPr id="133" name="Google Shape;252;p28"/>
              <p:cNvSpPr/>
              <p:nvPr/>
            </p:nvSpPr>
            <p:spPr>
              <a:xfrm rot="16200000" flipH="1">
                <a:off x="8217360" y="151524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4" name="Google Shape;253;p28"/>
              <p:cNvCxnSpPr/>
              <p:nvPr/>
            </p:nvCxnSpPr>
            <p:spPr>
              <a:xfrm>
                <a:off x="8424000" y="130824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5" name="Google Shape;255;p29"/>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37" name="Google Shape;265;p29"/>
          <p:cNvGrpSpPr/>
          <p:nvPr/>
        </p:nvGrpSpPr>
        <p:grpSpPr>
          <a:xfrm>
            <a:off x="628920" y="1292040"/>
            <a:ext cx="8343360" cy="3705840"/>
            <a:chOff x="628920" y="1292040"/>
            <a:chExt cx="8343360" cy="3705840"/>
          </a:xfrm>
        </p:grpSpPr>
        <p:grpSp>
          <p:nvGrpSpPr>
            <p:cNvPr id="138" name="Google Shape;266;p29"/>
            <p:cNvGrpSpPr/>
            <p:nvPr/>
          </p:nvGrpSpPr>
          <p:grpSpPr>
            <a:xfrm>
              <a:off x="1031400" y="4608360"/>
              <a:ext cx="7940880" cy="90720"/>
              <a:chOff x="1031400" y="4608360"/>
              <a:chExt cx="7940880" cy="90720"/>
            </a:xfrm>
          </p:grpSpPr>
          <p:cxnSp>
            <p:nvCxnSpPr>
              <p:cNvPr id="139" name="Google Shape;267;p29"/>
              <p:cNvCxnSpPr/>
              <p:nvPr/>
            </p:nvCxnSpPr>
            <p:spPr>
              <a:xfrm>
                <a:off x="1031400" y="4699080"/>
                <a:ext cx="7941240" cy="360"/>
              </a:xfrm>
              <a:prstGeom prst="straightConnector1">
                <a:avLst/>
              </a:prstGeom>
              <a:ln w="9525">
                <a:solidFill>
                  <a:srgbClr val="586847"/>
                </a:solidFill>
                <a:round/>
              </a:ln>
            </p:spPr>
          </p:cxnSp>
          <p:sp>
            <p:nvSpPr>
              <p:cNvPr id="140" name="Google Shape;268;p29"/>
              <p:cNvSpPr/>
              <p:nvPr/>
            </p:nvSpPr>
            <p:spPr>
              <a:xfrm flipV="1">
                <a:off x="1031400" y="460836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 name="Google Shape;269;p29"/>
            <p:cNvGrpSpPr/>
            <p:nvPr/>
          </p:nvGrpSpPr>
          <p:grpSpPr>
            <a:xfrm>
              <a:off x="628920" y="1292040"/>
              <a:ext cx="91080" cy="3705840"/>
              <a:chOff x="628920" y="1292040"/>
              <a:chExt cx="91080" cy="3705840"/>
            </a:xfrm>
          </p:grpSpPr>
          <p:sp>
            <p:nvSpPr>
              <p:cNvPr id="142" name="Google Shape;270;p29"/>
              <p:cNvSpPr/>
              <p:nvPr/>
            </p:nvSpPr>
            <p:spPr>
              <a:xfrm rot="16200000" flipH="1">
                <a:off x="42228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43" name="Google Shape;271;p29"/>
              <p:cNvCxnSpPr/>
              <p:nvPr/>
            </p:nvCxnSpPr>
            <p:spPr>
              <a:xfrm>
                <a:off x="628920" y="129204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5" name="Google Shape;73;p11"/>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PlaceHolder 1"/>
          <p:cNvSpPr>
            <a:spLocks noGrp="1"/>
          </p:cNvSpPr>
          <p:nvPr>
            <p:ph type="title"/>
          </p:nvPr>
        </p:nvSpPr>
        <p:spPr>
          <a:xfrm>
            <a:off x="1739880" y="1788120"/>
            <a:ext cx="5663520" cy="1168920"/>
          </a:xfrm>
          <a:prstGeom prst="rect">
            <a:avLst/>
          </a:prstGeom>
          <a:noFill/>
          <a:ln w="0">
            <a:noFill/>
          </a:ln>
        </p:spPr>
        <p:txBody>
          <a:bodyPr lIns="91440" tIns="91440" rIns="91440" bIns="91440" anchor="t">
            <a:noAutofit/>
          </a:bodyPr>
          <a:lstStyle/>
          <a:p>
            <a:pPr indent="0" algn="ctr">
              <a:lnSpc>
                <a:spcPct val="100000"/>
              </a:lnSpc>
              <a:buNone/>
            </a:pPr>
            <a:r>
              <a:rPr lang="fr-FR" sz="6000" b="0" strike="noStrike" spc="-1">
                <a:solidFill>
                  <a:schemeClr val="accent2"/>
                </a:solidFill>
                <a:latin typeface="Noto Serif Ethiopic"/>
                <a:ea typeface="Noto Serif Ethiopic"/>
              </a:rPr>
              <a:t>xx%</a:t>
            </a:r>
            <a:endParaRPr lang="fr-FR" sz="6000" b="0" strike="noStrike" spc="-1">
              <a:solidFill>
                <a:schemeClr val="dk1"/>
              </a:solidFill>
              <a:latin typeface="Arial"/>
            </a:endParaRPr>
          </a:p>
        </p:txBody>
      </p:sp>
      <p:grpSp>
        <p:nvGrpSpPr>
          <p:cNvPr id="7" name="Google Shape;76;p11"/>
          <p:cNvGrpSpPr/>
          <p:nvPr/>
        </p:nvGrpSpPr>
        <p:grpSpPr>
          <a:xfrm>
            <a:off x="165240" y="4741920"/>
            <a:ext cx="6506640" cy="90720"/>
            <a:chOff x="165240" y="4741920"/>
            <a:chExt cx="6506640" cy="90720"/>
          </a:xfrm>
        </p:grpSpPr>
        <p:cxnSp>
          <p:nvCxnSpPr>
            <p:cNvPr id="8" name="Google Shape;77;p11"/>
            <p:cNvCxnSpPr/>
            <p:nvPr/>
          </p:nvCxnSpPr>
          <p:spPr>
            <a:xfrm flipH="1">
              <a:off x="165240" y="4832640"/>
              <a:ext cx="6507000" cy="360"/>
            </a:xfrm>
            <a:prstGeom prst="straightConnector1">
              <a:avLst/>
            </a:prstGeom>
            <a:ln w="9525">
              <a:solidFill>
                <a:srgbClr val="586847"/>
              </a:solidFill>
              <a:round/>
            </a:ln>
          </p:spPr>
        </p:cxnSp>
        <p:sp>
          <p:nvSpPr>
            <p:cNvPr id="9" name="Google Shape;78;p11"/>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 name="Google Shape;79;p11"/>
          <p:cNvGrpSpPr/>
          <p:nvPr/>
        </p:nvGrpSpPr>
        <p:grpSpPr>
          <a:xfrm>
            <a:off x="2467800" y="298440"/>
            <a:ext cx="6506280" cy="90720"/>
            <a:chOff x="2467800" y="298440"/>
            <a:chExt cx="6506280" cy="90720"/>
          </a:xfrm>
        </p:grpSpPr>
        <p:cxnSp>
          <p:nvCxnSpPr>
            <p:cNvPr id="11" name="Google Shape;80;p11"/>
            <p:cNvCxnSpPr/>
            <p:nvPr/>
          </p:nvCxnSpPr>
          <p:spPr>
            <a:xfrm>
              <a:off x="2467800" y="389160"/>
              <a:ext cx="6506640" cy="360"/>
            </a:xfrm>
            <a:prstGeom prst="straightConnector1">
              <a:avLst/>
            </a:prstGeom>
            <a:ln w="9525">
              <a:solidFill>
                <a:srgbClr val="586847"/>
              </a:solidFill>
              <a:round/>
            </a:ln>
          </p:spPr>
        </p:cxnSp>
        <p:sp>
          <p:nvSpPr>
            <p:cNvPr id="12" name="Google Shape;81;p11"/>
            <p:cNvSpPr/>
            <p:nvPr/>
          </p:nvSpPr>
          <p:spPr>
            <a:xfrm flipV="1">
              <a:off x="246780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44" name="Google Shape;273;p30"/>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46" name="Google Shape;285;p30"/>
          <p:cNvGrpSpPr/>
          <p:nvPr/>
        </p:nvGrpSpPr>
        <p:grpSpPr>
          <a:xfrm>
            <a:off x="4045680" y="4608360"/>
            <a:ext cx="4926600" cy="90720"/>
            <a:chOff x="4045680" y="4608360"/>
            <a:chExt cx="4926600" cy="90720"/>
          </a:xfrm>
        </p:grpSpPr>
        <p:cxnSp>
          <p:nvCxnSpPr>
            <p:cNvPr id="147" name="Google Shape;286;p30"/>
            <p:cNvCxnSpPr/>
            <p:nvPr/>
          </p:nvCxnSpPr>
          <p:spPr>
            <a:xfrm>
              <a:off x="4045680" y="4699080"/>
              <a:ext cx="4926960" cy="360"/>
            </a:xfrm>
            <a:prstGeom prst="straightConnector1">
              <a:avLst/>
            </a:prstGeom>
            <a:ln w="9525">
              <a:solidFill>
                <a:srgbClr val="586847"/>
              </a:solidFill>
              <a:round/>
            </a:ln>
          </p:spPr>
        </p:cxnSp>
        <p:sp>
          <p:nvSpPr>
            <p:cNvPr id="148" name="Google Shape;287;p30"/>
            <p:cNvSpPr/>
            <p:nvPr/>
          </p:nvSpPr>
          <p:spPr>
            <a:xfrm flipV="1">
              <a:off x="4046040" y="460836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49" name="Google Shape;18;p4"/>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1" name="PlaceHolder 2"/>
          <p:cNvSpPr>
            <a:spLocks noGrp="1"/>
          </p:cNvSpPr>
          <p:nvPr>
            <p:ph type="body"/>
          </p:nvPr>
        </p:nvSpPr>
        <p:spPr>
          <a:xfrm>
            <a:off x="720000" y="1152360"/>
            <a:ext cx="7703640" cy="346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152" name="Google Shape;21;p4"/>
          <p:cNvGrpSpPr/>
          <p:nvPr/>
        </p:nvGrpSpPr>
        <p:grpSpPr>
          <a:xfrm>
            <a:off x="435600" y="1292040"/>
            <a:ext cx="91080" cy="3705840"/>
            <a:chOff x="435600" y="1292040"/>
            <a:chExt cx="91080" cy="3705840"/>
          </a:xfrm>
        </p:grpSpPr>
        <p:sp>
          <p:nvSpPr>
            <p:cNvPr id="153" name="Google Shape;22;p4"/>
            <p:cNvSpPr/>
            <p:nvPr/>
          </p:nvSpPr>
          <p:spPr>
            <a:xfrm rot="16200000" flipH="1">
              <a:off x="2289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4" name="Google Shape;23;p4"/>
            <p:cNvCxnSpPr/>
            <p:nvPr/>
          </p:nvCxnSpPr>
          <p:spPr>
            <a:xfrm>
              <a:off x="435600" y="1292040"/>
              <a:ext cx="360" cy="3706200"/>
            </a:xfrm>
            <a:prstGeom prst="straightConnector1">
              <a:avLst/>
            </a:prstGeom>
            <a:ln w="9525">
              <a:solidFill>
                <a:srgbClr val="586847"/>
              </a:solidFill>
              <a:round/>
            </a:ln>
          </p:spPr>
        </p:cxnSp>
      </p:grpSp>
      <p:grpSp>
        <p:nvGrpSpPr>
          <p:cNvPr id="155" name="Google Shape;24;p4"/>
          <p:cNvGrpSpPr/>
          <p:nvPr/>
        </p:nvGrpSpPr>
        <p:grpSpPr>
          <a:xfrm>
            <a:off x="8616960" y="97200"/>
            <a:ext cx="91080" cy="3705840"/>
            <a:chOff x="8616960" y="97200"/>
            <a:chExt cx="91080" cy="3705840"/>
          </a:xfrm>
        </p:grpSpPr>
        <p:sp>
          <p:nvSpPr>
            <p:cNvPr id="156" name="Google Shape;25;p4"/>
            <p:cNvSpPr/>
            <p:nvPr/>
          </p:nvSpPr>
          <p:spPr>
            <a:xfrm rot="16200000">
              <a:off x="841032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7" name="Google Shape;26;p4"/>
            <p:cNvCxnSpPr/>
            <p:nvPr/>
          </p:nvCxnSpPr>
          <p:spPr>
            <a:xfrm flipV="1">
              <a:off x="8616960" y="97200"/>
              <a:ext cx="360" cy="3706200"/>
            </a:xfrm>
            <a:prstGeom prst="straightConnector1">
              <a:avLst/>
            </a:prstGeom>
            <a:ln w="9525">
              <a:solidFill>
                <a:srgbClr val="586847"/>
              </a:solidFill>
              <a:round/>
            </a:ln>
          </p:spPr>
        </p:cxn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60" name="Google Shape;289;p31"/>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162" name="Google Shape;303;p31"/>
          <p:cNvGrpSpPr/>
          <p:nvPr/>
        </p:nvGrpSpPr>
        <p:grpSpPr>
          <a:xfrm>
            <a:off x="435600" y="97200"/>
            <a:ext cx="8272440" cy="4900680"/>
            <a:chOff x="435600" y="97200"/>
            <a:chExt cx="8272440" cy="4900680"/>
          </a:xfrm>
        </p:grpSpPr>
        <p:grpSp>
          <p:nvGrpSpPr>
            <p:cNvPr id="163" name="Google Shape;304;p31"/>
            <p:cNvGrpSpPr/>
            <p:nvPr/>
          </p:nvGrpSpPr>
          <p:grpSpPr>
            <a:xfrm>
              <a:off x="435600" y="1292040"/>
              <a:ext cx="91080" cy="3705840"/>
              <a:chOff x="435600" y="1292040"/>
              <a:chExt cx="91080" cy="3705840"/>
            </a:xfrm>
          </p:grpSpPr>
          <p:sp>
            <p:nvSpPr>
              <p:cNvPr id="164" name="Google Shape;305;p31"/>
              <p:cNvSpPr/>
              <p:nvPr/>
            </p:nvSpPr>
            <p:spPr>
              <a:xfrm rot="16200000" flipH="1">
                <a:off x="2289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65" name="Google Shape;306;p31"/>
              <p:cNvCxnSpPr/>
              <p:nvPr/>
            </p:nvCxnSpPr>
            <p:spPr>
              <a:xfrm>
                <a:off x="435600" y="1292040"/>
                <a:ext cx="360" cy="3706200"/>
              </a:xfrm>
              <a:prstGeom prst="straightConnector1">
                <a:avLst/>
              </a:prstGeom>
              <a:ln w="9525">
                <a:solidFill>
                  <a:srgbClr val="586847"/>
                </a:solidFill>
                <a:round/>
              </a:ln>
            </p:spPr>
          </p:cxnSp>
        </p:grpSp>
        <p:grpSp>
          <p:nvGrpSpPr>
            <p:cNvPr id="166" name="Google Shape;307;p31"/>
            <p:cNvGrpSpPr/>
            <p:nvPr/>
          </p:nvGrpSpPr>
          <p:grpSpPr>
            <a:xfrm>
              <a:off x="8616960" y="97200"/>
              <a:ext cx="91080" cy="3705840"/>
              <a:chOff x="8616960" y="97200"/>
              <a:chExt cx="91080" cy="3705840"/>
            </a:xfrm>
          </p:grpSpPr>
          <p:sp>
            <p:nvSpPr>
              <p:cNvPr id="167" name="Google Shape;308;p31"/>
              <p:cNvSpPr/>
              <p:nvPr/>
            </p:nvSpPr>
            <p:spPr>
              <a:xfrm rot="16200000">
                <a:off x="841032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68" name="Google Shape;309;p31"/>
              <p:cNvCxnSpPr/>
              <p:nvPr/>
            </p:nvCxnSpPr>
            <p:spPr>
              <a:xfrm flipV="1">
                <a:off x="8616960" y="9720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69" name="Google Shape;311;p32"/>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PlaceHolder 1"/>
          <p:cNvSpPr>
            <a:spLocks noGrp="1"/>
          </p:cNvSpPr>
          <p:nvPr>
            <p:ph type="title"/>
          </p:nvPr>
        </p:nvSpPr>
        <p:spPr>
          <a:xfrm>
            <a:off x="2208240" y="540000"/>
            <a:ext cx="4727520" cy="828000"/>
          </a:xfrm>
          <a:prstGeom prst="rect">
            <a:avLst/>
          </a:prstGeom>
          <a:noFill/>
          <a:ln w="0">
            <a:noFill/>
          </a:ln>
        </p:spPr>
        <p:txBody>
          <a:bodyPr lIns="91440" tIns="91440" rIns="91440" bIns="91440" anchor="b">
            <a:noAutofit/>
          </a:bodyPr>
          <a:lstStyle/>
          <a:p>
            <a:pPr indent="0" algn="ctr">
              <a:lnSpc>
                <a:spcPct val="100000"/>
              </a:lnSpc>
              <a:buNone/>
            </a:pPr>
            <a:r>
              <a:rPr lang="fr-FR" sz="5500" b="0" strike="noStrike" spc="-1">
                <a:solidFill>
                  <a:schemeClr val="accent2"/>
                </a:solidFill>
                <a:latin typeface="Noto Serif Ethiopic"/>
                <a:ea typeface="Noto Serif Ethiopic"/>
              </a:rPr>
              <a:t>xx%</a:t>
            </a:r>
            <a:endParaRPr lang="fr-FR" sz="5500" b="0" strike="noStrike" spc="-1">
              <a:solidFill>
                <a:schemeClr val="dk1"/>
              </a:solidFill>
              <a:latin typeface="Arial"/>
            </a:endParaRPr>
          </a:p>
        </p:txBody>
      </p:sp>
      <p:sp>
        <p:nvSpPr>
          <p:cNvPr id="171" name="PlaceHolder 2"/>
          <p:cNvSpPr>
            <a:spLocks noGrp="1"/>
          </p:cNvSpPr>
          <p:nvPr>
            <p:ph type="title"/>
          </p:nvPr>
        </p:nvSpPr>
        <p:spPr>
          <a:xfrm>
            <a:off x="2208240" y="1996200"/>
            <a:ext cx="4727520" cy="828000"/>
          </a:xfrm>
          <a:prstGeom prst="rect">
            <a:avLst/>
          </a:prstGeom>
          <a:noFill/>
          <a:ln w="0">
            <a:noFill/>
          </a:ln>
        </p:spPr>
        <p:txBody>
          <a:bodyPr lIns="91440" tIns="91440" rIns="91440" bIns="91440" anchor="b">
            <a:noAutofit/>
          </a:bodyPr>
          <a:lstStyle/>
          <a:p>
            <a:pPr indent="0" algn="ctr">
              <a:lnSpc>
                <a:spcPct val="100000"/>
              </a:lnSpc>
              <a:buNone/>
            </a:pPr>
            <a:r>
              <a:rPr lang="fr-FR" sz="5500" b="0" strike="noStrike" spc="-1">
                <a:solidFill>
                  <a:schemeClr val="accent2"/>
                </a:solidFill>
                <a:latin typeface="Noto Serif Ethiopic"/>
                <a:ea typeface="Noto Serif Ethiopic"/>
              </a:rPr>
              <a:t>xx%</a:t>
            </a:r>
            <a:endParaRPr lang="fr-FR" sz="5500" b="0" strike="noStrike" spc="-1">
              <a:solidFill>
                <a:schemeClr val="dk1"/>
              </a:solidFill>
              <a:latin typeface="Arial"/>
            </a:endParaRPr>
          </a:p>
        </p:txBody>
      </p:sp>
      <p:sp>
        <p:nvSpPr>
          <p:cNvPr id="172" name="PlaceHolder 3"/>
          <p:cNvSpPr>
            <a:spLocks noGrp="1"/>
          </p:cNvSpPr>
          <p:nvPr>
            <p:ph type="title"/>
          </p:nvPr>
        </p:nvSpPr>
        <p:spPr>
          <a:xfrm>
            <a:off x="2208240" y="3452400"/>
            <a:ext cx="4727520" cy="828000"/>
          </a:xfrm>
          <a:prstGeom prst="rect">
            <a:avLst/>
          </a:prstGeom>
          <a:noFill/>
          <a:ln w="0">
            <a:noFill/>
          </a:ln>
        </p:spPr>
        <p:txBody>
          <a:bodyPr lIns="91440" tIns="91440" rIns="91440" bIns="91440" anchor="b">
            <a:noAutofit/>
          </a:bodyPr>
          <a:lstStyle/>
          <a:p>
            <a:pPr indent="0" algn="ctr">
              <a:lnSpc>
                <a:spcPct val="100000"/>
              </a:lnSpc>
              <a:buNone/>
            </a:pPr>
            <a:r>
              <a:rPr lang="fr-FR" sz="5500" b="0" strike="noStrike" spc="-1">
                <a:solidFill>
                  <a:schemeClr val="accent2"/>
                </a:solidFill>
                <a:latin typeface="Noto Serif Ethiopic"/>
                <a:ea typeface="Noto Serif Ethiopic"/>
              </a:rPr>
              <a:t>xx%</a:t>
            </a:r>
            <a:endParaRPr lang="fr-FR" sz="5500" b="0" strike="noStrike" spc="-1">
              <a:solidFill>
                <a:schemeClr val="dk1"/>
              </a:solidFill>
              <a:latin typeface="Arial"/>
            </a:endParaRPr>
          </a:p>
        </p:txBody>
      </p:sp>
      <p:grpSp>
        <p:nvGrpSpPr>
          <p:cNvPr id="173" name="Google Shape;318;p32"/>
          <p:cNvGrpSpPr/>
          <p:nvPr/>
        </p:nvGrpSpPr>
        <p:grpSpPr>
          <a:xfrm>
            <a:off x="165600" y="1444680"/>
            <a:ext cx="8534520" cy="3705840"/>
            <a:chOff x="165600" y="1444680"/>
            <a:chExt cx="8534520" cy="3705840"/>
          </a:xfrm>
        </p:grpSpPr>
        <p:grpSp>
          <p:nvGrpSpPr>
            <p:cNvPr id="174" name="Google Shape;319;p32"/>
            <p:cNvGrpSpPr/>
            <p:nvPr/>
          </p:nvGrpSpPr>
          <p:grpSpPr>
            <a:xfrm>
              <a:off x="165600" y="4608720"/>
              <a:ext cx="7941240" cy="90720"/>
              <a:chOff x="165600" y="4608720"/>
              <a:chExt cx="7941240" cy="90720"/>
            </a:xfrm>
          </p:grpSpPr>
          <p:cxnSp>
            <p:nvCxnSpPr>
              <p:cNvPr id="175" name="Google Shape;320;p32"/>
              <p:cNvCxnSpPr/>
              <p:nvPr/>
            </p:nvCxnSpPr>
            <p:spPr>
              <a:xfrm flipH="1">
                <a:off x="165600" y="4699080"/>
                <a:ext cx="7941240" cy="360"/>
              </a:xfrm>
              <a:prstGeom prst="straightConnector1">
                <a:avLst/>
              </a:prstGeom>
              <a:ln w="9525">
                <a:solidFill>
                  <a:srgbClr val="586847"/>
                </a:solidFill>
                <a:round/>
              </a:ln>
            </p:spPr>
          </p:cxnSp>
          <p:sp>
            <p:nvSpPr>
              <p:cNvPr id="176" name="Google Shape;321;p32"/>
              <p:cNvSpPr/>
              <p:nvPr/>
            </p:nvSpPr>
            <p:spPr>
              <a:xfrm rot="10800000">
                <a:off x="7602120" y="46087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322;p32"/>
            <p:cNvGrpSpPr/>
            <p:nvPr/>
          </p:nvGrpSpPr>
          <p:grpSpPr>
            <a:xfrm>
              <a:off x="8609040" y="1444680"/>
              <a:ext cx="91080" cy="3705840"/>
              <a:chOff x="8609040" y="1444680"/>
              <a:chExt cx="91080" cy="3705840"/>
            </a:xfrm>
          </p:grpSpPr>
          <p:sp>
            <p:nvSpPr>
              <p:cNvPr id="178" name="Google Shape;323;p32"/>
              <p:cNvSpPr/>
              <p:nvPr/>
            </p:nvSpPr>
            <p:spPr>
              <a:xfrm rot="16200000" flipH="1">
                <a:off x="8402400" y="16516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9" name="Google Shape;324;p32"/>
              <p:cNvCxnSpPr/>
              <p:nvPr/>
            </p:nvCxnSpPr>
            <p:spPr>
              <a:xfrm>
                <a:off x="8609040" y="144468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80" name="Google Shape;326;p33"/>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82" name="PlaceHolder 2"/>
          <p:cNvSpPr>
            <a:spLocks noGrp="1"/>
          </p:cNvSpPr>
          <p:nvPr>
            <p:ph type="title"/>
          </p:nvPr>
        </p:nvSpPr>
        <p:spPr>
          <a:xfrm>
            <a:off x="1250640" y="364716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83" name="PlaceHolder 3"/>
          <p:cNvSpPr>
            <a:spLocks noGrp="1"/>
          </p:cNvSpPr>
          <p:nvPr>
            <p:ph type="title"/>
          </p:nvPr>
        </p:nvSpPr>
        <p:spPr>
          <a:xfrm>
            <a:off x="3934440" y="364716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84" name="PlaceHolder 4"/>
          <p:cNvSpPr>
            <a:spLocks noGrp="1"/>
          </p:cNvSpPr>
          <p:nvPr>
            <p:ph type="title"/>
          </p:nvPr>
        </p:nvSpPr>
        <p:spPr>
          <a:xfrm>
            <a:off x="6618240" y="364716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grpSp>
        <p:nvGrpSpPr>
          <p:cNvPr id="185" name="Google Shape;337;p33"/>
          <p:cNvGrpSpPr/>
          <p:nvPr/>
        </p:nvGrpSpPr>
        <p:grpSpPr>
          <a:xfrm>
            <a:off x="181080" y="4688640"/>
            <a:ext cx="8385840" cy="90720"/>
            <a:chOff x="181080" y="4688640"/>
            <a:chExt cx="8385840" cy="90720"/>
          </a:xfrm>
        </p:grpSpPr>
        <p:cxnSp>
          <p:nvCxnSpPr>
            <p:cNvPr id="186" name="Google Shape;338;p33"/>
            <p:cNvCxnSpPr/>
            <p:nvPr/>
          </p:nvCxnSpPr>
          <p:spPr>
            <a:xfrm>
              <a:off x="181080" y="4779360"/>
              <a:ext cx="8386200" cy="360"/>
            </a:xfrm>
            <a:prstGeom prst="straightConnector1">
              <a:avLst/>
            </a:prstGeom>
            <a:ln w="9525">
              <a:solidFill>
                <a:srgbClr val="586847"/>
              </a:solidFill>
              <a:round/>
            </a:ln>
          </p:spPr>
        </p:cxnSp>
        <p:sp>
          <p:nvSpPr>
            <p:cNvPr id="187" name="Google Shape;339;p33"/>
            <p:cNvSpPr/>
            <p:nvPr/>
          </p:nvSpPr>
          <p:spPr>
            <a:xfrm>
              <a:off x="8061840" y="468864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88" name="Google Shape;341;p34"/>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PlaceHolder 1"/>
          <p:cNvSpPr>
            <a:spLocks noGrp="1"/>
          </p:cNvSpPr>
          <p:nvPr>
            <p:ph type="title"/>
          </p:nvPr>
        </p:nvSpPr>
        <p:spPr>
          <a:xfrm>
            <a:off x="2430000" y="875880"/>
            <a:ext cx="4283640" cy="997560"/>
          </a:xfrm>
          <a:prstGeom prst="rect">
            <a:avLst/>
          </a:prstGeom>
          <a:noFill/>
          <a:ln w="0">
            <a:noFill/>
          </a:ln>
        </p:spPr>
        <p:txBody>
          <a:bodyPr lIns="91440" tIns="91440" rIns="91440" bIns="91440" anchor="b">
            <a:noAutofit/>
          </a:bodyPr>
          <a:lstStyle/>
          <a:p>
            <a:pPr indent="0">
              <a:buNone/>
            </a:pPr>
            <a:r>
              <a:rPr lang="fr-FR" sz="5200" b="0" strike="noStrike" spc="-1">
                <a:solidFill>
                  <a:schemeClr val="dk1"/>
                </a:solidFill>
                <a:latin typeface="Arial"/>
              </a:rPr>
              <a:t>Click to edit the title text format</a:t>
            </a:r>
          </a:p>
        </p:txBody>
      </p:sp>
      <p:sp>
        <p:nvSpPr>
          <p:cNvPr id="190" name="Google Shape;344;p34"/>
          <p:cNvSpPr/>
          <p:nvPr/>
        </p:nvSpPr>
        <p:spPr>
          <a:xfrm>
            <a:off x="2430000" y="3052080"/>
            <a:ext cx="4283640" cy="43452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gn="ctr" defTabSz="914400">
              <a:lnSpc>
                <a:spcPct val="100000"/>
              </a:lnSpc>
              <a:spcBef>
                <a:spcPts val="300"/>
              </a:spcBef>
              <a:tabLst>
                <a:tab pos="0" algn="l"/>
              </a:tabLst>
            </a:pPr>
            <a:r>
              <a:rPr lang="en" sz="1000" b="0" strike="noStrike" spc="-1">
                <a:solidFill>
                  <a:schemeClr val="dk1"/>
                </a:solidFill>
                <a:latin typeface="Akatab"/>
                <a:ea typeface="Akatab"/>
              </a:rPr>
              <a:t>CREDITS: This presentation template was created by </a:t>
            </a:r>
            <a:r>
              <a:rPr lang="en" sz="1000" b="1" u="sng" strike="noStrike" spc="-1">
                <a:solidFill>
                  <a:schemeClr val="dk1"/>
                </a:solidFill>
                <a:uFillTx/>
                <a:latin typeface="Akatab"/>
                <a:ea typeface="Akatab"/>
                <a:hlinkClick r:id="rId3"/>
              </a:rPr>
              <a:t>Slidesgo</a:t>
            </a:r>
            <a:r>
              <a:rPr lang="en" sz="1000" b="0" strike="noStrike" spc="-1">
                <a:solidFill>
                  <a:schemeClr val="dk1"/>
                </a:solidFill>
                <a:latin typeface="Akatab"/>
                <a:ea typeface="Akatab"/>
              </a:rPr>
              <a:t>, and includes icons by </a:t>
            </a:r>
            <a:r>
              <a:rPr lang="en" sz="1000" b="1" u="sng" strike="noStrike" spc="-1">
                <a:solidFill>
                  <a:schemeClr val="dk1"/>
                </a:solidFill>
                <a:uFillTx/>
                <a:latin typeface="Akatab"/>
                <a:ea typeface="Akatab"/>
                <a:hlinkClick r:id="rId4"/>
              </a:rPr>
              <a:t>Flaticon</a:t>
            </a:r>
            <a:r>
              <a:rPr lang="en" sz="1000" b="1" strike="noStrike" spc="-1">
                <a:solidFill>
                  <a:schemeClr val="dk1"/>
                </a:solidFill>
                <a:latin typeface="Akatab"/>
                <a:ea typeface="Akatab"/>
              </a:rPr>
              <a:t> </a:t>
            </a:r>
            <a:r>
              <a:rPr lang="en" sz="1000" b="0" strike="noStrike" spc="-1">
                <a:solidFill>
                  <a:schemeClr val="dk1"/>
                </a:solidFill>
                <a:latin typeface="Akatab"/>
                <a:ea typeface="Akatab"/>
              </a:rPr>
              <a:t>and infographics &amp; images by </a:t>
            </a:r>
            <a:r>
              <a:rPr lang="en" sz="1000" b="1" u="sng" strike="noStrike" spc="-1">
                <a:solidFill>
                  <a:schemeClr val="dk1"/>
                </a:solidFill>
                <a:uFillTx/>
                <a:latin typeface="Akatab"/>
                <a:ea typeface="Akatab"/>
                <a:hlinkClick r:id="rId5"/>
              </a:rPr>
              <a:t>Freepik</a:t>
            </a:r>
            <a:endParaRPr lang="en-US" sz="1000" b="0" strike="noStrike" spc="-1">
              <a:solidFill>
                <a:srgbClr val="000000"/>
              </a:solidFill>
              <a:latin typeface="OpenSymbol"/>
            </a:endParaRPr>
          </a:p>
        </p:txBody>
      </p:sp>
      <p:grpSp>
        <p:nvGrpSpPr>
          <p:cNvPr id="191" name="Google Shape;345;p34"/>
          <p:cNvGrpSpPr/>
          <p:nvPr/>
        </p:nvGrpSpPr>
        <p:grpSpPr>
          <a:xfrm>
            <a:off x="165600" y="97200"/>
            <a:ext cx="8339760" cy="3705840"/>
            <a:chOff x="165600" y="97200"/>
            <a:chExt cx="8339760" cy="3705840"/>
          </a:xfrm>
        </p:grpSpPr>
        <p:grpSp>
          <p:nvGrpSpPr>
            <p:cNvPr id="192" name="Google Shape;346;p34"/>
            <p:cNvGrpSpPr/>
            <p:nvPr/>
          </p:nvGrpSpPr>
          <p:grpSpPr>
            <a:xfrm>
              <a:off x="165600" y="435600"/>
              <a:ext cx="7940880" cy="91080"/>
              <a:chOff x="165600" y="435600"/>
              <a:chExt cx="7940880" cy="91080"/>
            </a:xfrm>
          </p:grpSpPr>
          <p:cxnSp>
            <p:nvCxnSpPr>
              <p:cNvPr id="193" name="Google Shape;347;p34"/>
              <p:cNvCxnSpPr/>
              <p:nvPr/>
            </p:nvCxnSpPr>
            <p:spPr>
              <a:xfrm flipH="1">
                <a:off x="165600" y="435600"/>
                <a:ext cx="7941240" cy="360"/>
              </a:xfrm>
              <a:prstGeom prst="straightConnector1">
                <a:avLst/>
              </a:prstGeom>
              <a:ln w="9525">
                <a:solidFill>
                  <a:srgbClr val="586847"/>
                </a:solidFill>
                <a:round/>
              </a:ln>
            </p:spPr>
          </p:cxnSp>
          <p:sp>
            <p:nvSpPr>
              <p:cNvPr id="194" name="Google Shape;348;p34"/>
              <p:cNvSpPr/>
              <p:nvPr/>
            </p:nvSpPr>
            <p:spPr>
              <a:xfrm flipH="1">
                <a:off x="7601400" y="43596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349;p34"/>
            <p:cNvGrpSpPr/>
            <p:nvPr/>
          </p:nvGrpSpPr>
          <p:grpSpPr>
            <a:xfrm>
              <a:off x="8414640" y="97200"/>
              <a:ext cx="90720" cy="3705840"/>
              <a:chOff x="8414640" y="97200"/>
              <a:chExt cx="90720" cy="3705840"/>
            </a:xfrm>
          </p:grpSpPr>
          <p:sp>
            <p:nvSpPr>
              <p:cNvPr id="196" name="Google Shape;350;p34"/>
              <p:cNvSpPr/>
              <p:nvPr/>
            </p:nvSpPr>
            <p:spPr>
              <a:xfrm rot="16200000" flipV="1">
                <a:off x="8207640" y="350496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97" name="Google Shape;351;p34"/>
              <p:cNvCxnSpPr/>
              <p:nvPr/>
            </p:nvCxnSpPr>
            <p:spPr>
              <a:xfrm flipV="1">
                <a:off x="8505000" y="97200"/>
                <a:ext cx="360" cy="3706200"/>
              </a:xfrm>
              <a:prstGeom prst="straightConnector1">
                <a:avLst/>
              </a:prstGeom>
              <a:ln w="9525">
                <a:solidFill>
                  <a:srgbClr val="586847"/>
                </a:solidFill>
                <a:round/>
              </a:ln>
            </p:spPr>
          </p:cxnSp>
        </p:grpSp>
      </p:grpSp>
      <p:sp>
        <p:nvSpPr>
          <p:cNvPr id="19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99" name="Google Shape;353;p35"/>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0" name="Google Shape;354;p35"/>
          <p:cNvGrpSpPr/>
          <p:nvPr/>
        </p:nvGrpSpPr>
        <p:grpSpPr>
          <a:xfrm>
            <a:off x="-1328760" y="1292400"/>
            <a:ext cx="3696840" cy="1848240"/>
            <a:chOff x="-1328760" y="1292400"/>
            <a:chExt cx="3696840" cy="1848240"/>
          </a:xfrm>
        </p:grpSpPr>
        <p:cxnSp>
          <p:nvCxnSpPr>
            <p:cNvPr id="201" name="Google Shape;355;p35"/>
            <p:cNvCxnSpPr/>
            <p:nvPr/>
          </p:nvCxnSpPr>
          <p:spPr>
            <a:xfrm>
              <a:off x="-1328760" y="3140640"/>
              <a:ext cx="3697200" cy="360"/>
            </a:xfrm>
            <a:prstGeom prst="straightConnector1">
              <a:avLst/>
            </a:prstGeom>
            <a:ln w="9525">
              <a:solidFill>
                <a:srgbClr val="586847"/>
              </a:solidFill>
              <a:round/>
            </a:ln>
          </p:spPr>
        </p:cxnSp>
        <p:sp>
          <p:nvSpPr>
            <p:cNvPr id="202" name="Google Shape;356;p35"/>
            <p:cNvSpPr/>
            <p:nvPr/>
          </p:nvSpPr>
          <p:spPr>
            <a:xfrm rot="5400000">
              <a:off x="2217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3" name="Google Shape;357;p35"/>
          <p:cNvGrpSpPr/>
          <p:nvPr/>
        </p:nvGrpSpPr>
        <p:grpSpPr>
          <a:xfrm>
            <a:off x="6756840" y="1994400"/>
            <a:ext cx="3697200" cy="1848600"/>
            <a:chOff x="6756840" y="1994400"/>
            <a:chExt cx="3697200" cy="1848600"/>
          </a:xfrm>
        </p:grpSpPr>
        <p:cxnSp>
          <p:nvCxnSpPr>
            <p:cNvPr id="204" name="Google Shape;358;p35"/>
            <p:cNvCxnSpPr/>
            <p:nvPr/>
          </p:nvCxnSpPr>
          <p:spPr>
            <a:xfrm flipH="1">
              <a:off x="6756840" y="1994400"/>
              <a:ext cx="3697560" cy="360"/>
            </a:xfrm>
            <a:prstGeom prst="straightConnector1">
              <a:avLst/>
            </a:prstGeom>
            <a:ln w="9525">
              <a:solidFill>
                <a:srgbClr val="586847"/>
              </a:solidFill>
              <a:round/>
            </a:ln>
          </p:spPr>
        </p:cxnSp>
        <p:sp>
          <p:nvSpPr>
            <p:cNvPr id="205" name="Google Shape;359;p35"/>
            <p:cNvSpPr/>
            <p:nvPr/>
          </p:nvSpPr>
          <p:spPr>
            <a:xfrm rot="16200000">
              <a:off x="8398800" y="35452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06" name="Google Shape;361;p36"/>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7" name="Google Shape;362;p36"/>
          <p:cNvGrpSpPr/>
          <p:nvPr/>
        </p:nvGrpSpPr>
        <p:grpSpPr>
          <a:xfrm>
            <a:off x="165240" y="4741920"/>
            <a:ext cx="6506640" cy="90720"/>
            <a:chOff x="165240" y="4741920"/>
            <a:chExt cx="6506640" cy="90720"/>
          </a:xfrm>
        </p:grpSpPr>
        <p:cxnSp>
          <p:nvCxnSpPr>
            <p:cNvPr id="208" name="Google Shape;363;p36"/>
            <p:cNvCxnSpPr/>
            <p:nvPr/>
          </p:nvCxnSpPr>
          <p:spPr>
            <a:xfrm flipH="1">
              <a:off x="165240" y="4832640"/>
              <a:ext cx="6507000" cy="360"/>
            </a:xfrm>
            <a:prstGeom prst="straightConnector1">
              <a:avLst/>
            </a:prstGeom>
            <a:ln w="9525">
              <a:solidFill>
                <a:srgbClr val="586847"/>
              </a:solidFill>
              <a:round/>
            </a:ln>
          </p:spPr>
        </p:cxnSp>
        <p:sp>
          <p:nvSpPr>
            <p:cNvPr id="209" name="Google Shape;364;p36"/>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365;p36"/>
          <p:cNvGrpSpPr/>
          <p:nvPr/>
        </p:nvGrpSpPr>
        <p:grpSpPr>
          <a:xfrm>
            <a:off x="2467800" y="298440"/>
            <a:ext cx="6506280" cy="90720"/>
            <a:chOff x="2467800" y="298440"/>
            <a:chExt cx="6506280" cy="90720"/>
          </a:xfrm>
        </p:grpSpPr>
        <p:cxnSp>
          <p:nvCxnSpPr>
            <p:cNvPr id="211" name="Google Shape;366;p36"/>
            <p:cNvCxnSpPr/>
            <p:nvPr/>
          </p:nvCxnSpPr>
          <p:spPr>
            <a:xfrm>
              <a:off x="2467800" y="389160"/>
              <a:ext cx="6506640" cy="360"/>
            </a:xfrm>
            <a:prstGeom prst="straightConnector1">
              <a:avLst/>
            </a:prstGeom>
            <a:ln w="9525">
              <a:solidFill>
                <a:srgbClr val="586847"/>
              </a:solidFill>
              <a:round/>
            </a:ln>
          </p:spPr>
        </p:cxnSp>
        <p:sp>
          <p:nvSpPr>
            <p:cNvPr id="212" name="Google Shape;367;p36"/>
            <p:cNvSpPr/>
            <p:nvPr/>
          </p:nvSpPr>
          <p:spPr>
            <a:xfrm flipV="1">
              <a:off x="246780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13" name="Google Shape;28;p5"/>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215" name="Google Shape;32;p5"/>
          <p:cNvGrpSpPr/>
          <p:nvPr/>
        </p:nvGrpSpPr>
        <p:grpSpPr>
          <a:xfrm>
            <a:off x="165600" y="1292040"/>
            <a:ext cx="8349480" cy="3705840"/>
            <a:chOff x="165600" y="1292040"/>
            <a:chExt cx="8349480" cy="3705840"/>
          </a:xfrm>
        </p:grpSpPr>
        <p:grpSp>
          <p:nvGrpSpPr>
            <p:cNvPr id="216" name="Google Shape;33;p5"/>
            <p:cNvGrpSpPr/>
            <p:nvPr/>
          </p:nvGrpSpPr>
          <p:grpSpPr>
            <a:xfrm>
              <a:off x="165600" y="4608720"/>
              <a:ext cx="7941240" cy="90720"/>
              <a:chOff x="165600" y="4608720"/>
              <a:chExt cx="7941240" cy="90720"/>
            </a:xfrm>
          </p:grpSpPr>
          <p:cxnSp>
            <p:nvCxnSpPr>
              <p:cNvPr id="217" name="Google Shape;34;p5"/>
              <p:cNvCxnSpPr/>
              <p:nvPr/>
            </p:nvCxnSpPr>
            <p:spPr>
              <a:xfrm flipH="1">
                <a:off x="165600" y="4699080"/>
                <a:ext cx="7941240" cy="360"/>
              </a:xfrm>
              <a:prstGeom prst="straightConnector1">
                <a:avLst/>
              </a:prstGeom>
              <a:ln w="9525">
                <a:solidFill>
                  <a:srgbClr val="586847"/>
                </a:solidFill>
                <a:round/>
              </a:ln>
            </p:spPr>
          </p:cxnSp>
          <p:sp>
            <p:nvSpPr>
              <p:cNvPr id="218" name="Google Shape;35;p5"/>
              <p:cNvSpPr/>
              <p:nvPr/>
            </p:nvSpPr>
            <p:spPr>
              <a:xfrm rot="10800000">
                <a:off x="7602120" y="46087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9" name="Google Shape;36;p5"/>
            <p:cNvGrpSpPr/>
            <p:nvPr/>
          </p:nvGrpSpPr>
          <p:grpSpPr>
            <a:xfrm>
              <a:off x="8424000" y="1292040"/>
              <a:ext cx="91080" cy="3705840"/>
              <a:chOff x="8424000" y="1292040"/>
              <a:chExt cx="91080" cy="3705840"/>
            </a:xfrm>
          </p:grpSpPr>
          <p:sp>
            <p:nvSpPr>
              <p:cNvPr id="220" name="Google Shape;37;p5"/>
              <p:cNvSpPr/>
              <p:nvPr/>
            </p:nvSpPr>
            <p:spPr>
              <a:xfrm rot="16200000" flipH="1">
                <a:off x="82173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21" name="Google Shape;38;p5"/>
              <p:cNvCxnSpPr/>
              <p:nvPr/>
            </p:nvCxnSpPr>
            <p:spPr>
              <a:xfrm>
                <a:off x="8424000" y="129204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25" name="Google Shape;40;p6"/>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227" name="Google Shape;42;p6"/>
          <p:cNvGrpSpPr/>
          <p:nvPr/>
        </p:nvGrpSpPr>
        <p:grpSpPr>
          <a:xfrm>
            <a:off x="435600" y="97200"/>
            <a:ext cx="8272440" cy="4900680"/>
            <a:chOff x="435600" y="97200"/>
            <a:chExt cx="8272440" cy="4900680"/>
          </a:xfrm>
        </p:grpSpPr>
        <p:grpSp>
          <p:nvGrpSpPr>
            <p:cNvPr id="228" name="Google Shape;43;p6"/>
            <p:cNvGrpSpPr/>
            <p:nvPr/>
          </p:nvGrpSpPr>
          <p:grpSpPr>
            <a:xfrm>
              <a:off x="435600" y="1292040"/>
              <a:ext cx="91080" cy="3705840"/>
              <a:chOff x="435600" y="1292040"/>
              <a:chExt cx="91080" cy="3705840"/>
            </a:xfrm>
          </p:grpSpPr>
          <p:sp>
            <p:nvSpPr>
              <p:cNvPr id="229" name="Google Shape;44;p6"/>
              <p:cNvSpPr/>
              <p:nvPr/>
            </p:nvSpPr>
            <p:spPr>
              <a:xfrm rot="16200000" flipH="1">
                <a:off x="22896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30" name="Google Shape;45;p6"/>
              <p:cNvCxnSpPr/>
              <p:nvPr/>
            </p:nvCxnSpPr>
            <p:spPr>
              <a:xfrm>
                <a:off x="435600" y="1292040"/>
                <a:ext cx="360" cy="3706200"/>
              </a:xfrm>
              <a:prstGeom prst="straightConnector1">
                <a:avLst/>
              </a:prstGeom>
              <a:ln w="9525">
                <a:solidFill>
                  <a:srgbClr val="586847"/>
                </a:solidFill>
                <a:round/>
              </a:ln>
            </p:spPr>
          </p:cxnSp>
        </p:grpSp>
        <p:grpSp>
          <p:nvGrpSpPr>
            <p:cNvPr id="231" name="Google Shape;46;p6"/>
            <p:cNvGrpSpPr/>
            <p:nvPr/>
          </p:nvGrpSpPr>
          <p:grpSpPr>
            <a:xfrm>
              <a:off x="8616960" y="97200"/>
              <a:ext cx="91080" cy="3705840"/>
              <a:chOff x="8616960" y="97200"/>
              <a:chExt cx="91080" cy="3705840"/>
            </a:xfrm>
          </p:grpSpPr>
          <p:sp>
            <p:nvSpPr>
              <p:cNvPr id="232" name="Google Shape;47;p6"/>
              <p:cNvSpPr/>
              <p:nvPr/>
            </p:nvSpPr>
            <p:spPr>
              <a:xfrm rot="16200000">
                <a:off x="841032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33" name="Google Shape;48;p6"/>
              <p:cNvCxnSpPr/>
              <p:nvPr/>
            </p:nvCxnSpPr>
            <p:spPr>
              <a:xfrm flipV="1">
                <a:off x="8616960" y="9720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35" name="Google Shape;50;p7"/>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237" name="PlaceHolder 2"/>
          <p:cNvSpPr>
            <a:spLocks noGrp="1"/>
          </p:cNvSpPr>
          <p:nvPr>
            <p:ph type="body"/>
          </p:nvPr>
        </p:nvSpPr>
        <p:spPr>
          <a:xfrm>
            <a:off x="720000" y="1152360"/>
            <a:ext cx="7703640" cy="19108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238" name="Google Shape;53;p7"/>
          <p:cNvGrpSpPr/>
          <p:nvPr/>
        </p:nvGrpSpPr>
        <p:grpSpPr>
          <a:xfrm>
            <a:off x="2502000" y="4741920"/>
            <a:ext cx="6506280" cy="90720"/>
            <a:chOff x="2502000" y="4741920"/>
            <a:chExt cx="6506280" cy="90720"/>
          </a:xfrm>
        </p:grpSpPr>
        <p:cxnSp>
          <p:nvCxnSpPr>
            <p:cNvPr id="239" name="Google Shape;54;p7"/>
            <p:cNvCxnSpPr/>
            <p:nvPr/>
          </p:nvCxnSpPr>
          <p:spPr>
            <a:xfrm>
              <a:off x="2502000" y="4832640"/>
              <a:ext cx="6506640" cy="360"/>
            </a:xfrm>
            <a:prstGeom prst="straightConnector1">
              <a:avLst/>
            </a:prstGeom>
            <a:ln w="9525">
              <a:solidFill>
                <a:srgbClr val="586847"/>
              </a:solidFill>
              <a:round/>
            </a:ln>
          </p:spPr>
        </p:cxnSp>
        <p:sp>
          <p:nvSpPr>
            <p:cNvPr id="240" name="Google Shape;55;p7"/>
            <p:cNvSpPr/>
            <p:nvPr/>
          </p:nvSpPr>
          <p:spPr>
            <a:xfrm flipV="1">
              <a:off x="250200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41" name="Google Shape;57;p8"/>
          <p:cNvSpPr/>
          <p:nvPr/>
        </p:nvSpPr>
        <p:spPr>
          <a:xfrm>
            <a:off x="171360" y="145800"/>
            <a:ext cx="8800920" cy="4851720"/>
          </a:xfrm>
          <a:prstGeom prst="rect">
            <a:avLst/>
          </a:prstGeom>
          <a:solidFill>
            <a:schemeClr val="accent2"/>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PlaceHolder 1"/>
          <p:cNvSpPr>
            <a:spLocks noGrp="1"/>
          </p:cNvSpPr>
          <p:nvPr>
            <p:ph type="title"/>
          </p:nvPr>
        </p:nvSpPr>
        <p:spPr>
          <a:xfrm>
            <a:off x="2496240" y="1417680"/>
            <a:ext cx="4151160" cy="230832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43" name="Google Shape;59;p8"/>
          <p:cNvGrpSpPr/>
          <p:nvPr/>
        </p:nvGrpSpPr>
        <p:grpSpPr>
          <a:xfrm>
            <a:off x="165240" y="4741920"/>
            <a:ext cx="6506640" cy="90720"/>
            <a:chOff x="165240" y="4741920"/>
            <a:chExt cx="6506640" cy="90720"/>
          </a:xfrm>
        </p:grpSpPr>
        <p:cxnSp>
          <p:nvCxnSpPr>
            <p:cNvPr id="244" name="Google Shape;60;p8"/>
            <p:cNvCxnSpPr/>
            <p:nvPr/>
          </p:nvCxnSpPr>
          <p:spPr>
            <a:xfrm flipH="1">
              <a:off x="165240" y="4832640"/>
              <a:ext cx="6507000" cy="360"/>
            </a:xfrm>
            <a:prstGeom prst="straightConnector1">
              <a:avLst/>
            </a:prstGeom>
            <a:ln w="9525">
              <a:solidFill>
                <a:srgbClr val="FCFCFC"/>
              </a:solidFill>
              <a:round/>
            </a:ln>
          </p:spPr>
        </p:cxnSp>
        <p:sp>
          <p:nvSpPr>
            <p:cNvPr id="245" name="Google Shape;61;p8"/>
            <p:cNvSpPr/>
            <p:nvPr/>
          </p:nvSpPr>
          <p:spPr>
            <a:xfrm rot="10800000">
              <a:off x="6167160" y="47419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6" name="Google Shape;62;p8"/>
          <p:cNvGrpSpPr/>
          <p:nvPr/>
        </p:nvGrpSpPr>
        <p:grpSpPr>
          <a:xfrm>
            <a:off x="2467800" y="298440"/>
            <a:ext cx="6506280" cy="90720"/>
            <a:chOff x="2467800" y="298440"/>
            <a:chExt cx="6506280" cy="90720"/>
          </a:xfrm>
        </p:grpSpPr>
        <p:cxnSp>
          <p:nvCxnSpPr>
            <p:cNvPr id="247" name="Google Shape;63;p8"/>
            <p:cNvCxnSpPr/>
            <p:nvPr/>
          </p:nvCxnSpPr>
          <p:spPr>
            <a:xfrm>
              <a:off x="2467800" y="389160"/>
              <a:ext cx="6506640" cy="360"/>
            </a:xfrm>
            <a:prstGeom prst="straightConnector1">
              <a:avLst/>
            </a:prstGeom>
            <a:ln w="9525">
              <a:solidFill>
                <a:srgbClr val="FCFCFC"/>
              </a:solidFill>
              <a:round/>
            </a:ln>
          </p:spPr>
        </p:cxnSp>
        <p:sp>
          <p:nvSpPr>
            <p:cNvPr id="248" name="Google Shape;64;p8"/>
            <p:cNvSpPr/>
            <p:nvPr/>
          </p:nvSpPr>
          <p:spPr>
            <a:xfrm flipV="1">
              <a:off x="2467800" y="2980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49" name="Google Shape;66;p9"/>
          <p:cNvSpPr/>
          <p:nvPr/>
        </p:nvSpPr>
        <p:spPr>
          <a:xfrm>
            <a:off x="171360" y="145800"/>
            <a:ext cx="8800920" cy="4851720"/>
          </a:xfrm>
          <a:prstGeom prst="rect">
            <a:avLst/>
          </a:prstGeom>
          <a:solidFill>
            <a:schemeClr val="accent2"/>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 name="PlaceHolder 1"/>
          <p:cNvSpPr>
            <a:spLocks noGrp="1"/>
          </p:cNvSpPr>
          <p:nvPr>
            <p:ph type="title"/>
          </p:nvPr>
        </p:nvSpPr>
        <p:spPr>
          <a:xfrm>
            <a:off x="3102120" y="2281320"/>
            <a:ext cx="4660920" cy="9810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2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52" name="PlaceHolder 1"/>
          <p:cNvSpPr>
            <a:spLocks noGrp="1"/>
          </p:cNvSpPr>
          <p:nvPr>
            <p:ph type="body"/>
          </p:nvPr>
        </p:nvSpPr>
        <p:spPr>
          <a:xfrm>
            <a:off x="-11880" y="-11880"/>
            <a:ext cx="9155520" cy="515484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53" name="PlaceHolder 2"/>
          <p:cNvSpPr>
            <a:spLocks noGrp="1"/>
          </p:cNvSpPr>
          <p:nvPr>
            <p:ph type="title"/>
          </p:nvPr>
        </p:nvSpPr>
        <p:spPr>
          <a:xfrm>
            <a:off x="1522080" y="3961440"/>
            <a:ext cx="6099120" cy="572400"/>
          </a:xfrm>
          <a:prstGeom prst="rect">
            <a:avLst/>
          </a:prstGeom>
          <a:solidFill>
            <a:schemeClr val="lt1"/>
          </a:solidFill>
          <a:ln w="0">
            <a:noFill/>
          </a:ln>
        </p:spPr>
        <p:txBody>
          <a:bodyPr lIns="91440" tIns="91440" rIns="91440" bIns="91440" anchor="ctr">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 name="Google Shape;84;p13"/>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PlaceHolder 1"/>
          <p:cNvSpPr>
            <a:spLocks noGrp="1"/>
          </p:cNvSpPr>
          <p:nvPr>
            <p:ph type="title"/>
          </p:nvPr>
        </p:nvSpPr>
        <p:spPr>
          <a:xfrm>
            <a:off x="1245600" y="107352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5" name="PlaceHolder 2"/>
          <p:cNvSpPr>
            <a:spLocks noGrp="1"/>
          </p:cNvSpPr>
          <p:nvPr>
            <p:ph type="title"/>
          </p:nvPr>
        </p:nvSpPr>
        <p:spPr>
          <a:xfrm>
            <a:off x="3931920" y="107352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6622920" y="107352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2589840" y="282456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5276160" y="2824560"/>
            <a:ext cx="1275120" cy="592920"/>
          </a:xfrm>
          <a:prstGeom prst="rect">
            <a:avLst/>
          </a:prstGeom>
          <a:noFill/>
          <a:ln w="0">
            <a:noFill/>
          </a:ln>
        </p:spPr>
        <p:txBody>
          <a:bodyPr lIns="91440" tIns="91440" rIns="91440" bIns="91440" anchor="ctr">
            <a:noAutofit/>
          </a:bodyPr>
          <a:lstStyle/>
          <a:p>
            <a:pPr indent="0" algn="ctr">
              <a:lnSpc>
                <a:spcPct val="100000"/>
              </a:lnSpc>
              <a:buNone/>
            </a:pPr>
            <a:r>
              <a:rPr lang="fr-FR" sz="3000" b="0" strike="noStrike" spc="-1">
                <a:solidFill>
                  <a:schemeClr val="accent1"/>
                </a:solidFill>
                <a:latin typeface="Noto Serif Ethiopic"/>
                <a:ea typeface="Noto Serif Ethiopic"/>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20" name="Google Shape;101;p13"/>
          <p:cNvGrpSpPr/>
          <p:nvPr/>
        </p:nvGrpSpPr>
        <p:grpSpPr>
          <a:xfrm>
            <a:off x="165240" y="4741920"/>
            <a:ext cx="6506640" cy="90720"/>
            <a:chOff x="165240" y="4741920"/>
            <a:chExt cx="6506640" cy="90720"/>
          </a:xfrm>
        </p:grpSpPr>
        <p:cxnSp>
          <p:nvCxnSpPr>
            <p:cNvPr id="21" name="Google Shape;102;p13"/>
            <p:cNvCxnSpPr/>
            <p:nvPr/>
          </p:nvCxnSpPr>
          <p:spPr>
            <a:xfrm flipH="1">
              <a:off x="165240" y="4832640"/>
              <a:ext cx="6507000" cy="360"/>
            </a:xfrm>
            <a:prstGeom prst="straightConnector1">
              <a:avLst/>
            </a:prstGeom>
            <a:ln w="9525">
              <a:solidFill>
                <a:srgbClr val="586847"/>
              </a:solidFill>
              <a:round/>
            </a:ln>
          </p:spPr>
        </p:cxnSp>
        <p:sp>
          <p:nvSpPr>
            <p:cNvPr id="22" name="Google Shape;103;p13"/>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3" name="Google Shape;105;p14"/>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PlaceHolder 1"/>
          <p:cNvSpPr>
            <a:spLocks noGrp="1"/>
          </p:cNvSpPr>
          <p:nvPr>
            <p:ph type="title"/>
          </p:nvPr>
        </p:nvSpPr>
        <p:spPr>
          <a:xfrm>
            <a:off x="1717920" y="3040920"/>
            <a:ext cx="5707800" cy="53172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grpSp>
        <p:nvGrpSpPr>
          <p:cNvPr id="25" name="Google Shape;108;p14"/>
          <p:cNvGrpSpPr/>
          <p:nvPr/>
        </p:nvGrpSpPr>
        <p:grpSpPr>
          <a:xfrm>
            <a:off x="435600" y="97200"/>
            <a:ext cx="8272440" cy="4900680"/>
            <a:chOff x="435600" y="97200"/>
            <a:chExt cx="8272440" cy="4900680"/>
          </a:xfrm>
        </p:grpSpPr>
        <p:grpSp>
          <p:nvGrpSpPr>
            <p:cNvPr id="26" name="Google Shape;109;p14"/>
            <p:cNvGrpSpPr/>
            <p:nvPr/>
          </p:nvGrpSpPr>
          <p:grpSpPr>
            <a:xfrm>
              <a:off x="435600" y="97200"/>
              <a:ext cx="91080" cy="3705840"/>
              <a:chOff x="435600" y="97200"/>
              <a:chExt cx="91080" cy="3705840"/>
            </a:xfrm>
          </p:grpSpPr>
          <p:sp>
            <p:nvSpPr>
              <p:cNvPr id="27" name="Google Shape;110;p14"/>
              <p:cNvSpPr/>
              <p:nvPr/>
            </p:nvSpPr>
            <p:spPr>
              <a:xfrm rot="16200000">
                <a:off x="228960" y="35053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8" name="Google Shape;111;p14"/>
              <p:cNvCxnSpPr/>
              <p:nvPr/>
            </p:nvCxnSpPr>
            <p:spPr>
              <a:xfrm flipV="1">
                <a:off x="435600" y="97200"/>
                <a:ext cx="360" cy="3706200"/>
              </a:xfrm>
              <a:prstGeom prst="straightConnector1">
                <a:avLst/>
              </a:prstGeom>
              <a:ln w="9525">
                <a:solidFill>
                  <a:srgbClr val="586847"/>
                </a:solidFill>
                <a:round/>
              </a:ln>
            </p:spPr>
          </p:cxnSp>
        </p:grpSp>
        <p:grpSp>
          <p:nvGrpSpPr>
            <p:cNvPr id="29" name="Google Shape;112;p14"/>
            <p:cNvGrpSpPr/>
            <p:nvPr/>
          </p:nvGrpSpPr>
          <p:grpSpPr>
            <a:xfrm>
              <a:off x="8616960" y="1292040"/>
              <a:ext cx="91080" cy="3705840"/>
              <a:chOff x="8616960" y="1292040"/>
              <a:chExt cx="91080" cy="3705840"/>
            </a:xfrm>
          </p:grpSpPr>
          <p:sp>
            <p:nvSpPr>
              <p:cNvPr id="30" name="Google Shape;113;p14"/>
              <p:cNvSpPr/>
              <p:nvPr/>
            </p:nvSpPr>
            <p:spPr>
              <a:xfrm rot="16200000" flipH="1">
                <a:off x="841032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1" name="Google Shape;114;p14"/>
              <p:cNvCxnSpPr/>
              <p:nvPr/>
            </p:nvCxnSpPr>
            <p:spPr>
              <a:xfrm>
                <a:off x="8616960" y="1292040"/>
                <a:ext cx="360" cy="3706200"/>
              </a:xfrm>
              <a:prstGeom prst="straightConnector1">
                <a:avLst/>
              </a:prstGeom>
              <a:ln w="9525">
                <a:solidFill>
                  <a:srgbClr val="586847"/>
                </a:solidFill>
                <a:round/>
              </a:ln>
            </p:spPr>
          </p:cxn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6" name="Google Shape;121;p16"/>
          <p:cNvSpPr/>
          <p:nvPr/>
        </p:nvSpPr>
        <p:spPr>
          <a:xfrm>
            <a:off x="171360" y="145800"/>
            <a:ext cx="8800920" cy="4851720"/>
          </a:xfrm>
          <a:prstGeom prst="rect">
            <a:avLst/>
          </a:prstGeom>
          <a:solidFill>
            <a:schemeClr val="accent2"/>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 name="PlaceHolder 1"/>
          <p:cNvSpPr>
            <a:spLocks noGrp="1"/>
          </p:cNvSpPr>
          <p:nvPr>
            <p:ph type="title"/>
          </p:nvPr>
        </p:nvSpPr>
        <p:spPr>
          <a:xfrm>
            <a:off x="3854880" y="2450520"/>
            <a:ext cx="3733560" cy="140472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38" name="PlaceHolder 2"/>
          <p:cNvSpPr>
            <a:spLocks noGrp="1"/>
          </p:cNvSpPr>
          <p:nvPr>
            <p:ph type="title"/>
          </p:nvPr>
        </p:nvSpPr>
        <p:spPr>
          <a:xfrm>
            <a:off x="5121720" y="1643040"/>
            <a:ext cx="1199520" cy="84132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2"/>
                </a:solidFill>
                <a:latin typeface="Noto Serif Ethiopic"/>
                <a:ea typeface="Noto Serif Ethiopic"/>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39" name="Google Shape;126;p17"/>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41" name="Google Shape;128;p17"/>
          <p:cNvGrpSpPr/>
          <p:nvPr/>
        </p:nvGrpSpPr>
        <p:grpSpPr>
          <a:xfrm>
            <a:off x="165600" y="4608720"/>
            <a:ext cx="7941240" cy="90720"/>
            <a:chOff x="165600" y="4608720"/>
            <a:chExt cx="7941240" cy="90720"/>
          </a:xfrm>
        </p:grpSpPr>
        <p:cxnSp>
          <p:nvCxnSpPr>
            <p:cNvPr id="42" name="Google Shape;129;p17"/>
            <p:cNvCxnSpPr/>
            <p:nvPr/>
          </p:nvCxnSpPr>
          <p:spPr>
            <a:xfrm flipH="1">
              <a:off x="165600" y="4699080"/>
              <a:ext cx="7941240" cy="360"/>
            </a:xfrm>
            <a:prstGeom prst="straightConnector1">
              <a:avLst/>
            </a:prstGeom>
            <a:ln w="9525">
              <a:solidFill>
                <a:srgbClr val="586847"/>
              </a:solidFill>
              <a:round/>
            </a:ln>
          </p:spPr>
        </p:cxnSp>
        <p:sp>
          <p:nvSpPr>
            <p:cNvPr id="43" name="Google Shape;130;p17"/>
            <p:cNvSpPr/>
            <p:nvPr/>
          </p:nvSpPr>
          <p:spPr>
            <a:xfrm rot="10800000">
              <a:off x="7602120" y="46087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4" name="Google Shape;132;p18"/>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46" name="Google Shape;134;p18"/>
          <p:cNvGrpSpPr/>
          <p:nvPr/>
        </p:nvGrpSpPr>
        <p:grpSpPr>
          <a:xfrm>
            <a:off x="8616960" y="1292040"/>
            <a:ext cx="91080" cy="3705840"/>
            <a:chOff x="8616960" y="1292040"/>
            <a:chExt cx="91080" cy="3705840"/>
          </a:xfrm>
        </p:grpSpPr>
        <p:sp>
          <p:nvSpPr>
            <p:cNvPr id="47" name="Google Shape;135;p18"/>
            <p:cNvSpPr/>
            <p:nvPr/>
          </p:nvSpPr>
          <p:spPr>
            <a:xfrm rot="16200000" flipH="1">
              <a:off x="841032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48" name="Google Shape;136;p18"/>
            <p:cNvCxnSpPr/>
            <p:nvPr/>
          </p:nvCxnSpPr>
          <p:spPr>
            <a:xfrm>
              <a:off x="8616960" y="1292040"/>
              <a:ext cx="360" cy="3706200"/>
            </a:xfrm>
            <a:prstGeom prst="straightConnector1">
              <a:avLst/>
            </a:prstGeom>
            <a:ln w="9525">
              <a:solidFill>
                <a:srgbClr val="586847"/>
              </a:solidFill>
              <a:round/>
            </a:ln>
          </p:spPr>
        </p:cxn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9" name="Google Shape;138;p19"/>
          <p:cNvSpPr/>
          <p:nvPr/>
        </p:nvSpPr>
        <p:spPr>
          <a:xfrm>
            <a:off x="171360" y="145800"/>
            <a:ext cx="8800920" cy="4851720"/>
          </a:xfrm>
          <a:prstGeom prst="rect">
            <a:avLst/>
          </a:prstGeom>
          <a:solidFill>
            <a:schemeClr val="lt1"/>
          </a:solidFill>
          <a:ln w="0">
            <a:noFill/>
          </a:ln>
          <a:effectLst>
            <a:outerShdw blurRad="57240" dist="19080" dir="5400000" algn="bl" rotWithShape="0">
              <a:schemeClr val="dk1">
                <a:alpha val="50000"/>
              </a:scheme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51" name="Google Shape;141;p19"/>
          <p:cNvGrpSpPr/>
          <p:nvPr/>
        </p:nvGrpSpPr>
        <p:grpSpPr>
          <a:xfrm>
            <a:off x="165240" y="4741920"/>
            <a:ext cx="6506640" cy="90720"/>
            <a:chOff x="165240" y="4741920"/>
            <a:chExt cx="6506640" cy="90720"/>
          </a:xfrm>
        </p:grpSpPr>
        <p:cxnSp>
          <p:nvCxnSpPr>
            <p:cNvPr id="52" name="Google Shape;142;p19"/>
            <p:cNvCxnSpPr/>
            <p:nvPr/>
          </p:nvCxnSpPr>
          <p:spPr>
            <a:xfrm flipH="1">
              <a:off x="165240" y="4832640"/>
              <a:ext cx="6507000" cy="360"/>
            </a:xfrm>
            <a:prstGeom prst="straightConnector1">
              <a:avLst/>
            </a:prstGeom>
            <a:ln w="9525">
              <a:solidFill>
                <a:srgbClr val="586847"/>
              </a:solidFill>
              <a:round/>
            </a:ln>
          </p:spPr>
        </p:cxnSp>
        <p:sp>
          <p:nvSpPr>
            <p:cNvPr id="53" name="Google Shape;143;p19"/>
            <p:cNvSpPr/>
            <p:nvPr/>
          </p:nvSpPr>
          <p:spPr>
            <a:xfrm rot="10800000">
              <a:off x="6167160" y="474192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 name="Google Shape;144;p19"/>
          <p:cNvGrpSpPr/>
          <p:nvPr/>
        </p:nvGrpSpPr>
        <p:grpSpPr>
          <a:xfrm>
            <a:off x="402120" y="298440"/>
            <a:ext cx="8394840" cy="90720"/>
            <a:chOff x="402120" y="298440"/>
            <a:chExt cx="8394840" cy="90720"/>
          </a:xfrm>
        </p:grpSpPr>
        <p:cxnSp>
          <p:nvCxnSpPr>
            <p:cNvPr id="55" name="Google Shape;145;p19"/>
            <p:cNvCxnSpPr/>
            <p:nvPr/>
          </p:nvCxnSpPr>
          <p:spPr>
            <a:xfrm>
              <a:off x="402120" y="389160"/>
              <a:ext cx="8395200" cy="360"/>
            </a:xfrm>
            <a:prstGeom prst="straightConnector1">
              <a:avLst/>
            </a:prstGeom>
            <a:ln w="9525">
              <a:solidFill>
                <a:srgbClr val="586847"/>
              </a:solidFill>
              <a:round/>
            </a:ln>
          </p:spPr>
        </p:cxnSp>
        <p:sp>
          <p:nvSpPr>
            <p:cNvPr id="56" name="Google Shape;146;p19"/>
            <p:cNvSpPr/>
            <p:nvPr/>
          </p:nvSpPr>
          <p:spPr>
            <a:xfrm flipV="1">
              <a:off x="402480" y="29808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7" name="PlaceHolder 2"/>
          <p:cNvSpPr>
            <a:spLocks noGrp="1"/>
          </p:cNvSpPr>
          <p:nvPr>
            <p:ph type="body"/>
          </p:nvPr>
        </p:nvSpPr>
        <p:spPr>
          <a:xfrm>
            <a:off x="4789440" y="1603080"/>
            <a:ext cx="3285360" cy="2476080"/>
          </a:xfrm>
          <a:prstGeom prst="rect">
            <a:avLst/>
          </a:prstGeom>
          <a:noFill/>
          <a:ln w="0">
            <a:noFill/>
          </a:ln>
        </p:spPr>
        <p:txBody>
          <a:bodyPr lIns="90000" tIns="45000" rIns="90000" bIns="45000" anchor="t">
            <a:normAutofit fontScale="43333"/>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1031358" y="1047600"/>
            <a:ext cx="5102322" cy="302467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300" b="0" strike="noStrike" spc="-1" dirty="0">
                <a:solidFill>
                  <a:schemeClr val="dk1"/>
                </a:solidFill>
                <a:latin typeface="Noto Serif Ethiopic"/>
                <a:ea typeface="Noto Serif Ethiopic"/>
              </a:rPr>
              <a:t>IoT and AI in Electrical Engineering</a:t>
            </a:r>
            <a:endParaRPr lang="fr-FR" sz="4300" b="0" strike="noStrike" spc="-1" dirty="0">
              <a:solidFill>
                <a:schemeClr val="dk1"/>
              </a:solidFill>
              <a:latin typeface="Arial"/>
            </a:endParaRPr>
          </a:p>
        </p:txBody>
      </p:sp>
      <p:sp>
        <p:nvSpPr>
          <p:cNvPr id="256" name="PlaceHolder 2"/>
          <p:cNvSpPr>
            <a:spLocks noGrp="1"/>
          </p:cNvSpPr>
          <p:nvPr>
            <p:ph type="subTitle"/>
          </p:nvPr>
        </p:nvSpPr>
        <p:spPr>
          <a:xfrm>
            <a:off x="1067005" y="4125430"/>
            <a:ext cx="5514547" cy="489099"/>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katab"/>
                <a:ea typeface="Akatab"/>
              </a:rPr>
              <a:t>Exploring the Transformative Impact of Technology</a:t>
            </a:r>
            <a:endParaRPr lang="en-US" sz="1400" b="0" strike="noStrike" spc="-1" dirty="0">
              <a:solidFill>
                <a:srgbClr val="000000"/>
              </a:solidFill>
              <a:latin typeface="OpenSymbol"/>
            </a:endParaRPr>
          </a:p>
        </p:txBody>
      </p:sp>
      <p:grpSp>
        <p:nvGrpSpPr>
          <p:cNvPr id="257" name="Google Shape;380;p40"/>
          <p:cNvGrpSpPr/>
          <p:nvPr/>
        </p:nvGrpSpPr>
        <p:grpSpPr>
          <a:xfrm>
            <a:off x="596880" y="4546080"/>
            <a:ext cx="8385840" cy="91080"/>
            <a:chOff x="596880" y="4546080"/>
            <a:chExt cx="8385840" cy="91080"/>
          </a:xfrm>
        </p:grpSpPr>
        <p:cxnSp>
          <p:nvCxnSpPr>
            <p:cNvPr id="258" name="Google Shape;381;p40"/>
            <p:cNvCxnSpPr/>
            <p:nvPr/>
          </p:nvCxnSpPr>
          <p:spPr>
            <a:xfrm flipH="1">
              <a:off x="596880" y="4546080"/>
              <a:ext cx="8386200" cy="360"/>
            </a:xfrm>
            <a:prstGeom prst="straightConnector1">
              <a:avLst/>
            </a:prstGeom>
            <a:ln w="9525">
              <a:solidFill>
                <a:srgbClr val="586847"/>
              </a:solidFill>
              <a:round/>
            </a:ln>
          </p:spPr>
        </p:cxnSp>
        <p:sp>
          <p:nvSpPr>
            <p:cNvPr id="259" name="Google Shape;382;p40"/>
            <p:cNvSpPr/>
            <p:nvPr/>
          </p:nvSpPr>
          <p:spPr>
            <a:xfrm rot="10800000">
              <a:off x="597600" y="454644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383;p40"/>
          <p:cNvGrpSpPr/>
          <p:nvPr/>
        </p:nvGrpSpPr>
        <p:grpSpPr>
          <a:xfrm>
            <a:off x="7952400" y="1292040"/>
            <a:ext cx="90720" cy="3705840"/>
            <a:chOff x="7952400" y="1292040"/>
            <a:chExt cx="90720" cy="3705840"/>
          </a:xfrm>
        </p:grpSpPr>
        <p:sp>
          <p:nvSpPr>
            <p:cNvPr id="261" name="Google Shape;384;p40"/>
            <p:cNvSpPr/>
            <p:nvPr/>
          </p:nvSpPr>
          <p:spPr>
            <a:xfrm rot="5400000">
              <a:off x="7745400" y="1499400"/>
              <a:ext cx="504720" cy="907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62" name="Google Shape;385;p40"/>
            <p:cNvCxnSpPr/>
            <p:nvPr/>
          </p:nvCxnSpPr>
          <p:spPr>
            <a:xfrm>
              <a:off x="8042760" y="1292040"/>
              <a:ext cx="360" cy="3706200"/>
            </a:xfrm>
            <a:prstGeom prst="straightConnector1">
              <a:avLst/>
            </a:prstGeom>
            <a:ln w="9525">
              <a:solidFill>
                <a:srgbClr val="586847"/>
              </a:solidFill>
              <a:roun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p:cNvSpPr>
          <p:nvPr>
            <p:ph type="subTitle"/>
          </p:nvPr>
        </p:nvSpPr>
        <p:spPr>
          <a:xfrm>
            <a:off x="2428920" y="1914480"/>
            <a:ext cx="4295520" cy="1104480"/>
          </a:xfrm>
          <a:prstGeom prst="rect">
            <a:avLst/>
          </a:prstGeom>
          <a:noFill/>
          <a:ln w="0">
            <a:noFill/>
          </a:ln>
        </p:spPr>
        <p:txBody>
          <a:bodyPr lIns="91440" tIns="91440" rIns="91440" bIns="91440" anchor="t">
            <a:normAutofit/>
          </a:bodyPr>
          <a:lstStyle/>
          <a:p>
            <a:pPr marL="0" indent="0" algn="ctr">
              <a:lnSpc>
                <a:spcPct val="100000"/>
              </a:lnSpc>
              <a:buNone/>
              <a:tabLst>
                <a:tab pos="0" algn="l"/>
              </a:tabLst>
            </a:pPr>
            <a:endParaRPr lang="en" sz="2400" b="0" strike="noStrike" spc="-1" dirty="0">
              <a:solidFill>
                <a:schemeClr val="dk1"/>
              </a:solidFill>
              <a:latin typeface="Akatab"/>
              <a:ea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algn="ctr">
              <a:lnSpc>
                <a:spcPct val="100000"/>
              </a:lnSpc>
              <a:tabLst>
                <a:tab pos="0" algn="l"/>
              </a:tabLst>
            </a:pPr>
            <a:endParaRPr lang="en" sz="2400" spc="-1" dirty="0">
              <a:solidFill>
                <a:schemeClr val="dk1"/>
              </a:solidFill>
              <a:latin typeface="Akatab"/>
            </a:endParaRPr>
          </a:p>
          <a:p>
            <a:pPr algn="ctr">
              <a:lnSpc>
                <a:spcPct val="100000"/>
              </a:lnSpc>
              <a:tabLst>
                <a:tab pos="0" algn="l"/>
              </a:tabLst>
            </a:pPr>
            <a:endParaRPr lang="en" sz="2400" b="0" strike="noStrike" spc="-1" dirty="0">
              <a:solidFill>
                <a:schemeClr val="dk1"/>
              </a:solidFill>
              <a:latin typeface="Akatab"/>
            </a:endParaRPr>
          </a:p>
          <a:p>
            <a:pPr marL="0" indent="0" algn="ctr">
              <a:lnSpc>
                <a:spcPct val="100000"/>
              </a:lnSpc>
              <a:buNone/>
              <a:tabLst>
                <a:tab pos="0" algn="l"/>
              </a:tabLst>
            </a:pPr>
            <a:endParaRPr lang="en-US" sz="2400" b="0" strike="noStrike" spc="-1" dirty="0">
              <a:solidFill>
                <a:srgbClr val="000000"/>
              </a:solidFill>
              <a:latin typeface="OpenSymbol"/>
            </a:endParaRPr>
          </a:p>
        </p:txBody>
      </p:sp>
      <p:sp>
        <p:nvSpPr>
          <p:cNvPr id="331" name="PlaceHolder 2"/>
          <p:cNvSpPr>
            <a:spLocks noGrp="1"/>
          </p:cNvSpPr>
          <p:nvPr>
            <p:ph type="title"/>
          </p:nvPr>
        </p:nvSpPr>
        <p:spPr>
          <a:xfrm>
            <a:off x="2428920" y="876239"/>
            <a:ext cx="4285800" cy="1739369"/>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200" b="0" strike="noStrike" spc="-1" dirty="0">
                <a:solidFill>
                  <a:schemeClr val="dk1"/>
                </a:solidFill>
                <a:latin typeface="Noto Serif Ethiopic"/>
                <a:ea typeface="Noto Serif Ethiopic"/>
              </a:rPr>
              <a:t>Thank you!</a:t>
            </a:r>
            <a:endParaRPr lang="fr-FR" sz="5200" b="0" strike="noStrike" spc="-1" dirty="0">
              <a:solidFill>
                <a:schemeClr val="dk1"/>
              </a:solidFill>
              <a:latin typeface="Arial"/>
            </a:endParaRPr>
          </a:p>
        </p:txBody>
      </p:sp>
      <p:sp>
        <p:nvSpPr>
          <p:cNvPr id="332" name="Google Shape;924;p74"/>
          <p:cNvSpPr/>
          <p:nvPr/>
        </p:nvSpPr>
        <p:spPr>
          <a:xfrm>
            <a:off x="3371760" y="4057560"/>
            <a:ext cx="2390400" cy="342720"/>
          </a:xfrm>
          <a:prstGeom prst="rect">
            <a:avLst/>
          </a:prstGeom>
          <a:noFill/>
          <a:ln w="0">
            <a:noFill/>
          </a:ln>
        </p:spPr>
        <p:style>
          <a:lnRef idx="0">
            <a:scrgbClr r="0" g="0" b="0"/>
          </a:lnRef>
          <a:fillRef idx="0">
            <a:scrgbClr r="0" g="0" b="0"/>
          </a:fillRef>
          <a:effectRef idx="0">
            <a:scrgbClr r="0" g="0" b="0"/>
          </a:effectRef>
          <a:fontRef idx="minor"/>
        </p:style>
        <p:txBody>
          <a:bodyPr lIns="870823080" tIns="171360" rIns="870823080" bIns="171360" anchor="t">
            <a:normAutofit fontScale="12222"/>
          </a:bodyPr>
          <a:lstStyle/>
          <a:p>
            <a:pPr algn="ctr" defTabSz="914400">
              <a:lnSpc>
                <a:spcPct val="100000"/>
              </a:lnSpc>
              <a:tabLst>
                <a:tab pos="0" algn="l"/>
              </a:tabLst>
            </a:pPr>
            <a:r>
              <a:rPr lang="en" sz="1000" b="0" strike="noStrike" spc="-1">
                <a:solidFill>
                  <a:schemeClr val="dk1"/>
                </a:solidFill>
                <a:latin typeface="Arial"/>
              </a:rPr>
              <a:t>+91 620 421 838</a:t>
            </a:r>
            <a:endParaRPr lang="en-US" sz="1000" b="0" strike="noStrike" spc="-1">
              <a:solidFill>
                <a:srgbClr val="000000"/>
              </a:solidFill>
              <a:latin typeface="OpenSymbol"/>
            </a:endParaRPr>
          </a:p>
        </p:txBody>
      </p:sp>
      <p:sp>
        <p:nvSpPr>
          <p:cNvPr id="2" name="Rectangle 1">
            <a:extLst>
              <a:ext uri="{FF2B5EF4-FFF2-40B4-BE49-F238E27FC236}">
                <a16:creationId xmlns:a16="http://schemas.microsoft.com/office/drawing/2014/main" id="{883644C6-F068-5925-E405-5DCE21A2EEDD}"/>
              </a:ext>
            </a:extLst>
          </p:cNvPr>
          <p:cNvSpPr/>
          <p:nvPr/>
        </p:nvSpPr>
        <p:spPr>
          <a:xfrm>
            <a:off x="2551813" y="2934586"/>
            <a:ext cx="4178595" cy="574158"/>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 name="Google Shape;554;p56"/>
          <p:cNvPicPr/>
          <p:nvPr/>
        </p:nvPicPr>
        <p:blipFill>
          <a:blip r:embed="rId2"/>
          <a:srcRect l="5721" r="5721"/>
          <a:stretch/>
        </p:blipFill>
        <p:spPr>
          <a:xfrm>
            <a:off x="1020960" y="1333440"/>
            <a:ext cx="3285360" cy="2476080"/>
          </a:xfrm>
          <a:prstGeom prst="rect">
            <a:avLst/>
          </a:prstGeom>
          <a:ln w="0">
            <a:noFill/>
          </a:ln>
        </p:spPr>
      </p:pic>
      <p:sp>
        <p:nvSpPr>
          <p:cNvPr id="264" name="PlaceHolder 1"/>
          <p:cNvSpPr>
            <a:spLocks noGrp="1"/>
          </p:cNvSpPr>
          <p:nvPr>
            <p:ph type="title"/>
          </p:nvPr>
        </p:nvSpPr>
        <p:spPr>
          <a:xfrm>
            <a:off x="4505400" y="1057320"/>
            <a:ext cx="3619080" cy="1590187"/>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dirty="0">
                <a:solidFill>
                  <a:schemeClr val="dk1"/>
                </a:solidFill>
                <a:latin typeface="Noto Serif Ethiopic"/>
                <a:ea typeface="Noto Serif Ethiopic"/>
              </a:rPr>
              <a:t>Introduction</a:t>
            </a:r>
            <a:endParaRPr lang="fr-FR" sz="3500" b="0" strike="noStrike" spc="-1" dirty="0">
              <a:solidFill>
                <a:schemeClr val="dk1"/>
              </a:solidFill>
              <a:latin typeface="Arial"/>
            </a:endParaRPr>
          </a:p>
        </p:txBody>
      </p:sp>
      <p:sp>
        <p:nvSpPr>
          <p:cNvPr id="265" name="PlaceHolder 2"/>
          <p:cNvSpPr>
            <a:spLocks noGrp="1"/>
          </p:cNvSpPr>
          <p:nvPr>
            <p:ph type="subTitle"/>
          </p:nvPr>
        </p:nvSpPr>
        <p:spPr>
          <a:xfrm>
            <a:off x="4306186" y="2509284"/>
            <a:ext cx="3818294" cy="1576716"/>
          </a:xfrm>
          <a:prstGeom prst="rect">
            <a:avLst/>
          </a:prstGeom>
          <a:noFill/>
          <a:ln w="0">
            <a:noFill/>
          </a:ln>
        </p:spPr>
        <p:txBody>
          <a:bodyPr lIns="91440" tIns="91440" rIns="91440" bIns="91440" anchor="t">
            <a:noAutofit/>
          </a:bodyPr>
          <a:lstStyle/>
          <a:p>
            <a:pPr indent="0" algn="just">
              <a:lnSpc>
                <a:spcPct val="100000"/>
              </a:lnSpc>
              <a:buNone/>
              <a:tabLst>
                <a:tab pos="0" algn="l"/>
              </a:tabLst>
            </a:pPr>
            <a:r>
              <a:rPr lang="en" sz="1200" b="1" strike="noStrike" spc="-1" dirty="0">
                <a:solidFill>
                  <a:schemeClr val="dk1"/>
                </a:solidFill>
                <a:latin typeface="Akatab"/>
                <a:ea typeface="Akatab"/>
              </a:rPr>
              <a:t>This presentation discusses the vital roles of IoT and AI in revolutionizing electrical engineering practices. These technologies enhance automation, efficiency, and predictive capabilities, leading to smarter electrical systems and improved energy management.</a:t>
            </a:r>
            <a:endParaRPr lang="en-US" sz="1200" b="1"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subTitle"/>
          </p:nvPr>
        </p:nvSpPr>
        <p:spPr>
          <a:xfrm>
            <a:off x="3296093" y="2509284"/>
            <a:ext cx="4636347" cy="834295"/>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dirty="0">
                <a:solidFill>
                  <a:schemeClr val="lt1"/>
                </a:solidFill>
                <a:latin typeface="Akatab"/>
                <a:ea typeface="Akatab"/>
              </a:rPr>
              <a:t>Smart Grid Systems leverage IoT technology for real-time monitoring and control of energy distribution. By utilizing IoT devices, utilities can gather feedback on energy consumption, leading to optimized operations and reduced wastage. These systems enhance reliability and allow for automated responses to fluctuations in energy demand, promoting energy efficiency and sustainability.</a:t>
            </a:r>
            <a:endParaRPr lang="en-US" sz="1400" b="0" strike="noStrike" spc="-1" dirty="0">
              <a:solidFill>
                <a:srgbClr val="000000"/>
              </a:solidFill>
              <a:latin typeface="OpenSymbol"/>
            </a:endParaRPr>
          </a:p>
        </p:txBody>
      </p:sp>
      <p:sp>
        <p:nvSpPr>
          <p:cNvPr id="276" name="PlaceHolder 2"/>
          <p:cNvSpPr>
            <a:spLocks noGrp="1"/>
          </p:cNvSpPr>
          <p:nvPr>
            <p:ph type="title"/>
          </p:nvPr>
        </p:nvSpPr>
        <p:spPr>
          <a:xfrm>
            <a:off x="2615609" y="1605516"/>
            <a:ext cx="5039833" cy="988828"/>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000" b="0" strike="noStrike" spc="-1" dirty="0">
                <a:solidFill>
                  <a:schemeClr val="lt1"/>
                </a:solidFill>
                <a:latin typeface="Noto Serif Ethiopic"/>
                <a:ea typeface="Noto Serif Ethiopic"/>
              </a:rPr>
              <a:t>Smart Grid Systems</a:t>
            </a:r>
            <a:endParaRPr lang="fr-FR" sz="4000" b="0" strike="noStrike" spc="-1" dirty="0">
              <a:solidFill>
                <a:schemeClr val="dk1"/>
              </a:solidFill>
              <a:latin typeface="Arial"/>
            </a:endParaRPr>
          </a:p>
        </p:txBody>
      </p:sp>
      <p:grpSp>
        <p:nvGrpSpPr>
          <p:cNvPr id="277" name="Google Shape;421;p43"/>
          <p:cNvGrpSpPr/>
          <p:nvPr/>
        </p:nvGrpSpPr>
        <p:grpSpPr>
          <a:xfrm>
            <a:off x="181080" y="508680"/>
            <a:ext cx="8385840" cy="90720"/>
            <a:chOff x="181080" y="508680"/>
            <a:chExt cx="8385840" cy="90720"/>
          </a:xfrm>
        </p:grpSpPr>
        <p:cxnSp>
          <p:nvCxnSpPr>
            <p:cNvPr id="278" name="Google Shape;422;p43"/>
            <p:cNvCxnSpPr/>
            <p:nvPr/>
          </p:nvCxnSpPr>
          <p:spPr>
            <a:xfrm>
              <a:off x="181080" y="599400"/>
              <a:ext cx="8386200" cy="360"/>
            </a:xfrm>
            <a:prstGeom prst="straightConnector1">
              <a:avLst/>
            </a:prstGeom>
            <a:ln w="9525">
              <a:solidFill>
                <a:srgbClr val="FCFCFC"/>
              </a:solidFill>
              <a:round/>
            </a:ln>
          </p:spPr>
        </p:cxnSp>
        <p:sp>
          <p:nvSpPr>
            <p:cNvPr id="279" name="Google Shape;423;p43"/>
            <p:cNvSpPr/>
            <p:nvPr/>
          </p:nvSpPr>
          <p:spPr>
            <a:xfrm>
              <a:off x="8061840" y="5086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424;p43"/>
          <p:cNvGrpSpPr/>
          <p:nvPr/>
        </p:nvGrpSpPr>
        <p:grpSpPr>
          <a:xfrm>
            <a:off x="1113480" y="156240"/>
            <a:ext cx="90720" cy="3697200"/>
            <a:chOff x="1113480" y="156240"/>
            <a:chExt cx="90720" cy="3697200"/>
          </a:xfrm>
        </p:grpSpPr>
        <p:sp>
          <p:nvSpPr>
            <p:cNvPr id="281" name="Google Shape;425;p43"/>
            <p:cNvSpPr/>
            <p:nvPr/>
          </p:nvSpPr>
          <p:spPr>
            <a:xfrm rot="16200000">
              <a:off x="906480" y="35557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82" name="Google Shape;426;p43"/>
            <p:cNvCxnSpPr/>
            <p:nvPr/>
          </p:nvCxnSpPr>
          <p:spPr>
            <a:xfrm flipV="1">
              <a:off x="1121040" y="156240"/>
              <a:ext cx="360" cy="3434760"/>
            </a:xfrm>
            <a:prstGeom prst="straightConnector1">
              <a:avLst/>
            </a:prstGeom>
            <a:ln w="9525">
              <a:solidFill>
                <a:srgbClr val="FCFCFC"/>
              </a:solidFill>
              <a:roun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p:cNvSpPr>
          <p:nvPr>
            <p:ph type="subTitle"/>
          </p:nvPr>
        </p:nvSpPr>
        <p:spPr>
          <a:xfrm>
            <a:off x="776177" y="2000160"/>
            <a:ext cx="3909583" cy="1676160"/>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a:solidFill>
                  <a:schemeClr val="dk1"/>
                </a:solidFill>
                <a:latin typeface="Akatab"/>
                <a:ea typeface="Akatab"/>
              </a:rPr>
              <a:t>Energy Metering plays a crucial role in modern electrical engineering through IoT-enabled smart meters that track energy usage in real time. These smart meters allow consumers to monitor their consumption patterns, leading to more accurate billing and energy management. They also facilitate data collection for utilities, helping them to optimize energy distribution and plan for future demand more effectively.</a:t>
            </a:r>
            <a:endParaRPr lang="en-US" sz="1400" b="0" strike="noStrike" spc="-1">
              <a:solidFill>
                <a:srgbClr val="000000"/>
              </a:solidFill>
              <a:latin typeface="OpenSymbol"/>
            </a:endParaRPr>
          </a:p>
        </p:txBody>
      </p:sp>
      <p:sp>
        <p:nvSpPr>
          <p:cNvPr id="284" name="PlaceHolder 2"/>
          <p:cNvSpPr>
            <a:spLocks noGrp="1"/>
          </p:cNvSpPr>
          <p:nvPr>
            <p:ph type="title"/>
          </p:nvPr>
        </p:nvSpPr>
        <p:spPr>
          <a:xfrm>
            <a:off x="723960" y="447840"/>
            <a:ext cx="7705440" cy="5713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3600" b="0" strike="noStrike" spc="-1">
                <a:solidFill>
                  <a:schemeClr val="dk1"/>
                </a:solidFill>
                <a:latin typeface="Noto Serif Ethiopic"/>
                <a:ea typeface="Noto Serif Ethiopic"/>
              </a:rPr>
              <a:t>Energy Metering</a:t>
            </a:r>
            <a:endParaRPr lang="fr-FR" sz="3600" b="0" strike="noStrike" spc="-1">
              <a:solidFill>
                <a:schemeClr val="dk1"/>
              </a:solidFill>
              <a:latin typeface="Arial"/>
            </a:endParaRPr>
          </a:p>
        </p:txBody>
      </p:sp>
      <p:pic>
        <p:nvPicPr>
          <p:cNvPr id="285" name="Google Shape;453;p46"/>
          <p:cNvPicPr/>
          <p:nvPr/>
        </p:nvPicPr>
        <p:blipFill>
          <a:blip r:embed="rId2"/>
          <a:srcRect t="24881" b="24881"/>
          <a:stretch/>
        </p:blipFill>
        <p:spPr>
          <a:xfrm>
            <a:off x="4789440" y="1603080"/>
            <a:ext cx="3285360" cy="247608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p:cNvSpPr>
          <p:nvPr>
            <p:ph type="subTitle"/>
          </p:nvPr>
        </p:nvSpPr>
        <p:spPr>
          <a:xfrm>
            <a:off x="3615070" y="2041451"/>
            <a:ext cx="4530022" cy="1642370"/>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dirty="0">
                <a:solidFill>
                  <a:schemeClr val="lt1"/>
                </a:solidFill>
                <a:latin typeface="Akatab"/>
                <a:ea typeface="Akatab"/>
              </a:rPr>
              <a:t>Home Automation integrates IoT devices such as smart thermostats, lighting, and appliances to enhance energy efficiency and user convenience. These devices can be remotely controlled via smartphones or voice assistants, enabling users to optimize energy use based on their habits and preferences. Automation also allows for scheduled activities, such as turning off lights when not in use or adjusting heating and cooling based on occupancy, leading to cost savings and increased comfort.</a:t>
            </a:r>
            <a:endParaRPr lang="en-US" sz="1400" b="0" strike="noStrike" spc="-1" dirty="0">
              <a:solidFill>
                <a:srgbClr val="000000"/>
              </a:solidFill>
              <a:latin typeface="OpenSymbol"/>
            </a:endParaRPr>
          </a:p>
        </p:txBody>
      </p:sp>
      <p:sp>
        <p:nvSpPr>
          <p:cNvPr id="287" name="PlaceHolder 2"/>
          <p:cNvSpPr>
            <a:spLocks noGrp="1"/>
          </p:cNvSpPr>
          <p:nvPr>
            <p:ph type="title"/>
          </p:nvPr>
        </p:nvSpPr>
        <p:spPr>
          <a:xfrm>
            <a:off x="2892348" y="1169582"/>
            <a:ext cx="5018275" cy="1010093"/>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000" b="0" strike="noStrike" spc="-1" dirty="0">
                <a:solidFill>
                  <a:schemeClr val="lt1"/>
                </a:solidFill>
                <a:latin typeface="Noto Serif Ethiopic"/>
                <a:ea typeface="Noto Serif Ethiopic"/>
              </a:rPr>
              <a:t>Home Automation</a:t>
            </a:r>
            <a:endParaRPr lang="fr-FR" sz="4000" b="0" strike="noStrike" spc="-1" dirty="0">
              <a:solidFill>
                <a:schemeClr val="dk1"/>
              </a:solidFill>
              <a:latin typeface="Arial"/>
            </a:endParaRPr>
          </a:p>
        </p:txBody>
      </p:sp>
      <p:grpSp>
        <p:nvGrpSpPr>
          <p:cNvPr id="288" name="Google Shape;421;p43"/>
          <p:cNvGrpSpPr/>
          <p:nvPr/>
        </p:nvGrpSpPr>
        <p:grpSpPr>
          <a:xfrm>
            <a:off x="181080" y="508680"/>
            <a:ext cx="8385840" cy="90720"/>
            <a:chOff x="181080" y="508680"/>
            <a:chExt cx="8385840" cy="90720"/>
          </a:xfrm>
        </p:grpSpPr>
        <p:cxnSp>
          <p:nvCxnSpPr>
            <p:cNvPr id="289" name="Google Shape;422;p43"/>
            <p:cNvCxnSpPr/>
            <p:nvPr/>
          </p:nvCxnSpPr>
          <p:spPr>
            <a:xfrm>
              <a:off x="181080" y="599400"/>
              <a:ext cx="8386200" cy="360"/>
            </a:xfrm>
            <a:prstGeom prst="straightConnector1">
              <a:avLst/>
            </a:prstGeom>
            <a:ln w="9525">
              <a:solidFill>
                <a:srgbClr val="FCFCFC"/>
              </a:solidFill>
              <a:round/>
            </a:ln>
          </p:spPr>
        </p:cxnSp>
        <p:sp>
          <p:nvSpPr>
            <p:cNvPr id="290" name="Google Shape;423;p43"/>
            <p:cNvSpPr/>
            <p:nvPr/>
          </p:nvSpPr>
          <p:spPr>
            <a:xfrm>
              <a:off x="8061840" y="5086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1" name="Google Shape;424;p43"/>
          <p:cNvGrpSpPr/>
          <p:nvPr/>
        </p:nvGrpSpPr>
        <p:grpSpPr>
          <a:xfrm>
            <a:off x="1113480" y="156240"/>
            <a:ext cx="90720" cy="3697200"/>
            <a:chOff x="1113480" y="156240"/>
            <a:chExt cx="90720" cy="3697200"/>
          </a:xfrm>
        </p:grpSpPr>
        <p:sp>
          <p:nvSpPr>
            <p:cNvPr id="292" name="Google Shape;425;p43"/>
            <p:cNvSpPr/>
            <p:nvPr/>
          </p:nvSpPr>
          <p:spPr>
            <a:xfrm rot="16200000">
              <a:off x="906480" y="35557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293" name="Google Shape;426;p43"/>
            <p:cNvCxnSpPr/>
            <p:nvPr/>
          </p:nvCxnSpPr>
          <p:spPr>
            <a:xfrm flipV="1">
              <a:off x="1121040" y="156240"/>
              <a:ext cx="360" cy="3434760"/>
            </a:xfrm>
            <a:prstGeom prst="straightConnector1">
              <a:avLst/>
            </a:prstGeom>
            <a:ln w="9525">
              <a:solidFill>
                <a:srgbClr val="FCFCFC"/>
              </a:solidFill>
              <a:roun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subTitle"/>
          </p:nvPr>
        </p:nvSpPr>
        <p:spPr>
          <a:xfrm>
            <a:off x="3104999" y="2108051"/>
            <a:ext cx="5113967" cy="618840"/>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dirty="0">
                <a:solidFill>
                  <a:schemeClr val="lt1"/>
                </a:solidFill>
                <a:latin typeface="Akatab"/>
                <a:ea typeface="Akatab"/>
              </a:rPr>
              <a:t>Fault Detection employs AI algorithms to analyze data from electrical systems, identifying anomalies and predicting failures before they occur. This proactive maintenance approach minimizes downtime and repair costs by allowing for timely interventions. Advanced machine learning techniques can recognize patterns in data that indicate potential issues, enabling maintenance teams to address problems before they escalate, thus improving system reliability and safety.</a:t>
            </a:r>
            <a:endParaRPr lang="en-US" sz="1400" b="0" strike="noStrike" spc="-1" dirty="0">
              <a:solidFill>
                <a:srgbClr val="000000"/>
              </a:solidFill>
              <a:latin typeface="OpenSymbol"/>
            </a:endParaRPr>
          </a:p>
        </p:txBody>
      </p:sp>
      <p:sp>
        <p:nvSpPr>
          <p:cNvPr id="304" name="PlaceHolder 2"/>
          <p:cNvSpPr>
            <a:spLocks noGrp="1"/>
          </p:cNvSpPr>
          <p:nvPr>
            <p:ph type="title"/>
          </p:nvPr>
        </p:nvSpPr>
        <p:spPr>
          <a:xfrm>
            <a:off x="3105000" y="1254642"/>
            <a:ext cx="4657320" cy="967563"/>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000" b="0" strike="noStrike" spc="-1" dirty="0">
                <a:solidFill>
                  <a:schemeClr val="lt1"/>
                </a:solidFill>
                <a:latin typeface="Noto Serif Ethiopic"/>
                <a:ea typeface="Noto Serif Ethiopic"/>
              </a:rPr>
              <a:t>Fault Detection</a:t>
            </a:r>
            <a:endParaRPr lang="fr-FR" sz="6000" b="0" strike="noStrike" spc="-1" dirty="0">
              <a:solidFill>
                <a:schemeClr val="dk1"/>
              </a:solidFill>
              <a:latin typeface="Arial"/>
            </a:endParaRPr>
          </a:p>
        </p:txBody>
      </p:sp>
      <p:grpSp>
        <p:nvGrpSpPr>
          <p:cNvPr id="305" name="Google Shape;421;p43"/>
          <p:cNvGrpSpPr/>
          <p:nvPr/>
        </p:nvGrpSpPr>
        <p:grpSpPr>
          <a:xfrm>
            <a:off x="181080" y="508680"/>
            <a:ext cx="8385840" cy="90720"/>
            <a:chOff x="181080" y="508680"/>
            <a:chExt cx="8385840" cy="90720"/>
          </a:xfrm>
        </p:grpSpPr>
        <p:cxnSp>
          <p:nvCxnSpPr>
            <p:cNvPr id="306" name="Google Shape;422;p43"/>
            <p:cNvCxnSpPr/>
            <p:nvPr/>
          </p:nvCxnSpPr>
          <p:spPr>
            <a:xfrm>
              <a:off x="181080" y="599400"/>
              <a:ext cx="8386200" cy="360"/>
            </a:xfrm>
            <a:prstGeom prst="straightConnector1">
              <a:avLst/>
            </a:prstGeom>
            <a:ln w="9525">
              <a:solidFill>
                <a:srgbClr val="FCFCFC"/>
              </a:solidFill>
              <a:round/>
            </a:ln>
          </p:spPr>
        </p:cxnSp>
        <p:sp>
          <p:nvSpPr>
            <p:cNvPr id="307" name="Google Shape;423;p43"/>
            <p:cNvSpPr/>
            <p:nvPr/>
          </p:nvSpPr>
          <p:spPr>
            <a:xfrm>
              <a:off x="8061840" y="5086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8" name="Google Shape;424;p43"/>
          <p:cNvGrpSpPr/>
          <p:nvPr/>
        </p:nvGrpSpPr>
        <p:grpSpPr>
          <a:xfrm>
            <a:off x="1113480" y="156240"/>
            <a:ext cx="90720" cy="3697200"/>
            <a:chOff x="1113480" y="156240"/>
            <a:chExt cx="90720" cy="3697200"/>
          </a:xfrm>
        </p:grpSpPr>
        <p:sp>
          <p:nvSpPr>
            <p:cNvPr id="309" name="Google Shape;425;p43"/>
            <p:cNvSpPr/>
            <p:nvPr/>
          </p:nvSpPr>
          <p:spPr>
            <a:xfrm rot="16200000">
              <a:off x="906480" y="35557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10" name="Google Shape;426;p43"/>
            <p:cNvCxnSpPr/>
            <p:nvPr/>
          </p:nvCxnSpPr>
          <p:spPr>
            <a:xfrm flipV="1">
              <a:off x="1121040" y="156240"/>
              <a:ext cx="360" cy="3434760"/>
            </a:xfrm>
            <a:prstGeom prst="straightConnector1">
              <a:avLst/>
            </a:prstGeom>
            <a:ln w="9525">
              <a:solidFill>
                <a:srgbClr val="FCFCFC"/>
              </a:solidFill>
              <a:roun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Google Shape;554;p56"/>
          <p:cNvPicPr/>
          <p:nvPr/>
        </p:nvPicPr>
        <p:blipFill>
          <a:blip r:embed="rId2"/>
          <a:srcRect l="5721" r="5721"/>
          <a:stretch/>
        </p:blipFill>
        <p:spPr>
          <a:xfrm>
            <a:off x="1020960" y="1333440"/>
            <a:ext cx="3285360" cy="2476080"/>
          </a:xfrm>
          <a:prstGeom prst="rect">
            <a:avLst/>
          </a:prstGeom>
          <a:ln w="0">
            <a:noFill/>
          </a:ln>
        </p:spPr>
      </p:pic>
      <p:sp>
        <p:nvSpPr>
          <p:cNvPr id="312" name="PlaceHolder 1"/>
          <p:cNvSpPr>
            <a:spLocks noGrp="1"/>
          </p:cNvSpPr>
          <p:nvPr>
            <p:ph type="title"/>
          </p:nvPr>
        </p:nvSpPr>
        <p:spPr>
          <a:xfrm>
            <a:off x="4505400" y="1057320"/>
            <a:ext cx="3619080" cy="1335006"/>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0" strike="noStrike" spc="-1" dirty="0">
                <a:solidFill>
                  <a:schemeClr val="dk1"/>
                </a:solidFill>
                <a:latin typeface="Noto Serif Ethiopic"/>
                <a:ea typeface="Noto Serif Ethiopic"/>
              </a:rPr>
              <a:t>Load Forecasting</a:t>
            </a:r>
            <a:endParaRPr lang="fr-FR" sz="3500" b="0" strike="noStrike" spc="-1" dirty="0">
              <a:solidFill>
                <a:schemeClr val="dk1"/>
              </a:solidFill>
              <a:latin typeface="Arial"/>
            </a:endParaRPr>
          </a:p>
        </p:txBody>
      </p:sp>
      <p:sp>
        <p:nvSpPr>
          <p:cNvPr id="313" name="PlaceHolder 2"/>
          <p:cNvSpPr>
            <a:spLocks noGrp="1"/>
          </p:cNvSpPr>
          <p:nvPr>
            <p:ph type="subTitle"/>
          </p:nvPr>
        </p:nvSpPr>
        <p:spPr>
          <a:xfrm>
            <a:off x="4388441" y="2222531"/>
            <a:ext cx="4319623" cy="704520"/>
          </a:xfrm>
          <a:prstGeom prst="rect">
            <a:avLst/>
          </a:prstGeom>
          <a:noFill/>
          <a:ln w="0">
            <a:noFill/>
          </a:ln>
        </p:spPr>
        <p:txBody>
          <a:bodyPr lIns="91440" tIns="91440" rIns="91440" bIns="91440" anchor="t">
            <a:noAutofit/>
          </a:bodyPr>
          <a:lstStyle/>
          <a:p>
            <a:pPr indent="0" algn="just">
              <a:lnSpc>
                <a:spcPct val="100000"/>
              </a:lnSpc>
              <a:buNone/>
              <a:tabLst>
                <a:tab pos="0" algn="l"/>
              </a:tabLst>
            </a:pPr>
            <a:r>
              <a:rPr lang="en" sz="1400" b="0" strike="noStrike" spc="-1" dirty="0">
                <a:solidFill>
                  <a:schemeClr val="dk1"/>
                </a:solidFill>
                <a:latin typeface="Akatab"/>
                <a:ea typeface="Akatab"/>
              </a:rPr>
              <a:t>Load Forecasting utilizes AI to predict energy demand and supply, which is critical for maintaining grid stability. By analyzing historical consumption data and considering factors such as weather patterns and economic trends, AI models can provide accurate forecasts. These predictions help in adjusting energy production and managing resources efficiently, ultimately reducing energy waste and improving overall system performance.</a:t>
            </a:r>
            <a:endParaRPr lang="en-US" sz="14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subTitle"/>
          </p:nvPr>
        </p:nvSpPr>
        <p:spPr>
          <a:xfrm>
            <a:off x="3381152" y="2437661"/>
            <a:ext cx="4944141" cy="618840"/>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dirty="0">
                <a:solidFill>
                  <a:schemeClr val="lt1"/>
                </a:solidFill>
                <a:latin typeface="Akatab"/>
                <a:ea typeface="Akatab"/>
              </a:rPr>
              <a:t>Smart Grid Optimization leverages AI to enhance the efficiency of energy distribution and management. By balancing load distribution among various energy sources and predicting peak demand periods, AI systems facilitate a smoother energy flow and reduce losses. This optimization not only leads to cost savings but also contributes to environmental sustainability by integrating renewable energy sources and reducing carbon footprints.</a:t>
            </a:r>
            <a:endParaRPr lang="en-US" sz="1400" b="0" strike="noStrike" spc="-1" dirty="0">
              <a:solidFill>
                <a:srgbClr val="000000"/>
              </a:solidFill>
              <a:latin typeface="OpenSymbol"/>
            </a:endParaRPr>
          </a:p>
        </p:txBody>
      </p:sp>
      <p:sp>
        <p:nvSpPr>
          <p:cNvPr id="315" name="PlaceHolder 2"/>
          <p:cNvSpPr>
            <a:spLocks noGrp="1"/>
          </p:cNvSpPr>
          <p:nvPr>
            <p:ph type="title"/>
          </p:nvPr>
        </p:nvSpPr>
        <p:spPr>
          <a:xfrm>
            <a:off x="2392325" y="1818167"/>
            <a:ext cx="5932968" cy="606056"/>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000" b="0" strike="noStrike" spc="-1" dirty="0">
                <a:solidFill>
                  <a:schemeClr val="lt1"/>
                </a:solidFill>
                <a:latin typeface="Noto Serif Ethiopic"/>
                <a:ea typeface="Noto Serif Ethiopic"/>
              </a:rPr>
              <a:t>Smart Grid Optimization</a:t>
            </a:r>
            <a:endParaRPr lang="fr-FR" sz="4000" b="0" strike="noStrike" spc="-1" dirty="0">
              <a:solidFill>
                <a:schemeClr val="dk1"/>
              </a:solidFill>
              <a:latin typeface="Arial"/>
            </a:endParaRPr>
          </a:p>
        </p:txBody>
      </p:sp>
      <p:grpSp>
        <p:nvGrpSpPr>
          <p:cNvPr id="316" name="Google Shape;421;p43"/>
          <p:cNvGrpSpPr/>
          <p:nvPr/>
        </p:nvGrpSpPr>
        <p:grpSpPr>
          <a:xfrm>
            <a:off x="181080" y="508680"/>
            <a:ext cx="8385840" cy="90720"/>
            <a:chOff x="181080" y="508680"/>
            <a:chExt cx="8385840" cy="90720"/>
          </a:xfrm>
        </p:grpSpPr>
        <p:cxnSp>
          <p:nvCxnSpPr>
            <p:cNvPr id="317" name="Google Shape;422;p43"/>
            <p:cNvCxnSpPr/>
            <p:nvPr/>
          </p:nvCxnSpPr>
          <p:spPr>
            <a:xfrm>
              <a:off x="181080" y="599400"/>
              <a:ext cx="8386200" cy="360"/>
            </a:xfrm>
            <a:prstGeom prst="straightConnector1">
              <a:avLst/>
            </a:prstGeom>
            <a:ln w="9525">
              <a:solidFill>
                <a:srgbClr val="FCFCFC"/>
              </a:solidFill>
              <a:round/>
            </a:ln>
          </p:spPr>
        </p:cxnSp>
        <p:sp>
          <p:nvSpPr>
            <p:cNvPr id="318" name="Google Shape;423;p43"/>
            <p:cNvSpPr/>
            <p:nvPr/>
          </p:nvSpPr>
          <p:spPr>
            <a:xfrm>
              <a:off x="8061840" y="5086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9" name="Google Shape;424;p43"/>
          <p:cNvGrpSpPr/>
          <p:nvPr/>
        </p:nvGrpSpPr>
        <p:grpSpPr>
          <a:xfrm>
            <a:off x="1113480" y="156240"/>
            <a:ext cx="90720" cy="3697200"/>
            <a:chOff x="1113480" y="156240"/>
            <a:chExt cx="90720" cy="3697200"/>
          </a:xfrm>
        </p:grpSpPr>
        <p:sp>
          <p:nvSpPr>
            <p:cNvPr id="320" name="Google Shape;425;p43"/>
            <p:cNvSpPr/>
            <p:nvPr/>
          </p:nvSpPr>
          <p:spPr>
            <a:xfrm rot="16200000">
              <a:off x="906480" y="35557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21" name="Google Shape;426;p43"/>
            <p:cNvCxnSpPr/>
            <p:nvPr/>
          </p:nvCxnSpPr>
          <p:spPr>
            <a:xfrm flipV="1">
              <a:off x="1121040" y="156240"/>
              <a:ext cx="360" cy="3434760"/>
            </a:xfrm>
            <a:prstGeom prst="straightConnector1">
              <a:avLst/>
            </a:prstGeom>
            <a:ln w="9525">
              <a:solidFill>
                <a:srgbClr val="FCFCFC"/>
              </a:solidFill>
              <a:roun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subTitle"/>
          </p:nvPr>
        </p:nvSpPr>
        <p:spPr>
          <a:xfrm>
            <a:off x="3264488" y="2373865"/>
            <a:ext cx="5007641" cy="618840"/>
          </a:xfrm>
          <a:prstGeom prst="rect">
            <a:avLst/>
          </a:prstGeom>
          <a:noFill/>
          <a:ln w="0">
            <a:noFill/>
          </a:ln>
        </p:spPr>
        <p:txBody>
          <a:bodyPr lIns="91440" tIns="91440" rIns="91440" bIns="91440" anchor="t">
            <a:noAutofit/>
          </a:bodyPr>
          <a:lstStyle/>
          <a:p>
            <a:pPr algn="just">
              <a:lnSpc>
                <a:spcPct val="100000"/>
              </a:lnSpc>
              <a:tabLst>
                <a:tab pos="0" algn="l"/>
              </a:tabLst>
            </a:pPr>
            <a:r>
              <a:rPr lang="en" sz="1400" b="0" strike="noStrike" spc="-1" dirty="0">
                <a:solidFill>
                  <a:schemeClr val="lt1"/>
                </a:solidFill>
                <a:latin typeface="Akatab"/>
                <a:ea typeface="Akatab"/>
              </a:rPr>
              <a:t>In conclusion, the integration of IoT and AI in electrical engineering transforms conventional systems into intelligent, efficient, and responsive setups. These advancements enhance productivity, reduce costs, and improve energy management, demonstrating the essential role of technology in the future of electrical engineering.</a:t>
            </a:r>
            <a:endParaRPr lang="en-US" sz="1400" b="0" strike="noStrike" spc="-1" dirty="0">
              <a:solidFill>
                <a:srgbClr val="000000"/>
              </a:solidFill>
              <a:latin typeface="OpenSymbol"/>
            </a:endParaRPr>
          </a:p>
        </p:txBody>
      </p:sp>
      <p:sp>
        <p:nvSpPr>
          <p:cNvPr id="323" name="PlaceHolder 2"/>
          <p:cNvSpPr>
            <a:spLocks noGrp="1"/>
          </p:cNvSpPr>
          <p:nvPr>
            <p:ph type="title"/>
          </p:nvPr>
        </p:nvSpPr>
        <p:spPr>
          <a:xfrm>
            <a:off x="3105000" y="2286000"/>
            <a:ext cx="4657320" cy="74428"/>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6000" b="0" strike="noStrike" spc="-1" dirty="0">
                <a:solidFill>
                  <a:schemeClr val="lt1"/>
                </a:solidFill>
                <a:latin typeface="Noto Serif Ethiopic"/>
                <a:ea typeface="Noto Serif Ethiopic"/>
              </a:rPr>
              <a:t>Conclusions</a:t>
            </a:r>
            <a:endParaRPr lang="fr-FR" sz="6000" b="0" strike="noStrike" spc="-1" dirty="0">
              <a:solidFill>
                <a:schemeClr val="dk1"/>
              </a:solidFill>
              <a:latin typeface="Arial"/>
            </a:endParaRPr>
          </a:p>
        </p:txBody>
      </p:sp>
      <p:grpSp>
        <p:nvGrpSpPr>
          <p:cNvPr id="324" name="Google Shape;421;p43"/>
          <p:cNvGrpSpPr/>
          <p:nvPr/>
        </p:nvGrpSpPr>
        <p:grpSpPr>
          <a:xfrm>
            <a:off x="181080" y="508680"/>
            <a:ext cx="8385840" cy="90720"/>
            <a:chOff x="181080" y="508680"/>
            <a:chExt cx="8385840" cy="90720"/>
          </a:xfrm>
        </p:grpSpPr>
        <p:cxnSp>
          <p:nvCxnSpPr>
            <p:cNvPr id="325" name="Google Shape;422;p43"/>
            <p:cNvCxnSpPr/>
            <p:nvPr/>
          </p:nvCxnSpPr>
          <p:spPr>
            <a:xfrm>
              <a:off x="181080" y="599400"/>
              <a:ext cx="8386200" cy="360"/>
            </a:xfrm>
            <a:prstGeom prst="straightConnector1">
              <a:avLst/>
            </a:prstGeom>
            <a:ln w="9525">
              <a:solidFill>
                <a:srgbClr val="FCFCFC"/>
              </a:solidFill>
              <a:round/>
            </a:ln>
          </p:spPr>
        </p:cxnSp>
        <p:sp>
          <p:nvSpPr>
            <p:cNvPr id="326" name="Google Shape;423;p43"/>
            <p:cNvSpPr/>
            <p:nvPr/>
          </p:nvSpPr>
          <p:spPr>
            <a:xfrm>
              <a:off x="8061840" y="50868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7" name="Google Shape;424;p43"/>
          <p:cNvGrpSpPr/>
          <p:nvPr/>
        </p:nvGrpSpPr>
        <p:grpSpPr>
          <a:xfrm>
            <a:off x="1113480" y="156240"/>
            <a:ext cx="90720" cy="3697200"/>
            <a:chOff x="1113480" y="156240"/>
            <a:chExt cx="90720" cy="3697200"/>
          </a:xfrm>
        </p:grpSpPr>
        <p:sp>
          <p:nvSpPr>
            <p:cNvPr id="328" name="Google Shape;425;p43"/>
            <p:cNvSpPr/>
            <p:nvPr/>
          </p:nvSpPr>
          <p:spPr>
            <a:xfrm rot="16200000">
              <a:off x="906480" y="3555720"/>
              <a:ext cx="504720" cy="9072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tIns="45360" bIns="45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329" name="Google Shape;426;p43"/>
            <p:cNvCxnSpPr/>
            <p:nvPr/>
          </p:nvCxnSpPr>
          <p:spPr>
            <a:xfrm flipV="1">
              <a:off x="1121040" y="156240"/>
              <a:ext cx="360" cy="3434760"/>
            </a:xfrm>
            <a:prstGeom prst="straightConnector1">
              <a:avLst/>
            </a:prstGeom>
            <a:ln w="9525">
              <a:solidFill>
                <a:srgbClr val="FCFCFC"/>
              </a:solidFill>
              <a:round/>
            </a:ln>
          </p:spPr>
        </p:cxnSp>
      </p:grpSp>
    </p:spTree>
  </p:cSld>
  <p:clrMapOvr>
    <a:masterClrMapping/>
  </p:clrMapOvr>
</p:sld>
</file>

<file path=ppt/theme/theme1.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Executive Summary of Marketing Plan by Slidesgo">
  <a:themeElements>
    <a:clrScheme name="Simple Light">
      <a:dk1>
        <a:srgbClr val="586847"/>
      </a:dk1>
      <a:lt1>
        <a:srgbClr val="FCFCFC"/>
      </a:lt1>
      <a:dk2>
        <a:srgbClr val="F3ECE6"/>
      </a:dk2>
      <a:lt2>
        <a:srgbClr val="B4ACA2"/>
      </a:lt2>
      <a:accent1>
        <a:srgbClr val="475735"/>
      </a:accent1>
      <a:accent2>
        <a:srgbClr val="303A24"/>
      </a:accent2>
      <a:accent3>
        <a:srgbClr val="FFFFFF"/>
      </a:accent3>
      <a:accent4>
        <a:srgbClr val="FFFFFF"/>
      </a:accent4>
      <a:accent5>
        <a:srgbClr val="FFFFFF"/>
      </a:accent5>
      <a:accent6>
        <a:srgbClr val="FFFFFF"/>
      </a:accent6>
      <a:hlink>
        <a:srgbClr val="58684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TotalTime>
  <Words>519</Words>
  <Application>Microsoft Office PowerPoint</Application>
  <PresentationFormat>On-screen Show (16:9)</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35</vt:i4>
      </vt:variant>
      <vt:variant>
        <vt:lpstr>Slide Titles</vt:lpstr>
      </vt:variant>
      <vt:variant>
        <vt:i4>10</vt:i4>
      </vt:variant>
    </vt:vector>
  </HeadingPairs>
  <TitlesOfParts>
    <vt:vector size="51" baseType="lpstr">
      <vt:lpstr>Akatab</vt:lpstr>
      <vt:lpstr>Arial</vt:lpstr>
      <vt:lpstr>Noto Serif Ethiopic</vt:lpstr>
      <vt:lpstr>OpenSymbol</vt:lpstr>
      <vt:lpstr>Symbol</vt:lpstr>
      <vt:lpstr>Wingdings</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Executive Summary of Marketing Plan by Slidesgo</vt:lpstr>
      <vt:lpstr>Slidesgo Final Pages</vt:lpstr>
      <vt:lpstr>Slidesgo Final Pages</vt:lpstr>
      <vt:lpstr>IoT and AI in Electrical Engineering</vt:lpstr>
      <vt:lpstr>Introduction</vt:lpstr>
      <vt:lpstr>Smart Grid Systems</vt:lpstr>
      <vt:lpstr>Energy Metering</vt:lpstr>
      <vt:lpstr>Home Automation</vt:lpstr>
      <vt:lpstr>Fault Detection</vt:lpstr>
      <vt:lpstr>Load Forecasting</vt:lpstr>
      <vt:lpstr>Smart Grid Optimization</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ADMIN</cp:lastModifiedBy>
  <cp:revision>10</cp:revision>
  <dcterms:modified xsi:type="dcterms:W3CDTF">2025-03-03T05:47:26Z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2025-03-01T09:51:42Z</dcterms:created>
  <dc:creator>Unknown Creator</dc:creator>
  <dc:description/>
  <dc:language>en-US</dc:language>
  <cp:lastModifiedBy>Unknown Creator</cp:lastModifiedBy>
  <dcterms:modified xsi:type="dcterms:W3CDTF">2025-03-01T09:51:42Z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