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4285-63AB-45BA-B421-B76CF9737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Rolls-Royce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814E4-A13D-4E5A-89D9-1C2C339E6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D6AE-D3A3-4A39-AF0C-7E5E79FB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425C-204B-4AD5-8D65-367C390BDB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:</a:t>
            </a:r>
            <a:endParaRPr lang="en-US" sz="1600" dirty="0"/>
          </a:p>
          <a:p>
            <a:r>
              <a:rPr lang="en-US" dirty="0"/>
              <a:t>python</a:t>
            </a:r>
            <a:endParaRPr lang="en-US" sz="2800" dirty="0"/>
          </a:p>
          <a:p>
            <a:r>
              <a:rPr lang="en-US" dirty="0"/>
              <a:t>if </a:t>
            </a:r>
            <a:r>
              <a:rPr lang="en-US" dirty="0" err="1"/>
              <a:t>user_input</a:t>
            </a:r>
            <a:r>
              <a:rPr lang="en-US" dirty="0"/>
              <a:t> in RR:</a:t>
            </a:r>
            <a:endParaRPr lang="en-US" sz="2800" dirty="0"/>
          </a:p>
          <a:p>
            <a:r>
              <a:rPr lang="en-US" dirty="0"/>
              <a:t>    </a:t>
            </a:r>
            <a:r>
              <a:rPr lang="en-US" dirty="0" err="1"/>
              <a:t>car_info</a:t>
            </a:r>
            <a:r>
              <a:rPr lang="en-US" dirty="0"/>
              <a:t> = RR[</a:t>
            </a:r>
            <a:r>
              <a:rPr lang="en-US" dirty="0" err="1"/>
              <a:t>user_input</a:t>
            </a:r>
            <a:r>
              <a:rPr lang="en-US" dirty="0"/>
              <a:t>]</a:t>
            </a:r>
            <a:endParaRPr lang="en-US" sz="2800" dirty="0"/>
          </a:p>
          <a:p>
            <a:r>
              <a:rPr lang="en-US" dirty="0"/>
              <a:t>    print(</a:t>
            </a:r>
            <a:r>
              <a:rPr lang="en-US" dirty="0" err="1"/>
              <a:t>car_info</a:t>
            </a:r>
            <a:r>
              <a:rPr lang="en-US" dirty="0"/>
              <a:t>)</a:t>
            </a:r>
            <a:endParaRPr lang="en-US" sz="2800" dirty="0"/>
          </a:p>
          <a:p>
            <a:r>
              <a:rPr lang="en-US" dirty="0"/>
              <a:t>else:</a:t>
            </a:r>
            <a:endParaRPr lang="en-US" sz="2800" dirty="0"/>
          </a:p>
          <a:p>
            <a:r>
              <a:rPr lang="en-US" dirty="0"/>
              <a:t>    print(</a:t>
            </a:r>
            <a:r>
              <a:rPr lang="en-US" dirty="0" err="1"/>
              <a:t>f"Error</a:t>
            </a:r>
            <a:r>
              <a:rPr lang="en-US" dirty="0"/>
              <a:t>: The model '{</a:t>
            </a:r>
            <a:r>
              <a:rPr lang="en-US" dirty="0" err="1"/>
              <a:t>user_input</a:t>
            </a:r>
            <a:r>
              <a:rPr lang="en-US" dirty="0"/>
              <a:t>}' is not in the inventory.")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4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0694-8464-4ED9-A7E1-3FE194FA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Results and Outcomes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6A6F-8816-4E0A-8081-185B0E199D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system successfully retrieves accurate data for each Rolls-Royce model.</a:t>
            </a:r>
          </a:p>
          <a:p>
            <a:pPr lvl="1"/>
            <a:r>
              <a:rPr lang="en-US" dirty="0"/>
              <a:t>Error handling prevents crashes when invalid data is input.</a:t>
            </a:r>
          </a:p>
          <a:p>
            <a:pPr lvl="1"/>
            <a:r>
              <a:rPr lang="en-US" dirty="0"/>
              <a:t>The system demonstrates versatility with both current and future model data management.</a:t>
            </a:r>
          </a:p>
          <a:p>
            <a:r>
              <a:rPr lang="en-US" b="1" dirty="0"/>
              <a:t>Outcome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Improved accuracy and reliability for handling luxury car inventory data.</a:t>
            </a:r>
          </a:p>
          <a:p>
            <a:pPr lvl="1"/>
            <a:r>
              <a:rPr lang="en-US" dirty="0"/>
              <a:t>User-friendly interaction with error messages for invalid inputs, making the system robust.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4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C5D4-891A-4A31-8B59-ED2F50A1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C41594-CA57-4278-8187-220A90372A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76618" y="2366963"/>
            <a:ext cx="4838763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9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DEBA-4879-4F8A-BB33-78D44C4B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35EC-FA13-4412-A0B2-A70EE99C86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Project Title</a:t>
            </a:r>
            <a:r>
              <a:rPr lang="en-US" dirty="0"/>
              <a:t>: Rolls-Royce Inventory Management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Name</a:t>
            </a:r>
            <a:r>
              <a:rPr lang="en-US" dirty="0"/>
              <a:t>: [</a:t>
            </a:r>
            <a:r>
              <a:rPr lang="en-US" dirty="0" err="1"/>
              <a:t>Lokesh.s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b="1" dirty="0"/>
              <a:t>Date Submitted</a:t>
            </a:r>
            <a:r>
              <a:rPr lang="en-US" dirty="0"/>
              <a:t>: [16-9-2023]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2275-635C-4624-89D6-1900F5E8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 of the Project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2505-7952-4531-B714-98B7A6B04E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Primary Objectives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To create a user-friendly system for managing Rolls-Royce models and their details.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enable efficient retrieval of information on production, sales, and profitability.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implement robust error handling for invalid inputs and system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9268-B0F0-4A8C-BB72-0930B900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Business Problem or 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CD9F-3DC1-428E-88C1-694D438833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Statement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Managing inventory for luxury car models like Rolls-Royce requires accuracy in data retrieval and updates.</a:t>
            </a:r>
          </a:p>
          <a:p>
            <a:pPr lvl="1"/>
            <a:r>
              <a:rPr lang="en-US" dirty="0"/>
              <a:t>Current systems may struggle with input errors, and the inability to handle incomplete data or invalid model names can lead to system crashes.</a:t>
            </a:r>
          </a:p>
          <a:p>
            <a:pPr lvl="1"/>
            <a:r>
              <a:rPr lang="en-US" dirty="0"/>
              <a:t>This project aims to build a solution that efficiently handles inventory data while minimizing the risk of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8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0960-37A2-40FB-88F6-050E3E86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Project Description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99B3-8886-41EE-9802-89E156609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Overview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This project builds a Rolls-Royce inventory system that stores detailed data on various car models.</a:t>
            </a:r>
          </a:p>
          <a:p>
            <a:pPr lvl="1"/>
            <a:r>
              <a:rPr lang="en-US" dirty="0"/>
              <a:t>It provides functionalities to retrieve production, sales, and profitability data based on user input.</a:t>
            </a:r>
          </a:p>
          <a:p>
            <a:pPr lvl="1"/>
            <a:r>
              <a:rPr lang="en-US" dirty="0"/>
              <a:t>Technologies: Python for implementation, focusing on dictionaries for data storage and input versatility.</a:t>
            </a:r>
          </a:p>
          <a:p>
            <a:pPr lvl="1"/>
            <a:r>
              <a:rPr lang="en-US" dirty="0"/>
              <a:t>Key features include input validation, error handling, and user-friendly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D183-3A54-4107-B18B-B3A15926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Functionalities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D327-ACF0-42DC-8FA2-727327E2E6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Inventory Management</a:t>
            </a:r>
            <a:r>
              <a:rPr lang="en-US" dirty="0"/>
              <a:t>: Stores details of Rolls-Royce models like Phantom, Cullinan, Ghost, </a:t>
            </a:r>
            <a:r>
              <a:rPr lang="en-US" dirty="0" err="1"/>
              <a:t>Spectre</a:t>
            </a:r>
            <a:r>
              <a:rPr lang="en-US" dirty="0"/>
              <a:t>, Dawn, One-off, and </a:t>
            </a:r>
            <a:r>
              <a:rPr lang="en-US" dirty="0" err="1"/>
              <a:t>Droptail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User Input Handling</a:t>
            </a:r>
            <a:r>
              <a:rPr lang="en-US" dirty="0"/>
              <a:t>: Allows users to enter a model name and get detailed data about production, sales, and profits.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Error Messages</a:t>
            </a:r>
            <a:r>
              <a:rPr lang="en-US" dirty="0"/>
              <a:t>: Provides clear error messages when an invalid model is entered.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DF74-E001-4910-A1F7-DF04CE59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Functionalities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9B4C-86CE-4621-9D66-A80AAEBCAD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b="1" dirty="0"/>
              <a:t>Model-Specific Queries</a:t>
            </a:r>
            <a:r>
              <a:rPr lang="en-US" dirty="0"/>
              <a:t>: Supports querying specific models like limited-edition cars (One-off, </a:t>
            </a:r>
            <a:r>
              <a:rPr lang="en-US" dirty="0" err="1"/>
              <a:t>Droptail</a:t>
            </a:r>
            <a:r>
              <a:rPr lang="en-US" dirty="0"/>
              <a:t>) not yet in full production.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Future Model Handling</a:t>
            </a:r>
            <a:r>
              <a:rPr lang="en-US" dirty="0"/>
              <a:t>: Handles future production models by giving warnings when data is incomplete.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Profit Insights</a:t>
            </a:r>
            <a:r>
              <a:rPr lang="en-US" dirty="0"/>
              <a:t>: Allows users to see profit margins and production statistics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4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2E3B-707E-4300-A846-C2471906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Input Versatility with Error Handling and Exception Handling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2CBE-03A7-4780-B2E0-6159407F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14330"/>
            <a:ext cx="10363826" cy="39358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Input Versatility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system accepts model names from the user and checks if they exist in the inventory.</a:t>
            </a:r>
          </a:p>
          <a:p>
            <a:pPr lvl="1"/>
            <a:r>
              <a:rPr lang="en-US" dirty="0"/>
              <a:t>If a model does not exist, it gives an error message while ensuring the system does not crash.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.   Error Handling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KeyError</a:t>
            </a:r>
            <a:r>
              <a:rPr lang="en-US" dirty="0"/>
              <a:t> to handle missing models in the dictionary.</a:t>
            </a:r>
            <a:endParaRPr lang="en-US" sz="1600" dirty="0"/>
          </a:p>
          <a:p>
            <a:pPr lvl="1"/>
            <a:r>
              <a:rPr lang="en-US" dirty="0" err="1"/>
              <a:t>Valu</a:t>
            </a:r>
            <a:r>
              <a:rPr lang="en-US" dirty="0"/>
              <a:t> </a:t>
            </a:r>
            <a:r>
              <a:rPr lang="en-US" dirty="0" err="1"/>
              <a:t>eError</a:t>
            </a:r>
            <a:r>
              <a:rPr lang="en-US" dirty="0"/>
              <a:t> for handling invalid data types or incorrect values.</a:t>
            </a:r>
            <a:endParaRPr lang="en-US" sz="1600" dirty="0"/>
          </a:p>
          <a:p>
            <a:pPr lvl="1"/>
            <a:r>
              <a:rPr lang="en-US" dirty="0"/>
              <a:t>General Exception for catching unexpected errors, ensuring robustness.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66C8-045D-4C8C-88C1-9A1BB773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b="1" dirty="0"/>
              <a:t> Code Implementation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CD9D-ED40-45E5-8B1D-56B4741C41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Implementation Details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project is implemented in Python, using a dictionary to store inventory data.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Key Algorithm</a:t>
            </a:r>
            <a:r>
              <a:rPr lang="en-US" dirty="0"/>
              <a:t>: Retrieves model data based on user input, with error handling to catch invalid inputs.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Code Structure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dictionary holds all the models.</a:t>
            </a:r>
          </a:p>
          <a:p>
            <a:pPr lvl="2"/>
            <a:r>
              <a:rPr lang="en-US" dirty="0"/>
              <a:t>A try-except block ensures smooth input handling and error prevention.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257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</TotalTime>
  <Words>584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Rolls-Royce Inventory Management System</vt:lpstr>
      <vt:lpstr>PowerPoint Presentation</vt:lpstr>
      <vt:lpstr>Aim of the Project </vt:lpstr>
      <vt:lpstr> Business Problem or Problem Statement </vt:lpstr>
      <vt:lpstr> Project Description </vt:lpstr>
      <vt:lpstr>Main Functionalities </vt:lpstr>
      <vt:lpstr>Additional Functionalities  </vt:lpstr>
      <vt:lpstr> Input Versatility with Error Handling and Exception Handling </vt:lpstr>
      <vt:lpstr> Code Implementation </vt:lpstr>
      <vt:lpstr>Code Example</vt:lpstr>
      <vt:lpstr> Results and Outcomes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Rolls-Royce Inventory Management System</dc:title>
  <dc:creator>l h</dc:creator>
  <cp:lastModifiedBy>l h</cp:lastModifiedBy>
  <cp:revision>5</cp:revision>
  <dcterms:created xsi:type="dcterms:W3CDTF">2024-09-15T11:13:21Z</dcterms:created>
  <dcterms:modified xsi:type="dcterms:W3CDTF">2024-09-16T04:55:40Z</dcterms:modified>
</cp:coreProperties>
</file>