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61" r:id="rId21"/>
    <p:sldId id="264" r:id="rId22"/>
    <p:sldId id="266" r:id="rId23"/>
    <p:sldId id="262" r:id="rId24"/>
    <p:sldId id="263" r:id="rId2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A94F0-2202-4FC1-B039-95C434E42EEA}" v="625" dt="2023-06-11T20:04:46.913"/>
    <p1510:client id="{58194E47-89C1-C0C7-A40D-BF9CF230875F}" v="589" dt="2023-06-12T11:34:59.055"/>
    <p1510:client id="{A503D4A4-8777-3458-E4D8-1EB54FC395D0}" v="1706" dt="2023-06-11T22:55:17.382"/>
    <p1510:client id="{F4F7CC34-A49D-A68E-DA6C-22D9BC7F8020}" v="286" dt="2023-06-11T23:18:16.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1D0056-366F-40F3-A7C9-B9C8BE920CD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E93C350-C7D3-47C3-86BE-5ED713A3C4A7}">
      <dgm:prSet/>
      <dgm:spPr/>
      <dgm:t>
        <a:bodyPr/>
        <a:lstStyle/>
        <a:p>
          <a:pPr>
            <a:lnSpc>
              <a:spcPct val="100000"/>
            </a:lnSpc>
          </a:pPr>
          <a:r>
            <a:rPr lang="en-GB"/>
            <a:t>The Binary Indexed Tree with Segment Tree combines the strengths of the BIT and the Segment Tree, optimizing performance for range queries and updates.</a:t>
          </a:r>
          <a:endParaRPr lang="en-US"/>
        </a:p>
      </dgm:t>
    </dgm:pt>
    <dgm:pt modelId="{A4C7B974-EC7D-4757-AF57-94C8C4F178E8}" type="parTrans" cxnId="{71E98AA2-DCB1-4104-AC13-E6F77EC8C72F}">
      <dgm:prSet/>
      <dgm:spPr/>
      <dgm:t>
        <a:bodyPr/>
        <a:lstStyle/>
        <a:p>
          <a:endParaRPr lang="en-US"/>
        </a:p>
      </dgm:t>
    </dgm:pt>
    <dgm:pt modelId="{9C4E25DF-6F2A-40DE-94C7-F3AC742D1B07}" type="sibTrans" cxnId="{71E98AA2-DCB1-4104-AC13-E6F77EC8C72F}">
      <dgm:prSet/>
      <dgm:spPr/>
      <dgm:t>
        <a:bodyPr/>
        <a:lstStyle/>
        <a:p>
          <a:pPr>
            <a:lnSpc>
              <a:spcPct val="100000"/>
            </a:lnSpc>
          </a:pPr>
          <a:endParaRPr lang="en-US"/>
        </a:p>
      </dgm:t>
    </dgm:pt>
    <dgm:pt modelId="{FCE95B43-CF37-4B50-91E9-DB29E5CB4223}">
      <dgm:prSet/>
      <dgm:spPr/>
      <dgm:t>
        <a:bodyPr/>
        <a:lstStyle/>
        <a:p>
          <a:pPr>
            <a:lnSpc>
              <a:spcPct val="100000"/>
            </a:lnSpc>
          </a:pPr>
          <a:r>
            <a:rPr lang="en-GB"/>
            <a:t>The hybrid structure addresses the limitations of the individual data structures, providing a balanced and efficient solution.</a:t>
          </a:r>
          <a:endParaRPr lang="en-US"/>
        </a:p>
      </dgm:t>
    </dgm:pt>
    <dgm:pt modelId="{787FD413-2220-4D51-8D20-A70C9378472E}" type="parTrans" cxnId="{E696C328-EF7E-446F-A559-5ED1B60A8676}">
      <dgm:prSet/>
      <dgm:spPr/>
      <dgm:t>
        <a:bodyPr/>
        <a:lstStyle/>
        <a:p>
          <a:endParaRPr lang="en-US"/>
        </a:p>
      </dgm:t>
    </dgm:pt>
    <dgm:pt modelId="{F24B42A8-A5B4-4A92-B05A-E81C3A7CCEE1}" type="sibTrans" cxnId="{E696C328-EF7E-446F-A559-5ED1B60A8676}">
      <dgm:prSet/>
      <dgm:spPr/>
      <dgm:t>
        <a:bodyPr/>
        <a:lstStyle/>
        <a:p>
          <a:pPr>
            <a:lnSpc>
              <a:spcPct val="100000"/>
            </a:lnSpc>
          </a:pPr>
          <a:endParaRPr lang="en-US"/>
        </a:p>
      </dgm:t>
    </dgm:pt>
    <dgm:pt modelId="{8BFD16FE-B7AF-4BFA-970C-829244BF93A7}">
      <dgm:prSet/>
      <dgm:spPr/>
      <dgm:t>
        <a:bodyPr/>
        <a:lstStyle/>
        <a:p>
          <a:pPr>
            <a:lnSpc>
              <a:spcPct val="100000"/>
            </a:lnSpc>
          </a:pPr>
          <a:r>
            <a:rPr lang="en-GB"/>
            <a:t>The versatility of the Binary Indexed Tree with Segment Tree allows it to adapt to various applications that require efficient range operations.</a:t>
          </a:r>
          <a:endParaRPr lang="en-US"/>
        </a:p>
      </dgm:t>
    </dgm:pt>
    <dgm:pt modelId="{B0BB0042-343C-4155-8AC7-8313CDF85A95}" type="parTrans" cxnId="{527B70A3-8046-491E-BF6A-D8EA5E028661}">
      <dgm:prSet/>
      <dgm:spPr/>
      <dgm:t>
        <a:bodyPr/>
        <a:lstStyle/>
        <a:p>
          <a:endParaRPr lang="en-US"/>
        </a:p>
      </dgm:t>
    </dgm:pt>
    <dgm:pt modelId="{BFAC7579-892E-4BDC-9143-C2093F1EE7B8}" type="sibTrans" cxnId="{527B70A3-8046-491E-BF6A-D8EA5E028661}">
      <dgm:prSet/>
      <dgm:spPr/>
      <dgm:t>
        <a:bodyPr/>
        <a:lstStyle/>
        <a:p>
          <a:pPr>
            <a:lnSpc>
              <a:spcPct val="100000"/>
            </a:lnSpc>
          </a:pPr>
          <a:endParaRPr lang="en-US"/>
        </a:p>
      </dgm:t>
    </dgm:pt>
    <dgm:pt modelId="{FEF13747-FA27-4670-9B23-059BBCB25029}">
      <dgm:prSet/>
      <dgm:spPr/>
      <dgm:t>
        <a:bodyPr/>
        <a:lstStyle/>
        <a:p>
          <a:pPr>
            <a:lnSpc>
              <a:spcPct val="100000"/>
            </a:lnSpc>
          </a:pPr>
          <a:r>
            <a:rPr lang="en-GB"/>
            <a:t>The hybrid structure is particularly valuable in computational geometry, dynamic programming, and frequency counting scenarios.</a:t>
          </a:r>
          <a:endParaRPr lang="en-US"/>
        </a:p>
      </dgm:t>
    </dgm:pt>
    <dgm:pt modelId="{EE3F7F4E-9D09-40D8-B4FD-4416D112DFFD}" type="parTrans" cxnId="{DB859971-D86B-4744-A8DE-9845EF3D2D84}">
      <dgm:prSet/>
      <dgm:spPr/>
      <dgm:t>
        <a:bodyPr/>
        <a:lstStyle/>
        <a:p>
          <a:endParaRPr lang="en-US"/>
        </a:p>
      </dgm:t>
    </dgm:pt>
    <dgm:pt modelId="{AAFBC13C-5666-46E8-9FA2-5067F3B63C92}" type="sibTrans" cxnId="{DB859971-D86B-4744-A8DE-9845EF3D2D84}">
      <dgm:prSet/>
      <dgm:spPr/>
      <dgm:t>
        <a:bodyPr/>
        <a:lstStyle/>
        <a:p>
          <a:pPr>
            <a:lnSpc>
              <a:spcPct val="100000"/>
            </a:lnSpc>
          </a:pPr>
          <a:endParaRPr lang="en-US"/>
        </a:p>
      </dgm:t>
    </dgm:pt>
    <dgm:pt modelId="{3038E3A3-B8F4-4A57-8099-8E8370E76E13}">
      <dgm:prSet/>
      <dgm:spPr/>
      <dgm:t>
        <a:bodyPr/>
        <a:lstStyle/>
        <a:p>
          <a:pPr>
            <a:lnSpc>
              <a:spcPct val="100000"/>
            </a:lnSpc>
          </a:pPr>
          <a:r>
            <a:rPr lang="en-GB"/>
            <a:t>By efficiently handling updates and queries within a range, the Binary Indexed Tree with Segment Tree offers flexibility and improved problem-solving capabilities.</a:t>
          </a:r>
          <a:endParaRPr lang="en-US"/>
        </a:p>
      </dgm:t>
    </dgm:pt>
    <dgm:pt modelId="{3DE67126-7DDF-4310-81CB-CEE0D0BBD9EF}" type="parTrans" cxnId="{8CD79018-C21C-4B02-A57A-A3F1388A30FA}">
      <dgm:prSet/>
      <dgm:spPr/>
      <dgm:t>
        <a:bodyPr/>
        <a:lstStyle/>
        <a:p>
          <a:endParaRPr lang="en-US"/>
        </a:p>
      </dgm:t>
    </dgm:pt>
    <dgm:pt modelId="{625E8C9A-4408-4D60-9EC8-682609198BEE}" type="sibTrans" cxnId="{8CD79018-C21C-4B02-A57A-A3F1388A30FA}">
      <dgm:prSet/>
      <dgm:spPr/>
      <dgm:t>
        <a:bodyPr/>
        <a:lstStyle/>
        <a:p>
          <a:endParaRPr lang="en-US"/>
        </a:p>
      </dgm:t>
    </dgm:pt>
    <dgm:pt modelId="{098F7BAF-FA9A-44FE-8BFE-66827BBD7D4E}" type="pres">
      <dgm:prSet presAssocID="{471D0056-366F-40F3-A7C9-B9C8BE920CD6}" presName="root" presStyleCnt="0">
        <dgm:presLayoutVars>
          <dgm:dir/>
          <dgm:resizeHandles val="exact"/>
        </dgm:presLayoutVars>
      </dgm:prSet>
      <dgm:spPr/>
    </dgm:pt>
    <dgm:pt modelId="{D29123D9-8044-4FAF-96FD-08B92AEAFA14}" type="pres">
      <dgm:prSet presAssocID="{471D0056-366F-40F3-A7C9-B9C8BE920CD6}" presName="container" presStyleCnt="0">
        <dgm:presLayoutVars>
          <dgm:dir/>
          <dgm:resizeHandles val="exact"/>
        </dgm:presLayoutVars>
      </dgm:prSet>
      <dgm:spPr/>
    </dgm:pt>
    <dgm:pt modelId="{A15FF47F-4A15-492E-AD46-4D7832D87A23}" type="pres">
      <dgm:prSet presAssocID="{8E93C350-C7D3-47C3-86BE-5ED713A3C4A7}" presName="compNode" presStyleCnt="0"/>
      <dgm:spPr/>
    </dgm:pt>
    <dgm:pt modelId="{E15CB98D-680F-4C3D-9E46-B8594E0E6FB9}" type="pres">
      <dgm:prSet presAssocID="{8E93C350-C7D3-47C3-86BE-5ED713A3C4A7}" presName="iconBgRect" presStyleLbl="bgShp" presStyleIdx="0" presStyleCnt="5"/>
      <dgm:spPr/>
    </dgm:pt>
    <dgm:pt modelId="{A8DC0953-2026-4797-B573-FBC5FECE61E2}" type="pres">
      <dgm:prSet presAssocID="{8E93C350-C7D3-47C3-86BE-5ED713A3C4A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3241725B-ED88-4A4D-84FA-44A5D498B6DC}" type="pres">
      <dgm:prSet presAssocID="{8E93C350-C7D3-47C3-86BE-5ED713A3C4A7}" presName="spaceRect" presStyleCnt="0"/>
      <dgm:spPr/>
    </dgm:pt>
    <dgm:pt modelId="{2782B6D4-7E1A-40A6-88D1-BDD3254D488F}" type="pres">
      <dgm:prSet presAssocID="{8E93C350-C7D3-47C3-86BE-5ED713A3C4A7}" presName="textRect" presStyleLbl="revTx" presStyleIdx="0" presStyleCnt="5">
        <dgm:presLayoutVars>
          <dgm:chMax val="1"/>
          <dgm:chPref val="1"/>
        </dgm:presLayoutVars>
      </dgm:prSet>
      <dgm:spPr/>
    </dgm:pt>
    <dgm:pt modelId="{46DDA3E9-811C-49E4-BDD6-66276FDE9CD1}" type="pres">
      <dgm:prSet presAssocID="{9C4E25DF-6F2A-40DE-94C7-F3AC742D1B07}" presName="sibTrans" presStyleLbl="sibTrans2D1" presStyleIdx="0" presStyleCnt="0"/>
      <dgm:spPr/>
    </dgm:pt>
    <dgm:pt modelId="{39919783-C23C-43D2-AB00-6D78FFC43A5A}" type="pres">
      <dgm:prSet presAssocID="{FCE95B43-CF37-4B50-91E9-DB29E5CB4223}" presName="compNode" presStyleCnt="0"/>
      <dgm:spPr/>
    </dgm:pt>
    <dgm:pt modelId="{3C421B1C-45DF-4E5F-B701-6DC5DEF1AADF}" type="pres">
      <dgm:prSet presAssocID="{FCE95B43-CF37-4B50-91E9-DB29E5CB4223}" presName="iconBgRect" presStyleLbl="bgShp" presStyleIdx="1" presStyleCnt="5"/>
      <dgm:spPr/>
    </dgm:pt>
    <dgm:pt modelId="{9A90EAE6-0105-4D94-9243-09DB10177A77}" type="pres">
      <dgm:prSet presAssocID="{FCE95B43-CF37-4B50-91E9-DB29E5CB422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F26082F4-2C11-4E6C-8942-0B419B3F59FD}" type="pres">
      <dgm:prSet presAssocID="{FCE95B43-CF37-4B50-91E9-DB29E5CB4223}" presName="spaceRect" presStyleCnt="0"/>
      <dgm:spPr/>
    </dgm:pt>
    <dgm:pt modelId="{06FF6D56-7C19-4EAF-BD5F-2E042A1554BB}" type="pres">
      <dgm:prSet presAssocID="{FCE95B43-CF37-4B50-91E9-DB29E5CB4223}" presName="textRect" presStyleLbl="revTx" presStyleIdx="1" presStyleCnt="5">
        <dgm:presLayoutVars>
          <dgm:chMax val="1"/>
          <dgm:chPref val="1"/>
        </dgm:presLayoutVars>
      </dgm:prSet>
      <dgm:spPr/>
    </dgm:pt>
    <dgm:pt modelId="{A3E72695-6B5F-43A6-B79C-0AE6D97D171D}" type="pres">
      <dgm:prSet presAssocID="{F24B42A8-A5B4-4A92-B05A-E81C3A7CCEE1}" presName="sibTrans" presStyleLbl="sibTrans2D1" presStyleIdx="0" presStyleCnt="0"/>
      <dgm:spPr/>
    </dgm:pt>
    <dgm:pt modelId="{5A57AF47-07BC-4292-A043-42463532AA8B}" type="pres">
      <dgm:prSet presAssocID="{8BFD16FE-B7AF-4BFA-970C-829244BF93A7}" presName="compNode" presStyleCnt="0"/>
      <dgm:spPr/>
    </dgm:pt>
    <dgm:pt modelId="{0E7E757A-464C-4CEF-BD02-6B060F1EA72D}" type="pres">
      <dgm:prSet presAssocID="{8BFD16FE-B7AF-4BFA-970C-829244BF93A7}" presName="iconBgRect" presStyleLbl="bgShp" presStyleIdx="2" presStyleCnt="5"/>
      <dgm:spPr/>
    </dgm:pt>
    <dgm:pt modelId="{7145CD09-E05A-4BD8-A438-784B80143FFB}" type="pres">
      <dgm:prSet presAssocID="{8BFD16FE-B7AF-4BFA-970C-829244BF93A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4C4E9740-C5CA-41A6-8BBF-3FB4CD27E38D}" type="pres">
      <dgm:prSet presAssocID="{8BFD16FE-B7AF-4BFA-970C-829244BF93A7}" presName="spaceRect" presStyleCnt="0"/>
      <dgm:spPr/>
    </dgm:pt>
    <dgm:pt modelId="{E4F6EC21-0A30-4160-A773-3DB29B467287}" type="pres">
      <dgm:prSet presAssocID="{8BFD16FE-B7AF-4BFA-970C-829244BF93A7}" presName="textRect" presStyleLbl="revTx" presStyleIdx="2" presStyleCnt="5">
        <dgm:presLayoutVars>
          <dgm:chMax val="1"/>
          <dgm:chPref val="1"/>
        </dgm:presLayoutVars>
      </dgm:prSet>
      <dgm:spPr/>
    </dgm:pt>
    <dgm:pt modelId="{B898158A-7D69-4399-91CD-CB7F1CBB609E}" type="pres">
      <dgm:prSet presAssocID="{BFAC7579-892E-4BDC-9143-C2093F1EE7B8}" presName="sibTrans" presStyleLbl="sibTrans2D1" presStyleIdx="0" presStyleCnt="0"/>
      <dgm:spPr/>
    </dgm:pt>
    <dgm:pt modelId="{5901C560-E241-428B-8A90-8F84D0EA998F}" type="pres">
      <dgm:prSet presAssocID="{FEF13747-FA27-4670-9B23-059BBCB25029}" presName="compNode" presStyleCnt="0"/>
      <dgm:spPr/>
    </dgm:pt>
    <dgm:pt modelId="{33FC0362-CEC9-45DE-9FDF-A01D1FC34F00}" type="pres">
      <dgm:prSet presAssocID="{FEF13747-FA27-4670-9B23-059BBCB25029}" presName="iconBgRect" presStyleLbl="bgShp" presStyleIdx="3" presStyleCnt="5"/>
      <dgm:spPr/>
    </dgm:pt>
    <dgm:pt modelId="{88C629E8-54D8-4911-8E7B-2CBF0F5B7589}" type="pres">
      <dgm:prSet presAssocID="{FEF13747-FA27-4670-9B23-059BBCB2502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rawing Compass"/>
        </a:ext>
      </dgm:extLst>
    </dgm:pt>
    <dgm:pt modelId="{E96BDA9B-4352-453B-B2CC-018E6BA411FD}" type="pres">
      <dgm:prSet presAssocID="{FEF13747-FA27-4670-9B23-059BBCB25029}" presName="spaceRect" presStyleCnt="0"/>
      <dgm:spPr/>
    </dgm:pt>
    <dgm:pt modelId="{D9C8F927-589A-47EB-AE90-FAF50F690332}" type="pres">
      <dgm:prSet presAssocID="{FEF13747-FA27-4670-9B23-059BBCB25029}" presName="textRect" presStyleLbl="revTx" presStyleIdx="3" presStyleCnt="5">
        <dgm:presLayoutVars>
          <dgm:chMax val="1"/>
          <dgm:chPref val="1"/>
        </dgm:presLayoutVars>
      </dgm:prSet>
      <dgm:spPr/>
    </dgm:pt>
    <dgm:pt modelId="{F742E333-543B-4CE1-B228-781560542EC8}" type="pres">
      <dgm:prSet presAssocID="{AAFBC13C-5666-46E8-9FA2-5067F3B63C92}" presName="sibTrans" presStyleLbl="sibTrans2D1" presStyleIdx="0" presStyleCnt="0"/>
      <dgm:spPr/>
    </dgm:pt>
    <dgm:pt modelId="{26AFD92C-44F6-4D0A-BA68-8E1B816A2878}" type="pres">
      <dgm:prSet presAssocID="{3038E3A3-B8F4-4A57-8099-8E8370E76E13}" presName="compNode" presStyleCnt="0"/>
      <dgm:spPr/>
    </dgm:pt>
    <dgm:pt modelId="{DFEF7034-66AF-4814-AF44-F50E57EBCB0D}" type="pres">
      <dgm:prSet presAssocID="{3038E3A3-B8F4-4A57-8099-8E8370E76E13}" presName="iconBgRect" presStyleLbl="bgShp" presStyleIdx="4" presStyleCnt="5"/>
      <dgm:spPr/>
    </dgm:pt>
    <dgm:pt modelId="{E3EB0B8D-C2DD-44C5-AE37-A5259A69CA7B}" type="pres">
      <dgm:prSet presAssocID="{3038E3A3-B8F4-4A57-8099-8E8370E76E1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eb Design"/>
        </a:ext>
      </dgm:extLst>
    </dgm:pt>
    <dgm:pt modelId="{A12A0D35-B9A5-494B-AD90-7490B764AC6A}" type="pres">
      <dgm:prSet presAssocID="{3038E3A3-B8F4-4A57-8099-8E8370E76E13}" presName="spaceRect" presStyleCnt="0"/>
      <dgm:spPr/>
    </dgm:pt>
    <dgm:pt modelId="{4A7764FD-88F8-4270-85FC-351E9DA99160}" type="pres">
      <dgm:prSet presAssocID="{3038E3A3-B8F4-4A57-8099-8E8370E76E13}" presName="textRect" presStyleLbl="revTx" presStyleIdx="4" presStyleCnt="5">
        <dgm:presLayoutVars>
          <dgm:chMax val="1"/>
          <dgm:chPref val="1"/>
        </dgm:presLayoutVars>
      </dgm:prSet>
      <dgm:spPr/>
    </dgm:pt>
  </dgm:ptLst>
  <dgm:cxnLst>
    <dgm:cxn modelId="{5BF8F00F-AEDE-463F-AEAE-858352753742}" type="presOf" srcId="{9C4E25DF-6F2A-40DE-94C7-F3AC742D1B07}" destId="{46DDA3E9-811C-49E4-BDD6-66276FDE9CD1}" srcOrd="0" destOrd="0" presId="urn:microsoft.com/office/officeart/2018/2/layout/IconCircleList"/>
    <dgm:cxn modelId="{8CD79018-C21C-4B02-A57A-A3F1388A30FA}" srcId="{471D0056-366F-40F3-A7C9-B9C8BE920CD6}" destId="{3038E3A3-B8F4-4A57-8099-8E8370E76E13}" srcOrd="4" destOrd="0" parTransId="{3DE67126-7DDF-4310-81CB-CEE0D0BBD9EF}" sibTransId="{625E8C9A-4408-4D60-9EC8-682609198BEE}"/>
    <dgm:cxn modelId="{E696C328-EF7E-446F-A559-5ED1B60A8676}" srcId="{471D0056-366F-40F3-A7C9-B9C8BE920CD6}" destId="{FCE95B43-CF37-4B50-91E9-DB29E5CB4223}" srcOrd="1" destOrd="0" parTransId="{787FD413-2220-4D51-8D20-A70C9378472E}" sibTransId="{F24B42A8-A5B4-4A92-B05A-E81C3A7CCEE1}"/>
    <dgm:cxn modelId="{CD2D112B-D353-440A-8BB6-E60A918A3208}" type="presOf" srcId="{F24B42A8-A5B4-4A92-B05A-E81C3A7CCEE1}" destId="{A3E72695-6B5F-43A6-B79C-0AE6D97D171D}" srcOrd="0" destOrd="0" presId="urn:microsoft.com/office/officeart/2018/2/layout/IconCircleList"/>
    <dgm:cxn modelId="{36432562-7C6E-40C7-8594-C1293A5AC276}" type="presOf" srcId="{BFAC7579-892E-4BDC-9143-C2093F1EE7B8}" destId="{B898158A-7D69-4399-91CD-CB7F1CBB609E}" srcOrd="0" destOrd="0" presId="urn:microsoft.com/office/officeart/2018/2/layout/IconCircleList"/>
    <dgm:cxn modelId="{DB859971-D86B-4744-A8DE-9845EF3D2D84}" srcId="{471D0056-366F-40F3-A7C9-B9C8BE920CD6}" destId="{FEF13747-FA27-4670-9B23-059BBCB25029}" srcOrd="3" destOrd="0" parTransId="{EE3F7F4E-9D09-40D8-B4FD-4416D112DFFD}" sibTransId="{AAFBC13C-5666-46E8-9FA2-5067F3B63C92}"/>
    <dgm:cxn modelId="{11225F81-3907-49C0-AABF-DE033CBB9B1D}" type="presOf" srcId="{8BFD16FE-B7AF-4BFA-970C-829244BF93A7}" destId="{E4F6EC21-0A30-4160-A773-3DB29B467287}" srcOrd="0" destOrd="0" presId="urn:microsoft.com/office/officeart/2018/2/layout/IconCircleList"/>
    <dgm:cxn modelId="{BDCD3E94-FD0A-4EB9-809A-53B47E7EE649}" type="presOf" srcId="{471D0056-366F-40F3-A7C9-B9C8BE920CD6}" destId="{098F7BAF-FA9A-44FE-8BFE-66827BBD7D4E}" srcOrd="0" destOrd="0" presId="urn:microsoft.com/office/officeart/2018/2/layout/IconCircleList"/>
    <dgm:cxn modelId="{71E98AA2-DCB1-4104-AC13-E6F77EC8C72F}" srcId="{471D0056-366F-40F3-A7C9-B9C8BE920CD6}" destId="{8E93C350-C7D3-47C3-86BE-5ED713A3C4A7}" srcOrd="0" destOrd="0" parTransId="{A4C7B974-EC7D-4757-AF57-94C8C4F178E8}" sibTransId="{9C4E25DF-6F2A-40DE-94C7-F3AC742D1B07}"/>
    <dgm:cxn modelId="{527B70A3-8046-491E-BF6A-D8EA5E028661}" srcId="{471D0056-366F-40F3-A7C9-B9C8BE920CD6}" destId="{8BFD16FE-B7AF-4BFA-970C-829244BF93A7}" srcOrd="2" destOrd="0" parTransId="{B0BB0042-343C-4155-8AC7-8313CDF85A95}" sibTransId="{BFAC7579-892E-4BDC-9143-C2093F1EE7B8}"/>
    <dgm:cxn modelId="{950634AF-BD59-45A2-AF8E-C9D7BFEE8D3D}" type="presOf" srcId="{8E93C350-C7D3-47C3-86BE-5ED713A3C4A7}" destId="{2782B6D4-7E1A-40A6-88D1-BDD3254D488F}" srcOrd="0" destOrd="0" presId="urn:microsoft.com/office/officeart/2018/2/layout/IconCircleList"/>
    <dgm:cxn modelId="{30685DC0-F5C9-4F4A-AF6F-05C7FB884196}" type="presOf" srcId="{3038E3A3-B8F4-4A57-8099-8E8370E76E13}" destId="{4A7764FD-88F8-4270-85FC-351E9DA99160}" srcOrd="0" destOrd="0" presId="urn:microsoft.com/office/officeart/2018/2/layout/IconCircleList"/>
    <dgm:cxn modelId="{D4E31DC4-33E8-4614-92FD-640E8ECD4AE8}" type="presOf" srcId="{FCE95B43-CF37-4B50-91E9-DB29E5CB4223}" destId="{06FF6D56-7C19-4EAF-BD5F-2E042A1554BB}" srcOrd="0" destOrd="0" presId="urn:microsoft.com/office/officeart/2018/2/layout/IconCircleList"/>
    <dgm:cxn modelId="{CE2ED8DF-CEA5-4E6E-894B-C8DDBAE11395}" type="presOf" srcId="{AAFBC13C-5666-46E8-9FA2-5067F3B63C92}" destId="{F742E333-543B-4CE1-B228-781560542EC8}" srcOrd="0" destOrd="0" presId="urn:microsoft.com/office/officeart/2018/2/layout/IconCircleList"/>
    <dgm:cxn modelId="{D6A15BF0-E756-49E6-A9AC-F2F8AD849602}" type="presOf" srcId="{FEF13747-FA27-4670-9B23-059BBCB25029}" destId="{D9C8F927-589A-47EB-AE90-FAF50F690332}" srcOrd="0" destOrd="0" presId="urn:microsoft.com/office/officeart/2018/2/layout/IconCircleList"/>
    <dgm:cxn modelId="{66FCE669-5055-42A9-85B0-FCE2BCA06A73}" type="presParOf" srcId="{098F7BAF-FA9A-44FE-8BFE-66827BBD7D4E}" destId="{D29123D9-8044-4FAF-96FD-08B92AEAFA14}" srcOrd="0" destOrd="0" presId="urn:microsoft.com/office/officeart/2018/2/layout/IconCircleList"/>
    <dgm:cxn modelId="{B14AFFE4-9711-463E-BA5C-86F87FCBE3AC}" type="presParOf" srcId="{D29123D9-8044-4FAF-96FD-08B92AEAFA14}" destId="{A15FF47F-4A15-492E-AD46-4D7832D87A23}" srcOrd="0" destOrd="0" presId="urn:microsoft.com/office/officeart/2018/2/layout/IconCircleList"/>
    <dgm:cxn modelId="{C2262E45-A39F-461A-9619-85FB4ABE2A5D}" type="presParOf" srcId="{A15FF47F-4A15-492E-AD46-4D7832D87A23}" destId="{E15CB98D-680F-4C3D-9E46-B8594E0E6FB9}" srcOrd="0" destOrd="0" presId="urn:microsoft.com/office/officeart/2018/2/layout/IconCircleList"/>
    <dgm:cxn modelId="{88FC16D5-6E0F-4E42-840D-F68C2F540961}" type="presParOf" srcId="{A15FF47F-4A15-492E-AD46-4D7832D87A23}" destId="{A8DC0953-2026-4797-B573-FBC5FECE61E2}" srcOrd="1" destOrd="0" presId="urn:microsoft.com/office/officeart/2018/2/layout/IconCircleList"/>
    <dgm:cxn modelId="{89C67BB9-7CB8-42A2-895D-F722FAA5EC61}" type="presParOf" srcId="{A15FF47F-4A15-492E-AD46-4D7832D87A23}" destId="{3241725B-ED88-4A4D-84FA-44A5D498B6DC}" srcOrd="2" destOrd="0" presId="urn:microsoft.com/office/officeart/2018/2/layout/IconCircleList"/>
    <dgm:cxn modelId="{632800D9-F865-453E-AC4D-297D23E48275}" type="presParOf" srcId="{A15FF47F-4A15-492E-AD46-4D7832D87A23}" destId="{2782B6D4-7E1A-40A6-88D1-BDD3254D488F}" srcOrd="3" destOrd="0" presId="urn:microsoft.com/office/officeart/2018/2/layout/IconCircleList"/>
    <dgm:cxn modelId="{B6196B08-C259-4D32-8E23-C0B40E55C7C8}" type="presParOf" srcId="{D29123D9-8044-4FAF-96FD-08B92AEAFA14}" destId="{46DDA3E9-811C-49E4-BDD6-66276FDE9CD1}" srcOrd="1" destOrd="0" presId="urn:microsoft.com/office/officeart/2018/2/layout/IconCircleList"/>
    <dgm:cxn modelId="{63559FCC-9288-4510-8A3F-317780DA44D2}" type="presParOf" srcId="{D29123D9-8044-4FAF-96FD-08B92AEAFA14}" destId="{39919783-C23C-43D2-AB00-6D78FFC43A5A}" srcOrd="2" destOrd="0" presId="urn:microsoft.com/office/officeart/2018/2/layout/IconCircleList"/>
    <dgm:cxn modelId="{45A73271-2659-4583-B19B-495823B464EC}" type="presParOf" srcId="{39919783-C23C-43D2-AB00-6D78FFC43A5A}" destId="{3C421B1C-45DF-4E5F-B701-6DC5DEF1AADF}" srcOrd="0" destOrd="0" presId="urn:microsoft.com/office/officeart/2018/2/layout/IconCircleList"/>
    <dgm:cxn modelId="{ED5E79A0-70ED-44B5-9B0E-0FEEA2F67969}" type="presParOf" srcId="{39919783-C23C-43D2-AB00-6D78FFC43A5A}" destId="{9A90EAE6-0105-4D94-9243-09DB10177A77}" srcOrd="1" destOrd="0" presId="urn:microsoft.com/office/officeart/2018/2/layout/IconCircleList"/>
    <dgm:cxn modelId="{0419CB5A-6368-46F0-B841-6C4424F7D96B}" type="presParOf" srcId="{39919783-C23C-43D2-AB00-6D78FFC43A5A}" destId="{F26082F4-2C11-4E6C-8942-0B419B3F59FD}" srcOrd="2" destOrd="0" presId="urn:microsoft.com/office/officeart/2018/2/layout/IconCircleList"/>
    <dgm:cxn modelId="{105F9DB4-102A-480A-A780-D8FD9DD36EFB}" type="presParOf" srcId="{39919783-C23C-43D2-AB00-6D78FFC43A5A}" destId="{06FF6D56-7C19-4EAF-BD5F-2E042A1554BB}" srcOrd="3" destOrd="0" presId="urn:microsoft.com/office/officeart/2018/2/layout/IconCircleList"/>
    <dgm:cxn modelId="{08D9BF4C-BCC9-4A13-B449-6F61E92251BA}" type="presParOf" srcId="{D29123D9-8044-4FAF-96FD-08B92AEAFA14}" destId="{A3E72695-6B5F-43A6-B79C-0AE6D97D171D}" srcOrd="3" destOrd="0" presId="urn:microsoft.com/office/officeart/2018/2/layout/IconCircleList"/>
    <dgm:cxn modelId="{E6F3DB61-8617-4A3F-9477-7C9E41121A99}" type="presParOf" srcId="{D29123D9-8044-4FAF-96FD-08B92AEAFA14}" destId="{5A57AF47-07BC-4292-A043-42463532AA8B}" srcOrd="4" destOrd="0" presId="urn:microsoft.com/office/officeart/2018/2/layout/IconCircleList"/>
    <dgm:cxn modelId="{7DF1751C-BA38-4919-85A5-D39886DA9C07}" type="presParOf" srcId="{5A57AF47-07BC-4292-A043-42463532AA8B}" destId="{0E7E757A-464C-4CEF-BD02-6B060F1EA72D}" srcOrd="0" destOrd="0" presId="urn:microsoft.com/office/officeart/2018/2/layout/IconCircleList"/>
    <dgm:cxn modelId="{04D6006A-D3BD-4A5F-9FC2-E21DC37DC448}" type="presParOf" srcId="{5A57AF47-07BC-4292-A043-42463532AA8B}" destId="{7145CD09-E05A-4BD8-A438-784B80143FFB}" srcOrd="1" destOrd="0" presId="urn:microsoft.com/office/officeart/2018/2/layout/IconCircleList"/>
    <dgm:cxn modelId="{2C9AFF71-DF4E-4322-835F-3DBA0E9E990E}" type="presParOf" srcId="{5A57AF47-07BC-4292-A043-42463532AA8B}" destId="{4C4E9740-C5CA-41A6-8BBF-3FB4CD27E38D}" srcOrd="2" destOrd="0" presId="urn:microsoft.com/office/officeart/2018/2/layout/IconCircleList"/>
    <dgm:cxn modelId="{D835F7BE-AA2D-4B07-A36E-54812F04291A}" type="presParOf" srcId="{5A57AF47-07BC-4292-A043-42463532AA8B}" destId="{E4F6EC21-0A30-4160-A773-3DB29B467287}" srcOrd="3" destOrd="0" presId="urn:microsoft.com/office/officeart/2018/2/layout/IconCircleList"/>
    <dgm:cxn modelId="{628F006B-24E2-4210-90AB-3F0B8D6D8731}" type="presParOf" srcId="{D29123D9-8044-4FAF-96FD-08B92AEAFA14}" destId="{B898158A-7D69-4399-91CD-CB7F1CBB609E}" srcOrd="5" destOrd="0" presId="urn:microsoft.com/office/officeart/2018/2/layout/IconCircleList"/>
    <dgm:cxn modelId="{0F92F860-3937-4159-A87A-61A1E9053EB5}" type="presParOf" srcId="{D29123D9-8044-4FAF-96FD-08B92AEAFA14}" destId="{5901C560-E241-428B-8A90-8F84D0EA998F}" srcOrd="6" destOrd="0" presId="urn:microsoft.com/office/officeart/2018/2/layout/IconCircleList"/>
    <dgm:cxn modelId="{67BE5670-0319-4FA3-B2C2-708A348565BC}" type="presParOf" srcId="{5901C560-E241-428B-8A90-8F84D0EA998F}" destId="{33FC0362-CEC9-45DE-9FDF-A01D1FC34F00}" srcOrd="0" destOrd="0" presId="urn:microsoft.com/office/officeart/2018/2/layout/IconCircleList"/>
    <dgm:cxn modelId="{B3355907-9530-452F-B57F-5471677A1B2C}" type="presParOf" srcId="{5901C560-E241-428B-8A90-8F84D0EA998F}" destId="{88C629E8-54D8-4911-8E7B-2CBF0F5B7589}" srcOrd="1" destOrd="0" presId="urn:microsoft.com/office/officeart/2018/2/layout/IconCircleList"/>
    <dgm:cxn modelId="{E9C50142-EA4F-4490-8AB0-4B624EF64E22}" type="presParOf" srcId="{5901C560-E241-428B-8A90-8F84D0EA998F}" destId="{E96BDA9B-4352-453B-B2CC-018E6BA411FD}" srcOrd="2" destOrd="0" presId="urn:microsoft.com/office/officeart/2018/2/layout/IconCircleList"/>
    <dgm:cxn modelId="{E84A3F76-2D6B-4194-9492-7A52128EBA2D}" type="presParOf" srcId="{5901C560-E241-428B-8A90-8F84D0EA998F}" destId="{D9C8F927-589A-47EB-AE90-FAF50F690332}" srcOrd="3" destOrd="0" presId="urn:microsoft.com/office/officeart/2018/2/layout/IconCircleList"/>
    <dgm:cxn modelId="{47961072-CFC1-4D26-B157-710480F5D1A2}" type="presParOf" srcId="{D29123D9-8044-4FAF-96FD-08B92AEAFA14}" destId="{F742E333-543B-4CE1-B228-781560542EC8}" srcOrd="7" destOrd="0" presId="urn:microsoft.com/office/officeart/2018/2/layout/IconCircleList"/>
    <dgm:cxn modelId="{0EE5D58F-7694-4A23-9DD9-94A257441831}" type="presParOf" srcId="{D29123D9-8044-4FAF-96FD-08B92AEAFA14}" destId="{26AFD92C-44F6-4D0A-BA68-8E1B816A2878}" srcOrd="8" destOrd="0" presId="urn:microsoft.com/office/officeart/2018/2/layout/IconCircleList"/>
    <dgm:cxn modelId="{FD309B17-4DE7-4535-9F22-2FDBB0B37FDE}" type="presParOf" srcId="{26AFD92C-44F6-4D0A-BA68-8E1B816A2878}" destId="{DFEF7034-66AF-4814-AF44-F50E57EBCB0D}" srcOrd="0" destOrd="0" presId="urn:microsoft.com/office/officeart/2018/2/layout/IconCircleList"/>
    <dgm:cxn modelId="{5F9DA168-3C2A-49D0-9CB6-512F74EA0B45}" type="presParOf" srcId="{26AFD92C-44F6-4D0A-BA68-8E1B816A2878}" destId="{E3EB0B8D-C2DD-44C5-AE37-A5259A69CA7B}" srcOrd="1" destOrd="0" presId="urn:microsoft.com/office/officeart/2018/2/layout/IconCircleList"/>
    <dgm:cxn modelId="{A1568F3A-485A-4F4D-B02D-00BB664DBB84}" type="presParOf" srcId="{26AFD92C-44F6-4D0A-BA68-8E1B816A2878}" destId="{A12A0D35-B9A5-494B-AD90-7490B764AC6A}" srcOrd="2" destOrd="0" presId="urn:microsoft.com/office/officeart/2018/2/layout/IconCircleList"/>
    <dgm:cxn modelId="{9E855E8F-8471-422D-AB05-7EDF06CFF55C}" type="presParOf" srcId="{26AFD92C-44F6-4D0A-BA68-8E1B816A2878}" destId="{4A7764FD-88F8-4270-85FC-351E9DA9916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373F3F-2AB8-4767-925F-B449281D6E4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EBD414-20A6-4825-B5CE-E1F6BF3455AA}">
      <dgm:prSet/>
      <dgm:spPr/>
      <dgm:t>
        <a:bodyPr/>
        <a:lstStyle/>
        <a:p>
          <a:r>
            <a:rPr lang="en-GB" baseline="0"/>
            <a:t>1. The hybrid data structure combining a Binary Indexed Tree (BIT) and a Segment Tree has practical applications in various domains.</a:t>
          </a:r>
          <a:endParaRPr lang="en-US"/>
        </a:p>
      </dgm:t>
    </dgm:pt>
    <dgm:pt modelId="{ECEEEE06-D7F1-4EF8-B44E-ECE869164E7B}" type="parTrans" cxnId="{F4756B72-B53B-4140-82CC-B992B96A0910}">
      <dgm:prSet/>
      <dgm:spPr/>
      <dgm:t>
        <a:bodyPr/>
        <a:lstStyle/>
        <a:p>
          <a:endParaRPr lang="en-US"/>
        </a:p>
      </dgm:t>
    </dgm:pt>
    <dgm:pt modelId="{70282595-E67A-4FAD-B69F-5F735AB561F6}" type="sibTrans" cxnId="{F4756B72-B53B-4140-82CC-B992B96A0910}">
      <dgm:prSet/>
      <dgm:spPr/>
      <dgm:t>
        <a:bodyPr/>
        <a:lstStyle/>
        <a:p>
          <a:endParaRPr lang="en-US"/>
        </a:p>
      </dgm:t>
    </dgm:pt>
    <dgm:pt modelId="{7C253D3E-F13B-4ED4-9777-71E576EECADF}">
      <dgm:prSet/>
      <dgm:spPr/>
      <dgm:t>
        <a:bodyPr/>
        <a:lstStyle/>
        <a:p>
          <a:r>
            <a:rPr lang="en-GB" baseline="0"/>
            <a:t>2. It efficiently calculates inversion counts, which find applications in sorting algorithms and data analysis tasks.</a:t>
          </a:r>
          <a:endParaRPr lang="en-US"/>
        </a:p>
      </dgm:t>
    </dgm:pt>
    <dgm:pt modelId="{FC781D24-90F5-4ED3-A12C-22E308858972}" type="parTrans" cxnId="{97CF23B3-72FA-493C-AE25-829E27BB1EFE}">
      <dgm:prSet/>
      <dgm:spPr/>
      <dgm:t>
        <a:bodyPr/>
        <a:lstStyle/>
        <a:p>
          <a:endParaRPr lang="en-US"/>
        </a:p>
      </dgm:t>
    </dgm:pt>
    <dgm:pt modelId="{7A6537D7-A8B0-4EE7-8997-4611C7A5A3BC}" type="sibTrans" cxnId="{97CF23B3-72FA-493C-AE25-829E27BB1EFE}">
      <dgm:prSet/>
      <dgm:spPr/>
      <dgm:t>
        <a:bodyPr/>
        <a:lstStyle/>
        <a:p>
          <a:endParaRPr lang="en-US"/>
        </a:p>
      </dgm:t>
    </dgm:pt>
    <dgm:pt modelId="{79B036BF-C4E0-4F82-AA61-6D6B2BCEB0B2}">
      <dgm:prSet/>
      <dgm:spPr/>
      <dgm:t>
        <a:bodyPr/>
        <a:lstStyle/>
        <a:p>
          <a:r>
            <a:rPr lang="en-GB" baseline="0"/>
            <a:t>3. The hybrid data structure enables efficient range updates and queries, making it valuable for applications like stock market analysis, gaming, and image processing.</a:t>
          </a:r>
          <a:endParaRPr lang="en-US"/>
        </a:p>
      </dgm:t>
    </dgm:pt>
    <dgm:pt modelId="{F71394AE-CB67-4F67-A56D-57F77F280055}" type="parTrans" cxnId="{6C69A09C-8CF3-4C2A-82AC-0D3C835D6D20}">
      <dgm:prSet/>
      <dgm:spPr/>
      <dgm:t>
        <a:bodyPr/>
        <a:lstStyle/>
        <a:p>
          <a:endParaRPr lang="en-US"/>
        </a:p>
      </dgm:t>
    </dgm:pt>
    <dgm:pt modelId="{B37F197D-1267-4B68-9DC0-AD24CC97A723}" type="sibTrans" cxnId="{6C69A09C-8CF3-4C2A-82AC-0D3C835D6D20}">
      <dgm:prSet/>
      <dgm:spPr/>
      <dgm:t>
        <a:bodyPr/>
        <a:lstStyle/>
        <a:p>
          <a:endParaRPr lang="en-US"/>
        </a:p>
      </dgm:t>
    </dgm:pt>
    <dgm:pt modelId="{208F98A9-73F4-4E7E-BF19-6E48D8502F7A}">
      <dgm:prSet/>
      <dgm:spPr/>
      <dgm:t>
        <a:bodyPr/>
        <a:lstStyle/>
        <a:p>
          <a:r>
            <a:rPr lang="en-GB" baseline="0"/>
            <a:t>4. The Binary Indexed Tree component allows for efficient calculation of prefix sums, useful in financial calculations and resource management.</a:t>
          </a:r>
          <a:endParaRPr lang="en-US"/>
        </a:p>
      </dgm:t>
    </dgm:pt>
    <dgm:pt modelId="{6876981F-2694-4DAD-8212-65B21B9DA639}" type="parTrans" cxnId="{7BE7ADCF-2FA8-4E26-96DD-F8B20ABFEB1E}">
      <dgm:prSet/>
      <dgm:spPr/>
      <dgm:t>
        <a:bodyPr/>
        <a:lstStyle/>
        <a:p>
          <a:endParaRPr lang="en-US"/>
        </a:p>
      </dgm:t>
    </dgm:pt>
    <dgm:pt modelId="{DDBB0482-0321-4142-81BE-DB6CB96AB12E}" type="sibTrans" cxnId="{7BE7ADCF-2FA8-4E26-96DD-F8B20ABFEB1E}">
      <dgm:prSet/>
      <dgm:spPr/>
      <dgm:t>
        <a:bodyPr/>
        <a:lstStyle/>
        <a:p>
          <a:endParaRPr lang="en-US"/>
        </a:p>
      </dgm:t>
    </dgm:pt>
    <dgm:pt modelId="{2C556CB6-6F0F-4AB1-88DE-F08A3110182E}">
      <dgm:prSet/>
      <dgm:spPr/>
      <dgm:t>
        <a:bodyPr/>
        <a:lstStyle/>
        <a:p>
          <a:r>
            <a:rPr lang="en-GB" baseline="0"/>
            <a:t>5. The combination of BIT and Segment Tree provides benefits such as efficient updates and queries, versatile functionality, and improved performance for specific operations.</a:t>
          </a:r>
          <a:endParaRPr lang="en-US"/>
        </a:p>
      </dgm:t>
    </dgm:pt>
    <dgm:pt modelId="{A854505B-F7C6-45F6-8590-4D72B15DB164}" type="parTrans" cxnId="{72031492-0664-4CE7-A37E-6D0C17FAD63D}">
      <dgm:prSet/>
      <dgm:spPr/>
      <dgm:t>
        <a:bodyPr/>
        <a:lstStyle/>
        <a:p>
          <a:endParaRPr lang="en-US"/>
        </a:p>
      </dgm:t>
    </dgm:pt>
    <dgm:pt modelId="{0C1E8AD1-FD54-4C44-84DC-0EB615F6CD32}" type="sibTrans" cxnId="{72031492-0664-4CE7-A37E-6D0C17FAD63D}">
      <dgm:prSet/>
      <dgm:spPr/>
      <dgm:t>
        <a:bodyPr/>
        <a:lstStyle/>
        <a:p>
          <a:endParaRPr lang="en-US"/>
        </a:p>
      </dgm:t>
    </dgm:pt>
    <dgm:pt modelId="{4A5CA9E0-7407-420A-B187-E24D75CEF35F}" type="pres">
      <dgm:prSet presAssocID="{C3373F3F-2AB8-4767-925F-B449281D6E49}" presName="root" presStyleCnt="0">
        <dgm:presLayoutVars>
          <dgm:dir/>
          <dgm:resizeHandles val="exact"/>
        </dgm:presLayoutVars>
      </dgm:prSet>
      <dgm:spPr/>
    </dgm:pt>
    <dgm:pt modelId="{DB2A69CC-727B-44FA-9DF2-307B8D91D55C}" type="pres">
      <dgm:prSet presAssocID="{BAEBD414-20A6-4825-B5CE-E1F6BF3455AA}" presName="compNode" presStyleCnt="0"/>
      <dgm:spPr/>
    </dgm:pt>
    <dgm:pt modelId="{38582427-98D7-49ED-82F3-B871C9AF9308}" type="pres">
      <dgm:prSet presAssocID="{BAEBD414-20A6-4825-B5CE-E1F6BF3455AA}" presName="bgRect" presStyleLbl="bgShp" presStyleIdx="0" presStyleCnt="5"/>
      <dgm:spPr/>
    </dgm:pt>
    <dgm:pt modelId="{3183E896-6D97-4566-9C2F-761FE3520E97}" type="pres">
      <dgm:prSet presAssocID="{BAEBD414-20A6-4825-B5CE-E1F6BF3455A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0A1685B-A4C1-45DF-9FE4-34A905AE5C62}" type="pres">
      <dgm:prSet presAssocID="{BAEBD414-20A6-4825-B5CE-E1F6BF3455AA}" presName="spaceRect" presStyleCnt="0"/>
      <dgm:spPr/>
    </dgm:pt>
    <dgm:pt modelId="{4AA1E1C0-B0AE-4465-8286-48D434D51A6F}" type="pres">
      <dgm:prSet presAssocID="{BAEBD414-20A6-4825-B5CE-E1F6BF3455AA}" presName="parTx" presStyleLbl="revTx" presStyleIdx="0" presStyleCnt="5">
        <dgm:presLayoutVars>
          <dgm:chMax val="0"/>
          <dgm:chPref val="0"/>
        </dgm:presLayoutVars>
      </dgm:prSet>
      <dgm:spPr/>
    </dgm:pt>
    <dgm:pt modelId="{D1C15464-0D46-4621-95C7-BFBDC7574A17}" type="pres">
      <dgm:prSet presAssocID="{70282595-E67A-4FAD-B69F-5F735AB561F6}" presName="sibTrans" presStyleCnt="0"/>
      <dgm:spPr/>
    </dgm:pt>
    <dgm:pt modelId="{68869693-D6AB-4033-887D-6F137E1E92B8}" type="pres">
      <dgm:prSet presAssocID="{7C253D3E-F13B-4ED4-9777-71E576EECADF}" presName="compNode" presStyleCnt="0"/>
      <dgm:spPr/>
    </dgm:pt>
    <dgm:pt modelId="{AF2AA9BC-C2A5-461F-AC5B-4FFBFD4228BD}" type="pres">
      <dgm:prSet presAssocID="{7C253D3E-F13B-4ED4-9777-71E576EECADF}" presName="bgRect" presStyleLbl="bgShp" presStyleIdx="1" presStyleCnt="5"/>
      <dgm:spPr/>
    </dgm:pt>
    <dgm:pt modelId="{E3953287-675D-4AB4-B507-AD036194A8D7}" type="pres">
      <dgm:prSet presAssocID="{7C253D3E-F13B-4ED4-9777-71E576EECAD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A735257-443F-4EFC-98D0-7C835F041DE2}" type="pres">
      <dgm:prSet presAssocID="{7C253D3E-F13B-4ED4-9777-71E576EECADF}" presName="spaceRect" presStyleCnt="0"/>
      <dgm:spPr/>
    </dgm:pt>
    <dgm:pt modelId="{4B81F6BD-1043-4C9A-9362-63EAA36DF4BC}" type="pres">
      <dgm:prSet presAssocID="{7C253D3E-F13B-4ED4-9777-71E576EECADF}" presName="parTx" presStyleLbl="revTx" presStyleIdx="1" presStyleCnt="5">
        <dgm:presLayoutVars>
          <dgm:chMax val="0"/>
          <dgm:chPref val="0"/>
        </dgm:presLayoutVars>
      </dgm:prSet>
      <dgm:spPr/>
    </dgm:pt>
    <dgm:pt modelId="{CF19AFFF-F1C3-48BB-8E9E-12F45D7E0858}" type="pres">
      <dgm:prSet presAssocID="{7A6537D7-A8B0-4EE7-8997-4611C7A5A3BC}" presName="sibTrans" presStyleCnt="0"/>
      <dgm:spPr/>
    </dgm:pt>
    <dgm:pt modelId="{3EFA04A1-DB78-4429-8867-B883C3557F31}" type="pres">
      <dgm:prSet presAssocID="{79B036BF-C4E0-4F82-AA61-6D6B2BCEB0B2}" presName="compNode" presStyleCnt="0"/>
      <dgm:spPr/>
    </dgm:pt>
    <dgm:pt modelId="{DCB8D1F4-63F0-495F-BF7A-809CB3F33E0F}" type="pres">
      <dgm:prSet presAssocID="{79B036BF-C4E0-4F82-AA61-6D6B2BCEB0B2}" presName="bgRect" presStyleLbl="bgShp" presStyleIdx="2" presStyleCnt="5"/>
      <dgm:spPr/>
    </dgm:pt>
    <dgm:pt modelId="{8AD6E0FE-99C3-443B-9C1A-F50065026B42}" type="pres">
      <dgm:prSet presAssocID="{79B036BF-C4E0-4F82-AA61-6D6B2BCEB0B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ss Pieces"/>
        </a:ext>
      </dgm:extLst>
    </dgm:pt>
    <dgm:pt modelId="{CC3C116E-5EB0-4B14-A014-220E4AE7DFC0}" type="pres">
      <dgm:prSet presAssocID="{79B036BF-C4E0-4F82-AA61-6D6B2BCEB0B2}" presName="spaceRect" presStyleCnt="0"/>
      <dgm:spPr/>
    </dgm:pt>
    <dgm:pt modelId="{604B7CF5-8CEF-4D2C-A78A-0CBAA76397CE}" type="pres">
      <dgm:prSet presAssocID="{79B036BF-C4E0-4F82-AA61-6D6B2BCEB0B2}" presName="parTx" presStyleLbl="revTx" presStyleIdx="2" presStyleCnt="5">
        <dgm:presLayoutVars>
          <dgm:chMax val="0"/>
          <dgm:chPref val="0"/>
        </dgm:presLayoutVars>
      </dgm:prSet>
      <dgm:spPr/>
    </dgm:pt>
    <dgm:pt modelId="{C2C41850-9EC2-4FDD-8DFA-819F9528675A}" type="pres">
      <dgm:prSet presAssocID="{B37F197D-1267-4B68-9DC0-AD24CC97A723}" presName="sibTrans" presStyleCnt="0"/>
      <dgm:spPr/>
    </dgm:pt>
    <dgm:pt modelId="{5AC779FD-712A-4469-8557-889FA0F27057}" type="pres">
      <dgm:prSet presAssocID="{208F98A9-73F4-4E7E-BF19-6E48D8502F7A}" presName="compNode" presStyleCnt="0"/>
      <dgm:spPr/>
    </dgm:pt>
    <dgm:pt modelId="{9F885383-D8C3-411C-AC70-AEDBE8571F90}" type="pres">
      <dgm:prSet presAssocID="{208F98A9-73F4-4E7E-BF19-6E48D8502F7A}" presName="bgRect" presStyleLbl="bgShp" presStyleIdx="3" presStyleCnt="5"/>
      <dgm:spPr/>
    </dgm:pt>
    <dgm:pt modelId="{22D9302D-A40D-4774-A4BD-D2EECD560FD4}" type="pres">
      <dgm:prSet presAssocID="{208F98A9-73F4-4E7E-BF19-6E48D8502F7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2F6D93B4-BCD6-4A89-BBA3-2D998B764397}" type="pres">
      <dgm:prSet presAssocID="{208F98A9-73F4-4E7E-BF19-6E48D8502F7A}" presName="spaceRect" presStyleCnt="0"/>
      <dgm:spPr/>
    </dgm:pt>
    <dgm:pt modelId="{6E6DDAD3-A16A-4165-B5E7-37894D359367}" type="pres">
      <dgm:prSet presAssocID="{208F98A9-73F4-4E7E-BF19-6E48D8502F7A}" presName="parTx" presStyleLbl="revTx" presStyleIdx="3" presStyleCnt="5">
        <dgm:presLayoutVars>
          <dgm:chMax val="0"/>
          <dgm:chPref val="0"/>
        </dgm:presLayoutVars>
      </dgm:prSet>
      <dgm:spPr/>
    </dgm:pt>
    <dgm:pt modelId="{E9A1C29E-293B-4813-8F9F-CFDBA81EFF2D}" type="pres">
      <dgm:prSet presAssocID="{DDBB0482-0321-4142-81BE-DB6CB96AB12E}" presName="sibTrans" presStyleCnt="0"/>
      <dgm:spPr/>
    </dgm:pt>
    <dgm:pt modelId="{02608767-5F2F-4848-A7AE-56152E85CF52}" type="pres">
      <dgm:prSet presAssocID="{2C556CB6-6F0F-4AB1-88DE-F08A3110182E}" presName="compNode" presStyleCnt="0"/>
      <dgm:spPr/>
    </dgm:pt>
    <dgm:pt modelId="{CD1090EA-E669-4A8E-B962-6D16C41A0511}" type="pres">
      <dgm:prSet presAssocID="{2C556CB6-6F0F-4AB1-88DE-F08A3110182E}" presName="bgRect" presStyleLbl="bgShp" presStyleIdx="4" presStyleCnt="5"/>
      <dgm:spPr/>
    </dgm:pt>
    <dgm:pt modelId="{B48573F9-9850-4147-9772-15E3183E0306}" type="pres">
      <dgm:prSet presAssocID="{2C556CB6-6F0F-4AB1-88DE-F08A3110182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7340B0F7-3F43-4E6D-A7E8-22B8BF1571AE}" type="pres">
      <dgm:prSet presAssocID="{2C556CB6-6F0F-4AB1-88DE-F08A3110182E}" presName="spaceRect" presStyleCnt="0"/>
      <dgm:spPr/>
    </dgm:pt>
    <dgm:pt modelId="{A7B2AA75-4D6F-446F-9412-A9EE6A042C76}" type="pres">
      <dgm:prSet presAssocID="{2C556CB6-6F0F-4AB1-88DE-F08A3110182E}" presName="parTx" presStyleLbl="revTx" presStyleIdx="4" presStyleCnt="5">
        <dgm:presLayoutVars>
          <dgm:chMax val="0"/>
          <dgm:chPref val="0"/>
        </dgm:presLayoutVars>
      </dgm:prSet>
      <dgm:spPr/>
    </dgm:pt>
  </dgm:ptLst>
  <dgm:cxnLst>
    <dgm:cxn modelId="{3B4DC21A-191B-48B7-A667-030DB1B11CE9}" type="presOf" srcId="{C3373F3F-2AB8-4767-925F-B449281D6E49}" destId="{4A5CA9E0-7407-420A-B187-E24D75CEF35F}" srcOrd="0" destOrd="0" presId="urn:microsoft.com/office/officeart/2018/2/layout/IconVerticalSolidList"/>
    <dgm:cxn modelId="{B00BA634-20BF-4AB0-ABF2-6BB5CAC66718}" type="presOf" srcId="{BAEBD414-20A6-4825-B5CE-E1F6BF3455AA}" destId="{4AA1E1C0-B0AE-4465-8286-48D434D51A6F}" srcOrd="0" destOrd="0" presId="urn:microsoft.com/office/officeart/2018/2/layout/IconVerticalSolidList"/>
    <dgm:cxn modelId="{351F3567-4C21-49CC-8AB8-E42F234FF21E}" type="presOf" srcId="{2C556CB6-6F0F-4AB1-88DE-F08A3110182E}" destId="{A7B2AA75-4D6F-446F-9412-A9EE6A042C76}" srcOrd="0" destOrd="0" presId="urn:microsoft.com/office/officeart/2018/2/layout/IconVerticalSolidList"/>
    <dgm:cxn modelId="{F4756B72-B53B-4140-82CC-B992B96A0910}" srcId="{C3373F3F-2AB8-4767-925F-B449281D6E49}" destId="{BAEBD414-20A6-4825-B5CE-E1F6BF3455AA}" srcOrd="0" destOrd="0" parTransId="{ECEEEE06-D7F1-4EF8-B44E-ECE869164E7B}" sibTransId="{70282595-E67A-4FAD-B69F-5F735AB561F6}"/>
    <dgm:cxn modelId="{72031492-0664-4CE7-A37E-6D0C17FAD63D}" srcId="{C3373F3F-2AB8-4767-925F-B449281D6E49}" destId="{2C556CB6-6F0F-4AB1-88DE-F08A3110182E}" srcOrd="4" destOrd="0" parTransId="{A854505B-F7C6-45F6-8590-4D72B15DB164}" sibTransId="{0C1E8AD1-FD54-4C44-84DC-0EB615F6CD32}"/>
    <dgm:cxn modelId="{6C69A09C-8CF3-4C2A-82AC-0D3C835D6D20}" srcId="{C3373F3F-2AB8-4767-925F-B449281D6E49}" destId="{79B036BF-C4E0-4F82-AA61-6D6B2BCEB0B2}" srcOrd="2" destOrd="0" parTransId="{F71394AE-CB67-4F67-A56D-57F77F280055}" sibTransId="{B37F197D-1267-4B68-9DC0-AD24CC97A723}"/>
    <dgm:cxn modelId="{97CF23B3-72FA-493C-AE25-829E27BB1EFE}" srcId="{C3373F3F-2AB8-4767-925F-B449281D6E49}" destId="{7C253D3E-F13B-4ED4-9777-71E576EECADF}" srcOrd="1" destOrd="0" parTransId="{FC781D24-90F5-4ED3-A12C-22E308858972}" sibTransId="{7A6537D7-A8B0-4EE7-8997-4611C7A5A3BC}"/>
    <dgm:cxn modelId="{AFF204C1-C75E-4A47-8FBA-B1BBC4220412}" type="presOf" srcId="{208F98A9-73F4-4E7E-BF19-6E48D8502F7A}" destId="{6E6DDAD3-A16A-4165-B5E7-37894D359367}" srcOrd="0" destOrd="0" presId="urn:microsoft.com/office/officeart/2018/2/layout/IconVerticalSolidList"/>
    <dgm:cxn modelId="{1D29AFC7-E778-4C3C-8341-B94D4595C20B}" type="presOf" srcId="{7C253D3E-F13B-4ED4-9777-71E576EECADF}" destId="{4B81F6BD-1043-4C9A-9362-63EAA36DF4BC}" srcOrd="0" destOrd="0" presId="urn:microsoft.com/office/officeart/2018/2/layout/IconVerticalSolidList"/>
    <dgm:cxn modelId="{7BE7ADCF-2FA8-4E26-96DD-F8B20ABFEB1E}" srcId="{C3373F3F-2AB8-4767-925F-B449281D6E49}" destId="{208F98A9-73F4-4E7E-BF19-6E48D8502F7A}" srcOrd="3" destOrd="0" parTransId="{6876981F-2694-4DAD-8212-65B21B9DA639}" sibTransId="{DDBB0482-0321-4142-81BE-DB6CB96AB12E}"/>
    <dgm:cxn modelId="{89FE8DFE-8752-4654-9F1C-AD8B0CCFF300}" type="presOf" srcId="{79B036BF-C4E0-4F82-AA61-6D6B2BCEB0B2}" destId="{604B7CF5-8CEF-4D2C-A78A-0CBAA76397CE}" srcOrd="0" destOrd="0" presId="urn:microsoft.com/office/officeart/2018/2/layout/IconVerticalSolidList"/>
    <dgm:cxn modelId="{E9102728-7332-42C8-9189-C0292DE30BE6}" type="presParOf" srcId="{4A5CA9E0-7407-420A-B187-E24D75CEF35F}" destId="{DB2A69CC-727B-44FA-9DF2-307B8D91D55C}" srcOrd="0" destOrd="0" presId="urn:microsoft.com/office/officeart/2018/2/layout/IconVerticalSolidList"/>
    <dgm:cxn modelId="{3364536E-0C0B-44CF-AE39-60A26ECC4274}" type="presParOf" srcId="{DB2A69CC-727B-44FA-9DF2-307B8D91D55C}" destId="{38582427-98D7-49ED-82F3-B871C9AF9308}" srcOrd="0" destOrd="0" presId="urn:microsoft.com/office/officeart/2018/2/layout/IconVerticalSolidList"/>
    <dgm:cxn modelId="{E9FBEF16-B22F-4BAC-B868-89E8E662B038}" type="presParOf" srcId="{DB2A69CC-727B-44FA-9DF2-307B8D91D55C}" destId="{3183E896-6D97-4566-9C2F-761FE3520E97}" srcOrd="1" destOrd="0" presId="urn:microsoft.com/office/officeart/2018/2/layout/IconVerticalSolidList"/>
    <dgm:cxn modelId="{6260AE9A-0D3C-469A-B9A1-DB569B008D86}" type="presParOf" srcId="{DB2A69CC-727B-44FA-9DF2-307B8D91D55C}" destId="{A0A1685B-A4C1-45DF-9FE4-34A905AE5C62}" srcOrd="2" destOrd="0" presId="urn:microsoft.com/office/officeart/2018/2/layout/IconVerticalSolidList"/>
    <dgm:cxn modelId="{7A36828C-372F-471E-9FE5-04ADFDE29C03}" type="presParOf" srcId="{DB2A69CC-727B-44FA-9DF2-307B8D91D55C}" destId="{4AA1E1C0-B0AE-4465-8286-48D434D51A6F}" srcOrd="3" destOrd="0" presId="urn:microsoft.com/office/officeart/2018/2/layout/IconVerticalSolidList"/>
    <dgm:cxn modelId="{A65770D2-B8E8-43C9-9AF0-FDA71C2EDB46}" type="presParOf" srcId="{4A5CA9E0-7407-420A-B187-E24D75CEF35F}" destId="{D1C15464-0D46-4621-95C7-BFBDC7574A17}" srcOrd="1" destOrd="0" presId="urn:microsoft.com/office/officeart/2018/2/layout/IconVerticalSolidList"/>
    <dgm:cxn modelId="{1EADBD94-2BBE-409D-A157-D7C89F0F0DEA}" type="presParOf" srcId="{4A5CA9E0-7407-420A-B187-E24D75CEF35F}" destId="{68869693-D6AB-4033-887D-6F137E1E92B8}" srcOrd="2" destOrd="0" presId="urn:microsoft.com/office/officeart/2018/2/layout/IconVerticalSolidList"/>
    <dgm:cxn modelId="{7ADF2083-EA13-4A3A-8FEA-1B52B7CD04AF}" type="presParOf" srcId="{68869693-D6AB-4033-887D-6F137E1E92B8}" destId="{AF2AA9BC-C2A5-461F-AC5B-4FFBFD4228BD}" srcOrd="0" destOrd="0" presId="urn:microsoft.com/office/officeart/2018/2/layout/IconVerticalSolidList"/>
    <dgm:cxn modelId="{30CC2592-E31D-43CA-958C-592CC6DB4464}" type="presParOf" srcId="{68869693-D6AB-4033-887D-6F137E1E92B8}" destId="{E3953287-675D-4AB4-B507-AD036194A8D7}" srcOrd="1" destOrd="0" presId="urn:microsoft.com/office/officeart/2018/2/layout/IconVerticalSolidList"/>
    <dgm:cxn modelId="{9C5E3296-53AD-4638-8FCB-4DCF01F426D1}" type="presParOf" srcId="{68869693-D6AB-4033-887D-6F137E1E92B8}" destId="{8A735257-443F-4EFC-98D0-7C835F041DE2}" srcOrd="2" destOrd="0" presId="urn:microsoft.com/office/officeart/2018/2/layout/IconVerticalSolidList"/>
    <dgm:cxn modelId="{C0A81500-135C-4CA5-B9FF-59B7F1892129}" type="presParOf" srcId="{68869693-D6AB-4033-887D-6F137E1E92B8}" destId="{4B81F6BD-1043-4C9A-9362-63EAA36DF4BC}" srcOrd="3" destOrd="0" presId="urn:microsoft.com/office/officeart/2018/2/layout/IconVerticalSolidList"/>
    <dgm:cxn modelId="{3804857F-B2BE-4F1A-9CA3-C4643E299C92}" type="presParOf" srcId="{4A5CA9E0-7407-420A-B187-E24D75CEF35F}" destId="{CF19AFFF-F1C3-48BB-8E9E-12F45D7E0858}" srcOrd="3" destOrd="0" presId="urn:microsoft.com/office/officeart/2018/2/layout/IconVerticalSolidList"/>
    <dgm:cxn modelId="{1734549A-2C09-4480-B160-5B895E01C979}" type="presParOf" srcId="{4A5CA9E0-7407-420A-B187-E24D75CEF35F}" destId="{3EFA04A1-DB78-4429-8867-B883C3557F31}" srcOrd="4" destOrd="0" presId="urn:microsoft.com/office/officeart/2018/2/layout/IconVerticalSolidList"/>
    <dgm:cxn modelId="{556CB343-C7D1-4C5F-9D04-E666A3DE8BBE}" type="presParOf" srcId="{3EFA04A1-DB78-4429-8867-B883C3557F31}" destId="{DCB8D1F4-63F0-495F-BF7A-809CB3F33E0F}" srcOrd="0" destOrd="0" presId="urn:microsoft.com/office/officeart/2018/2/layout/IconVerticalSolidList"/>
    <dgm:cxn modelId="{E15D6D43-1446-458C-84C0-76A04A1FE8D6}" type="presParOf" srcId="{3EFA04A1-DB78-4429-8867-B883C3557F31}" destId="{8AD6E0FE-99C3-443B-9C1A-F50065026B42}" srcOrd="1" destOrd="0" presId="urn:microsoft.com/office/officeart/2018/2/layout/IconVerticalSolidList"/>
    <dgm:cxn modelId="{C032BA40-89EF-45E2-9E76-5C59B4E740C0}" type="presParOf" srcId="{3EFA04A1-DB78-4429-8867-B883C3557F31}" destId="{CC3C116E-5EB0-4B14-A014-220E4AE7DFC0}" srcOrd="2" destOrd="0" presId="urn:microsoft.com/office/officeart/2018/2/layout/IconVerticalSolidList"/>
    <dgm:cxn modelId="{09A7504E-715F-4DB3-A560-1212A3E76D40}" type="presParOf" srcId="{3EFA04A1-DB78-4429-8867-B883C3557F31}" destId="{604B7CF5-8CEF-4D2C-A78A-0CBAA76397CE}" srcOrd="3" destOrd="0" presId="urn:microsoft.com/office/officeart/2018/2/layout/IconVerticalSolidList"/>
    <dgm:cxn modelId="{168815DB-48FF-4C54-BED1-410263FD3775}" type="presParOf" srcId="{4A5CA9E0-7407-420A-B187-E24D75CEF35F}" destId="{C2C41850-9EC2-4FDD-8DFA-819F9528675A}" srcOrd="5" destOrd="0" presId="urn:microsoft.com/office/officeart/2018/2/layout/IconVerticalSolidList"/>
    <dgm:cxn modelId="{AF818D90-A12F-42AA-A65F-6670A71AEBF5}" type="presParOf" srcId="{4A5CA9E0-7407-420A-B187-E24D75CEF35F}" destId="{5AC779FD-712A-4469-8557-889FA0F27057}" srcOrd="6" destOrd="0" presId="urn:microsoft.com/office/officeart/2018/2/layout/IconVerticalSolidList"/>
    <dgm:cxn modelId="{B68919FF-129F-4BD8-9F09-B1080612BAED}" type="presParOf" srcId="{5AC779FD-712A-4469-8557-889FA0F27057}" destId="{9F885383-D8C3-411C-AC70-AEDBE8571F90}" srcOrd="0" destOrd="0" presId="urn:microsoft.com/office/officeart/2018/2/layout/IconVerticalSolidList"/>
    <dgm:cxn modelId="{B4606561-375F-4BDC-B799-CF78D770F6EC}" type="presParOf" srcId="{5AC779FD-712A-4469-8557-889FA0F27057}" destId="{22D9302D-A40D-4774-A4BD-D2EECD560FD4}" srcOrd="1" destOrd="0" presId="urn:microsoft.com/office/officeart/2018/2/layout/IconVerticalSolidList"/>
    <dgm:cxn modelId="{06E6C83C-1426-4A1F-8947-F0E559FE4252}" type="presParOf" srcId="{5AC779FD-712A-4469-8557-889FA0F27057}" destId="{2F6D93B4-BCD6-4A89-BBA3-2D998B764397}" srcOrd="2" destOrd="0" presId="urn:microsoft.com/office/officeart/2018/2/layout/IconVerticalSolidList"/>
    <dgm:cxn modelId="{C1B9BA94-C3CF-44FB-AA80-36F2C3DEB9AE}" type="presParOf" srcId="{5AC779FD-712A-4469-8557-889FA0F27057}" destId="{6E6DDAD3-A16A-4165-B5E7-37894D359367}" srcOrd="3" destOrd="0" presId="urn:microsoft.com/office/officeart/2018/2/layout/IconVerticalSolidList"/>
    <dgm:cxn modelId="{75E74398-AECE-4577-8B70-4FFC7890BCAA}" type="presParOf" srcId="{4A5CA9E0-7407-420A-B187-E24D75CEF35F}" destId="{E9A1C29E-293B-4813-8F9F-CFDBA81EFF2D}" srcOrd="7" destOrd="0" presId="urn:microsoft.com/office/officeart/2018/2/layout/IconVerticalSolidList"/>
    <dgm:cxn modelId="{344B9070-4C11-4BDF-9182-45FE43C1230D}" type="presParOf" srcId="{4A5CA9E0-7407-420A-B187-E24D75CEF35F}" destId="{02608767-5F2F-4848-A7AE-56152E85CF52}" srcOrd="8" destOrd="0" presId="urn:microsoft.com/office/officeart/2018/2/layout/IconVerticalSolidList"/>
    <dgm:cxn modelId="{4799E177-3666-4D61-B1C2-7EAFCC62CE91}" type="presParOf" srcId="{02608767-5F2F-4848-A7AE-56152E85CF52}" destId="{CD1090EA-E669-4A8E-B962-6D16C41A0511}" srcOrd="0" destOrd="0" presId="urn:microsoft.com/office/officeart/2018/2/layout/IconVerticalSolidList"/>
    <dgm:cxn modelId="{81EC6DAA-FBE0-42D8-808F-75A14F0B97F0}" type="presParOf" srcId="{02608767-5F2F-4848-A7AE-56152E85CF52}" destId="{B48573F9-9850-4147-9772-15E3183E0306}" srcOrd="1" destOrd="0" presId="urn:microsoft.com/office/officeart/2018/2/layout/IconVerticalSolidList"/>
    <dgm:cxn modelId="{A4623C0F-5613-4B27-81AA-E818B9DD507C}" type="presParOf" srcId="{02608767-5F2F-4848-A7AE-56152E85CF52}" destId="{7340B0F7-3F43-4E6D-A7E8-22B8BF1571AE}" srcOrd="2" destOrd="0" presId="urn:microsoft.com/office/officeart/2018/2/layout/IconVerticalSolidList"/>
    <dgm:cxn modelId="{57C61453-C890-40FD-A848-92493AE76238}" type="presParOf" srcId="{02608767-5F2F-4848-A7AE-56152E85CF52}" destId="{A7B2AA75-4D6F-446F-9412-A9EE6A042C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01A1D0-C07B-4882-B522-C461CAEEA525}"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017598AB-F8D5-49C4-A344-31F9792A6F0B}">
      <dgm:prSet/>
      <dgm:spPr/>
      <dgm:t>
        <a:bodyPr/>
        <a:lstStyle/>
        <a:p>
          <a:r>
            <a:rPr lang="en-GB"/>
            <a:t>Time Complexity Analysis:</a:t>
          </a:r>
          <a:endParaRPr lang="en-US"/>
        </a:p>
      </dgm:t>
    </dgm:pt>
    <dgm:pt modelId="{540271EE-8F86-41BA-AAC5-A516829F2139}" type="parTrans" cxnId="{E576CDF6-D040-4B55-9D20-F117F65A2A0E}">
      <dgm:prSet/>
      <dgm:spPr/>
      <dgm:t>
        <a:bodyPr/>
        <a:lstStyle/>
        <a:p>
          <a:endParaRPr lang="en-US"/>
        </a:p>
      </dgm:t>
    </dgm:pt>
    <dgm:pt modelId="{82623D8A-0F7C-4B71-B9E7-4529468A7E3B}" type="sibTrans" cxnId="{E576CDF6-D040-4B55-9D20-F117F65A2A0E}">
      <dgm:prSet/>
      <dgm:spPr/>
      <dgm:t>
        <a:bodyPr/>
        <a:lstStyle/>
        <a:p>
          <a:endParaRPr lang="en-US"/>
        </a:p>
      </dgm:t>
    </dgm:pt>
    <dgm:pt modelId="{11BF1302-7415-42E6-A5C6-E0B9473F31C0}">
      <dgm:prSet/>
      <dgm:spPr/>
      <dgm:t>
        <a:bodyPr/>
        <a:lstStyle/>
        <a:p>
          <a:r>
            <a:rPr lang="en-GB"/>
            <a:t>BIT: Construction - O(n), Update - O(log n), Query - O(log n)</a:t>
          </a:r>
          <a:endParaRPr lang="en-US"/>
        </a:p>
      </dgm:t>
    </dgm:pt>
    <dgm:pt modelId="{461E036E-81B8-4E4D-B5D7-9D93FFFAC750}" type="parTrans" cxnId="{A97E1943-4746-43A8-A644-242AD207D33B}">
      <dgm:prSet/>
      <dgm:spPr/>
      <dgm:t>
        <a:bodyPr/>
        <a:lstStyle/>
        <a:p>
          <a:endParaRPr lang="en-US"/>
        </a:p>
      </dgm:t>
    </dgm:pt>
    <dgm:pt modelId="{894DD44A-054F-42A1-8F85-7E642CCD621D}" type="sibTrans" cxnId="{A97E1943-4746-43A8-A644-242AD207D33B}">
      <dgm:prSet/>
      <dgm:spPr/>
      <dgm:t>
        <a:bodyPr/>
        <a:lstStyle/>
        <a:p>
          <a:endParaRPr lang="en-US"/>
        </a:p>
      </dgm:t>
    </dgm:pt>
    <dgm:pt modelId="{49955C97-D60C-46FD-8398-660FB6ABBFE2}">
      <dgm:prSet/>
      <dgm:spPr/>
      <dgm:t>
        <a:bodyPr/>
        <a:lstStyle/>
        <a:p>
          <a:r>
            <a:rPr lang="en-GB"/>
            <a:t>Segment Tree: Construction - O(n), Update - O(log n), Query - O(log n)</a:t>
          </a:r>
          <a:endParaRPr lang="en-US"/>
        </a:p>
      </dgm:t>
    </dgm:pt>
    <dgm:pt modelId="{DD4A3222-5938-4FDD-97E0-5AC3017CD558}" type="parTrans" cxnId="{CF8AEE5F-E863-413F-93E4-75229992EA99}">
      <dgm:prSet/>
      <dgm:spPr/>
      <dgm:t>
        <a:bodyPr/>
        <a:lstStyle/>
        <a:p>
          <a:endParaRPr lang="en-US"/>
        </a:p>
      </dgm:t>
    </dgm:pt>
    <dgm:pt modelId="{275B91C7-3960-4347-B6F7-ECDE784B19A5}" type="sibTrans" cxnId="{CF8AEE5F-E863-413F-93E4-75229992EA99}">
      <dgm:prSet/>
      <dgm:spPr/>
      <dgm:t>
        <a:bodyPr/>
        <a:lstStyle/>
        <a:p>
          <a:endParaRPr lang="en-US"/>
        </a:p>
      </dgm:t>
    </dgm:pt>
    <dgm:pt modelId="{B2D1D541-1134-4529-AA4D-D19724B26813}">
      <dgm:prSet/>
      <dgm:spPr/>
      <dgm:t>
        <a:bodyPr/>
        <a:lstStyle/>
        <a:p>
          <a:r>
            <a:rPr lang="en-GB"/>
            <a:t>Inversion Count: O(n log n)</a:t>
          </a:r>
          <a:endParaRPr lang="en-US"/>
        </a:p>
      </dgm:t>
    </dgm:pt>
    <dgm:pt modelId="{B2E79438-0556-4C21-B542-1666BF951039}" type="parTrans" cxnId="{6C09E967-56E0-427F-A04E-FED0D8BD4761}">
      <dgm:prSet/>
      <dgm:spPr/>
      <dgm:t>
        <a:bodyPr/>
        <a:lstStyle/>
        <a:p>
          <a:endParaRPr lang="en-US"/>
        </a:p>
      </dgm:t>
    </dgm:pt>
    <dgm:pt modelId="{85990AA6-F588-41B0-B3AC-431ABEBB8D1A}" type="sibTrans" cxnId="{6C09E967-56E0-427F-A04E-FED0D8BD4761}">
      <dgm:prSet/>
      <dgm:spPr/>
      <dgm:t>
        <a:bodyPr/>
        <a:lstStyle/>
        <a:p>
          <a:endParaRPr lang="en-US"/>
        </a:p>
      </dgm:t>
    </dgm:pt>
    <dgm:pt modelId="{3F168B63-2454-4AD7-AB49-5CAE3EFC872D}">
      <dgm:prSet/>
      <dgm:spPr/>
      <dgm:t>
        <a:bodyPr/>
        <a:lstStyle/>
        <a:p>
          <a:r>
            <a:rPr lang="en-GB"/>
            <a:t>Build Tree: O(n)</a:t>
          </a:r>
          <a:endParaRPr lang="en-US"/>
        </a:p>
      </dgm:t>
    </dgm:pt>
    <dgm:pt modelId="{7FB3919A-3BCD-40A8-BC33-9BCD7A6DFD41}" type="parTrans" cxnId="{AF0E67FF-1E3A-4091-909C-8D3D142C981D}">
      <dgm:prSet/>
      <dgm:spPr/>
      <dgm:t>
        <a:bodyPr/>
        <a:lstStyle/>
        <a:p>
          <a:endParaRPr lang="en-US"/>
        </a:p>
      </dgm:t>
    </dgm:pt>
    <dgm:pt modelId="{CFB224ED-B366-484B-A7D1-134956976D48}" type="sibTrans" cxnId="{AF0E67FF-1E3A-4091-909C-8D3D142C981D}">
      <dgm:prSet/>
      <dgm:spPr/>
      <dgm:t>
        <a:bodyPr/>
        <a:lstStyle/>
        <a:p>
          <a:endParaRPr lang="en-US"/>
        </a:p>
      </dgm:t>
    </dgm:pt>
    <dgm:pt modelId="{A266922E-CB89-4C2E-8CEB-DC4B97257C94}">
      <dgm:prSet/>
      <dgm:spPr/>
      <dgm:t>
        <a:bodyPr/>
        <a:lstStyle/>
        <a:p>
          <a:r>
            <a:rPr lang="en-GB"/>
            <a:t>Update Range: O(log n)</a:t>
          </a:r>
          <a:endParaRPr lang="en-US"/>
        </a:p>
      </dgm:t>
    </dgm:pt>
    <dgm:pt modelId="{09925D21-6F14-4095-AD69-C75147D5ABD9}" type="parTrans" cxnId="{D3E26593-6C2D-401B-AA97-30372324971A}">
      <dgm:prSet/>
      <dgm:spPr/>
      <dgm:t>
        <a:bodyPr/>
        <a:lstStyle/>
        <a:p>
          <a:endParaRPr lang="en-US"/>
        </a:p>
      </dgm:t>
    </dgm:pt>
    <dgm:pt modelId="{1819941D-C257-43C3-9904-B24BBD644940}" type="sibTrans" cxnId="{D3E26593-6C2D-401B-AA97-30372324971A}">
      <dgm:prSet/>
      <dgm:spPr/>
      <dgm:t>
        <a:bodyPr/>
        <a:lstStyle/>
        <a:p>
          <a:endParaRPr lang="en-US"/>
        </a:p>
      </dgm:t>
    </dgm:pt>
    <dgm:pt modelId="{2F61B992-C17C-411E-A66B-E5929AF1A27F}">
      <dgm:prSet/>
      <dgm:spPr/>
      <dgm:t>
        <a:bodyPr/>
        <a:lstStyle/>
        <a:p>
          <a:r>
            <a:rPr lang="en-GB"/>
            <a:t>Space Complexity Analysis:</a:t>
          </a:r>
          <a:endParaRPr lang="en-US"/>
        </a:p>
      </dgm:t>
    </dgm:pt>
    <dgm:pt modelId="{982636BF-853B-4377-AC62-CB5D28CF3547}" type="parTrans" cxnId="{E0F032D3-6A99-42D7-8850-C2DD14FF7136}">
      <dgm:prSet/>
      <dgm:spPr/>
      <dgm:t>
        <a:bodyPr/>
        <a:lstStyle/>
        <a:p>
          <a:endParaRPr lang="en-US"/>
        </a:p>
      </dgm:t>
    </dgm:pt>
    <dgm:pt modelId="{EFCB171B-E1D8-41C3-9029-D0C103164EF3}" type="sibTrans" cxnId="{E0F032D3-6A99-42D7-8850-C2DD14FF7136}">
      <dgm:prSet/>
      <dgm:spPr/>
      <dgm:t>
        <a:bodyPr/>
        <a:lstStyle/>
        <a:p>
          <a:endParaRPr lang="en-US"/>
        </a:p>
      </dgm:t>
    </dgm:pt>
    <dgm:pt modelId="{8D0F9189-35AD-47DB-B4DE-6EF87F0D55F6}">
      <dgm:prSet/>
      <dgm:spPr/>
      <dgm:t>
        <a:bodyPr/>
        <a:lstStyle/>
        <a:p>
          <a:r>
            <a:rPr lang="en-GB"/>
            <a:t>BIT: O(n)</a:t>
          </a:r>
          <a:endParaRPr lang="en-US"/>
        </a:p>
      </dgm:t>
    </dgm:pt>
    <dgm:pt modelId="{B75F043E-4EC2-40A0-9C4C-B1DBBD52E024}" type="parTrans" cxnId="{2CA62722-98E2-4DEA-8E01-7D2049A0A817}">
      <dgm:prSet/>
      <dgm:spPr/>
      <dgm:t>
        <a:bodyPr/>
        <a:lstStyle/>
        <a:p>
          <a:endParaRPr lang="en-US"/>
        </a:p>
      </dgm:t>
    </dgm:pt>
    <dgm:pt modelId="{D4DBD19B-711B-4562-8B72-43EBB0DDC76F}" type="sibTrans" cxnId="{2CA62722-98E2-4DEA-8E01-7D2049A0A817}">
      <dgm:prSet/>
      <dgm:spPr/>
      <dgm:t>
        <a:bodyPr/>
        <a:lstStyle/>
        <a:p>
          <a:endParaRPr lang="en-US"/>
        </a:p>
      </dgm:t>
    </dgm:pt>
    <dgm:pt modelId="{B8DA9AEE-6AE5-4DF6-B1B4-5A6DDB0794DA}">
      <dgm:prSet/>
      <dgm:spPr/>
      <dgm:t>
        <a:bodyPr/>
        <a:lstStyle/>
        <a:p>
          <a:r>
            <a:rPr lang="en-GB"/>
            <a:t>Segment Tree: O(n)</a:t>
          </a:r>
          <a:endParaRPr lang="en-US"/>
        </a:p>
      </dgm:t>
    </dgm:pt>
    <dgm:pt modelId="{0567BBCE-5CE4-4B4E-B6BF-BEEDE4F1F1D2}" type="parTrans" cxnId="{A0ECAEB5-8123-4BC8-A47D-1752DAE0EACD}">
      <dgm:prSet/>
      <dgm:spPr/>
      <dgm:t>
        <a:bodyPr/>
        <a:lstStyle/>
        <a:p>
          <a:endParaRPr lang="en-US"/>
        </a:p>
      </dgm:t>
    </dgm:pt>
    <dgm:pt modelId="{0B759CC7-999C-46E9-BFD1-6F795A6D3864}" type="sibTrans" cxnId="{A0ECAEB5-8123-4BC8-A47D-1752DAE0EACD}">
      <dgm:prSet/>
      <dgm:spPr/>
      <dgm:t>
        <a:bodyPr/>
        <a:lstStyle/>
        <a:p>
          <a:endParaRPr lang="en-US"/>
        </a:p>
      </dgm:t>
    </dgm:pt>
    <dgm:pt modelId="{308E4C3B-61A8-44A6-92AB-308D4125BFCC}">
      <dgm:prSet/>
      <dgm:spPr/>
      <dgm:t>
        <a:bodyPr/>
        <a:lstStyle/>
        <a:p>
          <a:r>
            <a:rPr lang="en-GB"/>
            <a:t>Hybrid Data Structure: O(n)</a:t>
          </a:r>
          <a:endParaRPr lang="en-US"/>
        </a:p>
      </dgm:t>
    </dgm:pt>
    <dgm:pt modelId="{CAD9429E-36C3-4BA7-B5B9-566E2DD30ECB}" type="parTrans" cxnId="{62C5DD55-954C-4060-9E50-6E2E3E01CA4D}">
      <dgm:prSet/>
      <dgm:spPr/>
      <dgm:t>
        <a:bodyPr/>
        <a:lstStyle/>
        <a:p>
          <a:endParaRPr lang="en-US"/>
        </a:p>
      </dgm:t>
    </dgm:pt>
    <dgm:pt modelId="{562CB39C-833C-4AB9-B0A9-1B4A0BEC4052}" type="sibTrans" cxnId="{62C5DD55-954C-4060-9E50-6E2E3E01CA4D}">
      <dgm:prSet/>
      <dgm:spPr/>
      <dgm:t>
        <a:bodyPr/>
        <a:lstStyle/>
        <a:p>
          <a:endParaRPr lang="en-US"/>
        </a:p>
      </dgm:t>
    </dgm:pt>
    <dgm:pt modelId="{481232EE-7506-4776-8D06-9CE571C733A4}" type="pres">
      <dgm:prSet presAssocID="{0401A1D0-C07B-4882-B522-C461CAEEA525}" presName="linear" presStyleCnt="0">
        <dgm:presLayoutVars>
          <dgm:dir/>
          <dgm:animLvl val="lvl"/>
          <dgm:resizeHandles val="exact"/>
        </dgm:presLayoutVars>
      </dgm:prSet>
      <dgm:spPr/>
    </dgm:pt>
    <dgm:pt modelId="{AE51AAE9-7E88-4512-87FA-7FC244E6FD18}" type="pres">
      <dgm:prSet presAssocID="{017598AB-F8D5-49C4-A344-31F9792A6F0B}" presName="parentLin" presStyleCnt="0"/>
      <dgm:spPr/>
    </dgm:pt>
    <dgm:pt modelId="{22194298-19FE-42BA-A5AD-0D5AC95C5DA2}" type="pres">
      <dgm:prSet presAssocID="{017598AB-F8D5-49C4-A344-31F9792A6F0B}" presName="parentLeftMargin" presStyleLbl="node1" presStyleIdx="0" presStyleCnt="2"/>
      <dgm:spPr/>
    </dgm:pt>
    <dgm:pt modelId="{42ACCFA4-6400-4042-9CDA-9A67396F02D1}" type="pres">
      <dgm:prSet presAssocID="{017598AB-F8D5-49C4-A344-31F9792A6F0B}" presName="parentText" presStyleLbl="node1" presStyleIdx="0" presStyleCnt="2">
        <dgm:presLayoutVars>
          <dgm:chMax val="0"/>
          <dgm:bulletEnabled val="1"/>
        </dgm:presLayoutVars>
      </dgm:prSet>
      <dgm:spPr/>
    </dgm:pt>
    <dgm:pt modelId="{2E99CEE5-B67D-4B84-82C8-5973E8D680CE}" type="pres">
      <dgm:prSet presAssocID="{017598AB-F8D5-49C4-A344-31F9792A6F0B}" presName="negativeSpace" presStyleCnt="0"/>
      <dgm:spPr/>
    </dgm:pt>
    <dgm:pt modelId="{97DC3AEF-8531-4562-ACE8-346DFB8140F4}" type="pres">
      <dgm:prSet presAssocID="{017598AB-F8D5-49C4-A344-31F9792A6F0B}" presName="childText" presStyleLbl="conFgAcc1" presStyleIdx="0" presStyleCnt="2">
        <dgm:presLayoutVars>
          <dgm:bulletEnabled val="1"/>
        </dgm:presLayoutVars>
      </dgm:prSet>
      <dgm:spPr/>
    </dgm:pt>
    <dgm:pt modelId="{0786E960-1225-4600-A492-445180CA0C2B}" type="pres">
      <dgm:prSet presAssocID="{82623D8A-0F7C-4B71-B9E7-4529468A7E3B}" presName="spaceBetweenRectangles" presStyleCnt="0"/>
      <dgm:spPr/>
    </dgm:pt>
    <dgm:pt modelId="{4A72A0EA-85B5-4505-A0FF-F866F23F0700}" type="pres">
      <dgm:prSet presAssocID="{2F61B992-C17C-411E-A66B-E5929AF1A27F}" presName="parentLin" presStyleCnt="0"/>
      <dgm:spPr/>
    </dgm:pt>
    <dgm:pt modelId="{8F88CEDE-5036-4A56-8FAF-379F6C2727EE}" type="pres">
      <dgm:prSet presAssocID="{2F61B992-C17C-411E-A66B-E5929AF1A27F}" presName="parentLeftMargin" presStyleLbl="node1" presStyleIdx="0" presStyleCnt="2"/>
      <dgm:spPr/>
    </dgm:pt>
    <dgm:pt modelId="{A209D609-0454-4C9D-A6A1-7D09764B598F}" type="pres">
      <dgm:prSet presAssocID="{2F61B992-C17C-411E-A66B-E5929AF1A27F}" presName="parentText" presStyleLbl="node1" presStyleIdx="1" presStyleCnt="2">
        <dgm:presLayoutVars>
          <dgm:chMax val="0"/>
          <dgm:bulletEnabled val="1"/>
        </dgm:presLayoutVars>
      </dgm:prSet>
      <dgm:spPr/>
    </dgm:pt>
    <dgm:pt modelId="{471E09E6-F650-4118-A985-6C0156DAA449}" type="pres">
      <dgm:prSet presAssocID="{2F61B992-C17C-411E-A66B-E5929AF1A27F}" presName="negativeSpace" presStyleCnt="0"/>
      <dgm:spPr/>
    </dgm:pt>
    <dgm:pt modelId="{13359D52-6FE5-46B8-A8A7-B24D72C08D71}" type="pres">
      <dgm:prSet presAssocID="{2F61B992-C17C-411E-A66B-E5929AF1A27F}" presName="childText" presStyleLbl="conFgAcc1" presStyleIdx="1" presStyleCnt="2">
        <dgm:presLayoutVars>
          <dgm:bulletEnabled val="1"/>
        </dgm:presLayoutVars>
      </dgm:prSet>
      <dgm:spPr/>
    </dgm:pt>
  </dgm:ptLst>
  <dgm:cxnLst>
    <dgm:cxn modelId="{91B2CD05-AE71-4140-80C2-650D606DAB2E}" type="presOf" srcId="{017598AB-F8D5-49C4-A344-31F9792A6F0B}" destId="{42ACCFA4-6400-4042-9CDA-9A67396F02D1}" srcOrd="1" destOrd="0" presId="urn:microsoft.com/office/officeart/2005/8/layout/list1"/>
    <dgm:cxn modelId="{A9BB6D06-50BD-4A91-A3C5-5B967FDC02C4}" type="presOf" srcId="{B2D1D541-1134-4529-AA4D-D19724B26813}" destId="{97DC3AEF-8531-4562-ACE8-346DFB8140F4}" srcOrd="0" destOrd="2" presId="urn:microsoft.com/office/officeart/2005/8/layout/list1"/>
    <dgm:cxn modelId="{2CA62722-98E2-4DEA-8E01-7D2049A0A817}" srcId="{2F61B992-C17C-411E-A66B-E5929AF1A27F}" destId="{8D0F9189-35AD-47DB-B4DE-6EF87F0D55F6}" srcOrd="0" destOrd="0" parTransId="{B75F043E-4EC2-40A0-9C4C-B1DBBD52E024}" sibTransId="{D4DBD19B-711B-4562-8B72-43EBB0DDC76F}"/>
    <dgm:cxn modelId="{A151D832-E0E6-4E3F-85A1-CFA82C3A3536}" type="presOf" srcId="{3F168B63-2454-4AD7-AB49-5CAE3EFC872D}" destId="{97DC3AEF-8531-4562-ACE8-346DFB8140F4}" srcOrd="0" destOrd="3" presId="urn:microsoft.com/office/officeart/2005/8/layout/list1"/>
    <dgm:cxn modelId="{78D63433-5A5F-45D9-9F5D-A40905D99D30}" type="presOf" srcId="{2F61B992-C17C-411E-A66B-E5929AF1A27F}" destId="{A209D609-0454-4C9D-A6A1-7D09764B598F}" srcOrd="1" destOrd="0" presId="urn:microsoft.com/office/officeart/2005/8/layout/list1"/>
    <dgm:cxn modelId="{CF8AEE5F-E863-413F-93E4-75229992EA99}" srcId="{017598AB-F8D5-49C4-A344-31F9792A6F0B}" destId="{49955C97-D60C-46FD-8398-660FB6ABBFE2}" srcOrd="1" destOrd="0" parTransId="{DD4A3222-5938-4FDD-97E0-5AC3017CD558}" sibTransId="{275B91C7-3960-4347-B6F7-ECDE784B19A5}"/>
    <dgm:cxn modelId="{A97E1943-4746-43A8-A644-242AD207D33B}" srcId="{017598AB-F8D5-49C4-A344-31F9792A6F0B}" destId="{11BF1302-7415-42E6-A5C6-E0B9473F31C0}" srcOrd="0" destOrd="0" parTransId="{461E036E-81B8-4E4D-B5D7-9D93FFFAC750}" sibTransId="{894DD44A-054F-42A1-8F85-7E642CCD621D}"/>
    <dgm:cxn modelId="{9412B763-C045-4F3B-BBF1-B7BA60A2A500}" type="presOf" srcId="{308E4C3B-61A8-44A6-92AB-308D4125BFCC}" destId="{13359D52-6FE5-46B8-A8A7-B24D72C08D71}" srcOrd="0" destOrd="2" presId="urn:microsoft.com/office/officeart/2005/8/layout/list1"/>
    <dgm:cxn modelId="{F29ED247-A2A3-44BA-902C-1FEC1EBF811D}" type="presOf" srcId="{A266922E-CB89-4C2E-8CEB-DC4B97257C94}" destId="{97DC3AEF-8531-4562-ACE8-346DFB8140F4}" srcOrd="0" destOrd="4" presId="urn:microsoft.com/office/officeart/2005/8/layout/list1"/>
    <dgm:cxn modelId="{6C09E967-56E0-427F-A04E-FED0D8BD4761}" srcId="{017598AB-F8D5-49C4-A344-31F9792A6F0B}" destId="{B2D1D541-1134-4529-AA4D-D19724B26813}" srcOrd="2" destOrd="0" parTransId="{B2E79438-0556-4C21-B542-1666BF951039}" sibTransId="{85990AA6-F588-41B0-B3AC-431ABEBB8D1A}"/>
    <dgm:cxn modelId="{62C5DD55-954C-4060-9E50-6E2E3E01CA4D}" srcId="{2F61B992-C17C-411E-A66B-E5929AF1A27F}" destId="{308E4C3B-61A8-44A6-92AB-308D4125BFCC}" srcOrd="2" destOrd="0" parTransId="{CAD9429E-36C3-4BA7-B5B9-566E2DD30ECB}" sibTransId="{562CB39C-833C-4AB9-B0A9-1B4A0BEC4052}"/>
    <dgm:cxn modelId="{138EC558-05AC-4616-93D9-2051272B8432}" type="presOf" srcId="{0401A1D0-C07B-4882-B522-C461CAEEA525}" destId="{481232EE-7506-4776-8D06-9CE571C733A4}" srcOrd="0" destOrd="0" presId="urn:microsoft.com/office/officeart/2005/8/layout/list1"/>
    <dgm:cxn modelId="{A07EC17C-9E90-4ABD-9801-7C78F2F755D4}" type="presOf" srcId="{8D0F9189-35AD-47DB-B4DE-6EF87F0D55F6}" destId="{13359D52-6FE5-46B8-A8A7-B24D72C08D71}" srcOrd="0" destOrd="0" presId="urn:microsoft.com/office/officeart/2005/8/layout/list1"/>
    <dgm:cxn modelId="{8949988B-024A-4045-82EE-3D703D392F6F}" type="presOf" srcId="{11BF1302-7415-42E6-A5C6-E0B9473F31C0}" destId="{97DC3AEF-8531-4562-ACE8-346DFB8140F4}" srcOrd="0" destOrd="0" presId="urn:microsoft.com/office/officeart/2005/8/layout/list1"/>
    <dgm:cxn modelId="{A82A5F8F-800C-4098-AEC6-C0A828E83FA6}" type="presOf" srcId="{B8DA9AEE-6AE5-4DF6-B1B4-5A6DDB0794DA}" destId="{13359D52-6FE5-46B8-A8A7-B24D72C08D71}" srcOrd="0" destOrd="1" presId="urn:microsoft.com/office/officeart/2005/8/layout/list1"/>
    <dgm:cxn modelId="{D3E26593-6C2D-401B-AA97-30372324971A}" srcId="{017598AB-F8D5-49C4-A344-31F9792A6F0B}" destId="{A266922E-CB89-4C2E-8CEB-DC4B97257C94}" srcOrd="4" destOrd="0" parTransId="{09925D21-6F14-4095-AD69-C75147D5ABD9}" sibTransId="{1819941D-C257-43C3-9904-B24BBD644940}"/>
    <dgm:cxn modelId="{AB976897-A1B2-4B00-BBA7-27789329F5DA}" type="presOf" srcId="{49955C97-D60C-46FD-8398-660FB6ABBFE2}" destId="{97DC3AEF-8531-4562-ACE8-346DFB8140F4}" srcOrd="0" destOrd="1" presId="urn:microsoft.com/office/officeart/2005/8/layout/list1"/>
    <dgm:cxn modelId="{0686F4A0-18CF-4C39-A99D-94282B54853D}" type="presOf" srcId="{2F61B992-C17C-411E-A66B-E5929AF1A27F}" destId="{8F88CEDE-5036-4A56-8FAF-379F6C2727EE}" srcOrd="0" destOrd="0" presId="urn:microsoft.com/office/officeart/2005/8/layout/list1"/>
    <dgm:cxn modelId="{044795A2-2EC3-463B-989C-67C00EFF5F82}" type="presOf" srcId="{017598AB-F8D5-49C4-A344-31F9792A6F0B}" destId="{22194298-19FE-42BA-A5AD-0D5AC95C5DA2}" srcOrd="0" destOrd="0" presId="urn:microsoft.com/office/officeart/2005/8/layout/list1"/>
    <dgm:cxn modelId="{A0ECAEB5-8123-4BC8-A47D-1752DAE0EACD}" srcId="{2F61B992-C17C-411E-A66B-E5929AF1A27F}" destId="{B8DA9AEE-6AE5-4DF6-B1B4-5A6DDB0794DA}" srcOrd="1" destOrd="0" parTransId="{0567BBCE-5CE4-4B4E-B6BF-BEEDE4F1F1D2}" sibTransId="{0B759CC7-999C-46E9-BFD1-6F795A6D3864}"/>
    <dgm:cxn modelId="{E0F032D3-6A99-42D7-8850-C2DD14FF7136}" srcId="{0401A1D0-C07B-4882-B522-C461CAEEA525}" destId="{2F61B992-C17C-411E-A66B-E5929AF1A27F}" srcOrd="1" destOrd="0" parTransId="{982636BF-853B-4377-AC62-CB5D28CF3547}" sibTransId="{EFCB171B-E1D8-41C3-9029-D0C103164EF3}"/>
    <dgm:cxn modelId="{E576CDF6-D040-4B55-9D20-F117F65A2A0E}" srcId="{0401A1D0-C07B-4882-B522-C461CAEEA525}" destId="{017598AB-F8D5-49C4-A344-31F9792A6F0B}" srcOrd="0" destOrd="0" parTransId="{540271EE-8F86-41BA-AAC5-A516829F2139}" sibTransId="{82623D8A-0F7C-4B71-B9E7-4529468A7E3B}"/>
    <dgm:cxn modelId="{AF0E67FF-1E3A-4091-909C-8D3D142C981D}" srcId="{017598AB-F8D5-49C4-A344-31F9792A6F0B}" destId="{3F168B63-2454-4AD7-AB49-5CAE3EFC872D}" srcOrd="3" destOrd="0" parTransId="{7FB3919A-3BCD-40A8-BC33-9BCD7A6DFD41}" sibTransId="{CFB224ED-B366-484B-A7D1-134956976D48}"/>
    <dgm:cxn modelId="{4D440460-440F-4F23-A1DE-19B61C097FB2}" type="presParOf" srcId="{481232EE-7506-4776-8D06-9CE571C733A4}" destId="{AE51AAE9-7E88-4512-87FA-7FC244E6FD18}" srcOrd="0" destOrd="0" presId="urn:microsoft.com/office/officeart/2005/8/layout/list1"/>
    <dgm:cxn modelId="{54866667-7540-4191-8DD6-30F73B8CEADC}" type="presParOf" srcId="{AE51AAE9-7E88-4512-87FA-7FC244E6FD18}" destId="{22194298-19FE-42BA-A5AD-0D5AC95C5DA2}" srcOrd="0" destOrd="0" presId="urn:microsoft.com/office/officeart/2005/8/layout/list1"/>
    <dgm:cxn modelId="{D48AD1E0-91E2-419E-8965-C65F2307A075}" type="presParOf" srcId="{AE51AAE9-7E88-4512-87FA-7FC244E6FD18}" destId="{42ACCFA4-6400-4042-9CDA-9A67396F02D1}" srcOrd="1" destOrd="0" presId="urn:microsoft.com/office/officeart/2005/8/layout/list1"/>
    <dgm:cxn modelId="{ECFD2140-CA68-4A3D-955A-C211E2B9F049}" type="presParOf" srcId="{481232EE-7506-4776-8D06-9CE571C733A4}" destId="{2E99CEE5-B67D-4B84-82C8-5973E8D680CE}" srcOrd="1" destOrd="0" presId="urn:microsoft.com/office/officeart/2005/8/layout/list1"/>
    <dgm:cxn modelId="{870AF49D-77B0-4F60-A095-61618E29ECF3}" type="presParOf" srcId="{481232EE-7506-4776-8D06-9CE571C733A4}" destId="{97DC3AEF-8531-4562-ACE8-346DFB8140F4}" srcOrd="2" destOrd="0" presId="urn:microsoft.com/office/officeart/2005/8/layout/list1"/>
    <dgm:cxn modelId="{6D403377-3340-4A38-B203-C7F982E76052}" type="presParOf" srcId="{481232EE-7506-4776-8D06-9CE571C733A4}" destId="{0786E960-1225-4600-A492-445180CA0C2B}" srcOrd="3" destOrd="0" presId="urn:microsoft.com/office/officeart/2005/8/layout/list1"/>
    <dgm:cxn modelId="{1A9A274D-4341-46B8-A046-6C7F1B748804}" type="presParOf" srcId="{481232EE-7506-4776-8D06-9CE571C733A4}" destId="{4A72A0EA-85B5-4505-A0FF-F866F23F0700}" srcOrd="4" destOrd="0" presId="urn:microsoft.com/office/officeart/2005/8/layout/list1"/>
    <dgm:cxn modelId="{42370CAF-09E2-4F41-80D3-2D7380D2965F}" type="presParOf" srcId="{4A72A0EA-85B5-4505-A0FF-F866F23F0700}" destId="{8F88CEDE-5036-4A56-8FAF-379F6C2727EE}" srcOrd="0" destOrd="0" presId="urn:microsoft.com/office/officeart/2005/8/layout/list1"/>
    <dgm:cxn modelId="{69EFA10B-3994-4CAB-B6CB-461C9F7217CF}" type="presParOf" srcId="{4A72A0EA-85B5-4505-A0FF-F866F23F0700}" destId="{A209D609-0454-4C9D-A6A1-7D09764B598F}" srcOrd="1" destOrd="0" presId="urn:microsoft.com/office/officeart/2005/8/layout/list1"/>
    <dgm:cxn modelId="{C22CCD95-E2AF-4DC8-A0E1-9CD7E8E47505}" type="presParOf" srcId="{481232EE-7506-4776-8D06-9CE571C733A4}" destId="{471E09E6-F650-4118-A985-6C0156DAA449}" srcOrd="5" destOrd="0" presId="urn:microsoft.com/office/officeart/2005/8/layout/list1"/>
    <dgm:cxn modelId="{10D67F0D-FDC1-4CFF-9A2F-36764697C014}" type="presParOf" srcId="{481232EE-7506-4776-8D06-9CE571C733A4}" destId="{13359D52-6FE5-46B8-A8A7-B24D72C08D7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976FE9-B21A-4FEC-A581-CCD81608C2C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B45DC132-3DDC-43D6-B14A-9E9DA810C174}">
      <dgm:prSet/>
      <dgm:spPr/>
      <dgm:t>
        <a:bodyPr/>
        <a:lstStyle/>
        <a:p>
          <a:r>
            <a:rPr lang="en-GB"/>
            <a:t>Comparison with Individual Data Structures:</a:t>
          </a:r>
          <a:endParaRPr lang="en-US"/>
        </a:p>
      </dgm:t>
    </dgm:pt>
    <dgm:pt modelId="{CA019898-A47F-4AC2-A9F7-FF2377592878}" type="parTrans" cxnId="{1A26A480-FBE4-48C1-AE09-AB685B441E9F}">
      <dgm:prSet/>
      <dgm:spPr/>
      <dgm:t>
        <a:bodyPr/>
        <a:lstStyle/>
        <a:p>
          <a:endParaRPr lang="en-US"/>
        </a:p>
      </dgm:t>
    </dgm:pt>
    <dgm:pt modelId="{6586F66F-C0BB-42D0-B6E5-7DD47666B183}" type="sibTrans" cxnId="{1A26A480-FBE4-48C1-AE09-AB685B441E9F}">
      <dgm:prSet/>
      <dgm:spPr/>
      <dgm:t>
        <a:bodyPr/>
        <a:lstStyle/>
        <a:p>
          <a:endParaRPr lang="en-US"/>
        </a:p>
      </dgm:t>
    </dgm:pt>
    <dgm:pt modelId="{9EE6758D-8DF6-40B6-A5E2-3CDB33C175C5}">
      <dgm:prSet/>
      <dgm:spPr/>
      <dgm:t>
        <a:bodyPr/>
        <a:lstStyle/>
        <a:p>
          <a:r>
            <a:rPr lang="en-GB"/>
            <a:t>Hybrid structure combines advantages of BIT and Segment Tree.</a:t>
          </a:r>
          <a:endParaRPr lang="en-US"/>
        </a:p>
      </dgm:t>
    </dgm:pt>
    <dgm:pt modelId="{794AB38D-038A-43FE-8AAD-8D222CCCDB99}" type="parTrans" cxnId="{E4022D68-3E23-4BA6-B124-04B62799B5F3}">
      <dgm:prSet/>
      <dgm:spPr/>
      <dgm:t>
        <a:bodyPr/>
        <a:lstStyle/>
        <a:p>
          <a:endParaRPr lang="en-US"/>
        </a:p>
      </dgm:t>
    </dgm:pt>
    <dgm:pt modelId="{0B9D6E4E-EFAD-48BB-962B-71E4E3B28623}" type="sibTrans" cxnId="{E4022D68-3E23-4BA6-B124-04B62799B5F3}">
      <dgm:prSet/>
      <dgm:spPr/>
      <dgm:t>
        <a:bodyPr/>
        <a:lstStyle/>
        <a:p>
          <a:endParaRPr lang="en-US"/>
        </a:p>
      </dgm:t>
    </dgm:pt>
    <dgm:pt modelId="{F7EC3D67-48FB-4FED-967C-5586B1E3C197}">
      <dgm:prSet/>
      <dgm:spPr/>
      <dgm:t>
        <a:bodyPr/>
        <a:lstStyle/>
        <a:p>
          <a:r>
            <a:rPr lang="en-GB"/>
            <a:t>Performs inversion count calculations in O(n log n) time.</a:t>
          </a:r>
          <a:endParaRPr lang="en-US"/>
        </a:p>
      </dgm:t>
    </dgm:pt>
    <dgm:pt modelId="{485D15F3-4FB2-4CA9-853D-D1FFEE8CCCCB}" type="parTrans" cxnId="{518619B4-452F-45B3-A439-E332688A1BCF}">
      <dgm:prSet/>
      <dgm:spPr/>
      <dgm:t>
        <a:bodyPr/>
        <a:lstStyle/>
        <a:p>
          <a:endParaRPr lang="en-US"/>
        </a:p>
      </dgm:t>
    </dgm:pt>
    <dgm:pt modelId="{81C5F87A-5FF2-4982-A390-0234F19D3A58}" type="sibTrans" cxnId="{518619B4-452F-45B3-A439-E332688A1BCF}">
      <dgm:prSet/>
      <dgm:spPr/>
      <dgm:t>
        <a:bodyPr/>
        <a:lstStyle/>
        <a:p>
          <a:endParaRPr lang="en-US"/>
        </a:p>
      </dgm:t>
    </dgm:pt>
    <dgm:pt modelId="{BD3E57EF-830A-47D1-91D3-C85AC44C40EA}">
      <dgm:prSet/>
      <dgm:spPr/>
      <dgm:t>
        <a:bodyPr/>
        <a:lstStyle/>
        <a:p>
          <a:r>
            <a:rPr lang="en-GB"/>
            <a:t>Enables efficient range updates and queries.</a:t>
          </a:r>
          <a:endParaRPr lang="en-US"/>
        </a:p>
      </dgm:t>
    </dgm:pt>
    <dgm:pt modelId="{EC24D99B-704D-4A0A-9B96-12F4AA3FA7BD}" type="parTrans" cxnId="{D7BDA52B-1F57-4BEE-B2DF-68EFF7CA8789}">
      <dgm:prSet/>
      <dgm:spPr/>
      <dgm:t>
        <a:bodyPr/>
        <a:lstStyle/>
        <a:p>
          <a:endParaRPr lang="en-US"/>
        </a:p>
      </dgm:t>
    </dgm:pt>
    <dgm:pt modelId="{3B5E80C8-B1F7-4324-9375-5A35FF0B3683}" type="sibTrans" cxnId="{D7BDA52B-1F57-4BEE-B2DF-68EFF7CA8789}">
      <dgm:prSet/>
      <dgm:spPr/>
      <dgm:t>
        <a:bodyPr/>
        <a:lstStyle/>
        <a:p>
          <a:endParaRPr lang="en-US"/>
        </a:p>
      </dgm:t>
    </dgm:pt>
    <dgm:pt modelId="{5ACE792F-A132-42A5-9052-F576A7A0106C}">
      <dgm:prSet/>
      <dgm:spPr/>
      <dgm:t>
        <a:bodyPr/>
        <a:lstStyle/>
        <a:p>
          <a:r>
            <a:rPr lang="en-GB"/>
            <a:t>Has space complexity of O(n) similar to individual structures.</a:t>
          </a:r>
          <a:endParaRPr lang="en-US"/>
        </a:p>
      </dgm:t>
    </dgm:pt>
    <dgm:pt modelId="{DFA504D4-BD15-4BBD-A8BB-ED9595959822}" type="parTrans" cxnId="{908B60CF-FF19-46E8-A259-053486C41B57}">
      <dgm:prSet/>
      <dgm:spPr/>
      <dgm:t>
        <a:bodyPr/>
        <a:lstStyle/>
        <a:p>
          <a:endParaRPr lang="en-US"/>
        </a:p>
      </dgm:t>
    </dgm:pt>
    <dgm:pt modelId="{F95FFD7E-579D-4D15-B74C-78A40A277664}" type="sibTrans" cxnId="{908B60CF-FF19-46E8-A259-053486C41B57}">
      <dgm:prSet/>
      <dgm:spPr/>
      <dgm:t>
        <a:bodyPr/>
        <a:lstStyle/>
        <a:p>
          <a:endParaRPr lang="en-US"/>
        </a:p>
      </dgm:t>
    </dgm:pt>
    <dgm:pt modelId="{1E7D6310-F16B-4B4A-9E1E-B3FEE77969EF}">
      <dgm:prSet/>
      <dgm:spPr/>
      <dgm:t>
        <a:bodyPr/>
        <a:lstStyle/>
        <a:p>
          <a:r>
            <a:rPr lang="en-GB"/>
            <a:t>Benefits of Hybrid Data Structure:</a:t>
          </a:r>
          <a:endParaRPr lang="en-US"/>
        </a:p>
      </dgm:t>
    </dgm:pt>
    <dgm:pt modelId="{B0795D64-8762-481A-85BF-70C582400420}" type="parTrans" cxnId="{48F5B223-CD72-44F7-AC6B-F96F0C537378}">
      <dgm:prSet/>
      <dgm:spPr/>
      <dgm:t>
        <a:bodyPr/>
        <a:lstStyle/>
        <a:p>
          <a:endParaRPr lang="en-US"/>
        </a:p>
      </dgm:t>
    </dgm:pt>
    <dgm:pt modelId="{664231C9-7BA9-48BE-92BD-3170D3A4FA30}" type="sibTrans" cxnId="{48F5B223-CD72-44F7-AC6B-F96F0C537378}">
      <dgm:prSet/>
      <dgm:spPr/>
      <dgm:t>
        <a:bodyPr/>
        <a:lstStyle/>
        <a:p>
          <a:endParaRPr lang="en-US"/>
        </a:p>
      </dgm:t>
    </dgm:pt>
    <dgm:pt modelId="{8C1E5C9B-24D5-4A9F-8EA6-08AC9CCFF6E3}">
      <dgm:prSet/>
      <dgm:spPr/>
      <dgm:t>
        <a:bodyPr/>
        <a:lstStyle/>
        <a:p>
          <a:r>
            <a:rPr lang="en-GB"/>
            <a:t>Balance between efficiency and versatility.</a:t>
          </a:r>
          <a:endParaRPr lang="en-US"/>
        </a:p>
      </dgm:t>
    </dgm:pt>
    <dgm:pt modelId="{AAB45983-4AA7-4238-82E9-106726FF2B48}" type="parTrans" cxnId="{D2AD0566-8267-440A-8175-E79627FB32CE}">
      <dgm:prSet/>
      <dgm:spPr/>
      <dgm:t>
        <a:bodyPr/>
        <a:lstStyle/>
        <a:p>
          <a:endParaRPr lang="en-US"/>
        </a:p>
      </dgm:t>
    </dgm:pt>
    <dgm:pt modelId="{F242939B-3252-4F3E-B320-AFBCA2603F21}" type="sibTrans" cxnId="{D2AD0566-8267-440A-8175-E79627FB32CE}">
      <dgm:prSet/>
      <dgm:spPr/>
      <dgm:t>
        <a:bodyPr/>
        <a:lstStyle/>
        <a:p>
          <a:endParaRPr lang="en-US"/>
        </a:p>
      </dgm:t>
    </dgm:pt>
    <dgm:pt modelId="{D0749A11-CE3B-4C34-8EBF-258DA3729F81}">
      <dgm:prSet/>
      <dgm:spPr/>
      <dgm:t>
        <a:bodyPr/>
        <a:lstStyle/>
        <a:p>
          <a:r>
            <a:rPr lang="en-GB"/>
            <a:t>Leverages strengths of constituent structures.</a:t>
          </a:r>
          <a:endParaRPr lang="en-US"/>
        </a:p>
      </dgm:t>
    </dgm:pt>
    <dgm:pt modelId="{7FDE239D-0717-4448-BF5A-240A661B19F3}" type="parTrans" cxnId="{A85C7763-2A9C-419E-9DD0-4944F63D7A31}">
      <dgm:prSet/>
      <dgm:spPr/>
      <dgm:t>
        <a:bodyPr/>
        <a:lstStyle/>
        <a:p>
          <a:endParaRPr lang="en-US"/>
        </a:p>
      </dgm:t>
    </dgm:pt>
    <dgm:pt modelId="{D15A24E6-14C0-45C6-A42D-29067D843E3B}" type="sibTrans" cxnId="{A85C7763-2A9C-419E-9DD0-4944F63D7A31}">
      <dgm:prSet/>
      <dgm:spPr/>
      <dgm:t>
        <a:bodyPr/>
        <a:lstStyle/>
        <a:p>
          <a:endParaRPr lang="en-US"/>
        </a:p>
      </dgm:t>
    </dgm:pt>
    <dgm:pt modelId="{5D26A54C-6A4E-4E79-B51C-5CC196FF1FDC}">
      <dgm:prSet/>
      <dgm:spPr/>
      <dgm:t>
        <a:bodyPr/>
        <a:lstStyle/>
        <a:p>
          <a:r>
            <a:rPr lang="en-GB"/>
            <a:t>Efficient operations for various applications.</a:t>
          </a:r>
          <a:endParaRPr lang="en-US"/>
        </a:p>
      </dgm:t>
    </dgm:pt>
    <dgm:pt modelId="{3A16FD16-E15D-4F0B-97B9-B84691AF173A}" type="parTrans" cxnId="{ED192E18-004C-4C1C-BCEE-D9BE9F61D18A}">
      <dgm:prSet/>
      <dgm:spPr/>
      <dgm:t>
        <a:bodyPr/>
        <a:lstStyle/>
        <a:p>
          <a:endParaRPr lang="en-US"/>
        </a:p>
      </dgm:t>
    </dgm:pt>
    <dgm:pt modelId="{EFCDB6DB-5A07-41CC-BE44-A096E4B1EB35}" type="sibTrans" cxnId="{ED192E18-004C-4C1C-BCEE-D9BE9F61D18A}">
      <dgm:prSet/>
      <dgm:spPr/>
      <dgm:t>
        <a:bodyPr/>
        <a:lstStyle/>
        <a:p>
          <a:endParaRPr lang="en-US"/>
        </a:p>
      </dgm:t>
    </dgm:pt>
    <dgm:pt modelId="{8DC6C692-3C18-4A82-80BC-C4D16A571289}">
      <dgm:prSet/>
      <dgm:spPr/>
      <dgm:t>
        <a:bodyPr/>
        <a:lstStyle/>
        <a:p>
          <a:r>
            <a:rPr lang="en-GB"/>
            <a:t>Offers efficient inversion count calculations and range updates/queries.</a:t>
          </a:r>
          <a:endParaRPr lang="en-US"/>
        </a:p>
      </dgm:t>
    </dgm:pt>
    <dgm:pt modelId="{888D95FD-63F0-41DE-93B8-3D705FE08DFA}" type="parTrans" cxnId="{30F167FA-1979-4AFB-B088-0C02C8A17722}">
      <dgm:prSet/>
      <dgm:spPr/>
      <dgm:t>
        <a:bodyPr/>
        <a:lstStyle/>
        <a:p>
          <a:endParaRPr lang="en-US"/>
        </a:p>
      </dgm:t>
    </dgm:pt>
    <dgm:pt modelId="{C01E12FD-5977-4296-81B4-63F61C9B46FA}" type="sibTrans" cxnId="{30F167FA-1979-4AFB-B088-0C02C8A17722}">
      <dgm:prSet/>
      <dgm:spPr/>
      <dgm:t>
        <a:bodyPr/>
        <a:lstStyle/>
        <a:p>
          <a:endParaRPr lang="en-US"/>
        </a:p>
      </dgm:t>
    </dgm:pt>
    <dgm:pt modelId="{BE0BD091-5F9F-4E60-AEB9-C4121DCC5D76}" type="pres">
      <dgm:prSet presAssocID="{75976FE9-B21A-4FEC-A581-CCD81608C2CD}" presName="linear" presStyleCnt="0">
        <dgm:presLayoutVars>
          <dgm:dir/>
          <dgm:animLvl val="lvl"/>
          <dgm:resizeHandles val="exact"/>
        </dgm:presLayoutVars>
      </dgm:prSet>
      <dgm:spPr/>
    </dgm:pt>
    <dgm:pt modelId="{4145806D-8C38-4B17-BCC7-7CB03A9B4528}" type="pres">
      <dgm:prSet presAssocID="{B45DC132-3DDC-43D6-B14A-9E9DA810C174}" presName="parentLin" presStyleCnt="0"/>
      <dgm:spPr/>
    </dgm:pt>
    <dgm:pt modelId="{E006BB44-A5C1-463D-80AC-DA22B5021A40}" type="pres">
      <dgm:prSet presAssocID="{B45DC132-3DDC-43D6-B14A-9E9DA810C174}" presName="parentLeftMargin" presStyleLbl="node1" presStyleIdx="0" presStyleCnt="2"/>
      <dgm:spPr/>
    </dgm:pt>
    <dgm:pt modelId="{311E98F0-0EDF-4348-92A4-048D8BEAD5AC}" type="pres">
      <dgm:prSet presAssocID="{B45DC132-3DDC-43D6-B14A-9E9DA810C174}" presName="parentText" presStyleLbl="node1" presStyleIdx="0" presStyleCnt="2">
        <dgm:presLayoutVars>
          <dgm:chMax val="0"/>
          <dgm:bulletEnabled val="1"/>
        </dgm:presLayoutVars>
      </dgm:prSet>
      <dgm:spPr/>
    </dgm:pt>
    <dgm:pt modelId="{437B948B-DC99-4419-9162-34633C5434C3}" type="pres">
      <dgm:prSet presAssocID="{B45DC132-3DDC-43D6-B14A-9E9DA810C174}" presName="negativeSpace" presStyleCnt="0"/>
      <dgm:spPr/>
    </dgm:pt>
    <dgm:pt modelId="{FB5AD1C4-A712-4CCC-85F7-01B9422D1829}" type="pres">
      <dgm:prSet presAssocID="{B45DC132-3DDC-43D6-B14A-9E9DA810C174}" presName="childText" presStyleLbl="conFgAcc1" presStyleIdx="0" presStyleCnt="2">
        <dgm:presLayoutVars>
          <dgm:bulletEnabled val="1"/>
        </dgm:presLayoutVars>
      </dgm:prSet>
      <dgm:spPr/>
    </dgm:pt>
    <dgm:pt modelId="{C97D1EA4-67B6-4795-967B-8485EB67190E}" type="pres">
      <dgm:prSet presAssocID="{6586F66F-C0BB-42D0-B6E5-7DD47666B183}" presName="spaceBetweenRectangles" presStyleCnt="0"/>
      <dgm:spPr/>
    </dgm:pt>
    <dgm:pt modelId="{DF883668-9CC9-4E47-8C5C-8E603DD158EB}" type="pres">
      <dgm:prSet presAssocID="{1E7D6310-F16B-4B4A-9E1E-B3FEE77969EF}" presName="parentLin" presStyleCnt="0"/>
      <dgm:spPr/>
    </dgm:pt>
    <dgm:pt modelId="{F50F5C5C-E5EE-48F1-B8C9-94FE32A16E07}" type="pres">
      <dgm:prSet presAssocID="{1E7D6310-F16B-4B4A-9E1E-B3FEE77969EF}" presName="parentLeftMargin" presStyleLbl="node1" presStyleIdx="0" presStyleCnt="2"/>
      <dgm:spPr/>
    </dgm:pt>
    <dgm:pt modelId="{6A2BFBC9-C963-43CC-9746-8ACE95D49F3E}" type="pres">
      <dgm:prSet presAssocID="{1E7D6310-F16B-4B4A-9E1E-B3FEE77969EF}" presName="parentText" presStyleLbl="node1" presStyleIdx="1" presStyleCnt="2">
        <dgm:presLayoutVars>
          <dgm:chMax val="0"/>
          <dgm:bulletEnabled val="1"/>
        </dgm:presLayoutVars>
      </dgm:prSet>
      <dgm:spPr/>
    </dgm:pt>
    <dgm:pt modelId="{EA959D71-C708-472B-A9CA-FEFC8C6ABF08}" type="pres">
      <dgm:prSet presAssocID="{1E7D6310-F16B-4B4A-9E1E-B3FEE77969EF}" presName="negativeSpace" presStyleCnt="0"/>
      <dgm:spPr/>
    </dgm:pt>
    <dgm:pt modelId="{62D3DD88-E0AB-44B1-A70F-22171582808B}" type="pres">
      <dgm:prSet presAssocID="{1E7D6310-F16B-4B4A-9E1E-B3FEE77969EF}" presName="childText" presStyleLbl="conFgAcc1" presStyleIdx="1" presStyleCnt="2">
        <dgm:presLayoutVars>
          <dgm:bulletEnabled val="1"/>
        </dgm:presLayoutVars>
      </dgm:prSet>
      <dgm:spPr/>
    </dgm:pt>
  </dgm:ptLst>
  <dgm:cxnLst>
    <dgm:cxn modelId="{F7FE7D11-AF33-402C-9FF5-85A651EB5C58}" type="presOf" srcId="{BD3E57EF-830A-47D1-91D3-C85AC44C40EA}" destId="{FB5AD1C4-A712-4CCC-85F7-01B9422D1829}" srcOrd="0" destOrd="2" presId="urn:microsoft.com/office/officeart/2005/8/layout/list1"/>
    <dgm:cxn modelId="{14C8AD12-7F3F-4CE6-AC67-EF34FCD9E843}" type="presOf" srcId="{B45DC132-3DDC-43D6-B14A-9E9DA810C174}" destId="{E006BB44-A5C1-463D-80AC-DA22B5021A40}" srcOrd="0" destOrd="0" presId="urn:microsoft.com/office/officeart/2005/8/layout/list1"/>
    <dgm:cxn modelId="{ED192E18-004C-4C1C-BCEE-D9BE9F61D18A}" srcId="{1E7D6310-F16B-4B4A-9E1E-B3FEE77969EF}" destId="{5D26A54C-6A4E-4E79-B51C-5CC196FF1FDC}" srcOrd="2" destOrd="0" parTransId="{3A16FD16-E15D-4F0B-97B9-B84691AF173A}" sibTransId="{EFCDB6DB-5A07-41CC-BE44-A096E4B1EB35}"/>
    <dgm:cxn modelId="{48F5B223-CD72-44F7-AC6B-F96F0C537378}" srcId="{75976FE9-B21A-4FEC-A581-CCD81608C2CD}" destId="{1E7D6310-F16B-4B4A-9E1E-B3FEE77969EF}" srcOrd="1" destOrd="0" parTransId="{B0795D64-8762-481A-85BF-70C582400420}" sibTransId="{664231C9-7BA9-48BE-92BD-3170D3A4FA30}"/>
    <dgm:cxn modelId="{D7BDA52B-1F57-4BEE-B2DF-68EFF7CA8789}" srcId="{B45DC132-3DDC-43D6-B14A-9E9DA810C174}" destId="{BD3E57EF-830A-47D1-91D3-C85AC44C40EA}" srcOrd="2" destOrd="0" parTransId="{EC24D99B-704D-4A0A-9B96-12F4AA3FA7BD}" sibTransId="{3B5E80C8-B1F7-4324-9375-5A35FF0B3683}"/>
    <dgm:cxn modelId="{80CB9935-EA50-4EB5-9A45-9A9F001A5A3C}" type="presOf" srcId="{5D26A54C-6A4E-4E79-B51C-5CC196FF1FDC}" destId="{62D3DD88-E0AB-44B1-A70F-22171582808B}" srcOrd="0" destOrd="2" presId="urn:microsoft.com/office/officeart/2005/8/layout/list1"/>
    <dgm:cxn modelId="{C3478F3D-73D2-4786-BC8B-7D91ECB07954}" type="presOf" srcId="{B45DC132-3DDC-43D6-B14A-9E9DA810C174}" destId="{311E98F0-0EDF-4348-92A4-048D8BEAD5AC}" srcOrd="1" destOrd="0" presId="urn:microsoft.com/office/officeart/2005/8/layout/list1"/>
    <dgm:cxn modelId="{A85C7763-2A9C-419E-9DD0-4944F63D7A31}" srcId="{1E7D6310-F16B-4B4A-9E1E-B3FEE77969EF}" destId="{D0749A11-CE3B-4C34-8EBF-258DA3729F81}" srcOrd="1" destOrd="0" parTransId="{7FDE239D-0717-4448-BF5A-240A661B19F3}" sibTransId="{D15A24E6-14C0-45C6-A42D-29067D843E3B}"/>
    <dgm:cxn modelId="{D2AD0566-8267-440A-8175-E79627FB32CE}" srcId="{1E7D6310-F16B-4B4A-9E1E-B3FEE77969EF}" destId="{8C1E5C9B-24D5-4A9F-8EA6-08AC9CCFF6E3}" srcOrd="0" destOrd="0" parTransId="{AAB45983-4AA7-4238-82E9-106726FF2B48}" sibTransId="{F242939B-3252-4F3E-B320-AFBCA2603F21}"/>
    <dgm:cxn modelId="{E4022D68-3E23-4BA6-B124-04B62799B5F3}" srcId="{B45DC132-3DDC-43D6-B14A-9E9DA810C174}" destId="{9EE6758D-8DF6-40B6-A5E2-3CDB33C175C5}" srcOrd="0" destOrd="0" parTransId="{794AB38D-038A-43FE-8AAD-8D222CCCDB99}" sibTransId="{0B9D6E4E-EFAD-48BB-962B-71E4E3B28623}"/>
    <dgm:cxn modelId="{F049426F-C33F-4CA2-AE2E-3BCB7862483D}" type="presOf" srcId="{F7EC3D67-48FB-4FED-967C-5586B1E3C197}" destId="{FB5AD1C4-A712-4CCC-85F7-01B9422D1829}" srcOrd="0" destOrd="1" presId="urn:microsoft.com/office/officeart/2005/8/layout/list1"/>
    <dgm:cxn modelId="{A9A44F74-4A74-4BB6-8E1D-ABBF72237EF8}" type="presOf" srcId="{D0749A11-CE3B-4C34-8EBF-258DA3729F81}" destId="{62D3DD88-E0AB-44B1-A70F-22171582808B}" srcOrd="0" destOrd="1" presId="urn:microsoft.com/office/officeart/2005/8/layout/list1"/>
    <dgm:cxn modelId="{1A26A480-FBE4-48C1-AE09-AB685B441E9F}" srcId="{75976FE9-B21A-4FEC-A581-CCD81608C2CD}" destId="{B45DC132-3DDC-43D6-B14A-9E9DA810C174}" srcOrd="0" destOrd="0" parTransId="{CA019898-A47F-4AC2-A9F7-FF2377592878}" sibTransId="{6586F66F-C0BB-42D0-B6E5-7DD47666B183}"/>
    <dgm:cxn modelId="{67871B83-C576-4A95-AA69-A7A7FC76A951}" type="presOf" srcId="{75976FE9-B21A-4FEC-A581-CCD81608C2CD}" destId="{BE0BD091-5F9F-4E60-AEB9-C4121DCC5D76}" srcOrd="0" destOrd="0" presId="urn:microsoft.com/office/officeart/2005/8/layout/list1"/>
    <dgm:cxn modelId="{873BCC8B-439C-421B-A57A-98BD15EE72B8}" type="presOf" srcId="{1E7D6310-F16B-4B4A-9E1E-B3FEE77969EF}" destId="{F50F5C5C-E5EE-48F1-B8C9-94FE32A16E07}" srcOrd="0" destOrd="0" presId="urn:microsoft.com/office/officeart/2005/8/layout/list1"/>
    <dgm:cxn modelId="{8486B990-FC6B-4AE5-90FB-33342E797C2E}" type="presOf" srcId="{9EE6758D-8DF6-40B6-A5E2-3CDB33C175C5}" destId="{FB5AD1C4-A712-4CCC-85F7-01B9422D1829}" srcOrd="0" destOrd="0" presId="urn:microsoft.com/office/officeart/2005/8/layout/list1"/>
    <dgm:cxn modelId="{C84986AF-E586-4F55-B1D4-9AEA4DAC0C95}" type="presOf" srcId="{5ACE792F-A132-42A5-9052-F576A7A0106C}" destId="{FB5AD1C4-A712-4CCC-85F7-01B9422D1829}" srcOrd="0" destOrd="3" presId="urn:microsoft.com/office/officeart/2005/8/layout/list1"/>
    <dgm:cxn modelId="{518619B4-452F-45B3-A439-E332688A1BCF}" srcId="{B45DC132-3DDC-43D6-B14A-9E9DA810C174}" destId="{F7EC3D67-48FB-4FED-967C-5586B1E3C197}" srcOrd="1" destOrd="0" parTransId="{485D15F3-4FB2-4CA9-853D-D1FFEE8CCCCB}" sibTransId="{81C5F87A-5FF2-4982-A390-0234F19D3A58}"/>
    <dgm:cxn modelId="{908B60CF-FF19-46E8-A259-053486C41B57}" srcId="{B45DC132-3DDC-43D6-B14A-9E9DA810C174}" destId="{5ACE792F-A132-42A5-9052-F576A7A0106C}" srcOrd="3" destOrd="0" parTransId="{DFA504D4-BD15-4BBD-A8BB-ED9595959822}" sibTransId="{F95FFD7E-579D-4D15-B74C-78A40A277664}"/>
    <dgm:cxn modelId="{26DE6DED-1EE5-4A13-95CA-B382F88EFB00}" type="presOf" srcId="{8C1E5C9B-24D5-4A9F-8EA6-08AC9CCFF6E3}" destId="{62D3DD88-E0AB-44B1-A70F-22171582808B}" srcOrd="0" destOrd="0" presId="urn:microsoft.com/office/officeart/2005/8/layout/list1"/>
    <dgm:cxn modelId="{8E411BF6-24B6-4C97-B7DE-4F7427E2AB03}" type="presOf" srcId="{8DC6C692-3C18-4A82-80BC-C4D16A571289}" destId="{62D3DD88-E0AB-44B1-A70F-22171582808B}" srcOrd="0" destOrd="3" presId="urn:microsoft.com/office/officeart/2005/8/layout/list1"/>
    <dgm:cxn modelId="{30F167FA-1979-4AFB-B088-0C02C8A17722}" srcId="{1E7D6310-F16B-4B4A-9E1E-B3FEE77969EF}" destId="{8DC6C692-3C18-4A82-80BC-C4D16A571289}" srcOrd="3" destOrd="0" parTransId="{888D95FD-63F0-41DE-93B8-3D705FE08DFA}" sibTransId="{C01E12FD-5977-4296-81B4-63F61C9B46FA}"/>
    <dgm:cxn modelId="{0A434AFE-6D8B-41A1-82A1-339F23BDF3E6}" type="presOf" srcId="{1E7D6310-F16B-4B4A-9E1E-B3FEE77969EF}" destId="{6A2BFBC9-C963-43CC-9746-8ACE95D49F3E}" srcOrd="1" destOrd="0" presId="urn:microsoft.com/office/officeart/2005/8/layout/list1"/>
    <dgm:cxn modelId="{B1375E22-B1E5-4D12-B4D3-AAE8D09BDAE7}" type="presParOf" srcId="{BE0BD091-5F9F-4E60-AEB9-C4121DCC5D76}" destId="{4145806D-8C38-4B17-BCC7-7CB03A9B4528}" srcOrd="0" destOrd="0" presId="urn:microsoft.com/office/officeart/2005/8/layout/list1"/>
    <dgm:cxn modelId="{13E67659-0D2C-4C39-817D-374635EFA289}" type="presParOf" srcId="{4145806D-8C38-4B17-BCC7-7CB03A9B4528}" destId="{E006BB44-A5C1-463D-80AC-DA22B5021A40}" srcOrd="0" destOrd="0" presId="urn:microsoft.com/office/officeart/2005/8/layout/list1"/>
    <dgm:cxn modelId="{2529A2D1-95A8-4E12-8C8C-E4C88C0332AE}" type="presParOf" srcId="{4145806D-8C38-4B17-BCC7-7CB03A9B4528}" destId="{311E98F0-0EDF-4348-92A4-048D8BEAD5AC}" srcOrd="1" destOrd="0" presId="urn:microsoft.com/office/officeart/2005/8/layout/list1"/>
    <dgm:cxn modelId="{F2D1822B-DCC0-4558-B010-173830EE5E2B}" type="presParOf" srcId="{BE0BD091-5F9F-4E60-AEB9-C4121DCC5D76}" destId="{437B948B-DC99-4419-9162-34633C5434C3}" srcOrd="1" destOrd="0" presId="urn:microsoft.com/office/officeart/2005/8/layout/list1"/>
    <dgm:cxn modelId="{E4E6A651-746A-4727-8CAF-CF3AB59AB961}" type="presParOf" srcId="{BE0BD091-5F9F-4E60-AEB9-C4121DCC5D76}" destId="{FB5AD1C4-A712-4CCC-85F7-01B9422D1829}" srcOrd="2" destOrd="0" presId="urn:microsoft.com/office/officeart/2005/8/layout/list1"/>
    <dgm:cxn modelId="{54950A8A-5B56-4AFA-8DCD-2BA22A614AA3}" type="presParOf" srcId="{BE0BD091-5F9F-4E60-AEB9-C4121DCC5D76}" destId="{C97D1EA4-67B6-4795-967B-8485EB67190E}" srcOrd="3" destOrd="0" presId="urn:microsoft.com/office/officeart/2005/8/layout/list1"/>
    <dgm:cxn modelId="{DBB6301E-089B-4BD8-98D0-0F24F86068DA}" type="presParOf" srcId="{BE0BD091-5F9F-4E60-AEB9-C4121DCC5D76}" destId="{DF883668-9CC9-4E47-8C5C-8E603DD158EB}" srcOrd="4" destOrd="0" presId="urn:microsoft.com/office/officeart/2005/8/layout/list1"/>
    <dgm:cxn modelId="{F47A9628-2C9E-462C-B83F-4553D546D3E6}" type="presParOf" srcId="{DF883668-9CC9-4E47-8C5C-8E603DD158EB}" destId="{F50F5C5C-E5EE-48F1-B8C9-94FE32A16E07}" srcOrd="0" destOrd="0" presId="urn:microsoft.com/office/officeart/2005/8/layout/list1"/>
    <dgm:cxn modelId="{740D3225-0004-429C-8103-A570F023AB31}" type="presParOf" srcId="{DF883668-9CC9-4E47-8C5C-8E603DD158EB}" destId="{6A2BFBC9-C963-43CC-9746-8ACE95D49F3E}" srcOrd="1" destOrd="0" presId="urn:microsoft.com/office/officeart/2005/8/layout/list1"/>
    <dgm:cxn modelId="{7136E457-B49A-4417-8A3F-D2F35C1ECCB4}" type="presParOf" srcId="{BE0BD091-5F9F-4E60-AEB9-C4121DCC5D76}" destId="{EA959D71-C708-472B-A9CA-FEFC8C6ABF08}" srcOrd="5" destOrd="0" presId="urn:microsoft.com/office/officeart/2005/8/layout/list1"/>
    <dgm:cxn modelId="{589381DB-7094-4BB8-96DB-0EA0991BAF83}" type="presParOf" srcId="{BE0BD091-5F9F-4E60-AEB9-C4121DCC5D76}" destId="{62D3DD88-E0AB-44B1-A70F-2217158280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CB98D-680F-4C3D-9E46-B8594E0E6FB9}">
      <dsp:nvSpPr>
        <dsp:cNvPr id="0" name=""/>
        <dsp:cNvSpPr/>
      </dsp:nvSpPr>
      <dsp:spPr>
        <a:xfrm>
          <a:off x="111651" y="1055101"/>
          <a:ext cx="730012" cy="7300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C0953-2026-4797-B573-FBC5FECE61E2}">
      <dsp:nvSpPr>
        <dsp:cNvPr id="0" name=""/>
        <dsp:cNvSpPr/>
      </dsp:nvSpPr>
      <dsp:spPr>
        <a:xfrm>
          <a:off x="264954" y="1208403"/>
          <a:ext cx="423407" cy="4234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82B6D4-7E1A-40A6-88D1-BDD3254D488F}">
      <dsp:nvSpPr>
        <dsp:cNvPr id="0" name=""/>
        <dsp:cNvSpPr/>
      </dsp:nvSpPr>
      <dsp:spPr>
        <a:xfrm>
          <a:off x="998095" y="1055101"/>
          <a:ext cx="1720744" cy="73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t>The Binary Indexed Tree with Segment Tree combines the strengths of the BIT and the Segment Tree, optimizing performance for range queries and updates.</a:t>
          </a:r>
          <a:endParaRPr lang="en-US" sz="1100" kern="1200"/>
        </a:p>
      </dsp:txBody>
      <dsp:txXfrm>
        <a:off x="998095" y="1055101"/>
        <a:ext cx="1720744" cy="730012"/>
      </dsp:txXfrm>
    </dsp:sp>
    <dsp:sp modelId="{3C421B1C-45DF-4E5F-B701-6DC5DEF1AADF}">
      <dsp:nvSpPr>
        <dsp:cNvPr id="0" name=""/>
        <dsp:cNvSpPr/>
      </dsp:nvSpPr>
      <dsp:spPr>
        <a:xfrm>
          <a:off x="3018666" y="1055101"/>
          <a:ext cx="730012" cy="7300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0EAE6-0105-4D94-9243-09DB10177A77}">
      <dsp:nvSpPr>
        <dsp:cNvPr id="0" name=""/>
        <dsp:cNvSpPr/>
      </dsp:nvSpPr>
      <dsp:spPr>
        <a:xfrm>
          <a:off x="3171969" y="1208403"/>
          <a:ext cx="423407" cy="4234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FF6D56-7C19-4EAF-BD5F-2E042A1554BB}">
      <dsp:nvSpPr>
        <dsp:cNvPr id="0" name=""/>
        <dsp:cNvSpPr/>
      </dsp:nvSpPr>
      <dsp:spPr>
        <a:xfrm>
          <a:off x="3905110" y="1055101"/>
          <a:ext cx="1720744" cy="73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t>The hybrid structure addresses the limitations of the individual data structures, providing a balanced and efficient solution.</a:t>
          </a:r>
          <a:endParaRPr lang="en-US" sz="1100" kern="1200"/>
        </a:p>
      </dsp:txBody>
      <dsp:txXfrm>
        <a:off x="3905110" y="1055101"/>
        <a:ext cx="1720744" cy="730012"/>
      </dsp:txXfrm>
    </dsp:sp>
    <dsp:sp modelId="{0E7E757A-464C-4CEF-BD02-6B060F1EA72D}">
      <dsp:nvSpPr>
        <dsp:cNvPr id="0" name=""/>
        <dsp:cNvSpPr/>
      </dsp:nvSpPr>
      <dsp:spPr>
        <a:xfrm>
          <a:off x="111651" y="2892751"/>
          <a:ext cx="730012" cy="7300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45CD09-E05A-4BD8-A438-784B80143FFB}">
      <dsp:nvSpPr>
        <dsp:cNvPr id="0" name=""/>
        <dsp:cNvSpPr/>
      </dsp:nvSpPr>
      <dsp:spPr>
        <a:xfrm>
          <a:off x="264954" y="3046054"/>
          <a:ext cx="423407" cy="4234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F6EC21-0A30-4160-A773-3DB29B467287}">
      <dsp:nvSpPr>
        <dsp:cNvPr id="0" name=""/>
        <dsp:cNvSpPr/>
      </dsp:nvSpPr>
      <dsp:spPr>
        <a:xfrm>
          <a:off x="998095" y="2892751"/>
          <a:ext cx="1720744" cy="73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t>The versatility of the Binary Indexed Tree with Segment Tree allows it to adapt to various applications that require efficient range operations.</a:t>
          </a:r>
          <a:endParaRPr lang="en-US" sz="1100" kern="1200"/>
        </a:p>
      </dsp:txBody>
      <dsp:txXfrm>
        <a:off x="998095" y="2892751"/>
        <a:ext cx="1720744" cy="730012"/>
      </dsp:txXfrm>
    </dsp:sp>
    <dsp:sp modelId="{33FC0362-CEC9-45DE-9FDF-A01D1FC34F00}">
      <dsp:nvSpPr>
        <dsp:cNvPr id="0" name=""/>
        <dsp:cNvSpPr/>
      </dsp:nvSpPr>
      <dsp:spPr>
        <a:xfrm>
          <a:off x="3018666" y="2892751"/>
          <a:ext cx="730012" cy="7300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629E8-54D8-4911-8E7B-2CBF0F5B7589}">
      <dsp:nvSpPr>
        <dsp:cNvPr id="0" name=""/>
        <dsp:cNvSpPr/>
      </dsp:nvSpPr>
      <dsp:spPr>
        <a:xfrm>
          <a:off x="3171969" y="3046054"/>
          <a:ext cx="423407" cy="4234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C8F927-589A-47EB-AE90-FAF50F690332}">
      <dsp:nvSpPr>
        <dsp:cNvPr id="0" name=""/>
        <dsp:cNvSpPr/>
      </dsp:nvSpPr>
      <dsp:spPr>
        <a:xfrm>
          <a:off x="3905110" y="2892751"/>
          <a:ext cx="1720744" cy="73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t>The hybrid structure is particularly valuable in computational geometry, dynamic programming, and frequency counting scenarios.</a:t>
          </a:r>
          <a:endParaRPr lang="en-US" sz="1100" kern="1200"/>
        </a:p>
      </dsp:txBody>
      <dsp:txXfrm>
        <a:off x="3905110" y="2892751"/>
        <a:ext cx="1720744" cy="730012"/>
      </dsp:txXfrm>
    </dsp:sp>
    <dsp:sp modelId="{DFEF7034-66AF-4814-AF44-F50E57EBCB0D}">
      <dsp:nvSpPr>
        <dsp:cNvPr id="0" name=""/>
        <dsp:cNvSpPr/>
      </dsp:nvSpPr>
      <dsp:spPr>
        <a:xfrm>
          <a:off x="111651" y="4730402"/>
          <a:ext cx="730012" cy="7300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B0B8D-C2DD-44C5-AE37-A5259A69CA7B}">
      <dsp:nvSpPr>
        <dsp:cNvPr id="0" name=""/>
        <dsp:cNvSpPr/>
      </dsp:nvSpPr>
      <dsp:spPr>
        <a:xfrm>
          <a:off x="264954" y="4883704"/>
          <a:ext cx="423407" cy="4234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7764FD-88F8-4270-85FC-351E9DA99160}">
      <dsp:nvSpPr>
        <dsp:cNvPr id="0" name=""/>
        <dsp:cNvSpPr/>
      </dsp:nvSpPr>
      <dsp:spPr>
        <a:xfrm>
          <a:off x="998095" y="4730402"/>
          <a:ext cx="1720744" cy="73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t>By efficiently handling updates and queries within a range, the Binary Indexed Tree with Segment Tree offers flexibility and improved problem-solving capabilities.</a:t>
          </a:r>
          <a:endParaRPr lang="en-US" sz="1100" kern="1200"/>
        </a:p>
      </dsp:txBody>
      <dsp:txXfrm>
        <a:off x="998095" y="4730402"/>
        <a:ext cx="1720744" cy="730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82427-98D7-49ED-82F3-B871C9AF9308}">
      <dsp:nvSpPr>
        <dsp:cNvPr id="0" name=""/>
        <dsp:cNvSpPr/>
      </dsp:nvSpPr>
      <dsp:spPr>
        <a:xfrm>
          <a:off x="0" y="4352"/>
          <a:ext cx="5816750" cy="92706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83E896-6D97-4566-9C2F-761FE3520E97}">
      <dsp:nvSpPr>
        <dsp:cNvPr id="0" name=""/>
        <dsp:cNvSpPr/>
      </dsp:nvSpPr>
      <dsp:spPr>
        <a:xfrm>
          <a:off x="280435" y="212940"/>
          <a:ext cx="509883" cy="509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A1E1C0-B0AE-4465-8286-48D434D51A6F}">
      <dsp:nvSpPr>
        <dsp:cNvPr id="0" name=""/>
        <dsp:cNvSpPr/>
      </dsp:nvSpPr>
      <dsp:spPr>
        <a:xfrm>
          <a:off x="1070754" y="4352"/>
          <a:ext cx="4745995"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22300">
            <a:lnSpc>
              <a:spcPct val="90000"/>
            </a:lnSpc>
            <a:spcBef>
              <a:spcPct val="0"/>
            </a:spcBef>
            <a:spcAft>
              <a:spcPct val="35000"/>
            </a:spcAft>
            <a:buNone/>
          </a:pPr>
          <a:r>
            <a:rPr lang="en-GB" sz="1400" kern="1200" baseline="0"/>
            <a:t>1. The hybrid data structure combining a Binary Indexed Tree (BIT) and a Segment Tree has practical applications in various domains.</a:t>
          </a:r>
          <a:endParaRPr lang="en-US" sz="1400" kern="1200"/>
        </a:p>
      </dsp:txBody>
      <dsp:txXfrm>
        <a:off x="1070754" y="4352"/>
        <a:ext cx="4745995" cy="927060"/>
      </dsp:txXfrm>
    </dsp:sp>
    <dsp:sp modelId="{AF2AA9BC-C2A5-461F-AC5B-4FFBFD4228BD}">
      <dsp:nvSpPr>
        <dsp:cNvPr id="0" name=""/>
        <dsp:cNvSpPr/>
      </dsp:nvSpPr>
      <dsp:spPr>
        <a:xfrm>
          <a:off x="0" y="1163177"/>
          <a:ext cx="5816750" cy="92706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953287-675D-4AB4-B507-AD036194A8D7}">
      <dsp:nvSpPr>
        <dsp:cNvPr id="0" name=""/>
        <dsp:cNvSpPr/>
      </dsp:nvSpPr>
      <dsp:spPr>
        <a:xfrm>
          <a:off x="280435" y="1371766"/>
          <a:ext cx="509883" cy="509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81F6BD-1043-4C9A-9362-63EAA36DF4BC}">
      <dsp:nvSpPr>
        <dsp:cNvPr id="0" name=""/>
        <dsp:cNvSpPr/>
      </dsp:nvSpPr>
      <dsp:spPr>
        <a:xfrm>
          <a:off x="1070754" y="1163177"/>
          <a:ext cx="4745995"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22300">
            <a:lnSpc>
              <a:spcPct val="90000"/>
            </a:lnSpc>
            <a:spcBef>
              <a:spcPct val="0"/>
            </a:spcBef>
            <a:spcAft>
              <a:spcPct val="35000"/>
            </a:spcAft>
            <a:buNone/>
          </a:pPr>
          <a:r>
            <a:rPr lang="en-GB" sz="1400" kern="1200" baseline="0"/>
            <a:t>2. It efficiently calculates inversion counts, which find applications in sorting algorithms and data analysis tasks.</a:t>
          </a:r>
          <a:endParaRPr lang="en-US" sz="1400" kern="1200"/>
        </a:p>
      </dsp:txBody>
      <dsp:txXfrm>
        <a:off x="1070754" y="1163177"/>
        <a:ext cx="4745995" cy="927060"/>
      </dsp:txXfrm>
    </dsp:sp>
    <dsp:sp modelId="{DCB8D1F4-63F0-495F-BF7A-809CB3F33E0F}">
      <dsp:nvSpPr>
        <dsp:cNvPr id="0" name=""/>
        <dsp:cNvSpPr/>
      </dsp:nvSpPr>
      <dsp:spPr>
        <a:xfrm>
          <a:off x="0" y="2322002"/>
          <a:ext cx="5816750" cy="92706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D6E0FE-99C3-443B-9C1A-F50065026B42}">
      <dsp:nvSpPr>
        <dsp:cNvPr id="0" name=""/>
        <dsp:cNvSpPr/>
      </dsp:nvSpPr>
      <dsp:spPr>
        <a:xfrm>
          <a:off x="280435" y="2530591"/>
          <a:ext cx="509883" cy="509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4B7CF5-8CEF-4D2C-A78A-0CBAA76397CE}">
      <dsp:nvSpPr>
        <dsp:cNvPr id="0" name=""/>
        <dsp:cNvSpPr/>
      </dsp:nvSpPr>
      <dsp:spPr>
        <a:xfrm>
          <a:off x="1070754" y="2322002"/>
          <a:ext cx="4745995"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22300">
            <a:lnSpc>
              <a:spcPct val="90000"/>
            </a:lnSpc>
            <a:spcBef>
              <a:spcPct val="0"/>
            </a:spcBef>
            <a:spcAft>
              <a:spcPct val="35000"/>
            </a:spcAft>
            <a:buNone/>
          </a:pPr>
          <a:r>
            <a:rPr lang="en-GB" sz="1400" kern="1200" baseline="0"/>
            <a:t>3. The hybrid data structure enables efficient range updates and queries, making it valuable for applications like stock market analysis, gaming, and image processing.</a:t>
          </a:r>
          <a:endParaRPr lang="en-US" sz="1400" kern="1200"/>
        </a:p>
      </dsp:txBody>
      <dsp:txXfrm>
        <a:off x="1070754" y="2322002"/>
        <a:ext cx="4745995" cy="927060"/>
      </dsp:txXfrm>
    </dsp:sp>
    <dsp:sp modelId="{9F885383-D8C3-411C-AC70-AEDBE8571F90}">
      <dsp:nvSpPr>
        <dsp:cNvPr id="0" name=""/>
        <dsp:cNvSpPr/>
      </dsp:nvSpPr>
      <dsp:spPr>
        <a:xfrm>
          <a:off x="0" y="3480828"/>
          <a:ext cx="5816750" cy="92706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9302D-A40D-4774-A4BD-D2EECD560FD4}">
      <dsp:nvSpPr>
        <dsp:cNvPr id="0" name=""/>
        <dsp:cNvSpPr/>
      </dsp:nvSpPr>
      <dsp:spPr>
        <a:xfrm>
          <a:off x="280435" y="3689416"/>
          <a:ext cx="509883" cy="5098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6DDAD3-A16A-4165-B5E7-37894D359367}">
      <dsp:nvSpPr>
        <dsp:cNvPr id="0" name=""/>
        <dsp:cNvSpPr/>
      </dsp:nvSpPr>
      <dsp:spPr>
        <a:xfrm>
          <a:off x="1070754" y="3480828"/>
          <a:ext cx="4745995"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22300">
            <a:lnSpc>
              <a:spcPct val="90000"/>
            </a:lnSpc>
            <a:spcBef>
              <a:spcPct val="0"/>
            </a:spcBef>
            <a:spcAft>
              <a:spcPct val="35000"/>
            </a:spcAft>
            <a:buNone/>
          </a:pPr>
          <a:r>
            <a:rPr lang="en-GB" sz="1400" kern="1200" baseline="0"/>
            <a:t>4. The Binary Indexed Tree component allows for efficient calculation of prefix sums, useful in financial calculations and resource management.</a:t>
          </a:r>
          <a:endParaRPr lang="en-US" sz="1400" kern="1200"/>
        </a:p>
      </dsp:txBody>
      <dsp:txXfrm>
        <a:off x="1070754" y="3480828"/>
        <a:ext cx="4745995" cy="927060"/>
      </dsp:txXfrm>
    </dsp:sp>
    <dsp:sp modelId="{CD1090EA-E669-4A8E-B962-6D16C41A0511}">
      <dsp:nvSpPr>
        <dsp:cNvPr id="0" name=""/>
        <dsp:cNvSpPr/>
      </dsp:nvSpPr>
      <dsp:spPr>
        <a:xfrm>
          <a:off x="0" y="4639653"/>
          <a:ext cx="5816750" cy="92706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8573F9-9850-4147-9772-15E3183E0306}">
      <dsp:nvSpPr>
        <dsp:cNvPr id="0" name=""/>
        <dsp:cNvSpPr/>
      </dsp:nvSpPr>
      <dsp:spPr>
        <a:xfrm>
          <a:off x="280435" y="4848241"/>
          <a:ext cx="509883" cy="5098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B2AA75-4D6F-446F-9412-A9EE6A042C76}">
      <dsp:nvSpPr>
        <dsp:cNvPr id="0" name=""/>
        <dsp:cNvSpPr/>
      </dsp:nvSpPr>
      <dsp:spPr>
        <a:xfrm>
          <a:off x="1070754" y="4639653"/>
          <a:ext cx="4745995"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22300">
            <a:lnSpc>
              <a:spcPct val="90000"/>
            </a:lnSpc>
            <a:spcBef>
              <a:spcPct val="0"/>
            </a:spcBef>
            <a:spcAft>
              <a:spcPct val="35000"/>
            </a:spcAft>
            <a:buNone/>
          </a:pPr>
          <a:r>
            <a:rPr lang="en-GB" sz="1400" kern="1200" baseline="0"/>
            <a:t>5. The combination of BIT and Segment Tree provides benefits such as efficient updates and queries, versatile functionality, and improved performance for specific operations.</a:t>
          </a:r>
          <a:endParaRPr lang="en-US" sz="1400" kern="1200"/>
        </a:p>
      </dsp:txBody>
      <dsp:txXfrm>
        <a:off x="1070754" y="4639653"/>
        <a:ext cx="4745995" cy="927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C3AEF-8531-4562-ACE8-346DFB8140F4}">
      <dsp:nvSpPr>
        <dsp:cNvPr id="0" name=""/>
        <dsp:cNvSpPr/>
      </dsp:nvSpPr>
      <dsp:spPr>
        <a:xfrm>
          <a:off x="0" y="405033"/>
          <a:ext cx="5816750" cy="297044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444" tIns="479044" rIns="451444" bIns="163576" numCol="1" spcCol="1270" anchor="t" anchorCtr="0">
          <a:noAutofit/>
        </a:bodyPr>
        <a:lstStyle/>
        <a:p>
          <a:pPr marL="228600" lvl="1" indent="-228600" algn="l" defTabSz="1022350">
            <a:lnSpc>
              <a:spcPct val="90000"/>
            </a:lnSpc>
            <a:spcBef>
              <a:spcPct val="0"/>
            </a:spcBef>
            <a:spcAft>
              <a:spcPct val="15000"/>
            </a:spcAft>
            <a:buChar char="•"/>
          </a:pPr>
          <a:r>
            <a:rPr lang="en-GB" sz="2300" kern="1200"/>
            <a:t>BIT: Construction - O(n), Update - O(log n), Query - O(log n)</a:t>
          </a:r>
          <a:endParaRPr lang="en-US" sz="2300" kern="1200"/>
        </a:p>
        <a:p>
          <a:pPr marL="228600" lvl="1" indent="-228600" algn="l" defTabSz="1022350">
            <a:lnSpc>
              <a:spcPct val="90000"/>
            </a:lnSpc>
            <a:spcBef>
              <a:spcPct val="0"/>
            </a:spcBef>
            <a:spcAft>
              <a:spcPct val="15000"/>
            </a:spcAft>
            <a:buChar char="•"/>
          </a:pPr>
          <a:r>
            <a:rPr lang="en-GB" sz="2300" kern="1200"/>
            <a:t>Segment Tree: Construction - O(n), Update - O(log n), Query - O(log n)</a:t>
          </a:r>
          <a:endParaRPr lang="en-US" sz="2300" kern="1200"/>
        </a:p>
        <a:p>
          <a:pPr marL="228600" lvl="1" indent="-228600" algn="l" defTabSz="1022350">
            <a:lnSpc>
              <a:spcPct val="90000"/>
            </a:lnSpc>
            <a:spcBef>
              <a:spcPct val="0"/>
            </a:spcBef>
            <a:spcAft>
              <a:spcPct val="15000"/>
            </a:spcAft>
            <a:buChar char="•"/>
          </a:pPr>
          <a:r>
            <a:rPr lang="en-GB" sz="2300" kern="1200"/>
            <a:t>Inversion Count: O(n log n)</a:t>
          </a:r>
          <a:endParaRPr lang="en-US" sz="2300" kern="1200"/>
        </a:p>
        <a:p>
          <a:pPr marL="228600" lvl="1" indent="-228600" algn="l" defTabSz="1022350">
            <a:lnSpc>
              <a:spcPct val="90000"/>
            </a:lnSpc>
            <a:spcBef>
              <a:spcPct val="0"/>
            </a:spcBef>
            <a:spcAft>
              <a:spcPct val="15000"/>
            </a:spcAft>
            <a:buChar char="•"/>
          </a:pPr>
          <a:r>
            <a:rPr lang="en-GB" sz="2300" kern="1200"/>
            <a:t>Build Tree: O(n)</a:t>
          </a:r>
          <a:endParaRPr lang="en-US" sz="2300" kern="1200"/>
        </a:p>
        <a:p>
          <a:pPr marL="228600" lvl="1" indent="-228600" algn="l" defTabSz="1022350">
            <a:lnSpc>
              <a:spcPct val="90000"/>
            </a:lnSpc>
            <a:spcBef>
              <a:spcPct val="0"/>
            </a:spcBef>
            <a:spcAft>
              <a:spcPct val="15000"/>
            </a:spcAft>
            <a:buChar char="•"/>
          </a:pPr>
          <a:r>
            <a:rPr lang="en-GB" sz="2300" kern="1200"/>
            <a:t>Update Range: O(log n)</a:t>
          </a:r>
          <a:endParaRPr lang="en-US" sz="2300" kern="1200"/>
        </a:p>
      </dsp:txBody>
      <dsp:txXfrm>
        <a:off x="0" y="405033"/>
        <a:ext cx="5816750" cy="2970449"/>
      </dsp:txXfrm>
    </dsp:sp>
    <dsp:sp modelId="{42ACCFA4-6400-4042-9CDA-9A67396F02D1}">
      <dsp:nvSpPr>
        <dsp:cNvPr id="0" name=""/>
        <dsp:cNvSpPr/>
      </dsp:nvSpPr>
      <dsp:spPr>
        <a:xfrm>
          <a:off x="290837" y="65553"/>
          <a:ext cx="4071725"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1022350">
            <a:lnSpc>
              <a:spcPct val="90000"/>
            </a:lnSpc>
            <a:spcBef>
              <a:spcPct val="0"/>
            </a:spcBef>
            <a:spcAft>
              <a:spcPct val="35000"/>
            </a:spcAft>
            <a:buNone/>
          </a:pPr>
          <a:r>
            <a:rPr lang="en-GB" sz="2300" kern="1200"/>
            <a:t>Time Complexity Analysis:</a:t>
          </a:r>
          <a:endParaRPr lang="en-US" sz="2300" kern="1200"/>
        </a:p>
      </dsp:txBody>
      <dsp:txXfrm>
        <a:off x="323981" y="98697"/>
        <a:ext cx="4005437" cy="612672"/>
      </dsp:txXfrm>
    </dsp:sp>
    <dsp:sp modelId="{13359D52-6FE5-46B8-A8A7-B24D72C08D71}">
      <dsp:nvSpPr>
        <dsp:cNvPr id="0" name=""/>
        <dsp:cNvSpPr/>
      </dsp:nvSpPr>
      <dsp:spPr>
        <a:xfrm>
          <a:off x="0" y="3839163"/>
          <a:ext cx="5816750" cy="16663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444" tIns="479044" rIns="451444" bIns="163576" numCol="1" spcCol="1270" anchor="t" anchorCtr="0">
          <a:noAutofit/>
        </a:bodyPr>
        <a:lstStyle/>
        <a:p>
          <a:pPr marL="228600" lvl="1" indent="-228600" algn="l" defTabSz="1022350">
            <a:lnSpc>
              <a:spcPct val="90000"/>
            </a:lnSpc>
            <a:spcBef>
              <a:spcPct val="0"/>
            </a:spcBef>
            <a:spcAft>
              <a:spcPct val="15000"/>
            </a:spcAft>
            <a:buChar char="•"/>
          </a:pPr>
          <a:r>
            <a:rPr lang="en-GB" sz="2300" kern="1200"/>
            <a:t>BIT: O(n)</a:t>
          </a:r>
          <a:endParaRPr lang="en-US" sz="2300" kern="1200"/>
        </a:p>
        <a:p>
          <a:pPr marL="228600" lvl="1" indent="-228600" algn="l" defTabSz="1022350">
            <a:lnSpc>
              <a:spcPct val="90000"/>
            </a:lnSpc>
            <a:spcBef>
              <a:spcPct val="0"/>
            </a:spcBef>
            <a:spcAft>
              <a:spcPct val="15000"/>
            </a:spcAft>
            <a:buChar char="•"/>
          </a:pPr>
          <a:r>
            <a:rPr lang="en-GB" sz="2300" kern="1200"/>
            <a:t>Segment Tree: O(n)</a:t>
          </a:r>
          <a:endParaRPr lang="en-US" sz="2300" kern="1200"/>
        </a:p>
        <a:p>
          <a:pPr marL="228600" lvl="1" indent="-228600" algn="l" defTabSz="1022350">
            <a:lnSpc>
              <a:spcPct val="90000"/>
            </a:lnSpc>
            <a:spcBef>
              <a:spcPct val="0"/>
            </a:spcBef>
            <a:spcAft>
              <a:spcPct val="15000"/>
            </a:spcAft>
            <a:buChar char="•"/>
          </a:pPr>
          <a:r>
            <a:rPr lang="en-GB" sz="2300" kern="1200"/>
            <a:t>Hybrid Data Structure: O(n)</a:t>
          </a:r>
          <a:endParaRPr lang="en-US" sz="2300" kern="1200"/>
        </a:p>
      </dsp:txBody>
      <dsp:txXfrm>
        <a:off x="0" y="3839163"/>
        <a:ext cx="5816750" cy="1666350"/>
      </dsp:txXfrm>
    </dsp:sp>
    <dsp:sp modelId="{A209D609-0454-4C9D-A6A1-7D09764B598F}">
      <dsp:nvSpPr>
        <dsp:cNvPr id="0" name=""/>
        <dsp:cNvSpPr/>
      </dsp:nvSpPr>
      <dsp:spPr>
        <a:xfrm>
          <a:off x="290837" y="3499683"/>
          <a:ext cx="4071725"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1022350">
            <a:lnSpc>
              <a:spcPct val="90000"/>
            </a:lnSpc>
            <a:spcBef>
              <a:spcPct val="0"/>
            </a:spcBef>
            <a:spcAft>
              <a:spcPct val="35000"/>
            </a:spcAft>
            <a:buNone/>
          </a:pPr>
          <a:r>
            <a:rPr lang="en-GB" sz="2300" kern="1200"/>
            <a:t>Space Complexity Analysis:</a:t>
          </a:r>
          <a:endParaRPr lang="en-US" sz="2300" kern="1200"/>
        </a:p>
      </dsp:txBody>
      <dsp:txXfrm>
        <a:off x="323981" y="3532827"/>
        <a:ext cx="4005437"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AD1C4-A712-4CCC-85F7-01B9422D1829}">
      <dsp:nvSpPr>
        <dsp:cNvPr id="0" name=""/>
        <dsp:cNvSpPr/>
      </dsp:nvSpPr>
      <dsp:spPr>
        <a:xfrm>
          <a:off x="0" y="594595"/>
          <a:ext cx="5816750" cy="239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444" tIns="395732" rIns="451444"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a:t>Hybrid structure combines advantages of BIT and Segment Tree.</a:t>
          </a:r>
          <a:endParaRPr lang="en-US" sz="1900" kern="1200"/>
        </a:p>
        <a:p>
          <a:pPr marL="171450" lvl="1" indent="-171450" algn="l" defTabSz="844550">
            <a:lnSpc>
              <a:spcPct val="90000"/>
            </a:lnSpc>
            <a:spcBef>
              <a:spcPct val="0"/>
            </a:spcBef>
            <a:spcAft>
              <a:spcPct val="15000"/>
            </a:spcAft>
            <a:buChar char="•"/>
          </a:pPr>
          <a:r>
            <a:rPr lang="en-GB" sz="1900" kern="1200"/>
            <a:t>Performs inversion count calculations in O(n log n) time.</a:t>
          </a:r>
          <a:endParaRPr lang="en-US" sz="1900" kern="1200"/>
        </a:p>
        <a:p>
          <a:pPr marL="171450" lvl="1" indent="-171450" algn="l" defTabSz="844550">
            <a:lnSpc>
              <a:spcPct val="90000"/>
            </a:lnSpc>
            <a:spcBef>
              <a:spcPct val="0"/>
            </a:spcBef>
            <a:spcAft>
              <a:spcPct val="15000"/>
            </a:spcAft>
            <a:buChar char="•"/>
          </a:pPr>
          <a:r>
            <a:rPr lang="en-GB" sz="1900" kern="1200"/>
            <a:t>Enables efficient range updates and queries.</a:t>
          </a:r>
          <a:endParaRPr lang="en-US" sz="1900" kern="1200"/>
        </a:p>
        <a:p>
          <a:pPr marL="171450" lvl="1" indent="-171450" algn="l" defTabSz="844550">
            <a:lnSpc>
              <a:spcPct val="90000"/>
            </a:lnSpc>
            <a:spcBef>
              <a:spcPct val="0"/>
            </a:spcBef>
            <a:spcAft>
              <a:spcPct val="15000"/>
            </a:spcAft>
            <a:buChar char="•"/>
          </a:pPr>
          <a:r>
            <a:rPr lang="en-GB" sz="1900" kern="1200"/>
            <a:t>Has space complexity of O(n) similar to individual structures.</a:t>
          </a:r>
          <a:endParaRPr lang="en-US" sz="1900" kern="1200"/>
        </a:p>
      </dsp:txBody>
      <dsp:txXfrm>
        <a:off x="0" y="594595"/>
        <a:ext cx="5816750" cy="2394000"/>
      </dsp:txXfrm>
    </dsp:sp>
    <dsp:sp modelId="{311E98F0-0EDF-4348-92A4-048D8BEAD5AC}">
      <dsp:nvSpPr>
        <dsp:cNvPr id="0" name=""/>
        <dsp:cNvSpPr/>
      </dsp:nvSpPr>
      <dsp:spPr>
        <a:xfrm>
          <a:off x="290837" y="314155"/>
          <a:ext cx="4071725"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844550">
            <a:lnSpc>
              <a:spcPct val="90000"/>
            </a:lnSpc>
            <a:spcBef>
              <a:spcPct val="0"/>
            </a:spcBef>
            <a:spcAft>
              <a:spcPct val="35000"/>
            </a:spcAft>
            <a:buNone/>
          </a:pPr>
          <a:r>
            <a:rPr lang="en-GB" sz="1900" kern="1200"/>
            <a:t>Comparison with Individual Data Structures:</a:t>
          </a:r>
          <a:endParaRPr lang="en-US" sz="1900" kern="1200"/>
        </a:p>
      </dsp:txBody>
      <dsp:txXfrm>
        <a:off x="318217" y="341535"/>
        <a:ext cx="4016965" cy="506120"/>
      </dsp:txXfrm>
    </dsp:sp>
    <dsp:sp modelId="{62D3DD88-E0AB-44B1-A70F-22171582808B}">
      <dsp:nvSpPr>
        <dsp:cNvPr id="0" name=""/>
        <dsp:cNvSpPr/>
      </dsp:nvSpPr>
      <dsp:spPr>
        <a:xfrm>
          <a:off x="0" y="3371635"/>
          <a:ext cx="5816750" cy="1885275"/>
        </a:xfrm>
        <a:prstGeom prst="rect">
          <a:avLst/>
        </a:prstGeom>
        <a:solidFill>
          <a:schemeClr val="lt1">
            <a:alpha val="90000"/>
            <a:hueOff val="0"/>
            <a:satOff val="0"/>
            <a:lumOff val="0"/>
            <a:alphaOff val="0"/>
          </a:schemeClr>
        </a:solidFill>
        <a:ln w="12700" cap="flat" cmpd="sng" algn="ctr">
          <a:solidFill>
            <a:schemeClr val="accent2">
              <a:hueOff val="3008999"/>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444" tIns="395732" rIns="451444"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a:t>Balance between efficiency and versatility.</a:t>
          </a:r>
          <a:endParaRPr lang="en-US" sz="1900" kern="1200"/>
        </a:p>
        <a:p>
          <a:pPr marL="171450" lvl="1" indent="-171450" algn="l" defTabSz="844550">
            <a:lnSpc>
              <a:spcPct val="90000"/>
            </a:lnSpc>
            <a:spcBef>
              <a:spcPct val="0"/>
            </a:spcBef>
            <a:spcAft>
              <a:spcPct val="15000"/>
            </a:spcAft>
            <a:buChar char="•"/>
          </a:pPr>
          <a:r>
            <a:rPr lang="en-GB" sz="1900" kern="1200"/>
            <a:t>Leverages strengths of constituent structures.</a:t>
          </a:r>
          <a:endParaRPr lang="en-US" sz="1900" kern="1200"/>
        </a:p>
        <a:p>
          <a:pPr marL="171450" lvl="1" indent="-171450" algn="l" defTabSz="844550">
            <a:lnSpc>
              <a:spcPct val="90000"/>
            </a:lnSpc>
            <a:spcBef>
              <a:spcPct val="0"/>
            </a:spcBef>
            <a:spcAft>
              <a:spcPct val="15000"/>
            </a:spcAft>
            <a:buChar char="•"/>
          </a:pPr>
          <a:r>
            <a:rPr lang="en-GB" sz="1900" kern="1200"/>
            <a:t>Efficient operations for various applications.</a:t>
          </a:r>
          <a:endParaRPr lang="en-US" sz="1900" kern="1200"/>
        </a:p>
        <a:p>
          <a:pPr marL="171450" lvl="1" indent="-171450" algn="l" defTabSz="844550">
            <a:lnSpc>
              <a:spcPct val="90000"/>
            </a:lnSpc>
            <a:spcBef>
              <a:spcPct val="0"/>
            </a:spcBef>
            <a:spcAft>
              <a:spcPct val="15000"/>
            </a:spcAft>
            <a:buChar char="•"/>
          </a:pPr>
          <a:r>
            <a:rPr lang="en-GB" sz="1900" kern="1200"/>
            <a:t>Offers efficient inversion count calculations and range updates/queries.</a:t>
          </a:r>
          <a:endParaRPr lang="en-US" sz="1900" kern="1200"/>
        </a:p>
      </dsp:txBody>
      <dsp:txXfrm>
        <a:off x="0" y="3371635"/>
        <a:ext cx="5816750" cy="1885275"/>
      </dsp:txXfrm>
    </dsp:sp>
    <dsp:sp modelId="{6A2BFBC9-C963-43CC-9746-8ACE95D49F3E}">
      <dsp:nvSpPr>
        <dsp:cNvPr id="0" name=""/>
        <dsp:cNvSpPr/>
      </dsp:nvSpPr>
      <dsp:spPr>
        <a:xfrm>
          <a:off x="290837" y="3091195"/>
          <a:ext cx="4071725" cy="560880"/>
        </a:xfrm>
        <a:prstGeom prst="roundRect">
          <a:avLst/>
        </a:prstGeom>
        <a:solidFill>
          <a:schemeClr val="accent2">
            <a:hueOff val="300899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844550">
            <a:lnSpc>
              <a:spcPct val="90000"/>
            </a:lnSpc>
            <a:spcBef>
              <a:spcPct val="0"/>
            </a:spcBef>
            <a:spcAft>
              <a:spcPct val="35000"/>
            </a:spcAft>
            <a:buNone/>
          </a:pPr>
          <a:r>
            <a:rPr lang="en-GB" sz="1900" kern="1200"/>
            <a:t>Benefits of Hybrid Data Structure:</a:t>
          </a:r>
          <a:endParaRPr lang="en-US" sz="1900" kern="1200"/>
        </a:p>
      </dsp:txBody>
      <dsp:txXfrm>
        <a:off x="318217" y="3118575"/>
        <a:ext cx="4016965" cy="50612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6/12/2023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350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6/12/2023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1312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6/12/2023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2098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6/12/2023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8687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6/12/2023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3715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6/12/2023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3305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6/12/2023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382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6/12/2023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4437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6/12/2023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4138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6/12/2023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9428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6/12/2023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422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6/12/2023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4401369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0">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03402" y="1841412"/>
            <a:ext cx="6406559" cy="2688020"/>
          </a:xfrm>
        </p:spPr>
        <p:txBody>
          <a:bodyPr>
            <a:normAutofit/>
          </a:bodyPr>
          <a:lstStyle/>
          <a:p>
            <a:pPr algn="l"/>
            <a:r>
              <a:rPr lang="en-GB" sz="6200">
                <a:solidFill>
                  <a:schemeClr val="bg1"/>
                </a:solidFill>
                <a:ea typeface="Calibri Light"/>
                <a:cs typeface="Calibri Light"/>
              </a:rPr>
              <a:t>Binary indexed tree with segment tree</a:t>
            </a:r>
            <a:endParaRPr lang="en-GB" sz="6200">
              <a:solidFill>
                <a:schemeClr val="bg1"/>
              </a:solidFill>
            </a:endParaRPr>
          </a:p>
        </p:txBody>
      </p:sp>
      <p:sp>
        <p:nvSpPr>
          <p:cNvPr id="3" name="Subtitle 2"/>
          <p:cNvSpPr>
            <a:spLocks noGrp="1"/>
          </p:cNvSpPr>
          <p:nvPr>
            <p:ph type="subTitle" idx="1"/>
          </p:nvPr>
        </p:nvSpPr>
        <p:spPr>
          <a:xfrm>
            <a:off x="4703402" y="5206246"/>
            <a:ext cx="6433990" cy="1024128"/>
          </a:xfrm>
        </p:spPr>
        <p:txBody>
          <a:bodyPr vert="horz" lIns="91440" tIns="45720" rIns="91440" bIns="45720" rtlCol="0" anchor="t">
            <a:normAutofit/>
          </a:bodyPr>
          <a:lstStyle/>
          <a:p>
            <a:pPr algn="l"/>
            <a:r>
              <a:rPr lang="en-GB" dirty="0">
                <a:solidFill>
                  <a:schemeClr val="tx1"/>
                </a:solidFill>
                <a:ea typeface="Calibri"/>
                <a:cs typeface="Calibri"/>
              </a:rPr>
              <a:t>Team Captain sparrow</a:t>
            </a:r>
            <a:endParaRPr lang="en-GB" dirty="0">
              <a:solidFill>
                <a:schemeClr val="tx1"/>
              </a:solidFill>
            </a:endParaRPr>
          </a:p>
        </p:txBody>
      </p:sp>
      <p:pic>
        <p:nvPicPr>
          <p:cNvPr id="37" name="Picture 3">
            <a:extLst>
              <a:ext uri="{FF2B5EF4-FFF2-40B4-BE49-F238E27FC236}">
                <a16:creationId xmlns:a16="http://schemas.microsoft.com/office/drawing/2014/main" id="{DC67D3ED-A6D2-DDFD-D847-1512E93701A3}"/>
              </a:ext>
            </a:extLst>
          </p:cNvPr>
          <p:cNvPicPr>
            <a:picLocks noChangeAspect="1"/>
          </p:cNvPicPr>
          <p:nvPr/>
        </p:nvPicPr>
        <p:blipFill rotWithShape="1">
          <a:blip r:embed="rId2"/>
          <a:srcRect r="40771" b="-4"/>
          <a:stretch/>
        </p:blipFill>
        <p:spPr>
          <a:xfrm>
            <a:off x="20" y="1246571"/>
            <a:ext cx="4059915" cy="378895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11F-8369-5FA9-E390-04F151B03B9C}"/>
              </a:ext>
            </a:extLst>
          </p:cNvPr>
          <p:cNvSpPr>
            <a:spLocks noGrp="1"/>
          </p:cNvSpPr>
          <p:nvPr>
            <p:ph type="title"/>
          </p:nvPr>
        </p:nvSpPr>
        <p:spPr/>
        <p:txBody>
          <a:bodyPr/>
          <a:lstStyle/>
          <a:p>
            <a:r>
              <a:rPr lang="en-GB" dirty="0"/>
              <a:t>Binary indexed tree</a:t>
            </a:r>
          </a:p>
        </p:txBody>
      </p:sp>
      <p:sp>
        <p:nvSpPr>
          <p:cNvPr id="5" name="TextBox 4">
            <a:extLst>
              <a:ext uri="{FF2B5EF4-FFF2-40B4-BE49-F238E27FC236}">
                <a16:creationId xmlns:a16="http://schemas.microsoft.com/office/drawing/2014/main" id="{A8B2630B-D85B-8837-B554-6B289C1284B6}"/>
              </a:ext>
            </a:extLst>
          </p:cNvPr>
          <p:cNvSpPr txBox="1"/>
          <p:nvPr/>
        </p:nvSpPr>
        <p:spPr>
          <a:xfrm>
            <a:off x="5782890" y="23614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7" name="TextBox 6">
            <a:extLst>
              <a:ext uri="{FF2B5EF4-FFF2-40B4-BE49-F238E27FC236}">
                <a16:creationId xmlns:a16="http://schemas.microsoft.com/office/drawing/2014/main" id="{F1235A3E-E6C3-6FFE-24A5-02FC70406504}"/>
              </a:ext>
            </a:extLst>
          </p:cNvPr>
          <p:cNvSpPr txBox="1"/>
          <p:nvPr/>
        </p:nvSpPr>
        <p:spPr>
          <a:xfrm>
            <a:off x="2521134" y="31471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9" name="TextBox 8">
            <a:extLst>
              <a:ext uri="{FF2B5EF4-FFF2-40B4-BE49-F238E27FC236}">
                <a16:creationId xmlns:a16="http://schemas.microsoft.com/office/drawing/2014/main" id="{332EA0E8-BD61-BDC2-F08A-3EE4D1585299}"/>
              </a:ext>
            </a:extLst>
          </p:cNvPr>
          <p:cNvSpPr txBox="1"/>
          <p:nvPr/>
        </p:nvSpPr>
        <p:spPr>
          <a:xfrm>
            <a:off x="4088677" y="31709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3" name="TextBox 12">
            <a:extLst>
              <a:ext uri="{FF2B5EF4-FFF2-40B4-BE49-F238E27FC236}">
                <a16:creationId xmlns:a16="http://schemas.microsoft.com/office/drawing/2014/main" id="{D3F55FE7-7137-9179-D9E0-306FBB8A2924}"/>
              </a:ext>
            </a:extLst>
          </p:cNvPr>
          <p:cNvSpPr txBox="1"/>
          <p:nvPr/>
        </p:nvSpPr>
        <p:spPr>
          <a:xfrm>
            <a:off x="7322723" y="3168943"/>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16" name="Rectangle 15">
            <a:extLst>
              <a:ext uri="{FF2B5EF4-FFF2-40B4-BE49-F238E27FC236}">
                <a16:creationId xmlns:a16="http://schemas.microsoft.com/office/drawing/2014/main" id="{401F081E-1ABF-5AAD-5A79-056CF77C7B6C}"/>
              </a:ext>
            </a:extLst>
          </p:cNvPr>
          <p:cNvSpPr/>
          <p:nvPr/>
        </p:nvSpPr>
        <p:spPr>
          <a:xfrm>
            <a:off x="6103422" y="254577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331910-455F-B3DB-0F31-332A67C13057}"/>
              </a:ext>
            </a:extLst>
          </p:cNvPr>
          <p:cNvSpPr/>
          <p:nvPr/>
        </p:nvSpPr>
        <p:spPr>
          <a:xfrm>
            <a:off x="434191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3EB75B5-77A8-68AD-04BC-B57D2A8B37DD}"/>
              </a:ext>
            </a:extLst>
          </p:cNvPr>
          <p:cNvSpPr/>
          <p:nvPr/>
        </p:nvSpPr>
        <p:spPr>
          <a:xfrm>
            <a:off x="286739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7993F4-0D8D-B344-AA0C-D51858AE7E29}"/>
              </a:ext>
            </a:extLst>
          </p:cNvPr>
          <p:cNvSpPr/>
          <p:nvPr/>
        </p:nvSpPr>
        <p:spPr>
          <a:xfrm>
            <a:off x="7667006"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22AFA3BA-C79E-78B7-4EE2-59C21A58CD3E}"/>
              </a:ext>
            </a:extLst>
          </p:cNvPr>
          <p:cNvCxnSpPr/>
          <p:nvPr/>
        </p:nvCxnSpPr>
        <p:spPr>
          <a:xfrm>
            <a:off x="6479970" y="2872838"/>
            <a:ext cx="1171699"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9A428B-36F3-0366-5B78-5DFEA250C070}"/>
              </a:ext>
            </a:extLst>
          </p:cNvPr>
          <p:cNvCxnSpPr>
            <a:cxnSpLocks/>
          </p:cNvCxnSpPr>
          <p:nvPr/>
        </p:nvCxnSpPr>
        <p:spPr>
          <a:xfrm flipV="1">
            <a:off x="3224151" y="2847110"/>
            <a:ext cx="2863931" cy="5997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596499-F563-0931-C6C1-E318AC75D4C5}"/>
              </a:ext>
            </a:extLst>
          </p:cNvPr>
          <p:cNvCxnSpPr>
            <a:cxnSpLocks/>
          </p:cNvCxnSpPr>
          <p:nvPr/>
        </p:nvCxnSpPr>
        <p:spPr>
          <a:xfrm flipV="1">
            <a:off x="4668982" y="2876798"/>
            <a:ext cx="1419102" cy="59970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3E90DB-45FD-661F-3DDD-7F365B7446CE}"/>
              </a:ext>
            </a:extLst>
          </p:cNvPr>
          <p:cNvSpPr txBox="1"/>
          <p:nvPr/>
        </p:nvSpPr>
        <p:spPr>
          <a:xfrm>
            <a:off x="399367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26" name="TextBox 25">
            <a:extLst>
              <a:ext uri="{FF2B5EF4-FFF2-40B4-BE49-F238E27FC236}">
                <a16:creationId xmlns:a16="http://schemas.microsoft.com/office/drawing/2014/main" id="{43301095-F37E-4B7E-03CD-70D25092FB5A}"/>
              </a:ext>
            </a:extLst>
          </p:cNvPr>
          <p:cNvSpPr txBox="1"/>
          <p:nvPr/>
        </p:nvSpPr>
        <p:spPr>
          <a:xfrm>
            <a:off x="691302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27" name="TextBox 26">
            <a:extLst>
              <a:ext uri="{FF2B5EF4-FFF2-40B4-BE49-F238E27FC236}">
                <a16:creationId xmlns:a16="http://schemas.microsoft.com/office/drawing/2014/main" id="{BAFA2E34-61C0-F2CE-EE99-C8C7AB4CAB7B}"/>
              </a:ext>
            </a:extLst>
          </p:cNvPr>
          <p:cNvSpPr txBox="1"/>
          <p:nvPr/>
        </p:nvSpPr>
        <p:spPr>
          <a:xfrm>
            <a:off x="8417233"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28" name="TextBox 27">
            <a:extLst>
              <a:ext uri="{FF2B5EF4-FFF2-40B4-BE49-F238E27FC236}">
                <a16:creationId xmlns:a16="http://schemas.microsoft.com/office/drawing/2014/main" id="{7F43DFF5-46A0-0768-3E34-0342703A7301}"/>
              </a:ext>
            </a:extLst>
          </p:cNvPr>
          <p:cNvSpPr txBox="1"/>
          <p:nvPr/>
        </p:nvSpPr>
        <p:spPr>
          <a:xfrm>
            <a:off x="8704220" y="522337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30" name="Rectangle 29">
            <a:extLst>
              <a:ext uri="{FF2B5EF4-FFF2-40B4-BE49-F238E27FC236}">
                <a16:creationId xmlns:a16="http://schemas.microsoft.com/office/drawing/2014/main" id="{421F1ED3-F1F5-CEA7-FFA7-BC16194EB633}"/>
              </a:ext>
            </a:extLst>
          </p:cNvPr>
          <p:cNvSpPr/>
          <p:nvPr/>
        </p:nvSpPr>
        <p:spPr>
          <a:xfrm>
            <a:off x="4401291"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7B1801D-3703-A6ED-F792-2C39DE09339C}"/>
              </a:ext>
            </a:extLst>
          </p:cNvPr>
          <p:cNvSpPr/>
          <p:nvPr/>
        </p:nvSpPr>
        <p:spPr>
          <a:xfrm>
            <a:off x="7142512" y="444582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7F5AFE2-19F1-15ED-1CCF-35D53D89AC6A}"/>
              </a:ext>
            </a:extLst>
          </p:cNvPr>
          <p:cNvSpPr/>
          <p:nvPr/>
        </p:nvSpPr>
        <p:spPr>
          <a:xfrm>
            <a:off x="8122227"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354D51E2-D1F7-55FE-399F-13BCA96EEBE7}"/>
              </a:ext>
            </a:extLst>
          </p:cNvPr>
          <p:cNvSpPr/>
          <p:nvPr/>
        </p:nvSpPr>
        <p:spPr>
          <a:xfrm>
            <a:off x="8349836" y="5524498"/>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4BB90A2B-080D-B0B9-CD5C-D995AB637C09}"/>
              </a:ext>
            </a:extLst>
          </p:cNvPr>
          <p:cNvCxnSpPr>
            <a:cxnSpLocks/>
          </p:cNvCxnSpPr>
          <p:nvPr/>
        </p:nvCxnSpPr>
        <p:spPr>
          <a:xfrm flipV="1">
            <a:off x="7301345" y="3787240"/>
            <a:ext cx="518556" cy="6788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A1C692-4C3D-5EF4-A79A-4AB3F98F4105}"/>
              </a:ext>
            </a:extLst>
          </p:cNvPr>
          <p:cNvCxnSpPr>
            <a:cxnSpLocks/>
          </p:cNvCxnSpPr>
          <p:nvPr/>
        </p:nvCxnSpPr>
        <p:spPr>
          <a:xfrm flipH="1" flipV="1">
            <a:off x="4484915" y="3797135"/>
            <a:ext cx="65313" cy="65907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A8ACBC-6642-36CA-64FA-24E1E37714D4}"/>
              </a:ext>
            </a:extLst>
          </p:cNvPr>
          <p:cNvCxnSpPr>
            <a:cxnSpLocks/>
          </p:cNvCxnSpPr>
          <p:nvPr/>
        </p:nvCxnSpPr>
        <p:spPr>
          <a:xfrm flipH="1" flipV="1">
            <a:off x="7859486" y="3787240"/>
            <a:ext cx="431469" cy="7184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5B84AA-57DC-8C5C-D9D4-54BCAF12E87A}"/>
              </a:ext>
            </a:extLst>
          </p:cNvPr>
          <p:cNvCxnSpPr>
            <a:cxnSpLocks/>
          </p:cNvCxnSpPr>
          <p:nvPr/>
        </p:nvCxnSpPr>
        <p:spPr>
          <a:xfrm flipH="1" flipV="1">
            <a:off x="8255329" y="4747161"/>
            <a:ext cx="322612" cy="767935"/>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F94DEFE0-5BED-5BA2-BE87-FCE08646D934}"/>
              </a:ext>
            </a:extLst>
          </p:cNvPr>
          <p:cNvGraphicFramePr>
            <a:graphicFrameLocks noGrp="1"/>
          </p:cNvGraphicFramePr>
          <p:nvPr>
            <p:ph idx="1"/>
            <p:extLst>
              <p:ext uri="{D42A27DB-BD31-4B8C-83A1-F6EECF244321}">
                <p14:modId xmlns:p14="http://schemas.microsoft.com/office/powerpoint/2010/main" val="3872767831"/>
              </p:ext>
            </p:extLst>
          </p:nvPr>
        </p:nvGraphicFramePr>
        <p:xfrm>
          <a:off x="369940" y="6163817"/>
          <a:ext cx="1283493" cy="448235"/>
        </p:xfrm>
        <a:graphic>
          <a:graphicData uri="http://schemas.openxmlformats.org/drawingml/2006/table">
            <a:tbl>
              <a:tblPr firstRow="1" bandRow="1">
                <a:tableStyleId>{5C22544A-7EE6-4342-B048-85BDC9FD1C3A}</a:tableStyleId>
              </a:tblPr>
              <a:tblGrid>
                <a:gridCol w="1283493">
                  <a:extLst>
                    <a:ext uri="{9D8B030D-6E8A-4147-A177-3AD203B41FA5}">
                      <a16:colId xmlns:a16="http://schemas.microsoft.com/office/drawing/2014/main" val="2114856279"/>
                    </a:ext>
                  </a:extLst>
                </a:gridCol>
              </a:tblGrid>
              <a:tr h="448235">
                <a:tc>
                  <a:txBody>
                    <a:bodyPr/>
                    <a:lstStyle/>
                    <a:p>
                      <a:pPr algn="ctr"/>
                      <a:r>
                        <a:rPr lang="en-GB" dirty="0"/>
                        <a:t>10</a:t>
                      </a:r>
                    </a:p>
                  </a:txBody>
                  <a:tcPr>
                    <a:solidFill>
                      <a:schemeClr val="tx1"/>
                    </a:solidFill>
                  </a:tcPr>
                </a:tc>
                <a:extLst>
                  <a:ext uri="{0D108BD9-81ED-4DB2-BD59-A6C34878D82A}">
                    <a16:rowId xmlns:a16="http://schemas.microsoft.com/office/drawing/2014/main" val="4286702366"/>
                  </a:ext>
                </a:extLst>
              </a:tr>
            </a:tbl>
          </a:graphicData>
        </a:graphic>
      </p:graphicFrame>
      <p:sp>
        <p:nvSpPr>
          <p:cNvPr id="8" name="TextBox 7">
            <a:extLst>
              <a:ext uri="{FF2B5EF4-FFF2-40B4-BE49-F238E27FC236}">
                <a16:creationId xmlns:a16="http://schemas.microsoft.com/office/drawing/2014/main" id="{95B3DC3B-3EC1-CCEE-BAAF-EEBAAF91579B}"/>
              </a:ext>
            </a:extLst>
          </p:cNvPr>
          <p:cNvSpPr txBox="1"/>
          <p:nvPr/>
        </p:nvSpPr>
        <p:spPr>
          <a:xfrm>
            <a:off x="372740" y="4941393"/>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Current element : </a:t>
            </a:r>
          </a:p>
        </p:txBody>
      </p:sp>
      <p:sp>
        <p:nvSpPr>
          <p:cNvPr id="10" name="TextBox 9">
            <a:extLst>
              <a:ext uri="{FF2B5EF4-FFF2-40B4-BE49-F238E27FC236}">
                <a16:creationId xmlns:a16="http://schemas.microsoft.com/office/drawing/2014/main" id="{D9695990-B4D8-9690-5ACF-AF87B3896F19}"/>
              </a:ext>
            </a:extLst>
          </p:cNvPr>
          <p:cNvSpPr txBox="1"/>
          <p:nvPr/>
        </p:nvSpPr>
        <p:spPr>
          <a:xfrm>
            <a:off x="8879278" y="2761013"/>
            <a:ext cx="26224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Untill</a:t>
            </a:r>
            <a:r>
              <a:rPr lang="en-GB" dirty="0"/>
              <a:t> </a:t>
            </a:r>
            <a:r>
              <a:rPr lang="en-GB" dirty="0" err="1"/>
              <a:t>idx</a:t>
            </a:r>
            <a:r>
              <a:rPr lang="en-GB" dirty="0"/>
              <a:t> &lt; </a:t>
            </a:r>
            <a:r>
              <a:rPr lang="en-GB" dirty="0" err="1"/>
              <a:t>len</a:t>
            </a:r>
            <a:r>
              <a:rPr lang="en-GB" dirty="0"/>
              <a:t>(</a:t>
            </a:r>
            <a:r>
              <a:rPr lang="en-GB" dirty="0" err="1"/>
              <a:t>arr</a:t>
            </a:r>
            <a:r>
              <a:rPr lang="en-GB" dirty="0"/>
              <a:t>)</a:t>
            </a:r>
          </a:p>
          <a:p>
            <a:r>
              <a:rPr lang="en-GB" dirty="0" err="1"/>
              <a:t>idx</a:t>
            </a:r>
            <a:r>
              <a:rPr lang="en-GB" dirty="0"/>
              <a:t> += </a:t>
            </a:r>
            <a:r>
              <a:rPr lang="en-GB" dirty="0" err="1"/>
              <a:t>idx</a:t>
            </a:r>
            <a:r>
              <a:rPr lang="en-GB" dirty="0"/>
              <a:t> &amp; -</a:t>
            </a:r>
            <a:r>
              <a:rPr lang="en-GB" dirty="0" err="1"/>
              <a:t>idx</a:t>
            </a:r>
            <a:endParaRPr lang="en-GB" dirty="0"/>
          </a:p>
          <a:p>
            <a:pPr marL="342900" indent="-342900">
              <a:buAutoNum type="arabicParenR"/>
            </a:pPr>
            <a:r>
              <a:rPr lang="en-GB" dirty="0"/>
              <a:t>2's complement</a:t>
            </a:r>
          </a:p>
          <a:p>
            <a:pPr marL="342900" indent="-342900">
              <a:buAutoNum type="arabicParenR"/>
            </a:pPr>
            <a:r>
              <a:rPr lang="en-GB" dirty="0"/>
              <a:t>And with original no</a:t>
            </a:r>
          </a:p>
          <a:p>
            <a:pPr marL="342900" indent="-342900">
              <a:buAutoNum type="arabicParenR"/>
            </a:pPr>
            <a:r>
              <a:rPr lang="en-GB" dirty="0"/>
              <a:t>Add to existing index</a:t>
            </a:r>
          </a:p>
          <a:p>
            <a:endParaRPr lang="en-GB" dirty="0"/>
          </a:p>
        </p:txBody>
      </p:sp>
      <p:sp>
        <p:nvSpPr>
          <p:cNvPr id="40" name="TextBox 39">
            <a:extLst>
              <a:ext uri="{FF2B5EF4-FFF2-40B4-BE49-F238E27FC236}">
                <a16:creationId xmlns:a16="http://schemas.microsoft.com/office/drawing/2014/main" id="{CD7E5B1B-B389-196F-075A-F17B6EB7EA96}"/>
              </a:ext>
            </a:extLst>
          </p:cNvPr>
          <p:cNvSpPr txBox="1"/>
          <p:nvPr/>
        </p:nvSpPr>
        <p:spPr>
          <a:xfrm>
            <a:off x="2804162" y="3459889"/>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
        <p:nvSpPr>
          <p:cNvPr id="48" name="TextBox 47">
            <a:extLst>
              <a:ext uri="{FF2B5EF4-FFF2-40B4-BE49-F238E27FC236}">
                <a16:creationId xmlns:a16="http://schemas.microsoft.com/office/drawing/2014/main" id="{A9AEBB0B-73EB-CC93-53CD-8AAC7777DB77}"/>
              </a:ext>
            </a:extLst>
          </p:cNvPr>
          <p:cNvSpPr txBox="1"/>
          <p:nvPr/>
        </p:nvSpPr>
        <p:spPr>
          <a:xfrm>
            <a:off x="6099565" y="252965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3" name="TextBox 2">
            <a:extLst>
              <a:ext uri="{FF2B5EF4-FFF2-40B4-BE49-F238E27FC236}">
                <a16:creationId xmlns:a16="http://schemas.microsoft.com/office/drawing/2014/main" id="{00C49DDC-EB65-78DE-8052-C39EE4F243DF}"/>
              </a:ext>
            </a:extLst>
          </p:cNvPr>
          <p:cNvSpPr txBox="1"/>
          <p:nvPr/>
        </p:nvSpPr>
        <p:spPr>
          <a:xfrm>
            <a:off x="868484" y="5690470"/>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graphicFrame>
        <p:nvGraphicFramePr>
          <p:cNvPr id="6" name="Table 10">
            <a:extLst>
              <a:ext uri="{FF2B5EF4-FFF2-40B4-BE49-F238E27FC236}">
                <a16:creationId xmlns:a16="http://schemas.microsoft.com/office/drawing/2014/main" id="{31C7AC7E-5AE8-4839-FE24-08C6EB02DD5E}"/>
              </a:ext>
            </a:extLst>
          </p:cNvPr>
          <p:cNvGraphicFramePr>
            <a:graphicFrameLocks noGrp="1"/>
          </p:cNvGraphicFramePr>
          <p:nvPr>
            <p:extLst>
              <p:ext uri="{D42A27DB-BD31-4B8C-83A1-F6EECF244321}">
                <p14:modId xmlns:p14="http://schemas.microsoft.com/office/powerpoint/2010/main" val="78902275"/>
              </p:ext>
            </p:extLst>
          </p:nvPr>
        </p:nvGraphicFramePr>
        <p:xfrm>
          <a:off x="2434441" y="4957947"/>
          <a:ext cx="4667688" cy="365760"/>
        </p:xfrm>
        <a:graphic>
          <a:graphicData uri="http://schemas.openxmlformats.org/drawingml/2006/table">
            <a:tbl>
              <a:tblPr firstRow="1" bandRow="1">
                <a:tableStyleId>{5C22544A-7EE6-4342-B048-85BDC9FD1C3A}</a:tableStyleId>
              </a:tblPr>
              <a:tblGrid>
                <a:gridCol w="1166922">
                  <a:extLst>
                    <a:ext uri="{9D8B030D-6E8A-4147-A177-3AD203B41FA5}">
                      <a16:colId xmlns:a16="http://schemas.microsoft.com/office/drawing/2014/main" val="2715898414"/>
                    </a:ext>
                  </a:extLst>
                </a:gridCol>
                <a:gridCol w="1166922">
                  <a:extLst>
                    <a:ext uri="{9D8B030D-6E8A-4147-A177-3AD203B41FA5}">
                      <a16:colId xmlns:a16="http://schemas.microsoft.com/office/drawing/2014/main" val="2036367628"/>
                    </a:ext>
                  </a:extLst>
                </a:gridCol>
                <a:gridCol w="1166922">
                  <a:extLst>
                    <a:ext uri="{9D8B030D-6E8A-4147-A177-3AD203B41FA5}">
                      <a16:colId xmlns:a16="http://schemas.microsoft.com/office/drawing/2014/main" val="2674220280"/>
                    </a:ext>
                  </a:extLst>
                </a:gridCol>
                <a:gridCol w="1166922">
                  <a:extLst>
                    <a:ext uri="{9D8B030D-6E8A-4147-A177-3AD203B41FA5}">
                      <a16:colId xmlns:a16="http://schemas.microsoft.com/office/drawing/2014/main" val="1637209049"/>
                    </a:ext>
                  </a:extLst>
                </a:gridCol>
              </a:tblGrid>
              <a:tr h="284556">
                <a:tc>
                  <a:txBody>
                    <a:bodyPr/>
                    <a:lstStyle/>
                    <a:p>
                      <a:r>
                        <a:rPr lang="en-GB" dirty="0"/>
                        <a:t>index</a:t>
                      </a:r>
                    </a:p>
                  </a:txBody>
                  <a:tcPr/>
                </a:tc>
                <a:tc>
                  <a:txBody>
                    <a:bodyPr/>
                    <a:lstStyle/>
                    <a:p>
                      <a:r>
                        <a:rPr lang="en-GB" dirty="0"/>
                        <a:t>2'comp</a:t>
                      </a:r>
                    </a:p>
                  </a:txBody>
                  <a:tcPr/>
                </a:tc>
                <a:tc>
                  <a:txBody>
                    <a:bodyPr/>
                    <a:lstStyle/>
                    <a:p>
                      <a:r>
                        <a:rPr lang="en-GB" dirty="0"/>
                        <a:t>And</a:t>
                      </a:r>
                    </a:p>
                  </a:txBody>
                  <a:tcPr/>
                </a:tc>
                <a:tc>
                  <a:txBody>
                    <a:bodyPr/>
                    <a:lstStyle/>
                    <a:p>
                      <a:r>
                        <a:rPr lang="en-GB" dirty="0"/>
                        <a:t>New </a:t>
                      </a:r>
                      <a:r>
                        <a:rPr lang="en-GB" dirty="0" err="1"/>
                        <a:t>idx</a:t>
                      </a:r>
                    </a:p>
                  </a:txBody>
                  <a:tcPr/>
                </a:tc>
                <a:extLst>
                  <a:ext uri="{0D108BD9-81ED-4DB2-BD59-A6C34878D82A}">
                    <a16:rowId xmlns:a16="http://schemas.microsoft.com/office/drawing/2014/main" val="4245029419"/>
                  </a:ext>
                </a:extLst>
              </a:tr>
            </a:tbl>
          </a:graphicData>
        </a:graphic>
      </p:graphicFrame>
      <p:graphicFrame>
        <p:nvGraphicFramePr>
          <p:cNvPr id="11" name="Table 10">
            <a:extLst>
              <a:ext uri="{FF2B5EF4-FFF2-40B4-BE49-F238E27FC236}">
                <a16:creationId xmlns:a16="http://schemas.microsoft.com/office/drawing/2014/main" id="{6569849E-19F1-97D7-64C0-1F801554216B}"/>
              </a:ext>
            </a:extLst>
          </p:cNvPr>
          <p:cNvGraphicFramePr>
            <a:graphicFrameLocks noGrp="1"/>
          </p:cNvGraphicFramePr>
          <p:nvPr>
            <p:extLst>
              <p:ext uri="{D42A27DB-BD31-4B8C-83A1-F6EECF244321}">
                <p14:modId xmlns:p14="http://schemas.microsoft.com/office/powerpoint/2010/main" val="349311514"/>
              </p:ext>
            </p:extLst>
          </p:nvPr>
        </p:nvGraphicFramePr>
        <p:xfrm>
          <a:off x="2434441" y="5383479"/>
          <a:ext cx="4667688" cy="365760"/>
        </p:xfrm>
        <a:graphic>
          <a:graphicData uri="http://schemas.openxmlformats.org/drawingml/2006/table">
            <a:tbl>
              <a:tblPr firstRow="1" bandRow="1">
                <a:tableStyleId>{5C22544A-7EE6-4342-B048-85BDC9FD1C3A}</a:tableStyleId>
              </a:tblPr>
              <a:tblGrid>
                <a:gridCol w="1166922">
                  <a:extLst>
                    <a:ext uri="{9D8B030D-6E8A-4147-A177-3AD203B41FA5}">
                      <a16:colId xmlns:a16="http://schemas.microsoft.com/office/drawing/2014/main" val="2715898414"/>
                    </a:ext>
                  </a:extLst>
                </a:gridCol>
                <a:gridCol w="1166922">
                  <a:extLst>
                    <a:ext uri="{9D8B030D-6E8A-4147-A177-3AD203B41FA5}">
                      <a16:colId xmlns:a16="http://schemas.microsoft.com/office/drawing/2014/main" val="2036367628"/>
                    </a:ext>
                  </a:extLst>
                </a:gridCol>
                <a:gridCol w="1166922">
                  <a:extLst>
                    <a:ext uri="{9D8B030D-6E8A-4147-A177-3AD203B41FA5}">
                      <a16:colId xmlns:a16="http://schemas.microsoft.com/office/drawing/2014/main" val="2674220280"/>
                    </a:ext>
                  </a:extLst>
                </a:gridCol>
                <a:gridCol w="1166922">
                  <a:extLst>
                    <a:ext uri="{9D8B030D-6E8A-4147-A177-3AD203B41FA5}">
                      <a16:colId xmlns:a16="http://schemas.microsoft.com/office/drawing/2014/main" val="1637209049"/>
                    </a:ext>
                  </a:extLst>
                </a:gridCol>
              </a:tblGrid>
              <a:tr h="284556">
                <a:tc>
                  <a:txBody>
                    <a:bodyPr/>
                    <a:lstStyle/>
                    <a:p>
                      <a:r>
                        <a:rPr lang="en-GB" dirty="0"/>
                        <a:t>01(1)</a:t>
                      </a:r>
                    </a:p>
                  </a:txBody>
                  <a:tcPr/>
                </a:tc>
                <a:tc>
                  <a:txBody>
                    <a:bodyPr/>
                    <a:lstStyle/>
                    <a:p>
                      <a:r>
                        <a:rPr lang="en-GB" dirty="0"/>
                        <a:t>11</a:t>
                      </a:r>
                    </a:p>
                  </a:txBody>
                  <a:tcPr/>
                </a:tc>
                <a:tc>
                  <a:txBody>
                    <a:bodyPr/>
                    <a:lstStyle/>
                    <a:p>
                      <a:r>
                        <a:rPr lang="en-GB" dirty="0"/>
                        <a:t>01(1)</a:t>
                      </a:r>
                    </a:p>
                  </a:txBody>
                  <a:tcPr/>
                </a:tc>
                <a:tc>
                  <a:txBody>
                    <a:bodyPr/>
                    <a:lstStyle/>
                    <a:p>
                      <a:r>
                        <a:rPr lang="en-GB" dirty="0"/>
                        <a:t>2</a:t>
                      </a:r>
                    </a:p>
                  </a:txBody>
                  <a:tcPr/>
                </a:tc>
                <a:extLst>
                  <a:ext uri="{0D108BD9-81ED-4DB2-BD59-A6C34878D82A}">
                    <a16:rowId xmlns:a16="http://schemas.microsoft.com/office/drawing/2014/main" val="4245029419"/>
                  </a:ext>
                </a:extLst>
              </a:tr>
            </a:tbl>
          </a:graphicData>
        </a:graphic>
      </p:graphicFrame>
      <p:graphicFrame>
        <p:nvGraphicFramePr>
          <p:cNvPr id="22" name="Table 21">
            <a:extLst>
              <a:ext uri="{FF2B5EF4-FFF2-40B4-BE49-F238E27FC236}">
                <a16:creationId xmlns:a16="http://schemas.microsoft.com/office/drawing/2014/main" id="{1C8DA71A-C476-1FE1-D46F-734BDFAF38A5}"/>
              </a:ext>
            </a:extLst>
          </p:cNvPr>
          <p:cNvGraphicFramePr>
            <a:graphicFrameLocks noGrp="1"/>
          </p:cNvGraphicFramePr>
          <p:nvPr>
            <p:extLst>
              <p:ext uri="{D42A27DB-BD31-4B8C-83A1-F6EECF244321}">
                <p14:modId xmlns:p14="http://schemas.microsoft.com/office/powerpoint/2010/main" val="907970946"/>
              </p:ext>
            </p:extLst>
          </p:nvPr>
        </p:nvGraphicFramePr>
        <p:xfrm>
          <a:off x="2445822" y="5799315"/>
          <a:ext cx="4648200" cy="365760"/>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667097649"/>
                    </a:ext>
                  </a:extLst>
                </a:gridCol>
                <a:gridCol w="1162050">
                  <a:extLst>
                    <a:ext uri="{9D8B030D-6E8A-4147-A177-3AD203B41FA5}">
                      <a16:colId xmlns:a16="http://schemas.microsoft.com/office/drawing/2014/main" val="3576475787"/>
                    </a:ext>
                  </a:extLst>
                </a:gridCol>
                <a:gridCol w="1162050">
                  <a:extLst>
                    <a:ext uri="{9D8B030D-6E8A-4147-A177-3AD203B41FA5}">
                      <a16:colId xmlns:a16="http://schemas.microsoft.com/office/drawing/2014/main" val="3938852323"/>
                    </a:ext>
                  </a:extLst>
                </a:gridCol>
                <a:gridCol w="1162050">
                  <a:extLst>
                    <a:ext uri="{9D8B030D-6E8A-4147-A177-3AD203B41FA5}">
                      <a16:colId xmlns:a16="http://schemas.microsoft.com/office/drawing/2014/main" val="355573112"/>
                    </a:ext>
                  </a:extLst>
                </a:gridCol>
              </a:tblGrid>
              <a:tr h="276225">
                <a:tc>
                  <a:txBody>
                    <a:bodyPr/>
                    <a:lstStyle/>
                    <a:p>
                      <a:pPr algn="l" fontAlgn="base"/>
                      <a:r>
                        <a:rPr lang="en-GB" sz="1800" dirty="0">
                          <a:effectLst/>
                        </a:rPr>
                        <a:t>10(2)</a:t>
                      </a:r>
                    </a:p>
                  </a:txBody>
                  <a:tcPr/>
                </a:tc>
                <a:tc>
                  <a:txBody>
                    <a:bodyPr/>
                    <a:lstStyle/>
                    <a:p>
                      <a:pPr algn="l" fontAlgn="base"/>
                      <a:r>
                        <a:rPr lang="en-GB" sz="1800" dirty="0">
                          <a:effectLst/>
                        </a:rPr>
                        <a:t>10​</a:t>
                      </a:r>
                      <a:endParaRPr lang="en-GB" b="1" i="0" dirty="0">
                        <a:solidFill>
                          <a:srgbClr val="FFFFFF"/>
                        </a:solidFill>
                        <a:effectLst/>
                      </a:endParaRPr>
                    </a:p>
                  </a:txBody>
                  <a:tcPr/>
                </a:tc>
                <a:tc>
                  <a:txBody>
                    <a:bodyPr/>
                    <a:lstStyle/>
                    <a:p>
                      <a:pPr algn="l" fontAlgn="base"/>
                      <a:r>
                        <a:rPr lang="en-GB" sz="1800" dirty="0">
                          <a:effectLst/>
                        </a:rPr>
                        <a:t>10(2)</a:t>
                      </a:r>
                    </a:p>
                  </a:txBody>
                  <a:tcPr/>
                </a:tc>
                <a:tc>
                  <a:txBody>
                    <a:bodyPr/>
                    <a:lstStyle/>
                    <a:p>
                      <a:pPr algn="l" fontAlgn="base"/>
                      <a:r>
                        <a:rPr lang="en-GB" sz="1800" dirty="0">
                          <a:effectLst/>
                        </a:rPr>
                        <a:t>4​</a:t>
                      </a:r>
                      <a:endParaRPr lang="en-GB" b="1" i="0" dirty="0">
                        <a:solidFill>
                          <a:srgbClr val="FFFFFF"/>
                        </a:solidFill>
                        <a:effectLst/>
                      </a:endParaRPr>
                    </a:p>
                  </a:txBody>
                  <a:tcPr/>
                </a:tc>
                <a:extLst>
                  <a:ext uri="{0D108BD9-81ED-4DB2-BD59-A6C34878D82A}">
                    <a16:rowId xmlns:a16="http://schemas.microsoft.com/office/drawing/2014/main" val="100526189"/>
                  </a:ext>
                </a:extLst>
              </a:tr>
            </a:tbl>
          </a:graphicData>
        </a:graphic>
      </p:graphicFrame>
      <p:graphicFrame>
        <p:nvGraphicFramePr>
          <p:cNvPr id="39" name="Table 38">
            <a:extLst>
              <a:ext uri="{FF2B5EF4-FFF2-40B4-BE49-F238E27FC236}">
                <a16:creationId xmlns:a16="http://schemas.microsoft.com/office/drawing/2014/main" id="{469331BC-C37A-BB94-8324-32DDA2690B69}"/>
              </a:ext>
            </a:extLst>
          </p:cNvPr>
          <p:cNvGraphicFramePr>
            <a:graphicFrameLocks noGrp="1"/>
          </p:cNvGraphicFramePr>
          <p:nvPr>
            <p:extLst>
              <p:ext uri="{D42A27DB-BD31-4B8C-83A1-F6EECF244321}">
                <p14:modId xmlns:p14="http://schemas.microsoft.com/office/powerpoint/2010/main" val="3537422745"/>
              </p:ext>
            </p:extLst>
          </p:nvPr>
        </p:nvGraphicFramePr>
        <p:xfrm>
          <a:off x="2454233" y="6234544"/>
          <a:ext cx="4648200" cy="371103"/>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667097649"/>
                    </a:ext>
                  </a:extLst>
                </a:gridCol>
                <a:gridCol w="1162050">
                  <a:extLst>
                    <a:ext uri="{9D8B030D-6E8A-4147-A177-3AD203B41FA5}">
                      <a16:colId xmlns:a16="http://schemas.microsoft.com/office/drawing/2014/main" val="3576475787"/>
                    </a:ext>
                  </a:extLst>
                </a:gridCol>
                <a:gridCol w="1162050">
                  <a:extLst>
                    <a:ext uri="{9D8B030D-6E8A-4147-A177-3AD203B41FA5}">
                      <a16:colId xmlns:a16="http://schemas.microsoft.com/office/drawing/2014/main" val="3938852323"/>
                    </a:ext>
                  </a:extLst>
                </a:gridCol>
                <a:gridCol w="1162050">
                  <a:extLst>
                    <a:ext uri="{9D8B030D-6E8A-4147-A177-3AD203B41FA5}">
                      <a16:colId xmlns:a16="http://schemas.microsoft.com/office/drawing/2014/main" val="355573112"/>
                    </a:ext>
                  </a:extLst>
                </a:gridCol>
              </a:tblGrid>
              <a:tr h="371103">
                <a:tc>
                  <a:txBody>
                    <a:bodyPr/>
                    <a:lstStyle/>
                    <a:p>
                      <a:pPr algn="l" fontAlgn="base"/>
                      <a:r>
                        <a:rPr lang="en-GB" sz="1800" dirty="0">
                          <a:effectLst/>
                        </a:rPr>
                        <a:t>100(4)</a:t>
                      </a:r>
                      <a:endParaRPr lang="en-US" dirty="0"/>
                    </a:p>
                  </a:txBody>
                  <a:tcPr/>
                </a:tc>
                <a:tc>
                  <a:txBody>
                    <a:bodyPr/>
                    <a:lstStyle/>
                    <a:p>
                      <a:pPr algn="l" fontAlgn="base"/>
                      <a:r>
                        <a:rPr lang="en-GB" sz="1800" dirty="0">
                          <a:effectLst/>
                        </a:rPr>
                        <a:t>100​</a:t>
                      </a:r>
                      <a:endParaRPr lang="en-GB" b="1" i="0" dirty="0">
                        <a:solidFill>
                          <a:srgbClr val="FFFFFF"/>
                        </a:solidFill>
                        <a:effectLst/>
                      </a:endParaRPr>
                    </a:p>
                  </a:txBody>
                  <a:tcPr/>
                </a:tc>
                <a:tc>
                  <a:txBody>
                    <a:bodyPr/>
                    <a:lstStyle/>
                    <a:p>
                      <a:pPr algn="l" fontAlgn="base"/>
                      <a:r>
                        <a:rPr lang="en-GB" sz="1800" dirty="0">
                          <a:effectLst/>
                        </a:rPr>
                        <a:t>100(4)</a:t>
                      </a:r>
                    </a:p>
                  </a:txBody>
                  <a:tcPr/>
                </a:tc>
                <a:tc>
                  <a:txBody>
                    <a:bodyPr/>
                    <a:lstStyle/>
                    <a:p>
                      <a:pPr algn="l" fontAlgn="base"/>
                      <a:r>
                        <a:rPr lang="en-GB" sz="1800" dirty="0">
                          <a:effectLst/>
                        </a:rPr>
                        <a:t>8​</a:t>
                      </a:r>
                      <a:endParaRPr lang="en-GB" b="1" i="0" dirty="0">
                        <a:solidFill>
                          <a:srgbClr val="FFFFFF"/>
                        </a:solidFill>
                        <a:effectLst/>
                      </a:endParaRPr>
                    </a:p>
                  </a:txBody>
                  <a:tcPr/>
                </a:tc>
                <a:extLst>
                  <a:ext uri="{0D108BD9-81ED-4DB2-BD59-A6C34878D82A}">
                    <a16:rowId xmlns:a16="http://schemas.microsoft.com/office/drawing/2014/main" val="100526189"/>
                  </a:ext>
                </a:extLst>
              </a:tr>
            </a:tbl>
          </a:graphicData>
        </a:graphic>
      </p:graphicFrame>
      <p:sp>
        <p:nvSpPr>
          <p:cNvPr id="43" name="TextBox 42">
            <a:extLst>
              <a:ext uri="{FF2B5EF4-FFF2-40B4-BE49-F238E27FC236}">
                <a16:creationId xmlns:a16="http://schemas.microsoft.com/office/drawing/2014/main" id="{87668F69-FEF9-4AE9-24E5-2690C7ACBB8A}"/>
              </a:ext>
            </a:extLst>
          </p:cNvPr>
          <p:cNvSpPr txBox="1"/>
          <p:nvPr/>
        </p:nvSpPr>
        <p:spPr>
          <a:xfrm>
            <a:off x="4282640"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
        <p:nvSpPr>
          <p:cNvPr id="45" name="TextBox 44">
            <a:extLst>
              <a:ext uri="{FF2B5EF4-FFF2-40B4-BE49-F238E27FC236}">
                <a16:creationId xmlns:a16="http://schemas.microsoft.com/office/drawing/2014/main" id="{D6CB7303-7003-7400-B0F3-B91C299B7594}"/>
              </a:ext>
            </a:extLst>
          </p:cNvPr>
          <p:cNvSpPr txBox="1"/>
          <p:nvPr/>
        </p:nvSpPr>
        <p:spPr>
          <a:xfrm>
            <a:off x="7578043"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Tree>
    <p:extLst>
      <p:ext uri="{BB962C8B-B14F-4D97-AF65-F5344CB8AC3E}">
        <p14:creationId xmlns:p14="http://schemas.microsoft.com/office/powerpoint/2010/main" val="15865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0" grpId="0"/>
      <p:bldP spid="3" grpId="0"/>
      <p:bldP spid="43"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11F-8369-5FA9-E390-04F151B03B9C}"/>
              </a:ext>
            </a:extLst>
          </p:cNvPr>
          <p:cNvSpPr>
            <a:spLocks noGrp="1"/>
          </p:cNvSpPr>
          <p:nvPr>
            <p:ph type="title"/>
          </p:nvPr>
        </p:nvSpPr>
        <p:spPr/>
        <p:txBody>
          <a:bodyPr/>
          <a:lstStyle/>
          <a:p>
            <a:r>
              <a:rPr lang="en-GB" dirty="0"/>
              <a:t>Binary indexed tree</a:t>
            </a:r>
          </a:p>
        </p:txBody>
      </p:sp>
      <p:sp>
        <p:nvSpPr>
          <p:cNvPr id="5" name="TextBox 4">
            <a:extLst>
              <a:ext uri="{FF2B5EF4-FFF2-40B4-BE49-F238E27FC236}">
                <a16:creationId xmlns:a16="http://schemas.microsoft.com/office/drawing/2014/main" id="{A8B2630B-D85B-8837-B554-6B289C1284B6}"/>
              </a:ext>
            </a:extLst>
          </p:cNvPr>
          <p:cNvSpPr txBox="1"/>
          <p:nvPr/>
        </p:nvSpPr>
        <p:spPr>
          <a:xfrm>
            <a:off x="5782890" y="23614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7" name="TextBox 6">
            <a:extLst>
              <a:ext uri="{FF2B5EF4-FFF2-40B4-BE49-F238E27FC236}">
                <a16:creationId xmlns:a16="http://schemas.microsoft.com/office/drawing/2014/main" id="{F1235A3E-E6C3-6FFE-24A5-02FC70406504}"/>
              </a:ext>
            </a:extLst>
          </p:cNvPr>
          <p:cNvSpPr txBox="1"/>
          <p:nvPr/>
        </p:nvSpPr>
        <p:spPr>
          <a:xfrm>
            <a:off x="2521134" y="31471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9" name="TextBox 8">
            <a:extLst>
              <a:ext uri="{FF2B5EF4-FFF2-40B4-BE49-F238E27FC236}">
                <a16:creationId xmlns:a16="http://schemas.microsoft.com/office/drawing/2014/main" id="{332EA0E8-BD61-BDC2-F08A-3EE4D1585299}"/>
              </a:ext>
            </a:extLst>
          </p:cNvPr>
          <p:cNvSpPr txBox="1"/>
          <p:nvPr/>
        </p:nvSpPr>
        <p:spPr>
          <a:xfrm>
            <a:off x="4088677" y="31709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3" name="TextBox 12">
            <a:extLst>
              <a:ext uri="{FF2B5EF4-FFF2-40B4-BE49-F238E27FC236}">
                <a16:creationId xmlns:a16="http://schemas.microsoft.com/office/drawing/2014/main" id="{D3F55FE7-7137-9179-D9E0-306FBB8A2924}"/>
              </a:ext>
            </a:extLst>
          </p:cNvPr>
          <p:cNvSpPr txBox="1"/>
          <p:nvPr/>
        </p:nvSpPr>
        <p:spPr>
          <a:xfrm>
            <a:off x="7322723" y="3168943"/>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16" name="Rectangle 15">
            <a:extLst>
              <a:ext uri="{FF2B5EF4-FFF2-40B4-BE49-F238E27FC236}">
                <a16:creationId xmlns:a16="http://schemas.microsoft.com/office/drawing/2014/main" id="{401F081E-1ABF-5AAD-5A79-056CF77C7B6C}"/>
              </a:ext>
            </a:extLst>
          </p:cNvPr>
          <p:cNvSpPr/>
          <p:nvPr/>
        </p:nvSpPr>
        <p:spPr>
          <a:xfrm>
            <a:off x="6103422" y="254577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331910-455F-B3DB-0F31-332A67C13057}"/>
              </a:ext>
            </a:extLst>
          </p:cNvPr>
          <p:cNvSpPr/>
          <p:nvPr/>
        </p:nvSpPr>
        <p:spPr>
          <a:xfrm>
            <a:off x="434191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3EB75B5-77A8-68AD-04BC-B57D2A8B37DD}"/>
              </a:ext>
            </a:extLst>
          </p:cNvPr>
          <p:cNvSpPr/>
          <p:nvPr/>
        </p:nvSpPr>
        <p:spPr>
          <a:xfrm>
            <a:off x="286739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7993F4-0D8D-B344-AA0C-D51858AE7E29}"/>
              </a:ext>
            </a:extLst>
          </p:cNvPr>
          <p:cNvSpPr/>
          <p:nvPr/>
        </p:nvSpPr>
        <p:spPr>
          <a:xfrm>
            <a:off x="7667006"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22AFA3BA-C79E-78B7-4EE2-59C21A58CD3E}"/>
              </a:ext>
            </a:extLst>
          </p:cNvPr>
          <p:cNvCxnSpPr/>
          <p:nvPr/>
        </p:nvCxnSpPr>
        <p:spPr>
          <a:xfrm>
            <a:off x="6479970" y="2872838"/>
            <a:ext cx="1171699"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9A428B-36F3-0366-5B78-5DFEA250C070}"/>
              </a:ext>
            </a:extLst>
          </p:cNvPr>
          <p:cNvCxnSpPr>
            <a:cxnSpLocks/>
          </p:cNvCxnSpPr>
          <p:nvPr/>
        </p:nvCxnSpPr>
        <p:spPr>
          <a:xfrm flipV="1">
            <a:off x="3224151" y="2847110"/>
            <a:ext cx="2863931" cy="5997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596499-F563-0931-C6C1-E318AC75D4C5}"/>
              </a:ext>
            </a:extLst>
          </p:cNvPr>
          <p:cNvCxnSpPr>
            <a:cxnSpLocks/>
          </p:cNvCxnSpPr>
          <p:nvPr/>
        </p:nvCxnSpPr>
        <p:spPr>
          <a:xfrm flipV="1">
            <a:off x="4668982" y="2876798"/>
            <a:ext cx="1419102" cy="59970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3E90DB-45FD-661F-3DDD-7F365B7446CE}"/>
              </a:ext>
            </a:extLst>
          </p:cNvPr>
          <p:cNvSpPr txBox="1"/>
          <p:nvPr/>
        </p:nvSpPr>
        <p:spPr>
          <a:xfrm>
            <a:off x="399367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26" name="TextBox 25">
            <a:extLst>
              <a:ext uri="{FF2B5EF4-FFF2-40B4-BE49-F238E27FC236}">
                <a16:creationId xmlns:a16="http://schemas.microsoft.com/office/drawing/2014/main" id="{43301095-F37E-4B7E-03CD-70D25092FB5A}"/>
              </a:ext>
            </a:extLst>
          </p:cNvPr>
          <p:cNvSpPr txBox="1"/>
          <p:nvPr/>
        </p:nvSpPr>
        <p:spPr>
          <a:xfrm>
            <a:off x="691302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27" name="TextBox 26">
            <a:extLst>
              <a:ext uri="{FF2B5EF4-FFF2-40B4-BE49-F238E27FC236}">
                <a16:creationId xmlns:a16="http://schemas.microsoft.com/office/drawing/2014/main" id="{BAFA2E34-61C0-F2CE-EE99-C8C7AB4CAB7B}"/>
              </a:ext>
            </a:extLst>
          </p:cNvPr>
          <p:cNvSpPr txBox="1"/>
          <p:nvPr/>
        </p:nvSpPr>
        <p:spPr>
          <a:xfrm>
            <a:off x="8417233"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28" name="TextBox 27">
            <a:extLst>
              <a:ext uri="{FF2B5EF4-FFF2-40B4-BE49-F238E27FC236}">
                <a16:creationId xmlns:a16="http://schemas.microsoft.com/office/drawing/2014/main" id="{7F43DFF5-46A0-0768-3E34-0342703A7301}"/>
              </a:ext>
            </a:extLst>
          </p:cNvPr>
          <p:cNvSpPr txBox="1"/>
          <p:nvPr/>
        </p:nvSpPr>
        <p:spPr>
          <a:xfrm>
            <a:off x="8704220" y="522337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30" name="Rectangle 29">
            <a:extLst>
              <a:ext uri="{FF2B5EF4-FFF2-40B4-BE49-F238E27FC236}">
                <a16:creationId xmlns:a16="http://schemas.microsoft.com/office/drawing/2014/main" id="{421F1ED3-F1F5-CEA7-FFA7-BC16194EB633}"/>
              </a:ext>
            </a:extLst>
          </p:cNvPr>
          <p:cNvSpPr/>
          <p:nvPr/>
        </p:nvSpPr>
        <p:spPr>
          <a:xfrm>
            <a:off x="4401291"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7B1801D-3703-A6ED-F792-2C39DE09339C}"/>
              </a:ext>
            </a:extLst>
          </p:cNvPr>
          <p:cNvSpPr/>
          <p:nvPr/>
        </p:nvSpPr>
        <p:spPr>
          <a:xfrm>
            <a:off x="7142512" y="444582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7F5AFE2-19F1-15ED-1CCF-35D53D89AC6A}"/>
              </a:ext>
            </a:extLst>
          </p:cNvPr>
          <p:cNvSpPr/>
          <p:nvPr/>
        </p:nvSpPr>
        <p:spPr>
          <a:xfrm>
            <a:off x="8122227"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354D51E2-D1F7-55FE-399F-13BCA96EEBE7}"/>
              </a:ext>
            </a:extLst>
          </p:cNvPr>
          <p:cNvSpPr/>
          <p:nvPr/>
        </p:nvSpPr>
        <p:spPr>
          <a:xfrm>
            <a:off x="8349836" y="5524498"/>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4BB90A2B-080D-B0B9-CD5C-D995AB637C09}"/>
              </a:ext>
            </a:extLst>
          </p:cNvPr>
          <p:cNvCxnSpPr>
            <a:cxnSpLocks/>
          </p:cNvCxnSpPr>
          <p:nvPr/>
        </p:nvCxnSpPr>
        <p:spPr>
          <a:xfrm flipV="1">
            <a:off x="7301345" y="3787240"/>
            <a:ext cx="518556" cy="6788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A1C692-4C3D-5EF4-A79A-4AB3F98F4105}"/>
              </a:ext>
            </a:extLst>
          </p:cNvPr>
          <p:cNvCxnSpPr>
            <a:cxnSpLocks/>
          </p:cNvCxnSpPr>
          <p:nvPr/>
        </p:nvCxnSpPr>
        <p:spPr>
          <a:xfrm flipH="1" flipV="1">
            <a:off x="4484915" y="3797135"/>
            <a:ext cx="65313" cy="65907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A8ACBC-6642-36CA-64FA-24E1E37714D4}"/>
              </a:ext>
            </a:extLst>
          </p:cNvPr>
          <p:cNvCxnSpPr>
            <a:cxnSpLocks/>
          </p:cNvCxnSpPr>
          <p:nvPr/>
        </p:nvCxnSpPr>
        <p:spPr>
          <a:xfrm flipH="1" flipV="1">
            <a:off x="7859486" y="3787240"/>
            <a:ext cx="431469" cy="7184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5B84AA-57DC-8C5C-D9D4-54BCAF12E87A}"/>
              </a:ext>
            </a:extLst>
          </p:cNvPr>
          <p:cNvCxnSpPr>
            <a:cxnSpLocks/>
          </p:cNvCxnSpPr>
          <p:nvPr/>
        </p:nvCxnSpPr>
        <p:spPr>
          <a:xfrm flipH="1" flipV="1">
            <a:off x="8255329" y="4747161"/>
            <a:ext cx="322612" cy="767935"/>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F94DEFE0-5BED-5BA2-BE87-FCE08646D934}"/>
              </a:ext>
            </a:extLst>
          </p:cNvPr>
          <p:cNvGraphicFramePr>
            <a:graphicFrameLocks noGrp="1"/>
          </p:cNvGraphicFramePr>
          <p:nvPr>
            <p:ph idx="1"/>
            <p:extLst>
              <p:ext uri="{D42A27DB-BD31-4B8C-83A1-F6EECF244321}">
                <p14:modId xmlns:p14="http://schemas.microsoft.com/office/powerpoint/2010/main" val="2850599159"/>
              </p:ext>
            </p:extLst>
          </p:nvPr>
        </p:nvGraphicFramePr>
        <p:xfrm>
          <a:off x="369940" y="6163817"/>
          <a:ext cx="1283493" cy="448235"/>
        </p:xfrm>
        <a:graphic>
          <a:graphicData uri="http://schemas.openxmlformats.org/drawingml/2006/table">
            <a:tbl>
              <a:tblPr firstRow="1" bandRow="1">
                <a:tableStyleId>{5C22544A-7EE6-4342-B048-85BDC9FD1C3A}</a:tableStyleId>
              </a:tblPr>
              <a:tblGrid>
                <a:gridCol w="1283493">
                  <a:extLst>
                    <a:ext uri="{9D8B030D-6E8A-4147-A177-3AD203B41FA5}">
                      <a16:colId xmlns:a16="http://schemas.microsoft.com/office/drawing/2014/main" val="2114856279"/>
                    </a:ext>
                  </a:extLst>
                </a:gridCol>
              </a:tblGrid>
              <a:tr h="448235">
                <a:tc>
                  <a:txBody>
                    <a:bodyPr/>
                    <a:lstStyle/>
                    <a:p>
                      <a:pPr algn="ctr"/>
                      <a:r>
                        <a:rPr lang="en-GB" dirty="0"/>
                        <a:t>7</a:t>
                      </a:r>
                    </a:p>
                  </a:txBody>
                  <a:tcPr>
                    <a:solidFill>
                      <a:schemeClr val="tx1"/>
                    </a:solidFill>
                  </a:tcPr>
                </a:tc>
                <a:extLst>
                  <a:ext uri="{0D108BD9-81ED-4DB2-BD59-A6C34878D82A}">
                    <a16:rowId xmlns:a16="http://schemas.microsoft.com/office/drawing/2014/main" val="4286702366"/>
                  </a:ext>
                </a:extLst>
              </a:tr>
            </a:tbl>
          </a:graphicData>
        </a:graphic>
      </p:graphicFrame>
      <p:sp>
        <p:nvSpPr>
          <p:cNvPr id="8" name="TextBox 7">
            <a:extLst>
              <a:ext uri="{FF2B5EF4-FFF2-40B4-BE49-F238E27FC236}">
                <a16:creationId xmlns:a16="http://schemas.microsoft.com/office/drawing/2014/main" id="{95B3DC3B-3EC1-CCEE-BAAF-EEBAAF91579B}"/>
              </a:ext>
            </a:extLst>
          </p:cNvPr>
          <p:cNvSpPr txBox="1"/>
          <p:nvPr/>
        </p:nvSpPr>
        <p:spPr>
          <a:xfrm>
            <a:off x="372740" y="4941393"/>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Current element : </a:t>
            </a:r>
          </a:p>
        </p:txBody>
      </p:sp>
      <p:sp>
        <p:nvSpPr>
          <p:cNvPr id="10" name="TextBox 9">
            <a:extLst>
              <a:ext uri="{FF2B5EF4-FFF2-40B4-BE49-F238E27FC236}">
                <a16:creationId xmlns:a16="http://schemas.microsoft.com/office/drawing/2014/main" id="{D9695990-B4D8-9690-5ACF-AF87B3896F19}"/>
              </a:ext>
            </a:extLst>
          </p:cNvPr>
          <p:cNvSpPr txBox="1"/>
          <p:nvPr/>
        </p:nvSpPr>
        <p:spPr>
          <a:xfrm>
            <a:off x="8879278" y="2761013"/>
            <a:ext cx="26224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Untill</a:t>
            </a:r>
            <a:r>
              <a:rPr lang="en-GB" dirty="0"/>
              <a:t> </a:t>
            </a:r>
            <a:r>
              <a:rPr lang="en-GB" dirty="0" err="1"/>
              <a:t>idx</a:t>
            </a:r>
            <a:r>
              <a:rPr lang="en-GB" dirty="0"/>
              <a:t> &lt; </a:t>
            </a:r>
            <a:r>
              <a:rPr lang="en-GB" dirty="0" err="1"/>
              <a:t>len</a:t>
            </a:r>
            <a:r>
              <a:rPr lang="en-GB" dirty="0"/>
              <a:t>(</a:t>
            </a:r>
            <a:r>
              <a:rPr lang="en-GB" dirty="0" err="1"/>
              <a:t>arr</a:t>
            </a:r>
            <a:r>
              <a:rPr lang="en-GB" dirty="0"/>
              <a:t>)</a:t>
            </a:r>
          </a:p>
          <a:p>
            <a:r>
              <a:rPr lang="en-GB" dirty="0" err="1"/>
              <a:t>idx</a:t>
            </a:r>
            <a:r>
              <a:rPr lang="en-GB" dirty="0"/>
              <a:t> += </a:t>
            </a:r>
            <a:r>
              <a:rPr lang="en-GB" dirty="0" err="1"/>
              <a:t>idx</a:t>
            </a:r>
            <a:r>
              <a:rPr lang="en-GB" dirty="0"/>
              <a:t> &amp; -</a:t>
            </a:r>
            <a:r>
              <a:rPr lang="en-GB" dirty="0" err="1"/>
              <a:t>idx</a:t>
            </a:r>
            <a:endParaRPr lang="en-GB" dirty="0"/>
          </a:p>
          <a:p>
            <a:pPr marL="342900" indent="-342900">
              <a:buAutoNum type="arabicParenR"/>
            </a:pPr>
            <a:r>
              <a:rPr lang="en-GB" dirty="0"/>
              <a:t>2's complement</a:t>
            </a:r>
          </a:p>
          <a:p>
            <a:pPr marL="342900" indent="-342900">
              <a:buAutoNum type="arabicParenR"/>
            </a:pPr>
            <a:r>
              <a:rPr lang="en-GB" dirty="0"/>
              <a:t>And with original no</a:t>
            </a:r>
          </a:p>
          <a:p>
            <a:pPr marL="342900" indent="-342900">
              <a:buAutoNum type="arabicParenR"/>
            </a:pPr>
            <a:r>
              <a:rPr lang="en-GB" dirty="0"/>
              <a:t>Add to existing index</a:t>
            </a:r>
          </a:p>
          <a:p>
            <a:endParaRPr lang="en-GB" dirty="0"/>
          </a:p>
        </p:txBody>
      </p:sp>
      <p:sp>
        <p:nvSpPr>
          <p:cNvPr id="40" name="TextBox 39">
            <a:extLst>
              <a:ext uri="{FF2B5EF4-FFF2-40B4-BE49-F238E27FC236}">
                <a16:creationId xmlns:a16="http://schemas.microsoft.com/office/drawing/2014/main" id="{CD7E5B1B-B389-196F-075A-F17B6EB7EA96}"/>
              </a:ext>
            </a:extLst>
          </p:cNvPr>
          <p:cNvSpPr txBox="1"/>
          <p:nvPr/>
        </p:nvSpPr>
        <p:spPr>
          <a:xfrm>
            <a:off x="2804162" y="3459889"/>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
        <p:nvSpPr>
          <p:cNvPr id="48" name="TextBox 47">
            <a:extLst>
              <a:ext uri="{FF2B5EF4-FFF2-40B4-BE49-F238E27FC236}">
                <a16:creationId xmlns:a16="http://schemas.microsoft.com/office/drawing/2014/main" id="{A9AEBB0B-73EB-CC93-53CD-8AAC7777DB77}"/>
              </a:ext>
            </a:extLst>
          </p:cNvPr>
          <p:cNvSpPr txBox="1"/>
          <p:nvPr/>
        </p:nvSpPr>
        <p:spPr>
          <a:xfrm>
            <a:off x="6099565" y="252965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3" name="TextBox 2">
            <a:extLst>
              <a:ext uri="{FF2B5EF4-FFF2-40B4-BE49-F238E27FC236}">
                <a16:creationId xmlns:a16="http://schemas.microsoft.com/office/drawing/2014/main" id="{00C49DDC-EB65-78DE-8052-C39EE4F243DF}"/>
              </a:ext>
            </a:extLst>
          </p:cNvPr>
          <p:cNvSpPr txBox="1"/>
          <p:nvPr/>
        </p:nvSpPr>
        <p:spPr>
          <a:xfrm>
            <a:off x="868484" y="5690470"/>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43" name="TextBox 42">
            <a:extLst>
              <a:ext uri="{FF2B5EF4-FFF2-40B4-BE49-F238E27FC236}">
                <a16:creationId xmlns:a16="http://schemas.microsoft.com/office/drawing/2014/main" id="{87668F69-FEF9-4AE9-24E5-2690C7ACBB8A}"/>
              </a:ext>
            </a:extLst>
          </p:cNvPr>
          <p:cNvSpPr txBox="1"/>
          <p:nvPr/>
        </p:nvSpPr>
        <p:spPr>
          <a:xfrm>
            <a:off x="4282640"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
        <p:nvSpPr>
          <p:cNvPr id="45" name="TextBox 44">
            <a:extLst>
              <a:ext uri="{FF2B5EF4-FFF2-40B4-BE49-F238E27FC236}">
                <a16:creationId xmlns:a16="http://schemas.microsoft.com/office/drawing/2014/main" id="{D6CB7303-7003-7400-B0F3-B91C299B7594}"/>
              </a:ext>
            </a:extLst>
          </p:cNvPr>
          <p:cNvSpPr txBox="1"/>
          <p:nvPr/>
        </p:nvSpPr>
        <p:spPr>
          <a:xfrm>
            <a:off x="7578043"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Tree>
    <p:extLst>
      <p:ext uri="{BB962C8B-B14F-4D97-AF65-F5344CB8AC3E}">
        <p14:creationId xmlns:p14="http://schemas.microsoft.com/office/powerpoint/2010/main" val="160209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43"/>
                                        </p:tgtEl>
                                        <p:attrNameLst>
                                          <p:attrName>ppt_x</p:attrName>
                                        </p:attrNameLst>
                                      </p:cBhvr>
                                      <p:tavLst>
                                        <p:tav tm="0">
                                          <p:val>
                                            <p:strVal val="ppt_x"/>
                                          </p:val>
                                        </p:tav>
                                        <p:tav tm="100000">
                                          <p:val>
                                            <p:strVal val="ppt_x"/>
                                          </p:val>
                                        </p:tav>
                                      </p:tavLst>
                                    </p:anim>
                                    <p:anim calcmode="lin" valueType="num">
                                      <p:cBhvr additive="base">
                                        <p:cTn id="17" dur="500"/>
                                        <p:tgtEl>
                                          <p:spTgt spid="43"/>
                                        </p:tgtEl>
                                        <p:attrNameLst>
                                          <p:attrName>ppt_y</p:attrName>
                                        </p:attrNameLst>
                                      </p:cBhvr>
                                      <p:tavLst>
                                        <p:tav tm="0">
                                          <p:val>
                                            <p:strVal val="ppt_y"/>
                                          </p:val>
                                        </p:tav>
                                        <p:tav tm="100000">
                                          <p:val>
                                            <p:strVal val="1+ppt_h/2"/>
                                          </p:val>
                                        </p:tav>
                                      </p:tavLst>
                                    </p:anim>
                                    <p:set>
                                      <p:cBhvr>
                                        <p:cTn id="18"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11F-8369-5FA9-E390-04F151B03B9C}"/>
              </a:ext>
            </a:extLst>
          </p:cNvPr>
          <p:cNvSpPr>
            <a:spLocks noGrp="1"/>
          </p:cNvSpPr>
          <p:nvPr>
            <p:ph type="title"/>
          </p:nvPr>
        </p:nvSpPr>
        <p:spPr/>
        <p:txBody>
          <a:bodyPr/>
          <a:lstStyle/>
          <a:p>
            <a:r>
              <a:rPr lang="en-GB" dirty="0"/>
              <a:t>Binary indexed tree</a:t>
            </a:r>
          </a:p>
        </p:txBody>
      </p:sp>
      <p:sp>
        <p:nvSpPr>
          <p:cNvPr id="5" name="TextBox 4">
            <a:extLst>
              <a:ext uri="{FF2B5EF4-FFF2-40B4-BE49-F238E27FC236}">
                <a16:creationId xmlns:a16="http://schemas.microsoft.com/office/drawing/2014/main" id="{A8B2630B-D85B-8837-B554-6B289C1284B6}"/>
              </a:ext>
            </a:extLst>
          </p:cNvPr>
          <p:cNvSpPr txBox="1"/>
          <p:nvPr/>
        </p:nvSpPr>
        <p:spPr>
          <a:xfrm>
            <a:off x="5782890" y="23614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7" name="TextBox 6">
            <a:extLst>
              <a:ext uri="{FF2B5EF4-FFF2-40B4-BE49-F238E27FC236}">
                <a16:creationId xmlns:a16="http://schemas.microsoft.com/office/drawing/2014/main" id="{F1235A3E-E6C3-6FFE-24A5-02FC70406504}"/>
              </a:ext>
            </a:extLst>
          </p:cNvPr>
          <p:cNvSpPr txBox="1"/>
          <p:nvPr/>
        </p:nvSpPr>
        <p:spPr>
          <a:xfrm>
            <a:off x="2521134" y="31471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9" name="TextBox 8">
            <a:extLst>
              <a:ext uri="{FF2B5EF4-FFF2-40B4-BE49-F238E27FC236}">
                <a16:creationId xmlns:a16="http://schemas.microsoft.com/office/drawing/2014/main" id="{332EA0E8-BD61-BDC2-F08A-3EE4D1585299}"/>
              </a:ext>
            </a:extLst>
          </p:cNvPr>
          <p:cNvSpPr txBox="1"/>
          <p:nvPr/>
        </p:nvSpPr>
        <p:spPr>
          <a:xfrm>
            <a:off x="4088677" y="31709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3" name="TextBox 12">
            <a:extLst>
              <a:ext uri="{FF2B5EF4-FFF2-40B4-BE49-F238E27FC236}">
                <a16:creationId xmlns:a16="http://schemas.microsoft.com/office/drawing/2014/main" id="{D3F55FE7-7137-9179-D9E0-306FBB8A2924}"/>
              </a:ext>
            </a:extLst>
          </p:cNvPr>
          <p:cNvSpPr txBox="1"/>
          <p:nvPr/>
        </p:nvSpPr>
        <p:spPr>
          <a:xfrm>
            <a:off x="7322723" y="3168943"/>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16" name="Rectangle 15">
            <a:extLst>
              <a:ext uri="{FF2B5EF4-FFF2-40B4-BE49-F238E27FC236}">
                <a16:creationId xmlns:a16="http://schemas.microsoft.com/office/drawing/2014/main" id="{401F081E-1ABF-5AAD-5A79-056CF77C7B6C}"/>
              </a:ext>
            </a:extLst>
          </p:cNvPr>
          <p:cNvSpPr/>
          <p:nvPr/>
        </p:nvSpPr>
        <p:spPr>
          <a:xfrm>
            <a:off x="6103422" y="254577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331910-455F-B3DB-0F31-332A67C13057}"/>
              </a:ext>
            </a:extLst>
          </p:cNvPr>
          <p:cNvSpPr/>
          <p:nvPr/>
        </p:nvSpPr>
        <p:spPr>
          <a:xfrm>
            <a:off x="434191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3EB75B5-77A8-68AD-04BC-B57D2A8B37DD}"/>
              </a:ext>
            </a:extLst>
          </p:cNvPr>
          <p:cNvSpPr/>
          <p:nvPr/>
        </p:nvSpPr>
        <p:spPr>
          <a:xfrm>
            <a:off x="286739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7993F4-0D8D-B344-AA0C-D51858AE7E29}"/>
              </a:ext>
            </a:extLst>
          </p:cNvPr>
          <p:cNvSpPr/>
          <p:nvPr/>
        </p:nvSpPr>
        <p:spPr>
          <a:xfrm>
            <a:off x="7667006"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22AFA3BA-C79E-78B7-4EE2-59C21A58CD3E}"/>
              </a:ext>
            </a:extLst>
          </p:cNvPr>
          <p:cNvCxnSpPr/>
          <p:nvPr/>
        </p:nvCxnSpPr>
        <p:spPr>
          <a:xfrm>
            <a:off x="6479970" y="2872838"/>
            <a:ext cx="1171699"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9A428B-36F3-0366-5B78-5DFEA250C070}"/>
              </a:ext>
            </a:extLst>
          </p:cNvPr>
          <p:cNvCxnSpPr>
            <a:cxnSpLocks/>
          </p:cNvCxnSpPr>
          <p:nvPr/>
        </p:nvCxnSpPr>
        <p:spPr>
          <a:xfrm flipV="1">
            <a:off x="3224151" y="2847110"/>
            <a:ext cx="2863931" cy="5997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596499-F563-0931-C6C1-E318AC75D4C5}"/>
              </a:ext>
            </a:extLst>
          </p:cNvPr>
          <p:cNvCxnSpPr>
            <a:cxnSpLocks/>
          </p:cNvCxnSpPr>
          <p:nvPr/>
        </p:nvCxnSpPr>
        <p:spPr>
          <a:xfrm flipV="1">
            <a:off x="4668982" y="2876798"/>
            <a:ext cx="1419102" cy="59970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3E90DB-45FD-661F-3DDD-7F365B7446CE}"/>
              </a:ext>
            </a:extLst>
          </p:cNvPr>
          <p:cNvSpPr txBox="1"/>
          <p:nvPr/>
        </p:nvSpPr>
        <p:spPr>
          <a:xfrm>
            <a:off x="399367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26" name="TextBox 25">
            <a:extLst>
              <a:ext uri="{FF2B5EF4-FFF2-40B4-BE49-F238E27FC236}">
                <a16:creationId xmlns:a16="http://schemas.microsoft.com/office/drawing/2014/main" id="{43301095-F37E-4B7E-03CD-70D25092FB5A}"/>
              </a:ext>
            </a:extLst>
          </p:cNvPr>
          <p:cNvSpPr txBox="1"/>
          <p:nvPr/>
        </p:nvSpPr>
        <p:spPr>
          <a:xfrm>
            <a:off x="691302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27" name="TextBox 26">
            <a:extLst>
              <a:ext uri="{FF2B5EF4-FFF2-40B4-BE49-F238E27FC236}">
                <a16:creationId xmlns:a16="http://schemas.microsoft.com/office/drawing/2014/main" id="{BAFA2E34-61C0-F2CE-EE99-C8C7AB4CAB7B}"/>
              </a:ext>
            </a:extLst>
          </p:cNvPr>
          <p:cNvSpPr txBox="1"/>
          <p:nvPr/>
        </p:nvSpPr>
        <p:spPr>
          <a:xfrm>
            <a:off x="8417233"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28" name="TextBox 27">
            <a:extLst>
              <a:ext uri="{FF2B5EF4-FFF2-40B4-BE49-F238E27FC236}">
                <a16:creationId xmlns:a16="http://schemas.microsoft.com/office/drawing/2014/main" id="{7F43DFF5-46A0-0768-3E34-0342703A7301}"/>
              </a:ext>
            </a:extLst>
          </p:cNvPr>
          <p:cNvSpPr txBox="1"/>
          <p:nvPr/>
        </p:nvSpPr>
        <p:spPr>
          <a:xfrm>
            <a:off x="8704220" y="522337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30" name="Rectangle 29">
            <a:extLst>
              <a:ext uri="{FF2B5EF4-FFF2-40B4-BE49-F238E27FC236}">
                <a16:creationId xmlns:a16="http://schemas.microsoft.com/office/drawing/2014/main" id="{421F1ED3-F1F5-CEA7-FFA7-BC16194EB633}"/>
              </a:ext>
            </a:extLst>
          </p:cNvPr>
          <p:cNvSpPr/>
          <p:nvPr/>
        </p:nvSpPr>
        <p:spPr>
          <a:xfrm>
            <a:off x="4401291"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7B1801D-3703-A6ED-F792-2C39DE09339C}"/>
              </a:ext>
            </a:extLst>
          </p:cNvPr>
          <p:cNvSpPr/>
          <p:nvPr/>
        </p:nvSpPr>
        <p:spPr>
          <a:xfrm>
            <a:off x="7142512" y="444582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7F5AFE2-19F1-15ED-1CCF-35D53D89AC6A}"/>
              </a:ext>
            </a:extLst>
          </p:cNvPr>
          <p:cNvSpPr/>
          <p:nvPr/>
        </p:nvSpPr>
        <p:spPr>
          <a:xfrm>
            <a:off x="8122227"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354D51E2-D1F7-55FE-399F-13BCA96EEBE7}"/>
              </a:ext>
            </a:extLst>
          </p:cNvPr>
          <p:cNvSpPr/>
          <p:nvPr/>
        </p:nvSpPr>
        <p:spPr>
          <a:xfrm>
            <a:off x="8349836" y="5524498"/>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4BB90A2B-080D-B0B9-CD5C-D995AB637C09}"/>
              </a:ext>
            </a:extLst>
          </p:cNvPr>
          <p:cNvCxnSpPr>
            <a:cxnSpLocks/>
          </p:cNvCxnSpPr>
          <p:nvPr/>
        </p:nvCxnSpPr>
        <p:spPr>
          <a:xfrm flipV="1">
            <a:off x="7301345" y="3787240"/>
            <a:ext cx="518556" cy="6788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A1C692-4C3D-5EF4-A79A-4AB3F98F4105}"/>
              </a:ext>
            </a:extLst>
          </p:cNvPr>
          <p:cNvCxnSpPr>
            <a:cxnSpLocks/>
          </p:cNvCxnSpPr>
          <p:nvPr/>
        </p:nvCxnSpPr>
        <p:spPr>
          <a:xfrm flipH="1" flipV="1">
            <a:off x="4484915" y="3797135"/>
            <a:ext cx="65313" cy="65907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A8ACBC-6642-36CA-64FA-24E1E37714D4}"/>
              </a:ext>
            </a:extLst>
          </p:cNvPr>
          <p:cNvCxnSpPr>
            <a:cxnSpLocks/>
          </p:cNvCxnSpPr>
          <p:nvPr/>
        </p:nvCxnSpPr>
        <p:spPr>
          <a:xfrm flipH="1" flipV="1">
            <a:off x="7859486" y="3787240"/>
            <a:ext cx="431469" cy="7184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5B84AA-57DC-8C5C-D9D4-54BCAF12E87A}"/>
              </a:ext>
            </a:extLst>
          </p:cNvPr>
          <p:cNvCxnSpPr>
            <a:cxnSpLocks/>
          </p:cNvCxnSpPr>
          <p:nvPr/>
        </p:nvCxnSpPr>
        <p:spPr>
          <a:xfrm flipH="1" flipV="1">
            <a:off x="8255329" y="4747161"/>
            <a:ext cx="322612" cy="767935"/>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F94DEFE0-5BED-5BA2-BE87-FCE08646D934}"/>
              </a:ext>
            </a:extLst>
          </p:cNvPr>
          <p:cNvGraphicFramePr>
            <a:graphicFrameLocks noGrp="1"/>
          </p:cNvGraphicFramePr>
          <p:nvPr>
            <p:ph idx="1"/>
          </p:nvPr>
        </p:nvGraphicFramePr>
        <p:xfrm>
          <a:off x="369940" y="6163817"/>
          <a:ext cx="1283493" cy="448235"/>
        </p:xfrm>
        <a:graphic>
          <a:graphicData uri="http://schemas.openxmlformats.org/drawingml/2006/table">
            <a:tbl>
              <a:tblPr firstRow="1" bandRow="1">
                <a:tableStyleId>{5C22544A-7EE6-4342-B048-85BDC9FD1C3A}</a:tableStyleId>
              </a:tblPr>
              <a:tblGrid>
                <a:gridCol w="1283493">
                  <a:extLst>
                    <a:ext uri="{9D8B030D-6E8A-4147-A177-3AD203B41FA5}">
                      <a16:colId xmlns:a16="http://schemas.microsoft.com/office/drawing/2014/main" val="2114856279"/>
                    </a:ext>
                  </a:extLst>
                </a:gridCol>
              </a:tblGrid>
              <a:tr h="448235">
                <a:tc>
                  <a:txBody>
                    <a:bodyPr/>
                    <a:lstStyle/>
                    <a:p>
                      <a:pPr algn="ctr"/>
                      <a:r>
                        <a:rPr lang="en-GB" dirty="0"/>
                        <a:t>7</a:t>
                      </a:r>
                    </a:p>
                  </a:txBody>
                  <a:tcPr>
                    <a:solidFill>
                      <a:schemeClr val="tx1"/>
                    </a:solidFill>
                  </a:tcPr>
                </a:tc>
                <a:extLst>
                  <a:ext uri="{0D108BD9-81ED-4DB2-BD59-A6C34878D82A}">
                    <a16:rowId xmlns:a16="http://schemas.microsoft.com/office/drawing/2014/main" val="4286702366"/>
                  </a:ext>
                </a:extLst>
              </a:tr>
            </a:tbl>
          </a:graphicData>
        </a:graphic>
      </p:graphicFrame>
      <p:sp>
        <p:nvSpPr>
          <p:cNvPr id="8" name="TextBox 7">
            <a:extLst>
              <a:ext uri="{FF2B5EF4-FFF2-40B4-BE49-F238E27FC236}">
                <a16:creationId xmlns:a16="http://schemas.microsoft.com/office/drawing/2014/main" id="{95B3DC3B-3EC1-CCEE-BAAF-EEBAAF91579B}"/>
              </a:ext>
            </a:extLst>
          </p:cNvPr>
          <p:cNvSpPr txBox="1"/>
          <p:nvPr/>
        </p:nvSpPr>
        <p:spPr>
          <a:xfrm>
            <a:off x="372740" y="4941393"/>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Current element : </a:t>
            </a:r>
          </a:p>
        </p:txBody>
      </p:sp>
      <p:sp>
        <p:nvSpPr>
          <p:cNvPr id="10" name="TextBox 9">
            <a:extLst>
              <a:ext uri="{FF2B5EF4-FFF2-40B4-BE49-F238E27FC236}">
                <a16:creationId xmlns:a16="http://schemas.microsoft.com/office/drawing/2014/main" id="{D9695990-B4D8-9690-5ACF-AF87B3896F19}"/>
              </a:ext>
            </a:extLst>
          </p:cNvPr>
          <p:cNvSpPr txBox="1"/>
          <p:nvPr/>
        </p:nvSpPr>
        <p:spPr>
          <a:xfrm>
            <a:off x="8879278" y="2761013"/>
            <a:ext cx="26224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Untill</a:t>
            </a:r>
            <a:r>
              <a:rPr lang="en-GB" dirty="0"/>
              <a:t> </a:t>
            </a:r>
            <a:r>
              <a:rPr lang="en-GB" dirty="0" err="1"/>
              <a:t>idx</a:t>
            </a:r>
            <a:r>
              <a:rPr lang="en-GB" dirty="0"/>
              <a:t> &lt; </a:t>
            </a:r>
            <a:r>
              <a:rPr lang="en-GB" dirty="0" err="1"/>
              <a:t>len</a:t>
            </a:r>
            <a:r>
              <a:rPr lang="en-GB" dirty="0"/>
              <a:t>(</a:t>
            </a:r>
            <a:r>
              <a:rPr lang="en-GB" dirty="0" err="1"/>
              <a:t>arr</a:t>
            </a:r>
            <a:r>
              <a:rPr lang="en-GB" dirty="0"/>
              <a:t>)</a:t>
            </a:r>
          </a:p>
          <a:p>
            <a:r>
              <a:rPr lang="en-GB" dirty="0" err="1"/>
              <a:t>idx</a:t>
            </a:r>
            <a:r>
              <a:rPr lang="en-GB" dirty="0"/>
              <a:t> += </a:t>
            </a:r>
            <a:r>
              <a:rPr lang="en-GB" dirty="0" err="1"/>
              <a:t>idx</a:t>
            </a:r>
            <a:r>
              <a:rPr lang="en-GB" dirty="0"/>
              <a:t> &amp; -</a:t>
            </a:r>
            <a:r>
              <a:rPr lang="en-GB" dirty="0" err="1"/>
              <a:t>idx</a:t>
            </a:r>
            <a:endParaRPr lang="en-GB" dirty="0"/>
          </a:p>
          <a:p>
            <a:pPr marL="342900" indent="-342900">
              <a:buAutoNum type="arabicParenR"/>
            </a:pPr>
            <a:r>
              <a:rPr lang="en-GB" dirty="0"/>
              <a:t>2's complement</a:t>
            </a:r>
          </a:p>
          <a:p>
            <a:pPr marL="342900" indent="-342900">
              <a:buAutoNum type="arabicParenR"/>
            </a:pPr>
            <a:r>
              <a:rPr lang="en-GB" dirty="0"/>
              <a:t>And with original no</a:t>
            </a:r>
          </a:p>
          <a:p>
            <a:pPr marL="342900" indent="-342900">
              <a:buAutoNum type="arabicParenR"/>
            </a:pPr>
            <a:r>
              <a:rPr lang="en-GB" dirty="0"/>
              <a:t>Add to existing index</a:t>
            </a:r>
          </a:p>
          <a:p>
            <a:endParaRPr lang="en-GB" dirty="0"/>
          </a:p>
        </p:txBody>
      </p:sp>
      <p:sp>
        <p:nvSpPr>
          <p:cNvPr id="40" name="TextBox 39">
            <a:extLst>
              <a:ext uri="{FF2B5EF4-FFF2-40B4-BE49-F238E27FC236}">
                <a16:creationId xmlns:a16="http://schemas.microsoft.com/office/drawing/2014/main" id="{CD7E5B1B-B389-196F-075A-F17B6EB7EA96}"/>
              </a:ext>
            </a:extLst>
          </p:cNvPr>
          <p:cNvSpPr txBox="1"/>
          <p:nvPr/>
        </p:nvSpPr>
        <p:spPr>
          <a:xfrm>
            <a:off x="2804162" y="3459889"/>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
        <p:nvSpPr>
          <p:cNvPr id="48" name="TextBox 47">
            <a:extLst>
              <a:ext uri="{FF2B5EF4-FFF2-40B4-BE49-F238E27FC236}">
                <a16:creationId xmlns:a16="http://schemas.microsoft.com/office/drawing/2014/main" id="{A9AEBB0B-73EB-CC93-53CD-8AAC7777DB77}"/>
              </a:ext>
            </a:extLst>
          </p:cNvPr>
          <p:cNvSpPr txBox="1"/>
          <p:nvPr/>
        </p:nvSpPr>
        <p:spPr>
          <a:xfrm>
            <a:off x="6099565" y="252965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3" name="TextBox 2">
            <a:extLst>
              <a:ext uri="{FF2B5EF4-FFF2-40B4-BE49-F238E27FC236}">
                <a16:creationId xmlns:a16="http://schemas.microsoft.com/office/drawing/2014/main" id="{00C49DDC-EB65-78DE-8052-C39EE4F243DF}"/>
              </a:ext>
            </a:extLst>
          </p:cNvPr>
          <p:cNvSpPr txBox="1"/>
          <p:nvPr/>
        </p:nvSpPr>
        <p:spPr>
          <a:xfrm>
            <a:off x="868484" y="5690470"/>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43" name="TextBox 42">
            <a:extLst>
              <a:ext uri="{FF2B5EF4-FFF2-40B4-BE49-F238E27FC236}">
                <a16:creationId xmlns:a16="http://schemas.microsoft.com/office/drawing/2014/main" id="{87668F69-FEF9-4AE9-24E5-2690C7ACBB8A}"/>
              </a:ext>
            </a:extLst>
          </p:cNvPr>
          <p:cNvSpPr txBox="1"/>
          <p:nvPr/>
        </p:nvSpPr>
        <p:spPr>
          <a:xfrm>
            <a:off x="4282640"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17</a:t>
            </a:r>
          </a:p>
        </p:txBody>
      </p:sp>
      <p:sp>
        <p:nvSpPr>
          <p:cNvPr id="45" name="TextBox 44">
            <a:extLst>
              <a:ext uri="{FF2B5EF4-FFF2-40B4-BE49-F238E27FC236}">
                <a16:creationId xmlns:a16="http://schemas.microsoft.com/office/drawing/2014/main" id="{D6CB7303-7003-7400-B0F3-B91C299B7594}"/>
              </a:ext>
            </a:extLst>
          </p:cNvPr>
          <p:cNvSpPr txBox="1"/>
          <p:nvPr/>
        </p:nvSpPr>
        <p:spPr>
          <a:xfrm>
            <a:off x="7578043"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graphicFrame>
        <p:nvGraphicFramePr>
          <p:cNvPr id="14" name="Table 13">
            <a:extLst>
              <a:ext uri="{FF2B5EF4-FFF2-40B4-BE49-F238E27FC236}">
                <a16:creationId xmlns:a16="http://schemas.microsoft.com/office/drawing/2014/main" id="{3DB7236B-F232-637E-A73A-98E1DC52553A}"/>
              </a:ext>
            </a:extLst>
          </p:cNvPr>
          <p:cNvGraphicFramePr>
            <a:graphicFrameLocks noGrp="1"/>
          </p:cNvGraphicFramePr>
          <p:nvPr>
            <p:extLst>
              <p:ext uri="{D42A27DB-BD31-4B8C-83A1-F6EECF244321}">
                <p14:modId xmlns:p14="http://schemas.microsoft.com/office/powerpoint/2010/main" val="3118285924"/>
              </p:ext>
            </p:extLst>
          </p:nvPr>
        </p:nvGraphicFramePr>
        <p:xfrm>
          <a:off x="2414649" y="5512128"/>
          <a:ext cx="4667688" cy="365760"/>
        </p:xfrm>
        <a:graphic>
          <a:graphicData uri="http://schemas.openxmlformats.org/drawingml/2006/table">
            <a:tbl>
              <a:tblPr firstRow="1" bandRow="1">
                <a:tableStyleId>{5C22544A-7EE6-4342-B048-85BDC9FD1C3A}</a:tableStyleId>
              </a:tblPr>
              <a:tblGrid>
                <a:gridCol w="1166922">
                  <a:extLst>
                    <a:ext uri="{9D8B030D-6E8A-4147-A177-3AD203B41FA5}">
                      <a16:colId xmlns:a16="http://schemas.microsoft.com/office/drawing/2014/main" val="2715898414"/>
                    </a:ext>
                  </a:extLst>
                </a:gridCol>
                <a:gridCol w="1166922">
                  <a:extLst>
                    <a:ext uri="{9D8B030D-6E8A-4147-A177-3AD203B41FA5}">
                      <a16:colId xmlns:a16="http://schemas.microsoft.com/office/drawing/2014/main" val="2036367628"/>
                    </a:ext>
                  </a:extLst>
                </a:gridCol>
                <a:gridCol w="1166922">
                  <a:extLst>
                    <a:ext uri="{9D8B030D-6E8A-4147-A177-3AD203B41FA5}">
                      <a16:colId xmlns:a16="http://schemas.microsoft.com/office/drawing/2014/main" val="2674220280"/>
                    </a:ext>
                  </a:extLst>
                </a:gridCol>
                <a:gridCol w="1166922">
                  <a:extLst>
                    <a:ext uri="{9D8B030D-6E8A-4147-A177-3AD203B41FA5}">
                      <a16:colId xmlns:a16="http://schemas.microsoft.com/office/drawing/2014/main" val="1637209049"/>
                    </a:ext>
                  </a:extLst>
                </a:gridCol>
              </a:tblGrid>
              <a:tr h="284556">
                <a:tc>
                  <a:txBody>
                    <a:bodyPr/>
                    <a:lstStyle/>
                    <a:p>
                      <a:r>
                        <a:rPr lang="en-GB" dirty="0"/>
                        <a:t>10(2)</a:t>
                      </a:r>
                    </a:p>
                  </a:txBody>
                  <a:tcPr/>
                </a:tc>
                <a:tc>
                  <a:txBody>
                    <a:bodyPr/>
                    <a:lstStyle/>
                    <a:p>
                      <a:r>
                        <a:rPr lang="en-GB" dirty="0"/>
                        <a:t>10</a:t>
                      </a:r>
                    </a:p>
                  </a:txBody>
                  <a:tcPr/>
                </a:tc>
                <a:tc>
                  <a:txBody>
                    <a:bodyPr/>
                    <a:lstStyle/>
                    <a:p>
                      <a:r>
                        <a:rPr lang="en-GB" dirty="0"/>
                        <a:t>10(2)</a:t>
                      </a:r>
                    </a:p>
                  </a:txBody>
                  <a:tcPr/>
                </a:tc>
                <a:tc>
                  <a:txBody>
                    <a:bodyPr/>
                    <a:lstStyle/>
                    <a:p>
                      <a:r>
                        <a:rPr lang="en-GB" dirty="0"/>
                        <a:t>4</a:t>
                      </a:r>
                    </a:p>
                  </a:txBody>
                  <a:tcPr/>
                </a:tc>
                <a:extLst>
                  <a:ext uri="{0D108BD9-81ED-4DB2-BD59-A6C34878D82A}">
                    <a16:rowId xmlns:a16="http://schemas.microsoft.com/office/drawing/2014/main" val="4245029419"/>
                  </a:ext>
                </a:extLst>
              </a:tr>
            </a:tbl>
          </a:graphicData>
        </a:graphic>
      </p:graphicFrame>
      <p:graphicFrame>
        <p:nvGraphicFramePr>
          <p:cNvPr id="20" name="Table 10">
            <a:extLst>
              <a:ext uri="{FF2B5EF4-FFF2-40B4-BE49-F238E27FC236}">
                <a16:creationId xmlns:a16="http://schemas.microsoft.com/office/drawing/2014/main" id="{F6333278-92F9-1257-7C99-AA35B2911102}"/>
              </a:ext>
            </a:extLst>
          </p:cNvPr>
          <p:cNvGraphicFramePr>
            <a:graphicFrameLocks noGrp="1"/>
          </p:cNvGraphicFramePr>
          <p:nvPr>
            <p:extLst>
              <p:ext uri="{D42A27DB-BD31-4B8C-83A1-F6EECF244321}">
                <p14:modId xmlns:p14="http://schemas.microsoft.com/office/powerpoint/2010/main" val="4097584915"/>
              </p:ext>
            </p:extLst>
          </p:nvPr>
        </p:nvGraphicFramePr>
        <p:xfrm>
          <a:off x="2384961" y="5037116"/>
          <a:ext cx="4667688" cy="365760"/>
        </p:xfrm>
        <a:graphic>
          <a:graphicData uri="http://schemas.openxmlformats.org/drawingml/2006/table">
            <a:tbl>
              <a:tblPr firstRow="1" bandRow="1">
                <a:tableStyleId>{5C22544A-7EE6-4342-B048-85BDC9FD1C3A}</a:tableStyleId>
              </a:tblPr>
              <a:tblGrid>
                <a:gridCol w="1166922">
                  <a:extLst>
                    <a:ext uri="{9D8B030D-6E8A-4147-A177-3AD203B41FA5}">
                      <a16:colId xmlns:a16="http://schemas.microsoft.com/office/drawing/2014/main" val="2715898414"/>
                    </a:ext>
                  </a:extLst>
                </a:gridCol>
                <a:gridCol w="1166922">
                  <a:extLst>
                    <a:ext uri="{9D8B030D-6E8A-4147-A177-3AD203B41FA5}">
                      <a16:colId xmlns:a16="http://schemas.microsoft.com/office/drawing/2014/main" val="2036367628"/>
                    </a:ext>
                  </a:extLst>
                </a:gridCol>
                <a:gridCol w="1166922">
                  <a:extLst>
                    <a:ext uri="{9D8B030D-6E8A-4147-A177-3AD203B41FA5}">
                      <a16:colId xmlns:a16="http://schemas.microsoft.com/office/drawing/2014/main" val="2674220280"/>
                    </a:ext>
                  </a:extLst>
                </a:gridCol>
                <a:gridCol w="1166922">
                  <a:extLst>
                    <a:ext uri="{9D8B030D-6E8A-4147-A177-3AD203B41FA5}">
                      <a16:colId xmlns:a16="http://schemas.microsoft.com/office/drawing/2014/main" val="1637209049"/>
                    </a:ext>
                  </a:extLst>
                </a:gridCol>
              </a:tblGrid>
              <a:tr h="358733">
                <a:tc>
                  <a:txBody>
                    <a:bodyPr/>
                    <a:lstStyle/>
                    <a:p>
                      <a:r>
                        <a:rPr lang="en-GB" dirty="0"/>
                        <a:t>index</a:t>
                      </a:r>
                    </a:p>
                  </a:txBody>
                  <a:tcPr/>
                </a:tc>
                <a:tc>
                  <a:txBody>
                    <a:bodyPr/>
                    <a:lstStyle/>
                    <a:p>
                      <a:r>
                        <a:rPr lang="en-GB" dirty="0"/>
                        <a:t>2'comp</a:t>
                      </a:r>
                    </a:p>
                  </a:txBody>
                  <a:tcPr/>
                </a:tc>
                <a:tc>
                  <a:txBody>
                    <a:bodyPr/>
                    <a:lstStyle/>
                    <a:p>
                      <a:r>
                        <a:rPr lang="en-GB" dirty="0"/>
                        <a:t>And</a:t>
                      </a:r>
                    </a:p>
                  </a:txBody>
                  <a:tcPr/>
                </a:tc>
                <a:tc>
                  <a:txBody>
                    <a:bodyPr/>
                    <a:lstStyle/>
                    <a:p>
                      <a:r>
                        <a:rPr lang="en-GB" dirty="0"/>
                        <a:t>New </a:t>
                      </a:r>
                      <a:r>
                        <a:rPr lang="en-GB" dirty="0" err="1"/>
                        <a:t>idx</a:t>
                      </a:r>
                    </a:p>
                  </a:txBody>
                  <a:tcPr/>
                </a:tc>
                <a:extLst>
                  <a:ext uri="{0D108BD9-81ED-4DB2-BD59-A6C34878D82A}">
                    <a16:rowId xmlns:a16="http://schemas.microsoft.com/office/drawing/2014/main" val="4245029419"/>
                  </a:ext>
                </a:extLst>
              </a:tr>
            </a:tbl>
          </a:graphicData>
        </a:graphic>
      </p:graphicFrame>
      <p:sp>
        <p:nvSpPr>
          <p:cNvPr id="42" name="TextBox 41">
            <a:extLst>
              <a:ext uri="{FF2B5EF4-FFF2-40B4-BE49-F238E27FC236}">
                <a16:creationId xmlns:a16="http://schemas.microsoft.com/office/drawing/2014/main" id="{A6D1C359-CDF9-EFF7-D38B-66A9A884D75E}"/>
              </a:ext>
            </a:extLst>
          </p:cNvPr>
          <p:cNvSpPr txBox="1"/>
          <p:nvPr/>
        </p:nvSpPr>
        <p:spPr>
          <a:xfrm>
            <a:off x="7591898" y="3418325"/>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17</a:t>
            </a:r>
          </a:p>
        </p:txBody>
      </p:sp>
      <p:graphicFrame>
        <p:nvGraphicFramePr>
          <p:cNvPr id="11" name="Table 10">
            <a:extLst>
              <a:ext uri="{FF2B5EF4-FFF2-40B4-BE49-F238E27FC236}">
                <a16:creationId xmlns:a16="http://schemas.microsoft.com/office/drawing/2014/main" id="{08DD375A-36F2-BB3F-4368-4ED0AEA320B3}"/>
              </a:ext>
            </a:extLst>
          </p:cNvPr>
          <p:cNvGraphicFramePr>
            <a:graphicFrameLocks noGrp="1"/>
          </p:cNvGraphicFramePr>
          <p:nvPr>
            <p:extLst>
              <p:ext uri="{D42A27DB-BD31-4B8C-83A1-F6EECF244321}">
                <p14:modId xmlns:p14="http://schemas.microsoft.com/office/powerpoint/2010/main" val="554289661"/>
              </p:ext>
            </p:extLst>
          </p:nvPr>
        </p:nvGraphicFramePr>
        <p:xfrm>
          <a:off x="2434441" y="5957453"/>
          <a:ext cx="4648200" cy="371103"/>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667097649"/>
                    </a:ext>
                  </a:extLst>
                </a:gridCol>
                <a:gridCol w="1162050">
                  <a:extLst>
                    <a:ext uri="{9D8B030D-6E8A-4147-A177-3AD203B41FA5}">
                      <a16:colId xmlns:a16="http://schemas.microsoft.com/office/drawing/2014/main" val="3576475787"/>
                    </a:ext>
                  </a:extLst>
                </a:gridCol>
                <a:gridCol w="1162050">
                  <a:extLst>
                    <a:ext uri="{9D8B030D-6E8A-4147-A177-3AD203B41FA5}">
                      <a16:colId xmlns:a16="http://schemas.microsoft.com/office/drawing/2014/main" val="3938852323"/>
                    </a:ext>
                  </a:extLst>
                </a:gridCol>
                <a:gridCol w="1162050">
                  <a:extLst>
                    <a:ext uri="{9D8B030D-6E8A-4147-A177-3AD203B41FA5}">
                      <a16:colId xmlns:a16="http://schemas.microsoft.com/office/drawing/2014/main" val="355573112"/>
                    </a:ext>
                  </a:extLst>
                </a:gridCol>
              </a:tblGrid>
              <a:tr h="371103">
                <a:tc>
                  <a:txBody>
                    <a:bodyPr/>
                    <a:lstStyle/>
                    <a:p>
                      <a:pPr algn="l" fontAlgn="base"/>
                      <a:r>
                        <a:rPr lang="en-GB" sz="1800" dirty="0">
                          <a:effectLst/>
                        </a:rPr>
                        <a:t>100(4)</a:t>
                      </a:r>
                      <a:endParaRPr lang="en-US" dirty="0"/>
                    </a:p>
                  </a:txBody>
                  <a:tcPr/>
                </a:tc>
                <a:tc>
                  <a:txBody>
                    <a:bodyPr/>
                    <a:lstStyle/>
                    <a:p>
                      <a:pPr algn="l" fontAlgn="base"/>
                      <a:r>
                        <a:rPr lang="en-GB" sz="1800" dirty="0">
                          <a:effectLst/>
                        </a:rPr>
                        <a:t>100​</a:t>
                      </a:r>
                      <a:endParaRPr lang="en-GB" b="1" i="0" dirty="0">
                        <a:solidFill>
                          <a:srgbClr val="FFFFFF"/>
                        </a:solidFill>
                        <a:effectLst/>
                      </a:endParaRPr>
                    </a:p>
                  </a:txBody>
                  <a:tcPr/>
                </a:tc>
                <a:tc>
                  <a:txBody>
                    <a:bodyPr/>
                    <a:lstStyle/>
                    <a:p>
                      <a:pPr algn="l" fontAlgn="base"/>
                      <a:r>
                        <a:rPr lang="en-GB" sz="1800" dirty="0">
                          <a:effectLst/>
                        </a:rPr>
                        <a:t>100(4)</a:t>
                      </a:r>
                    </a:p>
                  </a:txBody>
                  <a:tcPr/>
                </a:tc>
                <a:tc>
                  <a:txBody>
                    <a:bodyPr/>
                    <a:lstStyle/>
                    <a:p>
                      <a:pPr algn="l" fontAlgn="base"/>
                      <a:r>
                        <a:rPr lang="en-GB" sz="1800" dirty="0">
                          <a:effectLst/>
                        </a:rPr>
                        <a:t>8​</a:t>
                      </a:r>
                      <a:endParaRPr lang="en-GB" b="1" i="0" dirty="0">
                        <a:solidFill>
                          <a:srgbClr val="FFFFFF"/>
                        </a:solidFill>
                        <a:effectLst/>
                      </a:endParaRPr>
                    </a:p>
                  </a:txBody>
                  <a:tcPr/>
                </a:tc>
                <a:extLst>
                  <a:ext uri="{0D108BD9-81ED-4DB2-BD59-A6C34878D82A}">
                    <a16:rowId xmlns:a16="http://schemas.microsoft.com/office/drawing/2014/main" val="100526189"/>
                  </a:ext>
                </a:extLst>
              </a:tr>
            </a:tbl>
          </a:graphicData>
        </a:graphic>
      </p:graphicFrame>
    </p:spTree>
    <p:extLst>
      <p:ext uri="{BB962C8B-B14F-4D97-AF65-F5344CB8AC3E}">
        <p14:creationId xmlns:p14="http://schemas.microsoft.com/office/powerpoint/2010/main" val="3329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45"/>
                                        </p:tgtEl>
                                        <p:attrNameLst>
                                          <p:attrName>ppt_x</p:attrName>
                                        </p:attrNameLst>
                                      </p:cBhvr>
                                      <p:tavLst>
                                        <p:tav tm="0">
                                          <p:val>
                                            <p:strVal val="ppt_x"/>
                                          </p:val>
                                        </p:tav>
                                        <p:tav tm="100000">
                                          <p:val>
                                            <p:strVal val="ppt_x"/>
                                          </p:val>
                                        </p:tav>
                                      </p:tavLst>
                                    </p:anim>
                                    <p:anim calcmode="lin" valueType="num">
                                      <p:cBhvr additive="base">
                                        <p:cTn id="23" dur="500"/>
                                        <p:tgtEl>
                                          <p:spTgt spid="45"/>
                                        </p:tgtEl>
                                        <p:attrNameLst>
                                          <p:attrName>ppt_y</p:attrName>
                                        </p:attrNameLst>
                                      </p:cBhvr>
                                      <p:tavLst>
                                        <p:tav tm="0">
                                          <p:val>
                                            <p:strVal val="ppt_y"/>
                                          </p:val>
                                        </p:tav>
                                        <p:tav tm="100000">
                                          <p:val>
                                            <p:strVal val="1+ppt_h/2"/>
                                          </p:val>
                                        </p:tav>
                                      </p:tavLst>
                                    </p:anim>
                                    <p:set>
                                      <p:cBhvr>
                                        <p:cTn id="24" dur="1" fill="hold">
                                          <p:stCondLst>
                                            <p:cond delay="499"/>
                                          </p:stCondLst>
                                        </p:cTn>
                                        <p:tgtEl>
                                          <p:spTgt spid="4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11F-8369-5FA9-E390-04F151B03B9C}"/>
              </a:ext>
            </a:extLst>
          </p:cNvPr>
          <p:cNvSpPr>
            <a:spLocks noGrp="1"/>
          </p:cNvSpPr>
          <p:nvPr>
            <p:ph type="title"/>
          </p:nvPr>
        </p:nvSpPr>
        <p:spPr/>
        <p:txBody>
          <a:bodyPr/>
          <a:lstStyle/>
          <a:p>
            <a:r>
              <a:rPr lang="en-GB" dirty="0"/>
              <a:t>Binary indexed tree</a:t>
            </a:r>
          </a:p>
        </p:txBody>
      </p:sp>
      <p:sp>
        <p:nvSpPr>
          <p:cNvPr id="5" name="TextBox 4">
            <a:extLst>
              <a:ext uri="{FF2B5EF4-FFF2-40B4-BE49-F238E27FC236}">
                <a16:creationId xmlns:a16="http://schemas.microsoft.com/office/drawing/2014/main" id="{A8B2630B-D85B-8837-B554-6B289C1284B6}"/>
              </a:ext>
            </a:extLst>
          </p:cNvPr>
          <p:cNvSpPr txBox="1"/>
          <p:nvPr/>
        </p:nvSpPr>
        <p:spPr>
          <a:xfrm>
            <a:off x="5782890" y="23614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7" name="TextBox 6">
            <a:extLst>
              <a:ext uri="{FF2B5EF4-FFF2-40B4-BE49-F238E27FC236}">
                <a16:creationId xmlns:a16="http://schemas.microsoft.com/office/drawing/2014/main" id="{F1235A3E-E6C3-6FFE-24A5-02FC70406504}"/>
              </a:ext>
            </a:extLst>
          </p:cNvPr>
          <p:cNvSpPr txBox="1"/>
          <p:nvPr/>
        </p:nvSpPr>
        <p:spPr>
          <a:xfrm>
            <a:off x="2521134" y="31471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9" name="TextBox 8">
            <a:extLst>
              <a:ext uri="{FF2B5EF4-FFF2-40B4-BE49-F238E27FC236}">
                <a16:creationId xmlns:a16="http://schemas.microsoft.com/office/drawing/2014/main" id="{332EA0E8-BD61-BDC2-F08A-3EE4D1585299}"/>
              </a:ext>
            </a:extLst>
          </p:cNvPr>
          <p:cNvSpPr txBox="1"/>
          <p:nvPr/>
        </p:nvSpPr>
        <p:spPr>
          <a:xfrm>
            <a:off x="4088677" y="31709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3" name="TextBox 12">
            <a:extLst>
              <a:ext uri="{FF2B5EF4-FFF2-40B4-BE49-F238E27FC236}">
                <a16:creationId xmlns:a16="http://schemas.microsoft.com/office/drawing/2014/main" id="{D3F55FE7-7137-9179-D9E0-306FBB8A2924}"/>
              </a:ext>
            </a:extLst>
          </p:cNvPr>
          <p:cNvSpPr txBox="1"/>
          <p:nvPr/>
        </p:nvSpPr>
        <p:spPr>
          <a:xfrm>
            <a:off x="7322723" y="3168943"/>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16" name="Rectangle 15">
            <a:extLst>
              <a:ext uri="{FF2B5EF4-FFF2-40B4-BE49-F238E27FC236}">
                <a16:creationId xmlns:a16="http://schemas.microsoft.com/office/drawing/2014/main" id="{401F081E-1ABF-5AAD-5A79-056CF77C7B6C}"/>
              </a:ext>
            </a:extLst>
          </p:cNvPr>
          <p:cNvSpPr/>
          <p:nvPr/>
        </p:nvSpPr>
        <p:spPr>
          <a:xfrm>
            <a:off x="6103422" y="254577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331910-455F-B3DB-0F31-332A67C13057}"/>
              </a:ext>
            </a:extLst>
          </p:cNvPr>
          <p:cNvSpPr/>
          <p:nvPr/>
        </p:nvSpPr>
        <p:spPr>
          <a:xfrm>
            <a:off x="434191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3EB75B5-77A8-68AD-04BC-B57D2A8B37DD}"/>
              </a:ext>
            </a:extLst>
          </p:cNvPr>
          <p:cNvSpPr/>
          <p:nvPr/>
        </p:nvSpPr>
        <p:spPr>
          <a:xfrm>
            <a:off x="286739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7993F4-0D8D-B344-AA0C-D51858AE7E29}"/>
              </a:ext>
            </a:extLst>
          </p:cNvPr>
          <p:cNvSpPr/>
          <p:nvPr/>
        </p:nvSpPr>
        <p:spPr>
          <a:xfrm>
            <a:off x="7667006"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22AFA3BA-C79E-78B7-4EE2-59C21A58CD3E}"/>
              </a:ext>
            </a:extLst>
          </p:cNvPr>
          <p:cNvCxnSpPr/>
          <p:nvPr/>
        </p:nvCxnSpPr>
        <p:spPr>
          <a:xfrm>
            <a:off x="6479970" y="2872838"/>
            <a:ext cx="1171699"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9A428B-36F3-0366-5B78-5DFEA250C070}"/>
              </a:ext>
            </a:extLst>
          </p:cNvPr>
          <p:cNvCxnSpPr>
            <a:cxnSpLocks/>
          </p:cNvCxnSpPr>
          <p:nvPr/>
        </p:nvCxnSpPr>
        <p:spPr>
          <a:xfrm flipV="1">
            <a:off x="3224151" y="2847110"/>
            <a:ext cx="2863931" cy="5997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596499-F563-0931-C6C1-E318AC75D4C5}"/>
              </a:ext>
            </a:extLst>
          </p:cNvPr>
          <p:cNvCxnSpPr>
            <a:cxnSpLocks/>
          </p:cNvCxnSpPr>
          <p:nvPr/>
        </p:nvCxnSpPr>
        <p:spPr>
          <a:xfrm flipV="1">
            <a:off x="4668982" y="2876798"/>
            <a:ext cx="1419102" cy="59970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3E90DB-45FD-661F-3DDD-7F365B7446CE}"/>
              </a:ext>
            </a:extLst>
          </p:cNvPr>
          <p:cNvSpPr txBox="1"/>
          <p:nvPr/>
        </p:nvSpPr>
        <p:spPr>
          <a:xfrm>
            <a:off x="399367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26" name="TextBox 25">
            <a:extLst>
              <a:ext uri="{FF2B5EF4-FFF2-40B4-BE49-F238E27FC236}">
                <a16:creationId xmlns:a16="http://schemas.microsoft.com/office/drawing/2014/main" id="{43301095-F37E-4B7E-03CD-70D25092FB5A}"/>
              </a:ext>
            </a:extLst>
          </p:cNvPr>
          <p:cNvSpPr txBox="1"/>
          <p:nvPr/>
        </p:nvSpPr>
        <p:spPr>
          <a:xfrm>
            <a:off x="691302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27" name="TextBox 26">
            <a:extLst>
              <a:ext uri="{FF2B5EF4-FFF2-40B4-BE49-F238E27FC236}">
                <a16:creationId xmlns:a16="http://schemas.microsoft.com/office/drawing/2014/main" id="{BAFA2E34-61C0-F2CE-EE99-C8C7AB4CAB7B}"/>
              </a:ext>
            </a:extLst>
          </p:cNvPr>
          <p:cNvSpPr txBox="1"/>
          <p:nvPr/>
        </p:nvSpPr>
        <p:spPr>
          <a:xfrm>
            <a:off x="8417233"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28" name="TextBox 27">
            <a:extLst>
              <a:ext uri="{FF2B5EF4-FFF2-40B4-BE49-F238E27FC236}">
                <a16:creationId xmlns:a16="http://schemas.microsoft.com/office/drawing/2014/main" id="{7F43DFF5-46A0-0768-3E34-0342703A7301}"/>
              </a:ext>
            </a:extLst>
          </p:cNvPr>
          <p:cNvSpPr txBox="1"/>
          <p:nvPr/>
        </p:nvSpPr>
        <p:spPr>
          <a:xfrm>
            <a:off x="8704220" y="522337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30" name="Rectangle 29">
            <a:extLst>
              <a:ext uri="{FF2B5EF4-FFF2-40B4-BE49-F238E27FC236}">
                <a16:creationId xmlns:a16="http://schemas.microsoft.com/office/drawing/2014/main" id="{421F1ED3-F1F5-CEA7-FFA7-BC16194EB633}"/>
              </a:ext>
            </a:extLst>
          </p:cNvPr>
          <p:cNvSpPr/>
          <p:nvPr/>
        </p:nvSpPr>
        <p:spPr>
          <a:xfrm>
            <a:off x="4401291"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7B1801D-3703-A6ED-F792-2C39DE09339C}"/>
              </a:ext>
            </a:extLst>
          </p:cNvPr>
          <p:cNvSpPr/>
          <p:nvPr/>
        </p:nvSpPr>
        <p:spPr>
          <a:xfrm>
            <a:off x="7142512" y="444582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7F5AFE2-19F1-15ED-1CCF-35D53D89AC6A}"/>
              </a:ext>
            </a:extLst>
          </p:cNvPr>
          <p:cNvSpPr/>
          <p:nvPr/>
        </p:nvSpPr>
        <p:spPr>
          <a:xfrm>
            <a:off x="8122227"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354D51E2-D1F7-55FE-399F-13BCA96EEBE7}"/>
              </a:ext>
            </a:extLst>
          </p:cNvPr>
          <p:cNvSpPr/>
          <p:nvPr/>
        </p:nvSpPr>
        <p:spPr>
          <a:xfrm>
            <a:off x="8349836" y="5524498"/>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4BB90A2B-080D-B0B9-CD5C-D995AB637C09}"/>
              </a:ext>
            </a:extLst>
          </p:cNvPr>
          <p:cNvCxnSpPr>
            <a:cxnSpLocks/>
          </p:cNvCxnSpPr>
          <p:nvPr/>
        </p:nvCxnSpPr>
        <p:spPr>
          <a:xfrm flipV="1">
            <a:off x="7301345" y="3787240"/>
            <a:ext cx="518556" cy="6788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A1C692-4C3D-5EF4-A79A-4AB3F98F4105}"/>
              </a:ext>
            </a:extLst>
          </p:cNvPr>
          <p:cNvCxnSpPr>
            <a:cxnSpLocks/>
          </p:cNvCxnSpPr>
          <p:nvPr/>
        </p:nvCxnSpPr>
        <p:spPr>
          <a:xfrm flipH="1" flipV="1">
            <a:off x="4484915" y="3797135"/>
            <a:ext cx="65313" cy="65907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A8ACBC-6642-36CA-64FA-24E1E37714D4}"/>
              </a:ext>
            </a:extLst>
          </p:cNvPr>
          <p:cNvCxnSpPr>
            <a:cxnSpLocks/>
          </p:cNvCxnSpPr>
          <p:nvPr/>
        </p:nvCxnSpPr>
        <p:spPr>
          <a:xfrm flipH="1" flipV="1">
            <a:off x="7859486" y="3787240"/>
            <a:ext cx="431469" cy="7184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5B84AA-57DC-8C5C-D9D4-54BCAF12E87A}"/>
              </a:ext>
            </a:extLst>
          </p:cNvPr>
          <p:cNvCxnSpPr>
            <a:cxnSpLocks/>
          </p:cNvCxnSpPr>
          <p:nvPr/>
        </p:nvCxnSpPr>
        <p:spPr>
          <a:xfrm flipH="1" flipV="1">
            <a:off x="8255329" y="4747161"/>
            <a:ext cx="322612" cy="767935"/>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F94DEFE0-5BED-5BA2-BE87-FCE08646D934}"/>
              </a:ext>
            </a:extLst>
          </p:cNvPr>
          <p:cNvGraphicFramePr>
            <a:graphicFrameLocks noGrp="1"/>
          </p:cNvGraphicFramePr>
          <p:nvPr>
            <p:ph idx="1"/>
            <p:extLst>
              <p:ext uri="{D42A27DB-BD31-4B8C-83A1-F6EECF244321}">
                <p14:modId xmlns:p14="http://schemas.microsoft.com/office/powerpoint/2010/main" val="4253568742"/>
              </p:ext>
            </p:extLst>
          </p:nvPr>
        </p:nvGraphicFramePr>
        <p:xfrm>
          <a:off x="369940" y="6163817"/>
          <a:ext cx="1283493" cy="448235"/>
        </p:xfrm>
        <a:graphic>
          <a:graphicData uri="http://schemas.openxmlformats.org/drawingml/2006/table">
            <a:tbl>
              <a:tblPr firstRow="1" bandRow="1">
                <a:tableStyleId>{5C22544A-7EE6-4342-B048-85BDC9FD1C3A}</a:tableStyleId>
              </a:tblPr>
              <a:tblGrid>
                <a:gridCol w="1283493">
                  <a:extLst>
                    <a:ext uri="{9D8B030D-6E8A-4147-A177-3AD203B41FA5}">
                      <a16:colId xmlns:a16="http://schemas.microsoft.com/office/drawing/2014/main" val="2114856279"/>
                    </a:ext>
                  </a:extLst>
                </a:gridCol>
              </a:tblGrid>
              <a:tr h="448235">
                <a:tc>
                  <a:txBody>
                    <a:bodyPr/>
                    <a:lstStyle/>
                    <a:p>
                      <a:pPr algn="ctr"/>
                      <a:r>
                        <a:rPr lang="en-GB" dirty="0"/>
                        <a:t>15</a:t>
                      </a:r>
                    </a:p>
                  </a:txBody>
                  <a:tcPr>
                    <a:solidFill>
                      <a:schemeClr val="tx1"/>
                    </a:solidFill>
                  </a:tcPr>
                </a:tc>
                <a:extLst>
                  <a:ext uri="{0D108BD9-81ED-4DB2-BD59-A6C34878D82A}">
                    <a16:rowId xmlns:a16="http://schemas.microsoft.com/office/drawing/2014/main" val="4286702366"/>
                  </a:ext>
                </a:extLst>
              </a:tr>
            </a:tbl>
          </a:graphicData>
        </a:graphic>
      </p:graphicFrame>
      <p:sp>
        <p:nvSpPr>
          <p:cNvPr id="8" name="TextBox 7">
            <a:extLst>
              <a:ext uri="{FF2B5EF4-FFF2-40B4-BE49-F238E27FC236}">
                <a16:creationId xmlns:a16="http://schemas.microsoft.com/office/drawing/2014/main" id="{95B3DC3B-3EC1-CCEE-BAAF-EEBAAF91579B}"/>
              </a:ext>
            </a:extLst>
          </p:cNvPr>
          <p:cNvSpPr txBox="1"/>
          <p:nvPr/>
        </p:nvSpPr>
        <p:spPr>
          <a:xfrm>
            <a:off x="372740" y="4941393"/>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Current element : </a:t>
            </a:r>
          </a:p>
        </p:txBody>
      </p:sp>
      <p:sp>
        <p:nvSpPr>
          <p:cNvPr id="10" name="TextBox 9">
            <a:extLst>
              <a:ext uri="{FF2B5EF4-FFF2-40B4-BE49-F238E27FC236}">
                <a16:creationId xmlns:a16="http://schemas.microsoft.com/office/drawing/2014/main" id="{D9695990-B4D8-9690-5ACF-AF87B3896F19}"/>
              </a:ext>
            </a:extLst>
          </p:cNvPr>
          <p:cNvSpPr txBox="1"/>
          <p:nvPr/>
        </p:nvSpPr>
        <p:spPr>
          <a:xfrm>
            <a:off x="8879278" y="2761013"/>
            <a:ext cx="26224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Untill</a:t>
            </a:r>
            <a:r>
              <a:rPr lang="en-GB" dirty="0"/>
              <a:t> </a:t>
            </a:r>
            <a:r>
              <a:rPr lang="en-GB" dirty="0" err="1"/>
              <a:t>idx</a:t>
            </a:r>
            <a:r>
              <a:rPr lang="en-GB" dirty="0"/>
              <a:t> &lt; </a:t>
            </a:r>
            <a:r>
              <a:rPr lang="en-GB" dirty="0" err="1"/>
              <a:t>len</a:t>
            </a:r>
            <a:r>
              <a:rPr lang="en-GB" dirty="0"/>
              <a:t>(</a:t>
            </a:r>
            <a:r>
              <a:rPr lang="en-GB" dirty="0" err="1"/>
              <a:t>arr</a:t>
            </a:r>
            <a:r>
              <a:rPr lang="en-GB" dirty="0"/>
              <a:t>)</a:t>
            </a:r>
          </a:p>
          <a:p>
            <a:r>
              <a:rPr lang="en-GB" dirty="0" err="1"/>
              <a:t>idx</a:t>
            </a:r>
            <a:r>
              <a:rPr lang="en-GB" dirty="0"/>
              <a:t> += </a:t>
            </a:r>
            <a:r>
              <a:rPr lang="en-GB" dirty="0" err="1"/>
              <a:t>idx</a:t>
            </a:r>
            <a:r>
              <a:rPr lang="en-GB" dirty="0"/>
              <a:t> &amp; -</a:t>
            </a:r>
            <a:r>
              <a:rPr lang="en-GB" dirty="0" err="1"/>
              <a:t>idx</a:t>
            </a:r>
            <a:endParaRPr lang="en-GB" dirty="0"/>
          </a:p>
          <a:p>
            <a:pPr marL="342900" indent="-342900">
              <a:buAutoNum type="arabicParenR"/>
            </a:pPr>
            <a:r>
              <a:rPr lang="en-GB" dirty="0"/>
              <a:t>2's complement</a:t>
            </a:r>
          </a:p>
          <a:p>
            <a:pPr marL="342900" indent="-342900">
              <a:buAutoNum type="arabicParenR"/>
            </a:pPr>
            <a:r>
              <a:rPr lang="en-GB" dirty="0"/>
              <a:t>And with original no</a:t>
            </a:r>
          </a:p>
          <a:p>
            <a:pPr marL="342900" indent="-342900">
              <a:buAutoNum type="arabicParenR"/>
            </a:pPr>
            <a:r>
              <a:rPr lang="en-GB" dirty="0"/>
              <a:t>Add to existing index</a:t>
            </a:r>
          </a:p>
          <a:p>
            <a:endParaRPr lang="en-GB" dirty="0"/>
          </a:p>
        </p:txBody>
      </p:sp>
      <p:sp>
        <p:nvSpPr>
          <p:cNvPr id="40" name="TextBox 39">
            <a:extLst>
              <a:ext uri="{FF2B5EF4-FFF2-40B4-BE49-F238E27FC236}">
                <a16:creationId xmlns:a16="http://schemas.microsoft.com/office/drawing/2014/main" id="{CD7E5B1B-B389-196F-075A-F17B6EB7EA96}"/>
              </a:ext>
            </a:extLst>
          </p:cNvPr>
          <p:cNvSpPr txBox="1"/>
          <p:nvPr/>
        </p:nvSpPr>
        <p:spPr>
          <a:xfrm>
            <a:off x="2804162" y="3459889"/>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
        <p:nvSpPr>
          <p:cNvPr id="48" name="TextBox 47">
            <a:extLst>
              <a:ext uri="{FF2B5EF4-FFF2-40B4-BE49-F238E27FC236}">
                <a16:creationId xmlns:a16="http://schemas.microsoft.com/office/drawing/2014/main" id="{A9AEBB0B-73EB-CC93-53CD-8AAC7777DB77}"/>
              </a:ext>
            </a:extLst>
          </p:cNvPr>
          <p:cNvSpPr txBox="1"/>
          <p:nvPr/>
        </p:nvSpPr>
        <p:spPr>
          <a:xfrm>
            <a:off x="6099565" y="252965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3" name="TextBox 2">
            <a:extLst>
              <a:ext uri="{FF2B5EF4-FFF2-40B4-BE49-F238E27FC236}">
                <a16:creationId xmlns:a16="http://schemas.microsoft.com/office/drawing/2014/main" id="{00C49DDC-EB65-78DE-8052-C39EE4F243DF}"/>
              </a:ext>
            </a:extLst>
          </p:cNvPr>
          <p:cNvSpPr txBox="1"/>
          <p:nvPr/>
        </p:nvSpPr>
        <p:spPr>
          <a:xfrm>
            <a:off x="868484" y="5690470"/>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43" name="TextBox 42">
            <a:extLst>
              <a:ext uri="{FF2B5EF4-FFF2-40B4-BE49-F238E27FC236}">
                <a16:creationId xmlns:a16="http://schemas.microsoft.com/office/drawing/2014/main" id="{87668F69-FEF9-4AE9-24E5-2690C7ACBB8A}"/>
              </a:ext>
            </a:extLst>
          </p:cNvPr>
          <p:cNvSpPr txBox="1"/>
          <p:nvPr/>
        </p:nvSpPr>
        <p:spPr>
          <a:xfrm>
            <a:off x="4282640"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17</a:t>
            </a:r>
          </a:p>
        </p:txBody>
      </p:sp>
      <p:graphicFrame>
        <p:nvGraphicFramePr>
          <p:cNvPr id="14" name="Table 13">
            <a:extLst>
              <a:ext uri="{FF2B5EF4-FFF2-40B4-BE49-F238E27FC236}">
                <a16:creationId xmlns:a16="http://schemas.microsoft.com/office/drawing/2014/main" id="{3DB7236B-F232-637E-A73A-98E1DC52553A}"/>
              </a:ext>
            </a:extLst>
          </p:cNvPr>
          <p:cNvGraphicFramePr>
            <a:graphicFrameLocks noGrp="1"/>
          </p:cNvGraphicFramePr>
          <p:nvPr>
            <p:extLst>
              <p:ext uri="{D42A27DB-BD31-4B8C-83A1-F6EECF244321}">
                <p14:modId xmlns:p14="http://schemas.microsoft.com/office/powerpoint/2010/main" val="3496227036"/>
              </p:ext>
            </p:extLst>
          </p:nvPr>
        </p:nvGraphicFramePr>
        <p:xfrm>
          <a:off x="2414649" y="5512128"/>
          <a:ext cx="4667688" cy="365760"/>
        </p:xfrm>
        <a:graphic>
          <a:graphicData uri="http://schemas.openxmlformats.org/drawingml/2006/table">
            <a:tbl>
              <a:tblPr firstRow="1" bandRow="1">
                <a:tableStyleId>{5C22544A-7EE6-4342-B048-85BDC9FD1C3A}</a:tableStyleId>
              </a:tblPr>
              <a:tblGrid>
                <a:gridCol w="1166922">
                  <a:extLst>
                    <a:ext uri="{9D8B030D-6E8A-4147-A177-3AD203B41FA5}">
                      <a16:colId xmlns:a16="http://schemas.microsoft.com/office/drawing/2014/main" val="2715898414"/>
                    </a:ext>
                  </a:extLst>
                </a:gridCol>
                <a:gridCol w="1166922">
                  <a:extLst>
                    <a:ext uri="{9D8B030D-6E8A-4147-A177-3AD203B41FA5}">
                      <a16:colId xmlns:a16="http://schemas.microsoft.com/office/drawing/2014/main" val="2036367628"/>
                    </a:ext>
                  </a:extLst>
                </a:gridCol>
                <a:gridCol w="1166922">
                  <a:extLst>
                    <a:ext uri="{9D8B030D-6E8A-4147-A177-3AD203B41FA5}">
                      <a16:colId xmlns:a16="http://schemas.microsoft.com/office/drawing/2014/main" val="2674220280"/>
                    </a:ext>
                  </a:extLst>
                </a:gridCol>
                <a:gridCol w="1166922">
                  <a:extLst>
                    <a:ext uri="{9D8B030D-6E8A-4147-A177-3AD203B41FA5}">
                      <a16:colId xmlns:a16="http://schemas.microsoft.com/office/drawing/2014/main" val="1637209049"/>
                    </a:ext>
                  </a:extLst>
                </a:gridCol>
              </a:tblGrid>
              <a:tr h="284556">
                <a:tc>
                  <a:txBody>
                    <a:bodyPr/>
                    <a:lstStyle/>
                    <a:p>
                      <a:r>
                        <a:rPr lang="en-GB" dirty="0"/>
                        <a:t>11(3)</a:t>
                      </a:r>
                    </a:p>
                  </a:txBody>
                  <a:tcPr/>
                </a:tc>
                <a:tc>
                  <a:txBody>
                    <a:bodyPr/>
                    <a:lstStyle/>
                    <a:p>
                      <a:r>
                        <a:rPr lang="en-GB" dirty="0"/>
                        <a:t>01</a:t>
                      </a:r>
                    </a:p>
                  </a:txBody>
                  <a:tcPr/>
                </a:tc>
                <a:tc>
                  <a:txBody>
                    <a:bodyPr/>
                    <a:lstStyle/>
                    <a:p>
                      <a:r>
                        <a:rPr lang="en-GB" dirty="0"/>
                        <a:t>01(1)</a:t>
                      </a:r>
                    </a:p>
                  </a:txBody>
                  <a:tcPr/>
                </a:tc>
                <a:tc>
                  <a:txBody>
                    <a:bodyPr/>
                    <a:lstStyle/>
                    <a:p>
                      <a:r>
                        <a:rPr lang="en-GB" dirty="0"/>
                        <a:t>4</a:t>
                      </a:r>
                    </a:p>
                  </a:txBody>
                  <a:tcPr/>
                </a:tc>
                <a:extLst>
                  <a:ext uri="{0D108BD9-81ED-4DB2-BD59-A6C34878D82A}">
                    <a16:rowId xmlns:a16="http://schemas.microsoft.com/office/drawing/2014/main" val="4245029419"/>
                  </a:ext>
                </a:extLst>
              </a:tr>
            </a:tbl>
          </a:graphicData>
        </a:graphic>
      </p:graphicFrame>
      <p:graphicFrame>
        <p:nvGraphicFramePr>
          <p:cNvPr id="20" name="Table 10">
            <a:extLst>
              <a:ext uri="{FF2B5EF4-FFF2-40B4-BE49-F238E27FC236}">
                <a16:creationId xmlns:a16="http://schemas.microsoft.com/office/drawing/2014/main" id="{F6333278-92F9-1257-7C99-AA35B2911102}"/>
              </a:ext>
            </a:extLst>
          </p:cNvPr>
          <p:cNvGraphicFramePr>
            <a:graphicFrameLocks noGrp="1"/>
          </p:cNvGraphicFramePr>
          <p:nvPr/>
        </p:nvGraphicFramePr>
        <p:xfrm>
          <a:off x="2384961" y="5037116"/>
          <a:ext cx="4667688" cy="365760"/>
        </p:xfrm>
        <a:graphic>
          <a:graphicData uri="http://schemas.openxmlformats.org/drawingml/2006/table">
            <a:tbl>
              <a:tblPr firstRow="1" bandRow="1">
                <a:tableStyleId>{5C22544A-7EE6-4342-B048-85BDC9FD1C3A}</a:tableStyleId>
              </a:tblPr>
              <a:tblGrid>
                <a:gridCol w="1166922">
                  <a:extLst>
                    <a:ext uri="{9D8B030D-6E8A-4147-A177-3AD203B41FA5}">
                      <a16:colId xmlns:a16="http://schemas.microsoft.com/office/drawing/2014/main" val="2715898414"/>
                    </a:ext>
                  </a:extLst>
                </a:gridCol>
                <a:gridCol w="1166922">
                  <a:extLst>
                    <a:ext uri="{9D8B030D-6E8A-4147-A177-3AD203B41FA5}">
                      <a16:colId xmlns:a16="http://schemas.microsoft.com/office/drawing/2014/main" val="2036367628"/>
                    </a:ext>
                  </a:extLst>
                </a:gridCol>
                <a:gridCol w="1166922">
                  <a:extLst>
                    <a:ext uri="{9D8B030D-6E8A-4147-A177-3AD203B41FA5}">
                      <a16:colId xmlns:a16="http://schemas.microsoft.com/office/drawing/2014/main" val="2674220280"/>
                    </a:ext>
                  </a:extLst>
                </a:gridCol>
                <a:gridCol w="1166922">
                  <a:extLst>
                    <a:ext uri="{9D8B030D-6E8A-4147-A177-3AD203B41FA5}">
                      <a16:colId xmlns:a16="http://schemas.microsoft.com/office/drawing/2014/main" val="1637209049"/>
                    </a:ext>
                  </a:extLst>
                </a:gridCol>
              </a:tblGrid>
              <a:tr h="358733">
                <a:tc>
                  <a:txBody>
                    <a:bodyPr/>
                    <a:lstStyle/>
                    <a:p>
                      <a:r>
                        <a:rPr lang="en-GB" dirty="0"/>
                        <a:t>index</a:t>
                      </a:r>
                    </a:p>
                  </a:txBody>
                  <a:tcPr/>
                </a:tc>
                <a:tc>
                  <a:txBody>
                    <a:bodyPr/>
                    <a:lstStyle/>
                    <a:p>
                      <a:r>
                        <a:rPr lang="en-GB" dirty="0"/>
                        <a:t>2'comp</a:t>
                      </a:r>
                    </a:p>
                  </a:txBody>
                  <a:tcPr/>
                </a:tc>
                <a:tc>
                  <a:txBody>
                    <a:bodyPr/>
                    <a:lstStyle/>
                    <a:p>
                      <a:r>
                        <a:rPr lang="en-GB" dirty="0"/>
                        <a:t>And</a:t>
                      </a:r>
                    </a:p>
                  </a:txBody>
                  <a:tcPr/>
                </a:tc>
                <a:tc>
                  <a:txBody>
                    <a:bodyPr/>
                    <a:lstStyle/>
                    <a:p>
                      <a:r>
                        <a:rPr lang="en-GB" dirty="0"/>
                        <a:t>New </a:t>
                      </a:r>
                      <a:r>
                        <a:rPr lang="en-GB" dirty="0" err="1"/>
                        <a:t>idx</a:t>
                      </a:r>
                    </a:p>
                  </a:txBody>
                  <a:tcPr/>
                </a:tc>
                <a:extLst>
                  <a:ext uri="{0D108BD9-81ED-4DB2-BD59-A6C34878D82A}">
                    <a16:rowId xmlns:a16="http://schemas.microsoft.com/office/drawing/2014/main" val="4245029419"/>
                  </a:ext>
                </a:extLst>
              </a:tr>
            </a:tbl>
          </a:graphicData>
        </a:graphic>
      </p:graphicFrame>
      <p:sp>
        <p:nvSpPr>
          <p:cNvPr id="42" name="TextBox 41">
            <a:extLst>
              <a:ext uri="{FF2B5EF4-FFF2-40B4-BE49-F238E27FC236}">
                <a16:creationId xmlns:a16="http://schemas.microsoft.com/office/drawing/2014/main" id="{A6D1C359-CDF9-EFF7-D38B-66A9A884D75E}"/>
              </a:ext>
            </a:extLst>
          </p:cNvPr>
          <p:cNvSpPr txBox="1"/>
          <p:nvPr/>
        </p:nvSpPr>
        <p:spPr>
          <a:xfrm>
            <a:off x="7641378" y="3418325"/>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17</a:t>
            </a:r>
          </a:p>
        </p:txBody>
      </p:sp>
      <p:graphicFrame>
        <p:nvGraphicFramePr>
          <p:cNvPr id="11" name="Table 10">
            <a:extLst>
              <a:ext uri="{FF2B5EF4-FFF2-40B4-BE49-F238E27FC236}">
                <a16:creationId xmlns:a16="http://schemas.microsoft.com/office/drawing/2014/main" id="{08DD375A-36F2-BB3F-4368-4ED0AEA320B3}"/>
              </a:ext>
            </a:extLst>
          </p:cNvPr>
          <p:cNvGraphicFramePr>
            <a:graphicFrameLocks noGrp="1"/>
          </p:cNvGraphicFramePr>
          <p:nvPr/>
        </p:nvGraphicFramePr>
        <p:xfrm>
          <a:off x="2434441" y="5957453"/>
          <a:ext cx="4648200" cy="371103"/>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667097649"/>
                    </a:ext>
                  </a:extLst>
                </a:gridCol>
                <a:gridCol w="1162050">
                  <a:extLst>
                    <a:ext uri="{9D8B030D-6E8A-4147-A177-3AD203B41FA5}">
                      <a16:colId xmlns:a16="http://schemas.microsoft.com/office/drawing/2014/main" val="3576475787"/>
                    </a:ext>
                  </a:extLst>
                </a:gridCol>
                <a:gridCol w="1162050">
                  <a:extLst>
                    <a:ext uri="{9D8B030D-6E8A-4147-A177-3AD203B41FA5}">
                      <a16:colId xmlns:a16="http://schemas.microsoft.com/office/drawing/2014/main" val="3938852323"/>
                    </a:ext>
                  </a:extLst>
                </a:gridCol>
                <a:gridCol w="1162050">
                  <a:extLst>
                    <a:ext uri="{9D8B030D-6E8A-4147-A177-3AD203B41FA5}">
                      <a16:colId xmlns:a16="http://schemas.microsoft.com/office/drawing/2014/main" val="355573112"/>
                    </a:ext>
                  </a:extLst>
                </a:gridCol>
              </a:tblGrid>
              <a:tr h="371103">
                <a:tc>
                  <a:txBody>
                    <a:bodyPr/>
                    <a:lstStyle/>
                    <a:p>
                      <a:pPr algn="l" fontAlgn="base"/>
                      <a:r>
                        <a:rPr lang="en-GB" sz="1800" dirty="0">
                          <a:effectLst/>
                        </a:rPr>
                        <a:t>100(4)</a:t>
                      </a:r>
                      <a:endParaRPr lang="en-US" dirty="0"/>
                    </a:p>
                  </a:txBody>
                  <a:tcPr/>
                </a:tc>
                <a:tc>
                  <a:txBody>
                    <a:bodyPr/>
                    <a:lstStyle/>
                    <a:p>
                      <a:pPr algn="l" fontAlgn="base"/>
                      <a:r>
                        <a:rPr lang="en-GB" sz="1800" dirty="0">
                          <a:effectLst/>
                        </a:rPr>
                        <a:t>100​</a:t>
                      </a:r>
                      <a:endParaRPr lang="en-GB" b="1" i="0" dirty="0">
                        <a:solidFill>
                          <a:srgbClr val="FFFFFF"/>
                        </a:solidFill>
                        <a:effectLst/>
                      </a:endParaRPr>
                    </a:p>
                  </a:txBody>
                  <a:tcPr/>
                </a:tc>
                <a:tc>
                  <a:txBody>
                    <a:bodyPr/>
                    <a:lstStyle/>
                    <a:p>
                      <a:pPr algn="l" fontAlgn="base"/>
                      <a:r>
                        <a:rPr lang="en-GB" sz="1800" dirty="0">
                          <a:effectLst/>
                        </a:rPr>
                        <a:t>100(4)</a:t>
                      </a:r>
                    </a:p>
                  </a:txBody>
                  <a:tcPr/>
                </a:tc>
                <a:tc>
                  <a:txBody>
                    <a:bodyPr/>
                    <a:lstStyle/>
                    <a:p>
                      <a:pPr algn="l" fontAlgn="base"/>
                      <a:r>
                        <a:rPr lang="en-GB" sz="1800" dirty="0">
                          <a:effectLst/>
                        </a:rPr>
                        <a:t>8​</a:t>
                      </a:r>
                      <a:endParaRPr lang="en-GB" b="1" i="0" dirty="0">
                        <a:solidFill>
                          <a:srgbClr val="FFFFFF"/>
                        </a:solidFill>
                        <a:effectLst/>
                      </a:endParaRPr>
                    </a:p>
                  </a:txBody>
                  <a:tcPr/>
                </a:tc>
                <a:extLst>
                  <a:ext uri="{0D108BD9-81ED-4DB2-BD59-A6C34878D82A}">
                    <a16:rowId xmlns:a16="http://schemas.microsoft.com/office/drawing/2014/main" val="100526189"/>
                  </a:ext>
                </a:extLst>
              </a:tr>
            </a:tbl>
          </a:graphicData>
        </a:graphic>
      </p:graphicFrame>
      <p:sp>
        <p:nvSpPr>
          <p:cNvPr id="6" name="TextBox 5">
            <a:extLst>
              <a:ext uri="{FF2B5EF4-FFF2-40B4-BE49-F238E27FC236}">
                <a16:creationId xmlns:a16="http://schemas.microsoft.com/office/drawing/2014/main" id="{BB6451A2-6EA9-D427-3CAB-FB4DEEFEA743}"/>
              </a:ext>
            </a:extLst>
          </p:cNvPr>
          <p:cNvSpPr txBox="1"/>
          <p:nvPr/>
        </p:nvSpPr>
        <p:spPr>
          <a:xfrm>
            <a:off x="4342016" y="4453457"/>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15</a:t>
            </a:r>
          </a:p>
        </p:txBody>
      </p:sp>
      <p:sp>
        <p:nvSpPr>
          <p:cNvPr id="12" name="TextBox 11">
            <a:extLst>
              <a:ext uri="{FF2B5EF4-FFF2-40B4-BE49-F238E27FC236}">
                <a16:creationId xmlns:a16="http://schemas.microsoft.com/office/drawing/2014/main" id="{68C56B4E-19C2-C5D3-A95E-C6245CC100B0}"/>
              </a:ext>
            </a:extLst>
          </p:cNvPr>
          <p:cNvSpPr txBox="1"/>
          <p:nvPr/>
        </p:nvSpPr>
        <p:spPr>
          <a:xfrm>
            <a:off x="7647314" y="3424262"/>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32</a:t>
            </a:r>
          </a:p>
        </p:txBody>
      </p:sp>
    </p:spTree>
    <p:extLst>
      <p:ext uri="{BB962C8B-B14F-4D97-AF65-F5344CB8AC3E}">
        <p14:creationId xmlns:p14="http://schemas.microsoft.com/office/powerpoint/2010/main" val="9733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42"/>
                                        </p:tgtEl>
                                        <p:attrNameLst>
                                          <p:attrName>ppt_x</p:attrName>
                                        </p:attrNameLst>
                                      </p:cBhvr>
                                      <p:tavLst>
                                        <p:tav tm="0">
                                          <p:val>
                                            <p:strVal val="ppt_x"/>
                                          </p:val>
                                        </p:tav>
                                        <p:tav tm="100000">
                                          <p:val>
                                            <p:strVal val="ppt_x"/>
                                          </p:val>
                                        </p:tav>
                                      </p:tavLst>
                                    </p:anim>
                                    <p:anim calcmode="lin" valueType="num">
                                      <p:cBhvr additive="base">
                                        <p:cTn id="31" dur="500"/>
                                        <p:tgtEl>
                                          <p:spTgt spid="42"/>
                                        </p:tgtEl>
                                        <p:attrNameLst>
                                          <p:attrName>ppt_y</p:attrName>
                                        </p:attrNameLst>
                                      </p:cBhvr>
                                      <p:tavLst>
                                        <p:tav tm="0">
                                          <p:val>
                                            <p:strVal val="ppt_y"/>
                                          </p:val>
                                        </p:tav>
                                        <p:tav tm="100000">
                                          <p:val>
                                            <p:strVal val="1+ppt_h/2"/>
                                          </p:val>
                                        </p:tav>
                                      </p:tavLst>
                                    </p:anim>
                                    <p:set>
                                      <p:cBhvr>
                                        <p:cTn id="32" dur="1" fill="hold">
                                          <p:stCondLst>
                                            <p:cond delay="499"/>
                                          </p:stCondLst>
                                        </p:cTn>
                                        <p:tgtEl>
                                          <p:spTgt spid="4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2" grpId="0"/>
      <p:bldP spid="6"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11F-8369-5FA9-E390-04F151B03B9C}"/>
              </a:ext>
            </a:extLst>
          </p:cNvPr>
          <p:cNvSpPr>
            <a:spLocks noGrp="1"/>
          </p:cNvSpPr>
          <p:nvPr>
            <p:ph type="title"/>
          </p:nvPr>
        </p:nvSpPr>
        <p:spPr/>
        <p:txBody>
          <a:bodyPr/>
          <a:lstStyle/>
          <a:p>
            <a:r>
              <a:rPr lang="en-GB" dirty="0"/>
              <a:t>Binary indexed tree</a:t>
            </a:r>
          </a:p>
        </p:txBody>
      </p:sp>
      <p:sp>
        <p:nvSpPr>
          <p:cNvPr id="5" name="TextBox 4">
            <a:extLst>
              <a:ext uri="{FF2B5EF4-FFF2-40B4-BE49-F238E27FC236}">
                <a16:creationId xmlns:a16="http://schemas.microsoft.com/office/drawing/2014/main" id="{A8B2630B-D85B-8837-B554-6B289C1284B6}"/>
              </a:ext>
            </a:extLst>
          </p:cNvPr>
          <p:cNvSpPr txBox="1"/>
          <p:nvPr/>
        </p:nvSpPr>
        <p:spPr>
          <a:xfrm>
            <a:off x="5782890" y="23614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7" name="TextBox 6">
            <a:extLst>
              <a:ext uri="{FF2B5EF4-FFF2-40B4-BE49-F238E27FC236}">
                <a16:creationId xmlns:a16="http://schemas.microsoft.com/office/drawing/2014/main" id="{F1235A3E-E6C3-6FFE-24A5-02FC70406504}"/>
              </a:ext>
            </a:extLst>
          </p:cNvPr>
          <p:cNvSpPr txBox="1"/>
          <p:nvPr/>
        </p:nvSpPr>
        <p:spPr>
          <a:xfrm>
            <a:off x="2521134" y="31471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9" name="TextBox 8">
            <a:extLst>
              <a:ext uri="{FF2B5EF4-FFF2-40B4-BE49-F238E27FC236}">
                <a16:creationId xmlns:a16="http://schemas.microsoft.com/office/drawing/2014/main" id="{332EA0E8-BD61-BDC2-F08A-3EE4D1585299}"/>
              </a:ext>
            </a:extLst>
          </p:cNvPr>
          <p:cNvSpPr txBox="1"/>
          <p:nvPr/>
        </p:nvSpPr>
        <p:spPr>
          <a:xfrm>
            <a:off x="4088677" y="31709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3" name="TextBox 12">
            <a:extLst>
              <a:ext uri="{FF2B5EF4-FFF2-40B4-BE49-F238E27FC236}">
                <a16:creationId xmlns:a16="http://schemas.microsoft.com/office/drawing/2014/main" id="{D3F55FE7-7137-9179-D9E0-306FBB8A2924}"/>
              </a:ext>
            </a:extLst>
          </p:cNvPr>
          <p:cNvSpPr txBox="1"/>
          <p:nvPr/>
        </p:nvSpPr>
        <p:spPr>
          <a:xfrm>
            <a:off x="7322723" y="3168943"/>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16" name="Rectangle 15">
            <a:extLst>
              <a:ext uri="{FF2B5EF4-FFF2-40B4-BE49-F238E27FC236}">
                <a16:creationId xmlns:a16="http://schemas.microsoft.com/office/drawing/2014/main" id="{401F081E-1ABF-5AAD-5A79-056CF77C7B6C}"/>
              </a:ext>
            </a:extLst>
          </p:cNvPr>
          <p:cNvSpPr/>
          <p:nvPr/>
        </p:nvSpPr>
        <p:spPr>
          <a:xfrm>
            <a:off x="6103422" y="254577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331910-455F-B3DB-0F31-332A67C13057}"/>
              </a:ext>
            </a:extLst>
          </p:cNvPr>
          <p:cNvSpPr/>
          <p:nvPr/>
        </p:nvSpPr>
        <p:spPr>
          <a:xfrm>
            <a:off x="434191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3EB75B5-77A8-68AD-04BC-B57D2A8B37DD}"/>
              </a:ext>
            </a:extLst>
          </p:cNvPr>
          <p:cNvSpPr/>
          <p:nvPr/>
        </p:nvSpPr>
        <p:spPr>
          <a:xfrm>
            <a:off x="286739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7993F4-0D8D-B344-AA0C-D51858AE7E29}"/>
              </a:ext>
            </a:extLst>
          </p:cNvPr>
          <p:cNvSpPr/>
          <p:nvPr/>
        </p:nvSpPr>
        <p:spPr>
          <a:xfrm>
            <a:off x="7667006"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22AFA3BA-C79E-78B7-4EE2-59C21A58CD3E}"/>
              </a:ext>
            </a:extLst>
          </p:cNvPr>
          <p:cNvCxnSpPr/>
          <p:nvPr/>
        </p:nvCxnSpPr>
        <p:spPr>
          <a:xfrm>
            <a:off x="6479970" y="2872838"/>
            <a:ext cx="1171699"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9A428B-36F3-0366-5B78-5DFEA250C070}"/>
              </a:ext>
            </a:extLst>
          </p:cNvPr>
          <p:cNvCxnSpPr>
            <a:cxnSpLocks/>
          </p:cNvCxnSpPr>
          <p:nvPr/>
        </p:nvCxnSpPr>
        <p:spPr>
          <a:xfrm flipV="1">
            <a:off x="3224151" y="2847110"/>
            <a:ext cx="2863931" cy="5997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596499-F563-0931-C6C1-E318AC75D4C5}"/>
              </a:ext>
            </a:extLst>
          </p:cNvPr>
          <p:cNvCxnSpPr>
            <a:cxnSpLocks/>
          </p:cNvCxnSpPr>
          <p:nvPr/>
        </p:nvCxnSpPr>
        <p:spPr>
          <a:xfrm flipV="1">
            <a:off x="4668982" y="2876798"/>
            <a:ext cx="1419102" cy="59970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3E90DB-45FD-661F-3DDD-7F365B7446CE}"/>
              </a:ext>
            </a:extLst>
          </p:cNvPr>
          <p:cNvSpPr txBox="1"/>
          <p:nvPr/>
        </p:nvSpPr>
        <p:spPr>
          <a:xfrm>
            <a:off x="399367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26" name="TextBox 25">
            <a:extLst>
              <a:ext uri="{FF2B5EF4-FFF2-40B4-BE49-F238E27FC236}">
                <a16:creationId xmlns:a16="http://schemas.microsoft.com/office/drawing/2014/main" id="{43301095-F37E-4B7E-03CD-70D25092FB5A}"/>
              </a:ext>
            </a:extLst>
          </p:cNvPr>
          <p:cNvSpPr txBox="1"/>
          <p:nvPr/>
        </p:nvSpPr>
        <p:spPr>
          <a:xfrm>
            <a:off x="691302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27" name="TextBox 26">
            <a:extLst>
              <a:ext uri="{FF2B5EF4-FFF2-40B4-BE49-F238E27FC236}">
                <a16:creationId xmlns:a16="http://schemas.microsoft.com/office/drawing/2014/main" id="{BAFA2E34-61C0-F2CE-EE99-C8C7AB4CAB7B}"/>
              </a:ext>
            </a:extLst>
          </p:cNvPr>
          <p:cNvSpPr txBox="1"/>
          <p:nvPr/>
        </p:nvSpPr>
        <p:spPr>
          <a:xfrm>
            <a:off x="8417233"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28" name="TextBox 27">
            <a:extLst>
              <a:ext uri="{FF2B5EF4-FFF2-40B4-BE49-F238E27FC236}">
                <a16:creationId xmlns:a16="http://schemas.microsoft.com/office/drawing/2014/main" id="{7F43DFF5-46A0-0768-3E34-0342703A7301}"/>
              </a:ext>
            </a:extLst>
          </p:cNvPr>
          <p:cNvSpPr txBox="1"/>
          <p:nvPr/>
        </p:nvSpPr>
        <p:spPr>
          <a:xfrm>
            <a:off x="8704220" y="522337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30" name="Rectangle 29">
            <a:extLst>
              <a:ext uri="{FF2B5EF4-FFF2-40B4-BE49-F238E27FC236}">
                <a16:creationId xmlns:a16="http://schemas.microsoft.com/office/drawing/2014/main" id="{421F1ED3-F1F5-CEA7-FFA7-BC16194EB633}"/>
              </a:ext>
            </a:extLst>
          </p:cNvPr>
          <p:cNvSpPr/>
          <p:nvPr/>
        </p:nvSpPr>
        <p:spPr>
          <a:xfrm>
            <a:off x="4401291"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7B1801D-3703-A6ED-F792-2C39DE09339C}"/>
              </a:ext>
            </a:extLst>
          </p:cNvPr>
          <p:cNvSpPr/>
          <p:nvPr/>
        </p:nvSpPr>
        <p:spPr>
          <a:xfrm>
            <a:off x="7142512" y="444582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7F5AFE2-19F1-15ED-1CCF-35D53D89AC6A}"/>
              </a:ext>
            </a:extLst>
          </p:cNvPr>
          <p:cNvSpPr/>
          <p:nvPr/>
        </p:nvSpPr>
        <p:spPr>
          <a:xfrm>
            <a:off x="8122227"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354D51E2-D1F7-55FE-399F-13BCA96EEBE7}"/>
              </a:ext>
            </a:extLst>
          </p:cNvPr>
          <p:cNvSpPr/>
          <p:nvPr/>
        </p:nvSpPr>
        <p:spPr>
          <a:xfrm>
            <a:off x="8349836" y="5524498"/>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4BB90A2B-080D-B0B9-CD5C-D995AB637C09}"/>
              </a:ext>
            </a:extLst>
          </p:cNvPr>
          <p:cNvCxnSpPr>
            <a:cxnSpLocks/>
          </p:cNvCxnSpPr>
          <p:nvPr/>
        </p:nvCxnSpPr>
        <p:spPr>
          <a:xfrm flipV="1">
            <a:off x="7301345" y="3787240"/>
            <a:ext cx="518556" cy="6788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A1C692-4C3D-5EF4-A79A-4AB3F98F4105}"/>
              </a:ext>
            </a:extLst>
          </p:cNvPr>
          <p:cNvCxnSpPr>
            <a:cxnSpLocks/>
          </p:cNvCxnSpPr>
          <p:nvPr/>
        </p:nvCxnSpPr>
        <p:spPr>
          <a:xfrm flipH="1" flipV="1">
            <a:off x="4484915" y="3797135"/>
            <a:ext cx="65313" cy="65907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A8ACBC-6642-36CA-64FA-24E1E37714D4}"/>
              </a:ext>
            </a:extLst>
          </p:cNvPr>
          <p:cNvCxnSpPr>
            <a:cxnSpLocks/>
          </p:cNvCxnSpPr>
          <p:nvPr/>
        </p:nvCxnSpPr>
        <p:spPr>
          <a:xfrm flipH="1" flipV="1">
            <a:off x="7859486" y="3787240"/>
            <a:ext cx="431469" cy="7184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5B84AA-57DC-8C5C-D9D4-54BCAF12E87A}"/>
              </a:ext>
            </a:extLst>
          </p:cNvPr>
          <p:cNvCxnSpPr>
            <a:cxnSpLocks/>
          </p:cNvCxnSpPr>
          <p:nvPr/>
        </p:nvCxnSpPr>
        <p:spPr>
          <a:xfrm flipH="1" flipV="1">
            <a:off x="8255329" y="4747161"/>
            <a:ext cx="322612" cy="767935"/>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F94DEFE0-5BED-5BA2-BE87-FCE08646D934}"/>
              </a:ext>
            </a:extLst>
          </p:cNvPr>
          <p:cNvGraphicFramePr>
            <a:graphicFrameLocks noGrp="1"/>
          </p:cNvGraphicFramePr>
          <p:nvPr>
            <p:ph idx="1"/>
            <p:extLst>
              <p:ext uri="{D42A27DB-BD31-4B8C-83A1-F6EECF244321}">
                <p14:modId xmlns:p14="http://schemas.microsoft.com/office/powerpoint/2010/main" val="1073614247"/>
              </p:ext>
            </p:extLst>
          </p:nvPr>
        </p:nvGraphicFramePr>
        <p:xfrm>
          <a:off x="369940" y="6163817"/>
          <a:ext cx="1283493" cy="448235"/>
        </p:xfrm>
        <a:graphic>
          <a:graphicData uri="http://schemas.openxmlformats.org/drawingml/2006/table">
            <a:tbl>
              <a:tblPr firstRow="1" bandRow="1">
                <a:tableStyleId>{5C22544A-7EE6-4342-B048-85BDC9FD1C3A}</a:tableStyleId>
              </a:tblPr>
              <a:tblGrid>
                <a:gridCol w="1283493">
                  <a:extLst>
                    <a:ext uri="{9D8B030D-6E8A-4147-A177-3AD203B41FA5}">
                      <a16:colId xmlns:a16="http://schemas.microsoft.com/office/drawing/2014/main" val="2114856279"/>
                    </a:ext>
                  </a:extLst>
                </a:gridCol>
              </a:tblGrid>
              <a:tr h="448235">
                <a:tc>
                  <a:txBody>
                    <a:bodyPr/>
                    <a:lstStyle/>
                    <a:p>
                      <a:pPr algn="ctr"/>
                      <a:r>
                        <a:rPr lang="en-GB" dirty="0"/>
                        <a:t>22</a:t>
                      </a:r>
                    </a:p>
                  </a:txBody>
                  <a:tcPr>
                    <a:solidFill>
                      <a:schemeClr val="tx1"/>
                    </a:solidFill>
                  </a:tcPr>
                </a:tc>
                <a:extLst>
                  <a:ext uri="{0D108BD9-81ED-4DB2-BD59-A6C34878D82A}">
                    <a16:rowId xmlns:a16="http://schemas.microsoft.com/office/drawing/2014/main" val="4286702366"/>
                  </a:ext>
                </a:extLst>
              </a:tr>
            </a:tbl>
          </a:graphicData>
        </a:graphic>
      </p:graphicFrame>
      <p:sp>
        <p:nvSpPr>
          <p:cNvPr id="8" name="TextBox 7">
            <a:extLst>
              <a:ext uri="{FF2B5EF4-FFF2-40B4-BE49-F238E27FC236}">
                <a16:creationId xmlns:a16="http://schemas.microsoft.com/office/drawing/2014/main" id="{95B3DC3B-3EC1-CCEE-BAAF-EEBAAF91579B}"/>
              </a:ext>
            </a:extLst>
          </p:cNvPr>
          <p:cNvSpPr txBox="1"/>
          <p:nvPr/>
        </p:nvSpPr>
        <p:spPr>
          <a:xfrm>
            <a:off x="372740" y="4941393"/>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Current element : </a:t>
            </a:r>
          </a:p>
        </p:txBody>
      </p:sp>
      <p:sp>
        <p:nvSpPr>
          <p:cNvPr id="10" name="TextBox 9">
            <a:extLst>
              <a:ext uri="{FF2B5EF4-FFF2-40B4-BE49-F238E27FC236}">
                <a16:creationId xmlns:a16="http://schemas.microsoft.com/office/drawing/2014/main" id="{D9695990-B4D8-9690-5ACF-AF87B3896F19}"/>
              </a:ext>
            </a:extLst>
          </p:cNvPr>
          <p:cNvSpPr txBox="1"/>
          <p:nvPr/>
        </p:nvSpPr>
        <p:spPr>
          <a:xfrm>
            <a:off x="8879278" y="2761013"/>
            <a:ext cx="26224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Untill</a:t>
            </a:r>
            <a:r>
              <a:rPr lang="en-GB" dirty="0"/>
              <a:t> </a:t>
            </a:r>
            <a:r>
              <a:rPr lang="en-GB" dirty="0" err="1"/>
              <a:t>idx</a:t>
            </a:r>
            <a:r>
              <a:rPr lang="en-GB" dirty="0"/>
              <a:t> &lt; </a:t>
            </a:r>
            <a:r>
              <a:rPr lang="en-GB" dirty="0" err="1"/>
              <a:t>len</a:t>
            </a:r>
            <a:r>
              <a:rPr lang="en-GB" dirty="0"/>
              <a:t>(</a:t>
            </a:r>
            <a:r>
              <a:rPr lang="en-GB" dirty="0" err="1"/>
              <a:t>arr</a:t>
            </a:r>
            <a:r>
              <a:rPr lang="en-GB" dirty="0"/>
              <a:t>)</a:t>
            </a:r>
          </a:p>
          <a:p>
            <a:r>
              <a:rPr lang="en-GB" dirty="0" err="1"/>
              <a:t>idx</a:t>
            </a:r>
            <a:r>
              <a:rPr lang="en-GB" dirty="0"/>
              <a:t> += </a:t>
            </a:r>
            <a:r>
              <a:rPr lang="en-GB" dirty="0" err="1"/>
              <a:t>idx</a:t>
            </a:r>
            <a:r>
              <a:rPr lang="en-GB" dirty="0"/>
              <a:t> &amp; -</a:t>
            </a:r>
            <a:r>
              <a:rPr lang="en-GB" dirty="0" err="1"/>
              <a:t>idx</a:t>
            </a:r>
            <a:endParaRPr lang="en-GB" dirty="0"/>
          </a:p>
          <a:p>
            <a:pPr marL="342900" indent="-342900">
              <a:buAutoNum type="arabicParenR"/>
            </a:pPr>
            <a:r>
              <a:rPr lang="en-GB" dirty="0"/>
              <a:t>2's complement</a:t>
            </a:r>
          </a:p>
          <a:p>
            <a:pPr marL="342900" indent="-342900">
              <a:buAutoNum type="arabicParenR"/>
            </a:pPr>
            <a:r>
              <a:rPr lang="en-GB" dirty="0"/>
              <a:t>And with original no</a:t>
            </a:r>
          </a:p>
          <a:p>
            <a:pPr marL="342900" indent="-342900">
              <a:buAutoNum type="arabicParenR"/>
            </a:pPr>
            <a:r>
              <a:rPr lang="en-GB" dirty="0"/>
              <a:t>Add to existing index</a:t>
            </a:r>
          </a:p>
          <a:p>
            <a:endParaRPr lang="en-GB" dirty="0"/>
          </a:p>
        </p:txBody>
      </p:sp>
      <p:sp>
        <p:nvSpPr>
          <p:cNvPr id="40" name="TextBox 39">
            <a:extLst>
              <a:ext uri="{FF2B5EF4-FFF2-40B4-BE49-F238E27FC236}">
                <a16:creationId xmlns:a16="http://schemas.microsoft.com/office/drawing/2014/main" id="{CD7E5B1B-B389-196F-075A-F17B6EB7EA96}"/>
              </a:ext>
            </a:extLst>
          </p:cNvPr>
          <p:cNvSpPr txBox="1"/>
          <p:nvPr/>
        </p:nvSpPr>
        <p:spPr>
          <a:xfrm>
            <a:off x="2804162" y="3459889"/>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
        <p:nvSpPr>
          <p:cNvPr id="48" name="TextBox 47">
            <a:extLst>
              <a:ext uri="{FF2B5EF4-FFF2-40B4-BE49-F238E27FC236}">
                <a16:creationId xmlns:a16="http://schemas.microsoft.com/office/drawing/2014/main" id="{A9AEBB0B-73EB-CC93-53CD-8AAC7777DB77}"/>
              </a:ext>
            </a:extLst>
          </p:cNvPr>
          <p:cNvSpPr txBox="1"/>
          <p:nvPr/>
        </p:nvSpPr>
        <p:spPr>
          <a:xfrm>
            <a:off x="6099565" y="252965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3" name="TextBox 2">
            <a:extLst>
              <a:ext uri="{FF2B5EF4-FFF2-40B4-BE49-F238E27FC236}">
                <a16:creationId xmlns:a16="http://schemas.microsoft.com/office/drawing/2014/main" id="{00C49DDC-EB65-78DE-8052-C39EE4F243DF}"/>
              </a:ext>
            </a:extLst>
          </p:cNvPr>
          <p:cNvSpPr txBox="1"/>
          <p:nvPr/>
        </p:nvSpPr>
        <p:spPr>
          <a:xfrm>
            <a:off x="868484" y="5690470"/>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43" name="TextBox 42">
            <a:extLst>
              <a:ext uri="{FF2B5EF4-FFF2-40B4-BE49-F238E27FC236}">
                <a16:creationId xmlns:a16="http://schemas.microsoft.com/office/drawing/2014/main" id="{87668F69-FEF9-4AE9-24E5-2690C7ACBB8A}"/>
              </a:ext>
            </a:extLst>
          </p:cNvPr>
          <p:cNvSpPr txBox="1"/>
          <p:nvPr/>
        </p:nvSpPr>
        <p:spPr>
          <a:xfrm>
            <a:off x="4282640"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17</a:t>
            </a:r>
          </a:p>
        </p:txBody>
      </p:sp>
      <p:graphicFrame>
        <p:nvGraphicFramePr>
          <p:cNvPr id="20" name="Table 10">
            <a:extLst>
              <a:ext uri="{FF2B5EF4-FFF2-40B4-BE49-F238E27FC236}">
                <a16:creationId xmlns:a16="http://schemas.microsoft.com/office/drawing/2014/main" id="{F6333278-92F9-1257-7C99-AA35B2911102}"/>
              </a:ext>
            </a:extLst>
          </p:cNvPr>
          <p:cNvGraphicFramePr>
            <a:graphicFrameLocks noGrp="1"/>
          </p:cNvGraphicFramePr>
          <p:nvPr/>
        </p:nvGraphicFramePr>
        <p:xfrm>
          <a:off x="2384961" y="5037116"/>
          <a:ext cx="4667688" cy="365760"/>
        </p:xfrm>
        <a:graphic>
          <a:graphicData uri="http://schemas.openxmlformats.org/drawingml/2006/table">
            <a:tbl>
              <a:tblPr firstRow="1" bandRow="1">
                <a:tableStyleId>{5C22544A-7EE6-4342-B048-85BDC9FD1C3A}</a:tableStyleId>
              </a:tblPr>
              <a:tblGrid>
                <a:gridCol w="1166922">
                  <a:extLst>
                    <a:ext uri="{9D8B030D-6E8A-4147-A177-3AD203B41FA5}">
                      <a16:colId xmlns:a16="http://schemas.microsoft.com/office/drawing/2014/main" val="2715898414"/>
                    </a:ext>
                  </a:extLst>
                </a:gridCol>
                <a:gridCol w="1166922">
                  <a:extLst>
                    <a:ext uri="{9D8B030D-6E8A-4147-A177-3AD203B41FA5}">
                      <a16:colId xmlns:a16="http://schemas.microsoft.com/office/drawing/2014/main" val="2036367628"/>
                    </a:ext>
                  </a:extLst>
                </a:gridCol>
                <a:gridCol w="1166922">
                  <a:extLst>
                    <a:ext uri="{9D8B030D-6E8A-4147-A177-3AD203B41FA5}">
                      <a16:colId xmlns:a16="http://schemas.microsoft.com/office/drawing/2014/main" val="2674220280"/>
                    </a:ext>
                  </a:extLst>
                </a:gridCol>
                <a:gridCol w="1166922">
                  <a:extLst>
                    <a:ext uri="{9D8B030D-6E8A-4147-A177-3AD203B41FA5}">
                      <a16:colId xmlns:a16="http://schemas.microsoft.com/office/drawing/2014/main" val="1637209049"/>
                    </a:ext>
                  </a:extLst>
                </a:gridCol>
              </a:tblGrid>
              <a:tr h="358733">
                <a:tc>
                  <a:txBody>
                    <a:bodyPr/>
                    <a:lstStyle/>
                    <a:p>
                      <a:r>
                        <a:rPr lang="en-GB" dirty="0"/>
                        <a:t>index</a:t>
                      </a:r>
                    </a:p>
                  </a:txBody>
                  <a:tcPr/>
                </a:tc>
                <a:tc>
                  <a:txBody>
                    <a:bodyPr/>
                    <a:lstStyle/>
                    <a:p>
                      <a:r>
                        <a:rPr lang="en-GB" dirty="0"/>
                        <a:t>2'comp</a:t>
                      </a:r>
                    </a:p>
                  </a:txBody>
                  <a:tcPr/>
                </a:tc>
                <a:tc>
                  <a:txBody>
                    <a:bodyPr/>
                    <a:lstStyle/>
                    <a:p>
                      <a:r>
                        <a:rPr lang="en-GB" dirty="0"/>
                        <a:t>And</a:t>
                      </a:r>
                    </a:p>
                  </a:txBody>
                  <a:tcPr/>
                </a:tc>
                <a:tc>
                  <a:txBody>
                    <a:bodyPr/>
                    <a:lstStyle/>
                    <a:p>
                      <a:r>
                        <a:rPr lang="en-GB" dirty="0"/>
                        <a:t>New </a:t>
                      </a:r>
                      <a:r>
                        <a:rPr lang="en-GB" dirty="0" err="1"/>
                        <a:t>idx</a:t>
                      </a:r>
                    </a:p>
                  </a:txBody>
                  <a:tcPr/>
                </a:tc>
                <a:extLst>
                  <a:ext uri="{0D108BD9-81ED-4DB2-BD59-A6C34878D82A}">
                    <a16:rowId xmlns:a16="http://schemas.microsoft.com/office/drawing/2014/main" val="4245029419"/>
                  </a:ext>
                </a:extLst>
              </a:tr>
            </a:tbl>
          </a:graphicData>
        </a:graphic>
      </p:graphicFrame>
      <p:graphicFrame>
        <p:nvGraphicFramePr>
          <p:cNvPr id="11" name="Table 10">
            <a:extLst>
              <a:ext uri="{FF2B5EF4-FFF2-40B4-BE49-F238E27FC236}">
                <a16:creationId xmlns:a16="http://schemas.microsoft.com/office/drawing/2014/main" id="{08DD375A-36F2-BB3F-4368-4ED0AEA320B3}"/>
              </a:ext>
            </a:extLst>
          </p:cNvPr>
          <p:cNvGraphicFramePr>
            <a:graphicFrameLocks noGrp="1"/>
          </p:cNvGraphicFramePr>
          <p:nvPr>
            <p:extLst>
              <p:ext uri="{D42A27DB-BD31-4B8C-83A1-F6EECF244321}">
                <p14:modId xmlns:p14="http://schemas.microsoft.com/office/powerpoint/2010/main" val="2032902467"/>
              </p:ext>
            </p:extLst>
          </p:nvPr>
        </p:nvGraphicFramePr>
        <p:xfrm>
          <a:off x="2414649" y="5512129"/>
          <a:ext cx="4648200" cy="383474"/>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667097649"/>
                    </a:ext>
                  </a:extLst>
                </a:gridCol>
                <a:gridCol w="1162050">
                  <a:extLst>
                    <a:ext uri="{9D8B030D-6E8A-4147-A177-3AD203B41FA5}">
                      <a16:colId xmlns:a16="http://schemas.microsoft.com/office/drawing/2014/main" val="3576475787"/>
                    </a:ext>
                  </a:extLst>
                </a:gridCol>
                <a:gridCol w="1162050">
                  <a:extLst>
                    <a:ext uri="{9D8B030D-6E8A-4147-A177-3AD203B41FA5}">
                      <a16:colId xmlns:a16="http://schemas.microsoft.com/office/drawing/2014/main" val="3938852323"/>
                    </a:ext>
                  </a:extLst>
                </a:gridCol>
                <a:gridCol w="1162050">
                  <a:extLst>
                    <a:ext uri="{9D8B030D-6E8A-4147-A177-3AD203B41FA5}">
                      <a16:colId xmlns:a16="http://schemas.microsoft.com/office/drawing/2014/main" val="355573112"/>
                    </a:ext>
                  </a:extLst>
                </a:gridCol>
              </a:tblGrid>
              <a:tr h="383474">
                <a:tc>
                  <a:txBody>
                    <a:bodyPr/>
                    <a:lstStyle/>
                    <a:p>
                      <a:pPr algn="l" fontAlgn="base"/>
                      <a:r>
                        <a:rPr lang="en-GB" sz="1800" dirty="0">
                          <a:effectLst/>
                        </a:rPr>
                        <a:t>100(4)</a:t>
                      </a:r>
                      <a:endParaRPr lang="en-US" dirty="0"/>
                    </a:p>
                  </a:txBody>
                  <a:tcPr/>
                </a:tc>
                <a:tc>
                  <a:txBody>
                    <a:bodyPr/>
                    <a:lstStyle/>
                    <a:p>
                      <a:pPr algn="l" fontAlgn="base"/>
                      <a:r>
                        <a:rPr lang="en-GB" sz="1800" dirty="0">
                          <a:effectLst/>
                        </a:rPr>
                        <a:t>100​</a:t>
                      </a:r>
                      <a:endParaRPr lang="en-GB" b="1" i="0" dirty="0">
                        <a:solidFill>
                          <a:srgbClr val="FFFFFF"/>
                        </a:solidFill>
                        <a:effectLst/>
                      </a:endParaRPr>
                    </a:p>
                  </a:txBody>
                  <a:tcPr/>
                </a:tc>
                <a:tc>
                  <a:txBody>
                    <a:bodyPr/>
                    <a:lstStyle/>
                    <a:p>
                      <a:pPr algn="l" fontAlgn="base"/>
                      <a:r>
                        <a:rPr lang="en-GB" sz="1800" dirty="0">
                          <a:effectLst/>
                        </a:rPr>
                        <a:t>100(4)</a:t>
                      </a:r>
                    </a:p>
                  </a:txBody>
                  <a:tcPr/>
                </a:tc>
                <a:tc>
                  <a:txBody>
                    <a:bodyPr/>
                    <a:lstStyle/>
                    <a:p>
                      <a:pPr algn="l" fontAlgn="base"/>
                      <a:r>
                        <a:rPr lang="en-GB" sz="1800" dirty="0">
                          <a:effectLst/>
                        </a:rPr>
                        <a:t>8​</a:t>
                      </a:r>
                      <a:endParaRPr lang="en-GB" b="1" i="0" dirty="0">
                        <a:solidFill>
                          <a:srgbClr val="FFFFFF"/>
                        </a:solidFill>
                        <a:effectLst/>
                      </a:endParaRPr>
                    </a:p>
                  </a:txBody>
                  <a:tcPr/>
                </a:tc>
                <a:extLst>
                  <a:ext uri="{0D108BD9-81ED-4DB2-BD59-A6C34878D82A}">
                    <a16:rowId xmlns:a16="http://schemas.microsoft.com/office/drawing/2014/main" val="100526189"/>
                  </a:ext>
                </a:extLst>
              </a:tr>
            </a:tbl>
          </a:graphicData>
        </a:graphic>
      </p:graphicFrame>
      <p:sp>
        <p:nvSpPr>
          <p:cNvPr id="6" name="TextBox 5">
            <a:extLst>
              <a:ext uri="{FF2B5EF4-FFF2-40B4-BE49-F238E27FC236}">
                <a16:creationId xmlns:a16="http://schemas.microsoft.com/office/drawing/2014/main" id="{BB6451A2-6EA9-D427-3CAB-FB4DEEFEA743}"/>
              </a:ext>
            </a:extLst>
          </p:cNvPr>
          <p:cNvSpPr txBox="1"/>
          <p:nvPr/>
        </p:nvSpPr>
        <p:spPr>
          <a:xfrm>
            <a:off x="4342016" y="4453457"/>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15</a:t>
            </a:r>
          </a:p>
        </p:txBody>
      </p:sp>
      <p:sp>
        <p:nvSpPr>
          <p:cNvPr id="12" name="TextBox 11">
            <a:extLst>
              <a:ext uri="{FF2B5EF4-FFF2-40B4-BE49-F238E27FC236}">
                <a16:creationId xmlns:a16="http://schemas.microsoft.com/office/drawing/2014/main" id="{68C56B4E-19C2-C5D3-A95E-C6245CC100B0}"/>
              </a:ext>
            </a:extLst>
          </p:cNvPr>
          <p:cNvSpPr txBox="1"/>
          <p:nvPr/>
        </p:nvSpPr>
        <p:spPr>
          <a:xfrm>
            <a:off x="7617626" y="3453951"/>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32</a:t>
            </a:r>
          </a:p>
        </p:txBody>
      </p:sp>
      <p:sp>
        <p:nvSpPr>
          <p:cNvPr id="22" name="TextBox 21">
            <a:extLst>
              <a:ext uri="{FF2B5EF4-FFF2-40B4-BE49-F238E27FC236}">
                <a16:creationId xmlns:a16="http://schemas.microsoft.com/office/drawing/2014/main" id="{7901252E-492D-7E55-5721-9B00DF8F64FE}"/>
              </a:ext>
            </a:extLst>
          </p:cNvPr>
          <p:cNvSpPr txBox="1"/>
          <p:nvPr/>
        </p:nvSpPr>
        <p:spPr>
          <a:xfrm>
            <a:off x="7601792" y="3457909"/>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54</a:t>
            </a:r>
          </a:p>
        </p:txBody>
      </p:sp>
    </p:spTree>
    <p:extLst>
      <p:ext uri="{BB962C8B-B14F-4D97-AF65-F5344CB8AC3E}">
        <p14:creationId xmlns:p14="http://schemas.microsoft.com/office/powerpoint/2010/main" val="25062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12"/>
                                        </p:tgtEl>
                                        <p:attrNameLst>
                                          <p:attrName>ppt_x</p:attrName>
                                        </p:attrNameLst>
                                      </p:cBhvr>
                                      <p:tavLst>
                                        <p:tav tm="0">
                                          <p:val>
                                            <p:strVal val="ppt_x"/>
                                          </p:val>
                                        </p:tav>
                                        <p:tav tm="100000">
                                          <p:val>
                                            <p:strVal val="ppt_x"/>
                                          </p:val>
                                        </p:tav>
                                      </p:tavLst>
                                    </p:anim>
                                    <p:anim calcmode="lin" valueType="num">
                                      <p:cBhvr additive="base">
                                        <p:cTn id="23" dur="500"/>
                                        <p:tgtEl>
                                          <p:spTgt spid="12"/>
                                        </p:tgtEl>
                                        <p:attrNameLst>
                                          <p:attrName>ppt_y</p:attrName>
                                        </p:attrNameLst>
                                      </p:cBhvr>
                                      <p:tavLst>
                                        <p:tav tm="0">
                                          <p:val>
                                            <p:strVal val="ppt_y"/>
                                          </p:val>
                                        </p:tav>
                                        <p:tav tm="100000">
                                          <p:val>
                                            <p:strVal val="1+ppt_h/2"/>
                                          </p:val>
                                        </p:tav>
                                      </p:tavLst>
                                    </p:anim>
                                    <p:set>
                                      <p:cBhvr>
                                        <p:cTn id="24" dur="1" fill="hold">
                                          <p:stCondLst>
                                            <p:cond delay="499"/>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2"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11F-8369-5FA9-E390-04F151B03B9C}"/>
              </a:ext>
            </a:extLst>
          </p:cNvPr>
          <p:cNvSpPr>
            <a:spLocks noGrp="1"/>
          </p:cNvSpPr>
          <p:nvPr>
            <p:ph type="title"/>
          </p:nvPr>
        </p:nvSpPr>
        <p:spPr/>
        <p:txBody>
          <a:bodyPr/>
          <a:lstStyle/>
          <a:p>
            <a:r>
              <a:rPr lang="en-GB" dirty="0"/>
              <a:t>Binary indexed tree</a:t>
            </a:r>
          </a:p>
        </p:txBody>
      </p:sp>
      <p:sp>
        <p:nvSpPr>
          <p:cNvPr id="5" name="TextBox 4">
            <a:extLst>
              <a:ext uri="{FF2B5EF4-FFF2-40B4-BE49-F238E27FC236}">
                <a16:creationId xmlns:a16="http://schemas.microsoft.com/office/drawing/2014/main" id="{A8B2630B-D85B-8837-B554-6B289C1284B6}"/>
              </a:ext>
            </a:extLst>
          </p:cNvPr>
          <p:cNvSpPr txBox="1"/>
          <p:nvPr/>
        </p:nvSpPr>
        <p:spPr>
          <a:xfrm>
            <a:off x="5782890" y="23614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7" name="TextBox 6">
            <a:extLst>
              <a:ext uri="{FF2B5EF4-FFF2-40B4-BE49-F238E27FC236}">
                <a16:creationId xmlns:a16="http://schemas.microsoft.com/office/drawing/2014/main" id="{F1235A3E-E6C3-6FFE-24A5-02FC70406504}"/>
              </a:ext>
            </a:extLst>
          </p:cNvPr>
          <p:cNvSpPr txBox="1"/>
          <p:nvPr/>
        </p:nvSpPr>
        <p:spPr>
          <a:xfrm>
            <a:off x="2521134" y="31471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9" name="TextBox 8">
            <a:extLst>
              <a:ext uri="{FF2B5EF4-FFF2-40B4-BE49-F238E27FC236}">
                <a16:creationId xmlns:a16="http://schemas.microsoft.com/office/drawing/2014/main" id="{332EA0E8-BD61-BDC2-F08A-3EE4D1585299}"/>
              </a:ext>
            </a:extLst>
          </p:cNvPr>
          <p:cNvSpPr txBox="1"/>
          <p:nvPr/>
        </p:nvSpPr>
        <p:spPr>
          <a:xfrm>
            <a:off x="4088677" y="31709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3" name="TextBox 12">
            <a:extLst>
              <a:ext uri="{FF2B5EF4-FFF2-40B4-BE49-F238E27FC236}">
                <a16:creationId xmlns:a16="http://schemas.microsoft.com/office/drawing/2014/main" id="{D3F55FE7-7137-9179-D9E0-306FBB8A2924}"/>
              </a:ext>
            </a:extLst>
          </p:cNvPr>
          <p:cNvSpPr txBox="1"/>
          <p:nvPr/>
        </p:nvSpPr>
        <p:spPr>
          <a:xfrm>
            <a:off x="7322723" y="3168943"/>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16" name="Rectangle 15">
            <a:extLst>
              <a:ext uri="{FF2B5EF4-FFF2-40B4-BE49-F238E27FC236}">
                <a16:creationId xmlns:a16="http://schemas.microsoft.com/office/drawing/2014/main" id="{401F081E-1ABF-5AAD-5A79-056CF77C7B6C}"/>
              </a:ext>
            </a:extLst>
          </p:cNvPr>
          <p:cNvSpPr/>
          <p:nvPr/>
        </p:nvSpPr>
        <p:spPr>
          <a:xfrm>
            <a:off x="6103422" y="254577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331910-455F-B3DB-0F31-332A67C13057}"/>
              </a:ext>
            </a:extLst>
          </p:cNvPr>
          <p:cNvSpPr/>
          <p:nvPr/>
        </p:nvSpPr>
        <p:spPr>
          <a:xfrm>
            <a:off x="434191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3EB75B5-77A8-68AD-04BC-B57D2A8B37DD}"/>
              </a:ext>
            </a:extLst>
          </p:cNvPr>
          <p:cNvSpPr/>
          <p:nvPr/>
        </p:nvSpPr>
        <p:spPr>
          <a:xfrm>
            <a:off x="286739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7993F4-0D8D-B344-AA0C-D51858AE7E29}"/>
              </a:ext>
            </a:extLst>
          </p:cNvPr>
          <p:cNvSpPr/>
          <p:nvPr/>
        </p:nvSpPr>
        <p:spPr>
          <a:xfrm>
            <a:off x="7667006"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22AFA3BA-C79E-78B7-4EE2-59C21A58CD3E}"/>
              </a:ext>
            </a:extLst>
          </p:cNvPr>
          <p:cNvCxnSpPr/>
          <p:nvPr/>
        </p:nvCxnSpPr>
        <p:spPr>
          <a:xfrm>
            <a:off x="6479970" y="2872838"/>
            <a:ext cx="1171699"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9A428B-36F3-0366-5B78-5DFEA250C070}"/>
              </a:ext>
            </a:extLst>
          </p:cNvPr>
          <p:cNvCxnSpPr>
            <a:cxnSpLocks/>
          </p:cNvCxnSpPr>
          <p:nvPr/>
        </p:nvCxnSpPr>
        <p:spPr>
          <a:xfrm flipV="1">
            <a:off x="3224151" y="2847110"/>
            <a:ext cx="2863931" cy="5997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596499-F563-0931-C6C1-E318AC75D4C5}"/>
              </a:ext>
            </a:extLst>
          </p:cNvPr>
          <p:cNvCxnSpPr>
            <a:cxnSpLocks/>
          </p:cNvCxnSpPr>
          <p:nvPr/>
        </p:nvCxnSpPr>
        <p:spPr>
          <a:xfrm flipV="1">
            <a:off x="4668982" y="2876798"/>
            <a:ext cx="1419102" cy="59970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3E90DB-45FD-661F-3DDD-7F365B7446CE}"/>
              </a:ext>
            </a:extLst>
          </p:cNvPr>
          <p:cNvSpPr txBox="1"/>
          <p:nvPr/>
        </p:nvSpPr>
        <p:spPr>
          <a:xfrm>
            <a:off x="399367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26" name="TextBox 25">
            <a:extLst>
              <a:ext uri="{FF2B5EF4-FFF2-40B4-BE49-F238E27FC236}">
                <a16:creationId xmlns:a16="http://schemas.microsoft.com/office/drawing/2014/main" id="{43301095-F37E-4B7E-03CD-70D25092FB5A}"/>
              </a:ext>
            </a:extLst>
          </p:cNvPr>
          <p:cNvSpPr txBox="1"/>
          <p:nvPr/>
        </p:nvSpPr>
        <p:spPr>
          <a:xfrm>
            <a:off x="691302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27" name="TextBox 26">
            <a:extLst>
              <a:ext uri="{FF2B5EF4-FFF2-40B4-BE49-F238E27FC236}">
                <a16:creationId xmlns:a16="http://schemas.microsoft.com/office/drawing/2014/main" id="{BAFA2E34-61C0-F2CE-EE99-C8C7AB4CAB7B}"/>
              </a:ext>
            </a:extLst>
          </p:cNvPr>
          <p:cNvSpPr txBox="1"/>
          <p:nvPr/>
        </p:nvSpPr>
        <p:spPr>
          <a:xfrm>
            <a:off x="8417233"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28" name="TextBox 27">
            <a:extLst>
              <a:ext uri="{FF2B5EF4-FFF2-40B4-BE49-F238E27FC236}">
                <a16:creationId xmlns:a16="http://schemas.microsoft.com/office/drawing/2014/main" id="{7F43DFF5-46A0-0768-3E34-0342703A7301}"/>
              </a:ext>
            </a:extLst>
          </p:cNvPr>
          <p:cNvSpPr txBox="1"/>
          <p:nvPr/>
        </p:nvSpPr>
        <p:spPr>
          <a:xfrm>
            <a:off x="8704220" y="522337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30" name="Rectangle 29">
            <a:extLst>
              <a:ext uri="{FF2B5EF4-FFF2-40B4-BE49-F238E27FC236}">
                <a16:creationId xmlns:a16="http://schemas.microsoft.com/office/drawing/2014/main" id="{421F1ED3-F1F5-CEA7-FFA7-BC16194EB633}"/>
              </a:ext>
            </a:extLst>
          </p:cNvPr>
          <p:cNvSpPr/>
          <p:nvPr/>
        </p:nvSpPr>
        <p:spPr>
          <a:xfrm>
            <a:off x="4401291"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7B1801D-3703-A6ED-F792-2C39DE09339C}"/>
              </a:ext>
            </a:extLst>
          </p:cNvPr>
          <p:cNvSpPr/>
          <p:nvPr/>
        </p:nvSpPr>
        <p:spPr>
          <a:xfrm>
            <a:off x="7142512" y="444582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7F5AFE2-19F1-15ED-1CCF-35D53D89AC6A}"/>
              </a:ext>
            </a:extLst>
          </p:cNvPr>
          <p:cNvSpPr/>
          <p:nvPr/>
        </p:nvSpPr>
        <p:spPr>
          <a:xfrm>
            <a:off x="8122227"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354D51E2-D1F7-55FE-399F-13BCA96EEBE7}"/>
              </a:ext>
            </a:extLst>
          </p:cNvPr>
          <p:cNvSpPr/>
          <p:nvPr/>
        </p:nvSpPr>
        <p:spPr>
          <a:xfrm>
            <a:off x="8349836" y="5524498"/>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4BB90A2B-080D-B0B9-CD5C-D995AB637C09}"/>
              </a:ext>
            </a:extLst>
          </p:cNvPr>
          <p:cNvCxnSpPr>
            <a:cxnSpLocks/>
          </p:cNvCxnSpPr>
          <p:nvPr/>
        </p:nvCxnSpPr>
        <p:spPr>
          <a:xfrm flipV="1">
            <a:off x="7301345" y="3787240"/>
            <a:ext cx="518556" cy="6788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A1C692-4C3D-5EF4-A79A-4AB3F98F4105}"/>
              </a:ext>
            </a:extLst>
          </p:cNvPr>
          <p:cNvCxnSpPr>
            <a:cxnSpLocks/>
          </p:cNvCxnSpPr>
          <p:nvPr/>
        </p:nvCxnSpPr>
        <p:spPr>
          <a:xfrm flipH="1" flipV="1">
            <a:off x="4484915" y="3797135"/>
            <a:ext cx="65313" cy="65907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A8ACBC-6642-36CA-64FA-24E1E37714D4}"/>
              </a:ext>
            </a:extLst>
          </p:cNvPr>
          <p:cNvCxnSpPr>
            <a:cxnSpLocks/>
          </p:cNvCxnSpPr>
          <p:nvPr/>
        </p:nvCxnSpPr>
        <p:spPr>
          <a:xfrm flipH="1" flipV="1">
            <a:off x="7859486" y="3787240"/>
            <a:ext cx="431469" cy="7184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5B84AA-57DC-8C5C-D9D4-54BCAF12E87A}"/>
              </a:ext>
            </a:extLst>
          </p:cNvPr>
          <p:cNvCxnSpPr>
            <a:cxnSpLocks/>
          </p:cNvCxnSpPr>
          <p:nvPr/>
        </p:nvCxnSpPr>
        <p:spPr>
          <a:xfrm flipH="1" flipV="1">
            <a:off x="8255329" y="4747161"/>
            <a:ext cx="322612" cy="767935"/>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F94DEFE0-5BED-5BA2-BE87-FCE08646D934}"/>
              </a:ext>
            </a:extLst>
          </p:cNvPr>
          <p:cNvGraphicFramePr>
            <a:graphicFrameLocks noGrp="1"/>
          </p:cNvGraphicFramePr>
          <p:nvPr>
            <p:ph idx="1"/>
            <p:extLst>
              <p:ext uri="{D42A27DB-BD31-4B8C-83A1-F6EECF244321}">
                <p14:modId xmlns:p14="http://schemas.microsoft.com/office/powerpoint/2010/main" val="716673227"/>
              </p:ext>
            </p:extLst>
          </p:nvPr>
        </p:nvGraphicFramePr>
        <p:xfrm>
          <a:off x="369940" y="6163817"/>
          <a:ext cx="1283493" cy="448235"/>
        </p:xfrm>
        <a:graphic>
          <a:graphicData uri="http://schemas.openxmlformats.org/drawingml/2006/table">
            <a:tbl>
              <a:tblPr firstRow="1" bandRow="1">
                <a:tableStyleId>{5C22544A-7EE6-4342-B048-85BDC9FD1C3A}</a:tableStyleId>
              </a:tblPr>
              <a:tblGrid>
                <a:gridCol w="1283493">
                  <a:extLst>
                    <a:ext uri="{9D8B030D-6E8A-4147-A177-3AD203B41FA5}">
                      <a16:colId xmlns:a16="http://schemas.microsoft.com/office/drawing/2014/main" val="2114856279"/>
                    </a:ext>
                  </a:extLst>
                </a:gridCol>
              </a:tblGrid>
              <a:tr h="448235">
                <a:tc>
                  <a:txBody>
                    <a:bodyPr/>
                    <a:lstStyle/>
                    <a:p>
                      <a:pPr algn="ctr"/>
                      <a:r>
                        <a:rPr lang="en-GB" dirty="0"/>
                        <a:t>11</a:t>
                      </a:r>
                    </a:p>
                  </a:txBody>
                  <a:tcPr>
                    <a:solidFill>
                      <a:schemeClr val="tx1"/>
                    </a:solidFill>
                  </a:tcPr>
                </a:tc>
                <a:extLst>
                  <a:ext uri="{0D108BD9-81ED-4DB2-BD59-A6C34878D82A}">
                    <a16:rowId xmlns:a16="http://schemas.microsoft.com/office/drawing/2014/main" val="4286702366"/>
                  </a:ext>
                </a:extLst>
              </a:tr>
            </a:tbl>
          </a:graphicData>
        </a:graphic>
      </p:graphicFrame>
      <p:sp>
        <p:nvSpPr>
          <p:cNvPr id="8" name="TextBox 7">
            <a:extLst>
              <a:ext uri="{FF2B5EF4-FFF2-40B4-BE49-F238E27FC236}">
                <a16:creationId xmlns:a16="http://schemas.microsoft.com/office/drawing/2014/main" id="{95B3DC3B-3EC1-CCEE-BAAF-EEBAAF91579B}"/>
              </a:ext>
            </a:extLst>
          </p:cNvPr>
          <p:cNvSpPr txBox="1"/>
          <p:nvPr/>
        </p:nvSpPr>
        <p:spPr>
          <a:xfrm>
            <a:off x="372740" y="4941393"/>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Current element : </a:t>
            </a:r>
          </a:p>
        </p:txBody>
      </p:sp>
      <p:sp>
        <p:nvSpPr>
          <p:cNvPr id="10" name="TextBox 9">
            <a:extLst>
              <a:ext uri="{FF2B5EF4-FFF2-40B4-BE49-F238E27FC236}">
                <a16:creationId xmlns:a16="http://schemas.microsoft.com/office/drawing/2014/main" id="{D9695990-B4D8-9690-5ACF-AF87B3896F19}"/>
              </a:ext>
            </a:extLst>
          </p:cNvPr>
          <p:cNvSpPr txBox="1"/>
          <p:nvPr/>
        </p:nvSpPr>
        <p:spPr>
          <a:xfrm>
            <a:off x="8879278" y="2761013"/>
            <a:ext cx="26224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Untill</a:t>
            </a:r>
            <a:r>
              <a:rPr lang="en-GB" dirty="0"/>
              <a:t> </a:t>
            </a:r>
            <a:r>
              <a:rPr lang="en-GB" dirty="0" err="1"/>
              <a:t>idx</a:t>
            </a:r>
            <a:r>
              <a:rPr lang="en-GB" dirty="0"/>
              <a:t> &lt; </a:t>
            </a:r>
            <a:r>
              <a:rPr lang="en-GB" dirty="0" err="1"/>
              <a:t>len</a:t>
            </a:r>
            <a:r>
              <a:rPr lang="en-GB" dirty="0"/>
              <a:t>(</a:t>
            </a:r>
            <a:r>
              <a:rPr lang="en-GB" dirty="0" err="1"/>
              <a:t>arr</a:t>
            </a:r>
            <a:r>
              <a:rPr lang="en-GB" dirty="0"/>
              <a:t>)</a:t>
            </a:r>
          </a:p>
          <a:p>
            <a:r>
              <a:rPr lang="en-GB" dirty="0" err="1"/>
              <a:t>idx</a:t>
            </a:r>
            <a:r>
              <a:rPr lang="en-GB" dirty="0"/>
              <a:t> += </a:t>
            </a:r>
            <a:r>
              <a:rPr lang="en-GB" dirty="0" err="1"/>
              <a:t>idx</a:t>
            </a:r>
            <a:r>
              <a:rPr lang="en-GB" dirty="0"/>
              <a:t> &amp; -</a:t>
            </a:r>
            <a:r>
              <a:rPr lang="en-GB" dirty="0" err="1"/>
              <a:t>idx</a:t>
            </a:r>
            <a:endParaRPr lang="en-GB" dirty="0"/>
          </a:p>
          <a:p>
            <a:pPr marL="342900" indent="-342900">
              <a:buAutoNum type="arabicParenR"/>
            </a:pPr>
            <a:r>
              <a:rPr lang="en-GB" dirty="0"/>
              <a:t>2's complement</a:t>
            </a:r>
          </a:p>
          <a:p>
            <a:pPr marL="342900" indent="-342900">
              <a:buAutoNum type="arabicParenR"/>
            </a:pPr>
            <a:r>
              <a:rPr lang="en-GB" dirty="0"/>
              <a:t>And with original no</a:t>
            </a:r>
          </a:p>
          <a:p>
            <a:pPr marL="342900" indent="-342900">
              <a:buAutoNum type="arabicParenR"/>
            </a:pPr>
            <a:r>
              <a:rPr lang="en-GB" dirty="0"/>
              <a:t>Add to existing index</a:t>
            </a:r>
          </a:p>
          <a:p>
            <a:endParaRPr lang="en-GB" dirty="0"/>
          </a:p>
        </p:txBody>
      </p:sp>
      <p:sp>
        <p:nvSpPr>
          <p:cNvPr id="40" name="TextBox 39">
            <a:extLst>
              <a:ext uri="{FF2B5EF4-FFF2-40B4-BE49-F238E27FC236}">
                <a16:creationId xmlns:a16="http://schemas.microsoft.com/office/drawing/2014/main" id="{CD7E5B1B-B389-196F-075A-F17B6EB7EA96}"/>
              </a:ext>
            </a:extLst>
          </p:cNvPr>
          <p:cNvSpPr txBox="1"/>
          <p:nvPr/>
        </p:nvSpPr>
        <p:spPr>
          <a:xfrm>
            <a:off x="2804162" y="3459889"/>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
        <p:nvSpPr>
          <p:cNvPr id="48" name="TextBox 47">
            <a:extLst>
              <a:ext uri="{FF2B5EF4-FFF2-40B4-BE49-F238E27FC236}">
                <a16:creationId xmlns:a16="http://schemas.microsoft.com/office/drawing/2014/main" id="{A9AEBB0B-73EB-CC93-53CD-8AAC7777DB77}"/>
              </a:ext>
            </a:extLst>
          </p:cNvPr>
          <p:cNvSpPr txBox="1"/>
          <p:nvPr/>
        </p:nvSpPr>
        <p:spPr>
          <a:xfrm>
            <a:off x="6099565" y="252965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3" name="TextBox 2">
            <a:extLst>
              <a:ext uri="{FF2B5EF4-FFF2-40B4-BE49-F238E27FC236}">
                <a16:creationId xmlns:a16="http://schemas.microsoft.com/office/drawing/2014/main" id="{00C49DDC-EB65-78DE-8052-C39EE4F243DF}"/>
              </a:ext>
            </a:extLst>
          </p:cNvPr>
          <p:cNvSpPr txBox="1"/>
          <p:nvPr/>
        </p:nvSpPr>
        <p:spPr>
          <a:xfrm>
            <a:off x="868484" y="5690470"/>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43" name="TextBox 42">
            <a:extLst>
              <a:ext uri="{FF2B5EF4-FFF2-40B4-BE49-F238E27FC236}">
                <a16:creationId xmlns:a16="http://schemas.microsoft.com/office/drawing/2014/main" id="{87668F69-FEF9-4AE9-24E5-2690C7ACBB8A}"/>
              </a:ext>
            </a:extLst>
          </p:cNvPr>
          <p:cNvSpPr txBox="1"/>
          <p:nvPr/>
        </p:nvSpPr>
        <p:spPr>
          <a:xfrm>
            <a:off x="4282640"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17</a:t>
            </a:r>
          </a:p>
        </p:txBody>
      </p:sp>
      <p:graphicFrame>
        <p:nvGraphicFramePr>
          <p:cNvPr id="20" name="Table 10">
            <a:extLst>
              <a:ext uri="{FF2B5EF4-FFF2-40B4-BE49-F238E27FC236}">
                <a16:creationId xmlns:a16="http://schemas.microsoft.com/office/drawing/2014/main" id="{F6333278-92F9-1257-7C99-AA35B2911102}"/>
              </a:ext>
            </a:extLst>
          </p:cNvPr>
          <p:cNvGraphicFramePr>
            <a:graphicFrameLocks noGrp="1"/>
          </p:cNvGraphicFramePr>
          <p:nvPr/>
        </p:nvGraphicFramePr>
        <p:xfrm>
          <a:off x="2384961" y="5037116"/>
          <a:ext cx="4667688" cy="365760"/>
        </p:xfrm>
        <a:graphic>
          <a:graphicData uri="http://schemas.openxmlformats.org/drawingml/2006/table">
            <a:tbl>
              <a:tblPr firstRow="1" bandRow="1">
                <a:tableStyleId>{5C22544A-7EE6-4342-B048-85BDC9FD1C3A}</a:tableStyleId>
              </a:tblPr>
              <a:tblGrid>
                <a:gridCol w="1166922">
                  <a:extLst>
                    <a:ext uri="{9D8B030D-6E8A-4147-A177-3AD203B41FA5}">
                      <a16:colId xmlns:a16="http://schemas.microsoft.com/office/drawing/2014/main" val="2715898414"/>
                    </a:ext>
                  </a:extLst>
                </a:gridCol>
                <a:gridCol w="1166922">
                  <a:extLst>
                    <a:ext uri="{9D8B030D-6E8A-4147-A177-3AD203B41FA5}">
                      <a16:colId xmlns:a16="http://schemas.microsoft.com/office/drawing/2014/main" val="2036367628"/>
                    </a:ext>
                  </a:extLst>
                </a:gridCol>
                <a:gridCol w="1166922">
                  <a:extLst>
                    <a:ext uri="{9D8B030D-6E8A-4147-A177-3AD203B41FA5}">
                      <a16:colId xmlns:a16="http://schemas.microsoft.com/office/drawing/2014/main" val="2674220280"/>
                    </a:ext>
                  </a:extLst>
                </a:gridCol>
                <a:gridCol w="1166922">
                  <a:extLst>
                    <a:ext uri="{9D8B030D-6E8A-4147-A177-3AD203B41FA5}">
                      <a16:colId xmlns:a16="http://schemas.microsoft.com/office/drawing/2014/main" val="1637209049"/>
                    </a:ext>
                  </a:extLst>
                </a:gridCol>
              </a:tblGrid>
              <a:tr h="358733">
                <a:tc>
                  <a:txBody>
                    <a:bodyPr/>
                    <a:lstStyle/>
                    <a:p>
                      <a:r>
                        <a:rPr lang="en-GB" dirty="0"/>
                        <a:t>index</a:t>
                      </a:r>
                    </a:p>
                  </a:txBody>
                  <a:tcPr/>
                </a:tc>
                <a:tc>
                  <a:txBody>
                    <a:bodyPr/>
                    <a:lstStyle/>
                    <a:p>
                      <a:r>
                        <a:rPr lang="en-GB" dirty="0"/>
                        <a:t>2'comp</a:t>
                      </a:r>
                    </a:p>
                  </a:txBody>
                  <a:tcPr/>
                </a:tc>
                <a:tc>
                  <a:txBody>
                    <a:bodyPr/>
                    <a:lstStyle/>
                    <a:p>
                      <a:r>
                        <a:rPr lang="en-GB" dirty="0"/>
                        <a:t>And</a:t>
                      </a:r>
                    </a:p>
                  </a:txBody>
                  <a:tcPr/>
                </a:tc>
                <a:tc>
                  <a:txBody>
                    <a:bodyPr/>
                    <a:lstStyle/>
                    <a:p>
                      <a:r>
                        <a:rPr lang="en-GB" dirty="0"/>
                        <a:t>New </a:t>
                      </a:r>
                      <a:r>
                        <a:rPr lang="en-GB" dirty="0" err="1"/>
                        <a:t>idx</a:t>
                      </a:r>
                    </a:p>
                  </a:txBody>
                  <a:tcPr/>
                </a:tc>
                <a:extLst>
                  <a:ext uri="{0D108BD9-81ED-4DB2-BD59-A6C34878D82A}">
                    <a16:rowId xmlns:a16="http://schemas.microsoft.com/office/drawing/2014/main" val="4245029419"/>
                  </a:ext>
                </a:extLst>
              </a:tr>
            </a:tbl>
          </a:graphicData>
        </a:graphic>
      </p:graphicFrame>
      <p:graphicFrame>
        <p:nvGraphicFramePr>
          <p:cNvPr id="11" name="Table 10">
            <a:extLst>
              <a:ext uri="{FF2B5EF4-FFF2-40B4-BE49-F238E27FC236}">
                <a16:creationId xmlns:a16="http://schemas.microsoft.com/office/drawing/2014/main" id="{08DD375A-36F2-BB3F-4368-4ED0AEA320B3}"/>
              </a:ext>
            </a:extLst>
          </p:cNvPr>
          <p:cNvGraphicFramePr>
            <a:graphicFrameLocks noGrp="1"/>
          </p:cNvGraphicFramePr>
          <p:nvPr>
            <p:extLst>
              <p:ext uri="{D42A27DB-BD31-4B8C-83A1-F6EECF244321}">
                <p14:modId xmlns:p14="http://schemas.microsoft.com/office/powerpoint/2010/main" val="1044322385"/>
              </p:ext>
            </p:extLst>
          </p:nvPr>
        </p:nvGraphicFramePr>
        <p:xfrm>
          <a:off x="2414649" y="5512129"/>
          <a:ext cx="4648200" cy="383474"/>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667097649"/>
                    </a:ext>
                  </a:extLst>
                </a:gridCol>
                <a:gridCol w="1162050">
                  <a:extLst>
                    <a:ext uri="{9D8B030D-6E8A-4147-A177-3AD203B41FA5}">
                      <a16:colId xmlns:a16="http://schemas.microsoft.com/office/drawing/2014/main" val="3576475787"/>
                    </a:ext>
                  </a:extLst>
                </a:gridCol>
                <a:gridCol w="1162050">
                  <a:extLst>
                    <a:ext uri="{9D8B030D-6E8A-4147-A177-3AD203B41FA5}">
                      <a16:colId xmlns:a16="http://schemas.microsoft.com/office/drawing/2014/main" val="3938852323"/>
                    </a:ext>
                  </a:extLst>
                </a:gridCol>
                <a:gridCol w="1162050">
                  <a:extLst>
                    <a:ext uri="{9D8B030D-6E8A-4147-A177-3AD203B41FA5}">
                      <a16:colId xmlns:a16="http://schemas.microsoft.com/office/drawing/2014/main" val="355573112"/>
                    </a:ext>
                  </a:extLst>
                </a:gridCol>
              </a:tblGrid>
              <a:tr h="383474">
                <a:tc>
                  <a:txBody>
                    <a:bodyPr/>
                    <a:lstStyle/>
                    <a:p>
                      <a:pPr algn="l" fontAlgn="base"/>
                      <a:r>
                        <a:rPr lang="en-GB" sz="1800" dirty="0">
                          <a:effectLst/>
                        </a:rPr>
                        <a:t>101(5)</a:t>
                      </a:r>
                      <a:endParaRPr lang="en-US" dirty="0"/>
                    </a:p>
                  </a:txBody>
                  <a:tcPr/>
                </a:tc>
                <a:tc>
                  <a:txBody>
                    <a:bodyPr/>
                    <a:lstStyle/>
                    <a:p>
                      <a:pPr algn="l" fontAlgn="base"/>
                      <a:r>
                        <a:rPr lang="en-GB" sz="1800">
                          <a:effectLst/>
                        </a:rPr>
                        <a:t>011​</a:t>
                      </a:r>
                      <a:endParaRPr lang="en-GB" b="1" i="0">
                        <a:solidFill>
                          <a:srgbClr val="FFFFFF"/>
                        </a:solidFill>
                        <a:effectLst/>
                      </a:endParaRPr>
                    </a:p>
                  </a:txBody>
                  <a:tcPr/>
                </a:tc>
                <a:tc>
                  <a:txBody>
                    <a:bodyPr/>
                    <a:lstStyle/>
                    <a:p>
                      <a:pPr algn="l" fontAlgn="base"/>
                      <a:r>
                        <a:rPr lang="en-GB" sz="1800">
                          <a:effectLst/>
                        </a:rPr>
                        <a:t>001(1)</a:t>
                      </a:r>
                    </a:p>
                  </a:txBody>
                  <a:tcPr/>
                </a:tc>
                <a:tc>
                  <a:txBody>
                    <a:bodyPr/>
                    <a:lstStyle/>
                    <a:p>
                      <a:pPr algn="l" fontAlgn="base"/>
                      <a:r>
                        <a:rPr lang="en-GB" sz="1800" dirty="0">
                          <a:effectLst/>
                        </a:rPr>
                        <a:t>6</a:t>
                      </a:r>
                    </a:p>
                  </a:txBody>
                  <a:tcPr/>
                </a:tc>
                <a:extLst>
                  <a:ext uri="{0D108BD9-81ED-4DB2-BD59-A6C34878D82A}">
                    <a16:rowId xmlns:a16="http://schemas.microsoft.com/office/drawing/2014/main" val="100526189"/>
                  </a:ext>
                </a:extLst>
              </a:tr>
            </a:tbl>
          </a:graphicData>
        </a:graphic>
      </p:graphicFrame>
      <p:sp>
        <p:nvSpPr>
          <p:cNvPr id="6" name="TextBox 5">
            <a:extLst>
              <a:ext uri="{FF2B5EF4-FFF2-40B4-BE49-F238E27FC236}">
                <a16:creationId xmlns:a16="http://schemas.microsoft.com/office/drawing/2014/main" id="{BB6451A2-6EA9-D427-3CAB-FB4DEEFEA743}"/>
              </a:ext>
            </a:extLst>
          </p:cNvPr>
          <p:cNvSpPr txBox="1"/>
          <p:nvPr/>
        </p:nvSpPr>
        <p:spPr>
          <a:xfrm>
            <a:off x="4342016" y="4453457"/>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15</a:t>
            </a:r>
          </a:p>
        </p:txBody>
      </p:sp>
      <p:sp>
        <p:nvSpPr>
          <p:cNvPr id="22" name="TextBox 21">
            <a:extLst>
              <a:ext uri="{FF2B5EF4-FFF2-40B4-BE49-F238E27FC236}">
                <a16:creationId xmlns:a16="http://schemas.microsoft.com/office/drawing/2014/main" id="{7901252E-492D-7E55-5721-9B00DF8F64FE}"/>
              </a:ext>
            </a:extLst>
          </p:cNvPr>
          <p:cNvSpPr txBox="1"/>
          <p:nvPr/>
        </p:nvSpPr>
        <p:spPr>
          <a:xfrm>
            <a:off x="7601792" y="3438117"/>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54</a:t>
            </a:r>
          </a:p>
        </p:txBody>
      </p:sp>
      <p:graphicFrame>
        <p:nvGraphicFramePr>
          <p:cNvPr id="29" name="Table 28">
            <a:extLst>
              <a:ext uri="{FF2B5EF4-FFF2-40B4-BE49-F238E27FC236}">
                <a16:creationId xmlns:a16="http://schemas.microsoft.com/office/drawing/2014/main" id="{30CCBA0C-3CF0-D04C-5347-BFF0D94CD45A}"/>
              </a:ext>
            </a:extLst>
          </p:cNvPr>
          <p:cNvGraphicFramePr>
            <a:graphicFrameLocks noGrp="1"/>
          </p:cNvGraphicFramePr>
          <p:nvPr>
            <p:extLst>
              <p:ext uri="{D42A27DB-BD31-4B8C-83A1-F6EECF244321}">
                <p14:modId xmlns:p14="http://schemas.microsoft.com/office/powerpoint/2010/main" val="3573596375"/>
              </p:ext>
            </p:extLst>
          </p:nvPr>
        </p:nvGraphicFramePr>
        <p:xfrm>
          <a:off x="2424545" y="5997038"/>
          <a:ext cx="4648200" cy="383474"/>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667097649"/>
                    </a:ext>
                  </a:extLst>
                </a:gridCol>
                <a:gridCol w="1162050">
                  <a:extLst>
                    <a:ext uri="{9D8B030D-6E8A-4147-A177-3AD203B41FA5}">
                      <a16:colId xmlns:a16="http://schemas.microsoft.com/office/drawing/2014/main" val="3576475787"/>
                    </a:ext>
                  </a:extLst>
                </a:gridCol>
                <a:gridCol w="1162050">
                  <a:extLst>
                    <a:ext uri="{9D8B030D-6E8A-4147-A177-3AD203B41FA5}">
                      <a16:colId xmlns:a16="http://schemas.microsoft.com/office/drawing/2014/main" val="3938852323"/>
                    </a:ext>
                  </a:extLst>
                </a:gridCol>
                <a:gridCol w="1162050">
                  <a:extLst>
                    <a:ext uri="{9D8B030D-6E8A-4147-A177-3AD203B41FA5}">
                      <a16:colId xmlns:a16="http://schemas.microsoft.com/office/drawing/2014/main" val="355573112"/>
                    </a:ext>
                  </a:extLst>
                </a:gridCol>
              </a:tblGrid>
              <a:tr h="383474">
                <a:tc>
                  <a:txBody>
                    <a:bodyPr/>
                    <a:lstStyle/>
                    <a:p>
                      <a:pPr algn="l" fontAlgn="base"/>
                      <a:r>
                        <a:rPr lang="en-GB" sz="1800">
                          <a:effectLst/>
                        </a:rPr>
                        <a:t>110(6)</a:t>
                      </a:r>
                      <a:endParaRPr lang="en-US"/>
                    </a:p>
                  </a:txBody>
                  <a:tcPr/>
                </a:tc>
                <a:tc>
                  <a:txBody>
                    <a:bodyPr/>
                    <a:lstStyle/>
                    <a:p>
                      <a:pPr algn="l" fontAlgn="base"/>
                      <a:r>
                        <a:rPr lang="en-GB" sz="1800" dirty="0">
                          <a:effectLst/>
                        </a:rPr>
                        <a:t>010​</a:t>
                      </a:r>
                      <a:endParaRPr lang="en-GB" b="1" i="0" dirty="0">
                        <a:solidFill>
                          <a:srgbClr val="FFFFFF"/>
                        </a:solidFill>
                        <a:effectLst/>
                      </a:endParaRPr>
                    </a:p>
                  </a:txBody>
                  <a:tcPr/>
                </a:tc>
                <a:tc>
                  <a:txBody>
                    <a:bodyPr/>
                    <a:lstStyle/>
                    <a:p>
                      <a:pPr algn="l" fontAlgn="base"/>
                      <a:r>
                        <a:rPr lang="en-GB" sz="1800" dirty="0">
                          <a:effectLst/>
                        </a:rPr>
                        <a:t>010(2)</a:t>
                      </a:r>
                    </a:p>
                  </a:txBody>
                  <a:tcPr/>
                </a:tc>
                <a:tc>
                  <a:txBody>
                    <a:bodyPr/>
                    <a:lstStyle/>
                    <a:p>
                      <a:pPr algn="l" fontAlgn="base"/>
                      <a:r>
                        <a:rPr lang="en-GB" sz="1800" dirty="0">
                          <a:effectLst/>
                        </a:rPr>
                        <a:t>8</a:t>
                      </a:r>
                    </a:p>
                  </a:txBody>
                  <a:tcPr/>
                </a:tc>
                <a:extLst>
                  <a:ext uri="{0D108BD9-81ED-4DB2-BD59-A6C34878D82A}">
                    <a16:rowId xmlns:a16="http://schemas.microsoft.com/office/drawing/2014/main" val="100526189"/>
                  </a:ext>
                </a:extLst>
              </a:tr>
            </a:tbl>
          </a:graphicData>
        </a:graphic>
      </p:graphicFrame>
      <p:sp>
        <p:nvSpPr>
          <p:cNvPr id="38" name="TextBox 37">
            <a:extLst>
              <a:ext uri="{FF2B5EF4-FFF2-40B4-BE49-F238E27FC236}">
                <a16:creationId xmlns:a16="http://schemas.microsoft.com/office/drawing/2014/main" id="{78E89A53-EF1C-287D-D6FB-35DFB93A2928}"/>
              </a:ext>
            </a:extLst>
          </p:cNvPr>
          <p:cNvSpPr txBox="1"/>
          <p:nvPr/>
        </p:nvSpPr>
        <p:spPr>
          <a:xfrm>
            <a:off x="7083237" y="4433664"/>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11</a:t>
            </a:r>
          </a:p>
        </p:txBody>
      </p:sp>
      <p:sp>
        <p:nvSpPr>
          <p:cNvPr id="41" name="TextBox 40">
            <a:extLst>
              <a:ext uri="{FF2B5EF4-FFF2-40B4-BE49-F238E27FC236}">
                <a16:creationId xmlns:a16="http://schemas.microsoft.com/office/drawing/2014/main" id="{12FDB763-26A7-7DBB-3E32-95051F162CE0}"/>
              </a:ext>
            </a:extLst>
          </p:cNvPr>
          <p:cNvSpPr txBox="1"/>
          <p:nvPr/>
        </p:nvSpPr>
        <p:spPr>
          <a:xfrm>
            <a:off x="8076806" y="4407934"/>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11</a:t>
            </a:r>
          </a:p>
        </p:txBody>
      </p:sp>
    </p:spTree>
    <p:extLst>
      <p:ext uri="{BB962C8B-B14F-4D97-AF65-F5344CB8AC3E}">
        <p14:creationId xmlns:p14="http://schemas.microsoft.com/office/powerpoint/2010/main" val="97931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38"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11F-8369-5FA9-E390-04F151B03B9C}"/>
              </a:ext>
            </a:extLst>
          </p:cNvPr>
          <p:cNvSpPr>
            <a:spLocks noGrp="1"/>
          </p:cNvSpPr>
          <p:nvPr>
            <p:ph type="title"/>
          </p:nvPr>
        </p:nvSpPr>
        <p:spPr/>
        <p:txBody>
          <a:bodyPr/>
          <a:lstStyle/>
          <a:p>
            <a:r>
              <a:rPr lang="en-GB" dirty="0"/>
              <a:t>Binary indexed tree</a:t>
            </a:r>
          </a:p>
        </p:txBody>
      </p:sp>
      <p:sp>
        <p:nvSpPr>
          <p:cNvPr id="5" name="TextBox 4">
            <a:extLst>
              <a:ext uri="{FF2B5EF4-FFF2-40B4-BE49-F238E27FC236}">
                <a16:creationId xmlns:a16="http://schemas.microsoft.com/office/drawing/2014/main" id="{A8B2630B-D85B-8837-B554-6B289C1284B6}"/>
              </a:ext>
            </a:extLst>
          </p:cNvPr>
          <p:cNvSpPr txBox="1"/>
          <p:nvPr/>
        </p:nvSpPr>
        <p:spPr>
          <a:xfrm>
            <a:off x="5782890" y="23614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0</a:t>
            </a:r>
          </a:p>
        </p:txBody>
      </p:sp>
      <p:sp>
        <p:nvSpPr>
          <p:cNvPr id="7" name="TextBox 6">
            <a:extLst>
              <a:ext uri="{FF2B5EF4-FFF2-40B4-BE49-F238E27FC236}">
                <a16:creationId xmlns:a16="http://schemas.microsoft.com/office/drawing/2014/main" id="{F1235A3E-E6C3-6FFE-24A5-02FC70406504}"/>
              </a:ext>
            </a:extLst>
          </p:cNvPr>
          <p:cNvSpPr txBox="1"/>
          <p:nvPr/>
        </p:nvSpPr>
        <p:spPr>
          <a:xfrm>
            <a:off x="2521134" y="31471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9" name="TextBox 8">
            <a:extLst>
              <a:ext uri="{FF2B5EF4-FFF2-40B4-BE49-F238E27FC236}">
                <a16:creationId xmlns:a16="http://schemas.microsoft.com/office/drawing/2014/main" id="{332EA0E8-BD61-BDC2-F08A-3EE4D1585299}"/>
              </a:ext>
            </a:extLst>
          </p:cNvPr>
          <p:cNvSpPr txBox="1"/>
          <p:nvPr/>
        </p:nvSpPr>
        <p:spPr>
          <a:xfrm>
            <a:off x="4088677" y="31709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3" name="TextBox 12">
            <a:extLst>
              <a:ext uri="{FF2B5EF4-FFF2-40B4-BE49-F238E27FC236}">
                <a16:creationId xmlns:a16="http://schemas.microsoft.com/office/drawing/2014/main" id="{D3F55FE7-7137-9179-D9E0-306FBB8A2924}"/>
              </a:ext>
            </a:extLst>
          </p:cNvPr>
          <p:cNvSpPr txBox="1"/>
          <p:nvPr/>
        </p:nvSpPr>
        <p:spPr>
          <a:xfrm>
            <a:off x="7322723" y="3168943"/>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16" name="Rectangle 15">
            <a:extLst>
              <a:ext uri="{FF2B5EF4-FFF2-40B4-BE49-F238E27FC236}">
                <a16:creationId xmlns:a16="http://schemas.microsoft.com/office/drawing/2014/main" id="{401F081E-1ABF-5AAD-5A79-056CF77C7B6C}"/>
              </a:ext>
            </a:extLst>
          </p:cNvPr>
          <p:cNvSpPr/>
          <p:nvPr/>
        </p:nvSpPr>
        <p:spPr>
          <a:xfrm>
            <a:off x="6103422" y="254577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331910-455F-B3DB-0F31-332A67C13057}"/>
              </a:ext>
            </a:extLst>
          </p:cNvPr>
          <p:cNvSpPr/>
          <p:nvPr/>
        </p:nvSpPr>
        <p:spPr>
          <a:xfrm>
            <a:off x="434191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3EB75B5-77A8-68AD-04BC-B57D2A8B37DD}"/>
              </a:ext>
            </a:extLst>
          </p:cNvPr>
          <p:cNvSpPr/>
          <p:nvPr/>
        </p:nvSpPr>
        <p:spPr>
          <a:xfrm>
            <a:off x="286739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7993F4-0D8D-B344-AA0C-D51858AE7E29}"/>
              </a:ext>
            </a:extLst>
          </p:cNvPr>
          <p:cNvSpPr/>
          <p:nvPr/>
        </p:nvSpPr>
        <p:spPr>
          <a:xfrm>
            <a:off x="7667006"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22AFA3BA-C79E-78B7-4EE2-59C21A58CD3E}"/>
              </a:ext>
            </a:extLst>
          </p:cNvPr>
          <p:cNvCxnSpPr/>
          <p:nvPr/>
        </p:nvCxnSpPr>
        <p:spPr>
          <a:xfrm>
            <a:off x="6479970" y="2872838"/>
            <a:ext cx="1171699"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9A428B-36F3-0366-5B78-5DFEA250C070}"/>
              </a:ext>
            </a:extLst>
          </p:cNvPr>
          <p:cNvCxnSpPr>
            <a:cxnSpLocks/>
          </p:cNvCxnSpPr>
          <p:nvPr/>
        </p:nvCxnSpPr>
        <p:spPr>
          <a:xfrm flipV="1">
            <a:off x="3224151" y="2847110"/>
            <a:ext cx="2863931" cy="5997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596499-F563-0931-C6C1-E318AC75D4C5}"/>
              </a:ext>
            </a:extLst>
          </p:cNvPr>
          <p:cNvCxnSpPr>
            <a:cxnSpLocks/>
          </p:cNvCxnSpPr>
          <p:nvPr/>
        </p:nvCxnSpPr>
        <p:spPr>
          <a:xfrm flipV="1">
            <a:off x="4668982" y="2876798"/>
            <a:ext cx="1419102" cy="59970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3E90DB-45FD-661F-3DDD-7F365B7446CE}"/>
              </a:ext>
            </a:extLst>
          </p:cNvPr>
          <p:cNvSpPr txBox="1"/>
          <p:nvPr/>
        </p:nvSpPr>
        <p:spPr>
          <a:xfrm>
            <a:off x="399367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26" name="TextBox 25">
            <a:extLst>
              <a:ext uri="{FF2B5EF4-FFF2-40B4-BE49-F238E27FC236}">
                <a16:creationId xmlns:a16="http://schemas.microsoft.com/office/drawing/2014/main" id="{43301095-F37E-4B7E-03CD-70D25092FB5A}"/>
              </a:ext>
            </a:extLst>
          </p:cNvPr>
          <p:cNvSpPr txBox="1"/>
          <p:nvPr/>
        </p:nvSpPr>
        <p:spPr>
          <a:xfrm>
            <a:off x="691302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27" name="TextBox 26">
            <a:extLst>
              <a:ext uri="{FF2B5EF4-FFF2-40B4-BE49-F238E27FC236}">
                <a16:creationId xmlns:a16="http://schemas.microsoft.com/office/drawing/2014/main" id="{BAFA2E34-61C0-F2CE-EE99-C8C7AB4CAB7B}"/>
              </a:ext>
            </a:extLst>
          </p:cNvPr>
          <p:cNvSpPr txBox="1"/>
          <p:nvPr/>
        </p:nvSpPr>
        <p:spPr>
          <a:xfrm>
            <a:off x="8417233"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28" name="TextBox 27">
            <a:extLst>
              <a:ext uri="{FF2B5EF4-FFF2-40B4-BE49-F238E27FC236}">
                <a16:creationId xmlns:a16="http://schemas.microsoft.com/office/drawing/2014/main" id="{7F43DFF5-46A0-0768-3E34-0342703A7301}"/>
              </a:ext>
            </a:extLst>
          </p:cNvPr>
          <p:cNvSpPr txBox="1"/>
          <p:nvPr/>
        </p:nvSpPr>
        <p:spPr>
          <a:xfrm>
            <a:off x="8704220" y="522337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30" name="Rectangle 29">
            <a:extLst>
              <a:ext uri="{FF2B5EF4-FFF2-40B4-BE49-F238E27FC236}">
                <a16:creationId xmlns:a16="http://schemas.microsoft.com/office/drawing/2014/main" id="{421F1ED3-F1F5-CEA7-FFA7-BC16194EB633}"/>
              </a:ext>
            </a:extLst>
          </p:cNvPr>
          <p:cNvSpPr/>
          <p:nvPr/>
        </p:nvSpPr>
        <p:spPr>
          <a:xfrm>
            <a:off x="4401291"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7B1801D-3703-A6ED-F792-2C39DE09339C}"/>
              </a:ext>
            </a:extLst>
          </p:cNvPr>
          <p:cNvSpPr/>
          <p:nvPr/>
        </p:nvSpPr>
        <p:spPr>
          <a:xfrm>
            <a:off x="7142512" y="444582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7F5AFE2-19F1-15ED-1CCF-35D53D89AC6A}"/>
              </a:ext>
            </a:extLst>
          </p:cNvPr>
          <p:cNvSpPr/>
          <p:nvPr/>
        </p:nvSpPr>
        <p:spPr>
          <a:xfrm>
            <a:off x="8122227"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354D51E2-D1F7-55FE-399F-13BCA96EEBE7}"/>
              </a:ext>
            </a:extLst>
          </p:cNvPr>
          <p:cNvSpPr/>
          <p:nvPr/>
        </p:nvSpPr>
        <p:spPr>
          <a:xfrm>
            <a:off x="8349836" y="5524498"/>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4BB90A2B-080D-B0B9-CD5C-D995AB637C09}"/>
              </a:ext>
            </a:extLst>
          </p:cNvPr>
          <p:cNvCxnSpPr>
            <a:cxnSpLocks/>
          </p:cNvCxnSpPr>
          <p:nvPr/>
        </p:nvCxnSpPr>
        <p:spPr>
          <a:xfrm flipV="1">
            <a:off x="7301345" y="3787240"/>
            <a:ext cx="518556" cy="6788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A1C692-4C3D-5EF4-A79A-4AB3F98F4105}"/>
              </a:ext>
            </a:extLst>
          </p:cNvPr>
          <p:cNvCxnSpPr>
            <a:cxnSpLocks/>
          </p:cNvCxnSpPr>
          <p:nvPr/>
        </p:nvCxnSpPr>
        <p:spPr>
          <a:xfrm flipH="1" flipV="1">
            <a:off x="4484915" y="3797135"/>
            <a:ext cx="65313" cy="65907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A8ACBC-6642-36CA-64FA-24E1E37714D4}"/>
              </a:ext>
            </a:extLst>
          </p:cNvPr>
          <p:cNvCxnSpPr>
            <a:cxnSpLocks/>
          </p:cNvCxnSpPr>
          <p:nvPr/>
        </p:nvCxnSpPr>
        <p:spPr>
          <a:xfrm flipH="1" flipV="1">
            <a:off x="7859486" y="3787240"/>
            <a:ext cx="431469" cy="7184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5B84AA-57DC-8C5C-D9D4-54BCAF12E87A}"/>
              </a:ext>
            </a:extLst>
          </p:cNvPr>
          <p:cNvCxnSpPr>
            <a:cxnSpLocks/>
          </p:cNvCxnSpPr>
          <p:nvPr/>
        </p:nvCxnSpPr>
        <p:spPr>
          <a:xfrm flipH="1" flipV="1">
            <a:off x="8255329" y="4747161"/>
            <a:ext cx="322612" cy="767935"/>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F94DEFE0-5BED-5BA2-BE87-FCE08646D934}"/>
              </a:ext>
            </a:extLst>
          </p:cNvPr>
          <p:cNvGraphicFramePr>
            <a:graphicFrameLocks noGrp="1"/>
          </p:cNvGraphicFramePr>
          <p:nvPr>
            <p:ph idx="1"/>
            <p:extLst>
              <p:ext uri="{D42A27DB-BD31-4B8C-83A1-F6EECF244321}">
                <p14:modId xmlns:p14="http://schemas.microsoft.com/office/powerpoint/2010/main" val="3560797571"/>
              </p:ext>
            </p:extLst>
          </p:nvPr>
        </p:nvGraphicFramePr>
        <p:xfrm>
          <a:off x="369940" y="6163817"/>
          <a:ext cx="1283493" cy="448235"/>
        </p:xfrm>
        <a:graphic>
          <a:graphicData uri="http://schemas.openxmlformats.org/drawingml/2006/table">
            <a:tbl>
              <a:tblPr firstRow="1" bandRow="1">
                <a:tableStyleId>{5C22544A-7EE6-4342-B048-85BDC9FD1C3A}</a:tableStyleId>
              </a:tblPr>
              <a:tblGrid>
                <a:gridCol w="1283493">
                  <a:extLst>
                    <a:ext uri="{9D8B030D-6E8A-4147-A177-3AD203B41FA5}">
                      <a16:colId xmlns:a16="http://schemas.microsoft.com/office/drawing/2014/main" val="2114856279"/>
                    </a:ext>
                  </a:extLst>
                </a:gridCol>
              </a:tblGrid>
              <a:tr h="448235">
                <a:tc>
                  <a:txBody>
                    <a:bodyPr/>
                    <a:lstStyle/>
                    <a:p>
                      <a:pPr algn="ctr"/>
                      <a:r>
                        <a:rPr lang="en-GB" dirty="0"/>
                        <a:t>5</a:t>
                      </a:r>
                    </a:p>
                  </a:txBody>
                  <a:tcPr>
                    <a:solidFill>
                      <a:schemeClr val="tx1"/>
                    </a:solidFill>
                  </a:tcPr>
                </a:tc>
                <a:extLst>
                  <a:ext uri="{0D108BD9-81ED-4DB2-BD59-A6C34878D82A}">
                    <a16:rowId xmlns:a16="http://schemas.microsoft.com/office/drawing/2014/main" val="4286702366"/>
                  </a:ext>
                </a:extLst>
              </a:tr>
            </a:tbl>
          </a:graphicData>
        </a:graphic>
      </p:graphicFrame>
      <p:sp>
        <p:nvSpPr>
          <p:cNvPr id="8" name="TextBox 7">
            <a:extLst>
              <a:ext uri="{FF2B5EF4-FFF2-40B4-BE49-F238E27FC236}">
                <a16:creationId xmlns:a16="http://schemas.microsoft.com/office/drawing/2014/main" id="{95B3DC3B-3EC1-CCEE-BAAF-EEBAAF91579B}"/>
              </a:ext>
            </a:extLst>
          </p:cNvPr>
          <p:cNvSpPr txBox="1"/>
          <p:nvPr/>
        </p:nvSpPr>
        <p:spPr>
          <a:xfrm>
            <a:off x="372740" y="4941393"/>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Current element : </a:t>
            </a:r>
          </a:p>
        </p:txBody>
      </p:sp>
      <p:sp>
        <p:nvSpPr>
          <p:cNvPr id="10" name="TextBox 9">
            <a:extLst>
              <a:ext uri="{FF2B5EF4-FFF2-40B4-BE49-F238E27FC236}">
                <a16:creationId xmlns:a16="http://schemas.microsoft.com/office/drawing/2014/main" id="{D9695990-B4D8-9690-5ACF-AF87B3896F19}"/>
              </a:ext>
            </a:extLst>
          </p:cNvPr>
          <p:cNvSpPr txBox="1"/>
          <p:nvPr/>
        </p:nvSpPr>
        <p:spPr>
          <a:xfrm>
            <a:off x="8879278" y="2761013"/>
            <a:ext cx="26224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Untill</a:t>
            </a:r>
            <a:r>
              <a:rPr lang="en-GB" dirty="0"/>
              <a:t> </a:t>
            </a:r>
            <a:r>
              <a:rPr lang="en-GB" dirty="0" err="1"/>
              <a:t>idx</a:t>
            </a:r>
            <a:r>
              <a:rPr lang="en-GB" dirty="0"/>
              <a:t> &lt; </a:t>
            </a:r>
            <a:r>
              <a:rPr lang="en-GB" dirty="0" err="1"/>
              <a:t>len</a:t>
            </a:r>
            <a:r>
              <a:rPr lang="en-GB" dirty="0"/>
              <a:t>(</a:t>
            </a:r>
            <a:r>
              <a:rPr lang="en-GB" dirty="0" err="1"/>
              <a:t>arr</a:t>
            </a:r>
            <a:r>
              <a:rPr lang="en-GB" dirty="0"/>
              <a:t>)</a:t>
            </a:r>
          </a:p>
          <a:p>
            <a:r>
              <a:rPr lang="en-GB" dirty="0" err="1"/>
              <a:t>idx</a:t>
            </a:r>
            <a:r>
              <a:rPr lang="en-GB" dirty="0"/>
              <a:t> += </a:t>
            </a:r>
            <a:r>
              <a:rPr lang="en-GB" dirty="0" err="1"/>
              <a:t>idx</a:t>
            </a:r>
            <a:r>
              <a:rPr lang="en-GB" dirty="0"/>
              <a:t> &amp; -</a:t>
            </a:r>
            <a:r>
              <a:rPr lang="en-GB" dirty="0" err="1"/>
              <a:t>idx</a:t>
            </a:r>
            <a:endParaRPr lang="en-GB" dirty="0"/>
          </a:p>
          <a:p>
            <a:pPr marL="342900" indent="-342900">
              <a:buAutoNum type="arabicParenR"/>
            </a:pPr>
            <a:r>
              <a:rPr lang="en-GB" dirty="0"/>
              <a:t>2's complement</a:t>
            </a:r>
          </a:p>
          <a:p>
            <a:pPr marL="342900" indent="-342900">
              <a:buAutoNum type="arabicParenR"/>
            </a:pPr>
            <a:r>
              <a:rPr lang="en-GB" dirty="0"/>
              <a:t>And with original no</a:t>
            </a:r>
          </a:p>
          <a:p>
            <a:pPr marL="342900" indent="-342900">
              <a:buAutoNum type="arabicParenR"/>
            </a:pPr>
            <a:r>
              <a:rPr lang="en-GB" dirty="0"/>
              <a:t>Add to existing index</a:t>
            </a:r>
          </a:p>
          <a:p>
            <a:endParaRPr lang="en-GB" dirty="0"/>
          </a:p>
        </p:txBody>
      </p:sp>
      <p:sp>
        <p:nvSpPr>
          <p:cNvPr id="40" name="TextBox 39">
            <a:extLst>
              <a:ext uri="{FF2B5EF4-FFF2-40B4-BE49-F238E27FC236}">
                <a16:creationId xmlns:a16="http://schemas.microsoft.com/office/drawing/2014/main" id="{CD7E5B1B-B389-196F-075A-F17B6EB7EA96}"/>
              </a:ext>
            </a:extLst>
          </p:cNvPr>
          <p:cNvSpPr txBox="1"/>
          <p:nvPr/>
        </p:nvSpPr>
        <p:spPr>
          <a:xfrm>
            <a:off x="2804162" y="3459889"/>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
        <p:nvSpPr>
          <p:cNvPr id="48" name="TextBox 47">
            <a:extLst>
              <a:ext uri="{FF2B5EF4-FFF2-40B4-BE49-F238E27FC236}">
                <a16:creationId xmlns:a16="http://schemas.microsoft.com/office/drawing/2014/main" id="{A9AEBB0B-73EB-CC93-53CD-8AAC7777DB77}"/>
              </a:ext>
            </a:extLst>
          </p:cNvPr>
          <p:cNvSpPr txBox="1"/>
          <p:nvPr/>
        </p:nvSpPr>
        <p:spPr>
          <a:xfrm>
            <a:off x="6099565" y="252965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0</a:t>
            </a:r>
          </a:p>
        </p:txBody>
      </p:sp>
      <p:sp>
        <p:nvSpPr>
          <p:cNvPr id="3" name="TextBox 2">
            <a:extLst>
              <a:ext uri="{FF2B5EF4-FFF2-40B4-BE49-F238E27FC236}">
                <a16:creationId xmlns:a16="http://schemas.microsoft.com/office/drawing/2014/main" id="{00C49DDC-EB65-78DE-8052-C39EE4F243DF}"/>
              </a:ext>
            </a:extLst>
          </p:cNvPr>
          <p:cNvSpPr txBox="1"/>
          <p:nvPr/>
        </p:nvSpPr>
        <p:spPr>
          <a:xfrm>
            <a:off x="868484" y="5690470"/>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43" name="TextBox 42">
            <a:extLst>
              <a:ext uri="{FF2B5EF4-FFF2-40B4-BE49-F238E27FC236}">
                <a16:creationId xmlns:a16="http://schemas.microsoft.com/office/drawing/2014/main" id="{87668F69-FEF9-4AE9-24E5-2690C7ACBB8A}"/>
              </a:ext>
            </a:extLst>
          </p:cNvPr>
          <p:cNvSpPr txBox="1"/>
          <p:nvPr/>
        </p:nvSpPr>
        <p:spPr>
          <a:xfrm>
            <a:off x="4282640"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17</a:t>
            </a:r>
          </a:p>
        </p:txBody>
      </p:sp>
      <p:graphicFrame>
        <p:nvGraphicFramePr>
          <p:cNvPr id="20" name="Table 10">
            <a:extLst>
              <a:ext uri="{FF2B5EF4-FFF2-40B4-BE49-F238E27FC236}">
                <a16:creationId xmlns:a16="http://schemas.microsoft.com/office/drawing/2014/main" id="{F6333278-92F9-1257-7C99-AA35B2911102}"/>
              </a:ext>
            </a:extLst>
          </p:cNvPr>
          <p:cNvGraphicFramePr>
            <a:graphicFrameLocks noGrp="1"/>
          </p:cNvGraphicFramePr>
          <p:nvPr>
            <p:extLst>
              <p:ext uri="{D42A27DB-BD31-4B8C-83A1-F6EECF244321}">
                <p14:modId xmlns:p14="http://schemas.microsoft.com/office/powerpoint/2010/main" val="3943815665"/>
              </p:ext>
            </p:extLst>
          </p:nvPr>
        </p:nvGraphicFramePr>
        <p:xfrm>
          <a:off x="2384961" y="5037116"/>
          <a:ext cx="4667688" cy="365760"/>
        </p:xfrm>
        <a:graphic>
          <a:graphicData uri="http://schemas.openxmlformats.org/drawingml/2006/table">
            <a:tbl>
              <a:tblPr firstRow="1" bandRow="1">
                <a:tableStyleId>{5C22544A-7EE6-4342-B048-85BDC9FD1C3A}</a:tableStyleId>
              </a:tblPr>
              <a:tblGrid>
                <a:gridCol w="1166922">
                  <a:extLst>
                    <a:ext uri="{9D8B030D-6E8A-4147-A177-3AD203B41FA5}">
                      <a16:colId xmlns:a16="http://schemas.microsoft.com/office/drawing/2014/main" val="2715898414"/>
                    </a:ext>
                  </a:extLst>
                </a:gridCol>
                <a:gridCol w="1166922">
                  <a:extLst>
                    <a:ext uri="{9D8B030D-6E8A-4147-A177-3AD203B41FA5}">
                      <a16:colId xmlns:a16="http://schemas.microsoft.com/office/drawing/2014/main" val="2036367628"/>
                    </a:ext>
                  </a:extLst>
                </a:gridCol>
                <a:gridCol w="1166922">
                  <a:extLst>
                    <a:ext uri="{9D8B030D-6E8A-4147-A177-3AD203B41FA5}">
                      <a16:colId xmlns:a16="http://schemas.microsoft.com/office/drawing/2014/main" val="2674220280"/>
                    </a:ext>
                  </a:extLst>
                </a:gridCol>
                <a:gridCol w="1166922">
                  <a:extLst>
                    <a:ext uri="{9D8B030D-6E8A-4147-A177-3AD203B41FA5}">
                      <a16:colId xmlns:a16="http://schemas.microsoft.com/office/drawing/2014/main" val="1637209049"/>
                    </a:ext>
                  </a:extLst>
                </a:gridCol>
              </a:tblGrid>
              <a:tr h="358733">
                <a:tc>
                  <a:txBody>
                    <a:bodyPr/>
                    <a:lstStyle/>
                    <a:p>
                      <a:r>
                        <a:rPr lang="en-GB" dirty="0"/>
                        <a:t>index</a:t>
                      </a:r>
                    </a:p>
                  </a:txBody>
                  <a:tcPr/>
                </a:tc>
                <a:tc>
                  <a:txBody>
                    <a:bodyPr/>
                    <a:lstStyle/>
                    <a:p>
                      <a:r>
                        <a:rPr lang="en-GB" dirty="0"/>
                        <a:t>2'comp</a:t>
                      </a:r>
                    </a:p>
                  </a:txBody>
                  <a:tcPr/>
                </a:tc>
                <a:tc>
                  <a:txBody>
                    <a:bodyPr/>
                    <a:lstStyle/>
                    <a:p>
                      <a:r>
                        <a:rPr lang="en-GB" dirty="0"/>
                        <a:t>And</a:t>
                      </a:r>
                    </a:p>
                  </a:txBody>
                  <a:tcPr/>
                </a:tc>
                <a:tc>
                  <a:txBody>
                    <a:bodyPr/>
                    <a:lstStyle/>
                    <a:p>
                      <a:r>
                        <a:rPr lang="en-GB" dirty="0"/>
                        <a:t>New </a:t>
                      </a:r>
                      <a:r>
                        <a:rPr lang="en-GB" dirty="0" err="1"/>
                        <a:t>idx</a:t>
                      </a:r>
                    </a:p>
                  </a:txBody>
                  <a:tcPr/>
                </a:tc>
                <a:extLst>
                  <a:ext uri="{0D108BD9-81ED-4DB2-BD59-A6C34878D82A}">
                    <a16:rowId xmlns:a16="http://schemas.microsoft.com/office/drawing/2014/main" val="4245029419"/>
                  </a:ext>
                </a:extLst>
              </a:tr>
            </a:tbl>
          </a:graphicData>
        </a:graphic>
      </p:graphicFrame>
      <p:sp>
        <p:nvSpPr>
          <p:cNvPr id="6" name="TextBox 5">
            <a:extLst>
              <a:ext uri="{FF2B5EF4-FFF2-40B4-BE49-F238E27FC236}">
                <a16:creationId xmlns:a16="http://schemas.microsoft.com/office/drawing/2014/main" id="{BB6451A2-6EA9-D427-3CAB-FB4DEEFEA743}"/>
              </a:ext>
            </a:extLst>
          </p:cNvPr>
          <p:cNvSpPr txBox="1"/>
          <p:nvPr/>
        </p:nvSpPr>
        <p:spPr>
          <a:xfrm>
            <a:off x="4342016" y="4453457"/>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15</a:t>
            </a:r>
          </a:p>
        </p:txBody>
      </p:sp>
      <p:sp>
        <p:nvSpPr>
          <p:cNvPr id="22" name="TextBox 21">
            <a:extLst>
              <a:ext uri="{FF2B5EF4-FFF2-40B4-BE49-F238E27FC236}">
                <a16:creationId xmlns:a16="http://schemas.microsoft.com/office/drawing/2014/main" id="{7901252E-492D-7E55-5721-9B00DF8F64FE}"/>
              </a:ext>
            </a:extLst>
          </p:cNvPr>
          <p:cNvSpPr txBox="1"/>
          <p:nvPr/>
        </p:nvSpPr>
        <p:spPr>
          <a:xfrm>
            <a:off x="7601792" y="3438117"/>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54</a:t>
            </a:r>
          </a:p>
        </p:txBody>
      </p:sp>
      <p:graphicFrame>
        <p:nvGraphicFramePr>
          <p:cNvPr id="29" name="Table 28">
            <a:extLst>
              <a:ext uri="{FF2B5EF4-FFF2-40B4-BE49-F238E27FC236}">
                <a16:creationId xmlns:a16="http://schemas.microsoft.com/office/drawing/2014/main" id="{30CCBA0C-3CF0-D04C-5347-BFF0D94CD45A}"/>
              </a:ext>
            </a:extLst>
          </p:cNvPr>
          <p:cNvGraphicFramePr>
            <a:graphicFrameLocks noGrp="1"/>
          </p:cNvGraphicFramePr>
          <p:nvPr>
            <p:extLst>
              <p:ext uri="{D42A27DB-BD31-4B8C-83A1-F6EECF244321}">
                <p14:modId xmlns:p14="http://schemas.microsoft.com/office/powerpoint/2010/main" val="2089034779"/>
              </p:ext>
            </p:extLst>
          </p:nvPr>
        </p:nvGraphicFramePr>
        <p:xfrm>
          <a:off x="2434441" y="5492337"/>
          <a:ext cx="4648200" cy="383474"/>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667097649"/>
                    </a:ext>
                  </a:extLst>
                </a:gridCol>
                <a:gridCol w="1162050">
                  <a:extLst>
                    <a:ext uri="{9D8B030D-6E8A-4147-A177-3AD203B41FA5}">
                      <a16:colId xmlns:a16="http://schemas.microsoft.com/office/drawing/2014/main" val="3576475787"/>
                    </a:ext>
                  </a:extLst>
                </a:gridCol>
                <a:gridCol w="1162050">
                  <a:extLst>
                    <a:ext uri="{9D8B030D-6E8A-4147-A177-3AD203B41FA5}">
                      <a16:colId xmlns:a16="http://schemas.microsoft.com/office/drawing/2014/main" val="3938852323"/>
                    </a:ext>
                  </a:extLst>
                </a:gridCol>
                <a:gridCol w="1162050">
                  <a:extLst>
                    <a:ext uri="{9D8B030D-6E8A-4147-A177-3AD203B41FA5}">
                      <a16:colId xmlns:a16="http://schemas.microsoft.com/office/drawing/2014/main" val="355573112"/>
                    </a:ext>
                  </a:extLst>
                </a:gridCol>
              </a:tblGrid>
              <a:tr h="383474">
                <a:tc>
                  <a:txBody>
                    <a:bodyPr/>
                    <a:lstStyle/>
                    <a:p>
                      <a:pPr algn="l" fontAlgn="base"/>
                      <a:r>
                        <a:rPr lang="en-GB" sz="1800" dirty="0">
                          <a:effectLst/>
                        </a:rPr>
                        <a:t>110(6)</a:t>
                      </a:r>
                      <a:endParaRPr lang="en-US" dirty="0"/>
                    </a:p>
                  </a:txBody>
                  <a:tcPr/>
                </a:tc>
                <a:tc>
                  <a:txBody>
                    <a:bodyPr/>
                    <a:lstStyle/>
                    <a:p>
                      <a:pPr algn="l" fontAlgn="base"/>
                      <a:r>
                        <a:rPr lang="en-GB" sz="1800" dirty="0">
                          <a:effectLst/>
                        </a:rPr>
                        <a:t>010​</a:t>
                      </a:r>
                      <a:endParaRPr lang="en-GB" b="1" i="0" dirty="0">
                        <a:solidFill>
                          <a:srgbClr val="FFFFFF"/>
                        </a:solidFill>
                        <a:effectLst/>
                      </a:endParaRPr>
                    </a:p>
                  </a:txBody>
                  <a:tcPr/>
                </a:tc>
                <a:tc>
                  <a:txBody>
                    <a:bodyPr/>
                    <a:lstStyle/>
                    <a:p>
                      <a:pPr algn="l" fontAlgn="base"/>
                      <a:r>
                        <a:rPr lang="en-GB" sz="1800" dirty="0">
                          <a:effectLst/>
                        </a:rPr>
                        <a:t>010(2)</a:t>
                      </a:r>
                    </a:p>
                  </a:txBody>
                  <a:tcPr/>
                </a:tc>
                <a:tc>
                  <a:txBody>
                    <a:bodyPr/>
                    <a:lstStyle/>
                    <a:p>
                      <a:pPr algn="l" fontAlgn="base"/>
                      <a:r>
                        <a:rPr lang="en-GB" sz="1800" dirty="0">
                          <a:effectLst/>
                        </a:rPr>
                        <a:t>8</a:t>
                      </a:r>
                    </a:p>
                  </a:txBody>
                  <a:tcPr/>
                </a:tc>
                <a:extLst>
                  <a:ext uri="{0D108BD9-81ED-4DB2-BD59-A6C34878D82A}">
                    <a16:rowId xmlns:a16="http://schemas.microsoft.com/office/drawing/2014/main" val="100526189"/>
                  </a:ext>
                </a:extLst>
              </a:tr>
            </a:tbl>
          </a:graphicData>
        </a:graphic>
      </p:graphicFrame>
      <p:sp>
        <p:nvSpPr>
          <p:cNvPr id="38" name="TextBox 37">
            <a:extLst>
              <a:ext uri="{FF2B5EF4-FFF2-40B4-BE49-F238E27FC236}">
                <a16:creationId xmlns:a16="http://schemas.microsoft.com/office/drawing/2014/main" id="{78E89A53-EF1C-287D-D6FB-35DFB93A2928}"/>
              </a:ext>
            </a:extLst>
          </p:cNvPr>
          <p:cNvSpPr txBox="1"/>
          <p:nvPr/>
        </p:nvSpPr>
        <p:spPr>
          <a:xfrm>
            <a:off x="7083237" y="4433664"/>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11</a:t>
            </a:r>
          </a:p>
        </p:txBody>
      </p:sp>
      <p:sp>
        <p:nvSpPr>
          <p:cNvPr id="41" name="TextBox 40">
            <a:extLst>
              <a:ext uri="{FF2B5EF4-FFF2-40B4-BE49-F238E27FC236}">
                <a16:creationId xmlns:a16="http://schemas.microsoft.com/office/drawing/2014/main" id="{12FDB763-26A7-7DBB-3E32-95051F162CE0}"/>
              </a:ext>
            </a:extLst>
          </p:cNvPr>
          <p:cNvSpPr txBox="1"/>
          <p:nvPr/>
        </p:nvSpPr>
        <p:spPr>
          <a:xfrm>
            <a:off x="8076806" y="4407934"/>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11</a:t>
            </a:r>
          </a:p>
        </p:txBody>
      </p:sp>
      <p:sp>
        <p:nvSpPr>
          <p:cNvPr id="11" name="TextBox 10">
            <a:extLst>
              <a:ext uri="{FF2B5EF4-FFF2-40B4-BE49-F238E27FC236}">
                <a16:creationId xmlns:a16="http://schemas.microsoft.com/office/drawing/2014/main" id="{87D803AC-CA4F-86A5-B0FE-F905B1F87944}"/>
              </a:ext>
            </a:extLst>
          </p:cNvPr>
          <p:cNvSpPr txBox="1"/>
          <p:nvPr/>
        </p:nvSpPr>
        <p:spPr>
          <a:xfrm>
            <a:off x="8082743" y="4413871"/>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16</a:t>
            </a:r>
          </a:p>
        </p:txBody>
      </p:sp>
    </p:spTree>
    <p:extLst>
      <p:ext uri="{BB962C8B-B14F-4D97-AF65-F5344CB8AC3E}">
        <p14:creationId xmlns:p14="http://schemas.microsoft.com/office/powerpoint/2010/main" val="130327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41"/>
                                        </p:tgtEl>
                                        <p:attrNameLst>
                                          <p:attrName>ppt_x</p:attrName>
                                        </p:attrNameLst>
                                      </p:cBhvr>
                                      <p:tavLst>
                                        <p:tav tm="0">
                                          <p:val>
                                            <p:strVal val="ppt_x"/>
                                          </p:val>
                                        </p:tav>
                                        <p:tav tm="100000">
                                          <p:val>
                                            <p:strVal val="ppt_x"/>
                                          </p:val>
                                        </p:tav>
                                      </p:tavLst>
                                    </p:anim>
                                    <p:anim calcmode="lin" valueType="num">
                                      <p:cBhvr additive="base">
                                        <p:cTn id="23" dur="500"/>
                                        <p:tgtEl>
                                          <p:spTgt spid="41"/>
                                        </p:tgtEl>
                                        <p:attrNameLst>
                                          <p:attrName>ppt_y</p:attrName>
                                        </p:attrNameLst>
                                      </p:cBhvr>
                                      <p:tavLst>
                                        <p:tav tm="0">
                                          <p:val>
                                            <p:strVal val="ppt_y"/>
                                          </p:val>
                                        </p:tav>
                                        <p:tav tm="100000">
                                          <p:val>
                                            <p:strVal val="1+ppt_h/2"/>
                                          </p:val>
                                        </p:tav>
                                      </p:tavLst>
                                    </p:anim>
                                    <p:set>
                                      <p:cBhvr>
                                        <p:cTn id="24" dur="1" fill="hold">
                                          <p:stCondLst>
                                            <p:cond delay="499"/>
                                          </p:stCondLst>
                                        </p:cTn>
                                        <p:tgtEl>
                                          <p:spTgt spid="4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1"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11F-8369-5FA9-E390-04F151B03B9C}"/>
              </a:ext>
            </a:extLst>
          </p:cNvPr>
          <p:cNvSpPr>
            <a:spLocks noGrp="1"/>
          </p:cNvSpPr>
          <p:nvPr>
            <p:ph type="title"/>
          </p:nvPr>
        </p:nvSpPr>
        <p:spPr/>
        <p:txBody>
          <a:bodyPr/>
          <a:lstStyle/>
          <a:p>
            <a:r>
              <a:rPr lang="en-GB" dirty="0"/>
              <a:t>Binary indexed tree</a:t>
            </a:r>
          </a:p>
        </p:txBody>
      </p:sp>
      <p:sp>
        <p:nvSpPr>
          <p:cNvPr id="5" name="TextBox 4">
            <a:extLst>
              <a:ext uri="{FF2B5EF4-FFF2-40B4-BE49-F238E27FC236}">
                <a16:creationId xmlns:a16="http://schemas.microsoft.com/office/drawing/2014/main" id="{A8B2630B-D85B-8837-B554-6B289C1284B6}"/>
              </a:ext>
            </a:extLst>
          </p:cNvPr>
          <p:cNvSpPr txBox="1"/>
          <p:nvPr/>
        </p:nvSpPr>
        <p:spPr>
          <a:xfrm>
            <a:off x="5782890" y="23614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0</a:t>
            </a:r>
          </a:p>
        </p:txBody>
      </p:sp>
      <p:sp>
        <p:nvSpPr>
          <p:cNvPr id="7" name="TextBox 6">
            <a:extLst>
              <a:ext uri="{FF2B5EF4-FFF2-40B4-BE49-F238E27FC236}">
                <a16:creationId xmlns:a16="http://schemas.microsoft.com/office/drawing/2014/main" id="{F1235A3E-E6C3-6FFE-24A5-02FC70406504}"/>
              </a:ext>
            </a:extLst>
          </p:cNvPr>
          <p:cNvSpPr txBox="1"/>
          <p:nvPr/>
        </p:nvSpPr>
        <p:spPr>
          <a:xfrm>
            <a:off x="2521134" y="31471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9" name="TextBox 8">
            <a:extLst>
              <a:ext uri="{FF2B5EF4-FFF2-40B4-BE49-F238E27FC236}">
                <a16:creationId xmlns:a16="http://schemas.microsoft.com/office/drawing/2014/main" id="{332EA0E8-BD61-BDC2-F08A-3EE4D1585299}"/>
              </a:ext>
            </a:extLst>
          </p:cNvPr>
          <p:cNvSpPr txBox="1"/>
          <p:nvPr/>
        </p:nvSpPr>
        <p:spPr>
          <a:xfrm>
            <a:off x="4088677" y="31709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3" name="TextBox 12">
            <a:extLst>
              <a:ext uri="{FF2B5EF4-FFF2-40B4-BE49-F238E27FC236}">
                <a16:creationId xmlns:a16="http://schemas.microsoft.com/office/drawing/2014/main" id="{D3F55FE7-7137-9179-D9E0-306FBB8A2924}"/>
              </a:ext>
            </a:extLst>
          </p:cNvPr>
          <p:cNvSpPr txBox="1"/>
          <p:nvPr/>
        </p:nvSpPr>
        <p:spPr>
          <a:xfrm>
            <a:off x="7322723" y="3168943"/>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16" name="Rectangle 15">
            <a:extLst>
              <a:ext uri="{FF2B5EF4-FFF2-40B4-BE49-F238E27FC236}">
                <a16:creationId xmlns:a16="http://schemas.microsoft.com/office/drawing/2014/main" id="{401F081E-1ABF-5AAD-5A79-056CF77C7B6C}"/>
              </a:ext>
            </a:extLst>
          </p:cNvPr>
          <p:cNvSpPr/>
          <p:nvPr/>
        </p:nvSpPr>
        <p:spPr>
          <a:xfrm>
            <a:off x="6103422" y="254577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331910-455F-B3DB-0F31-332A67C13057}"/>
              </a:ext>
            </a:extLst>
          </p:cNvPr>
          <p:cNvSpPr/>
          <p:nvPr/>
        </p:nvSpPr>
        <p:spPr>
          <a:xfrm>
            <a:off x="434191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3EB75B5-77A8-68AD-04BC-B57D2A8B37DD}"/>
              </a:ext>
            </a:extLst>
          </p:cNvPr>
          <p:cNvSpPr/>
          <p:nvPr/>
        </p:nvSpPr>
        <p:spPr>
          <a:xfrm>
            <a:off x="286739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7993F4-0D8D-B344-AA0C-D51858AE7E29}"/>
              </a:ext>
            </a:extLst>
          </p:cNvPr>
          <p:cNvSpPr/>
          <p:nvPr/>
        </p:nvSpPr>
        <p:spPr>
          <a:xfrm>
            <a:off x="7667006"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22AFA3BA-C79E-78B7-4EE2-59C21A58CD3E}"/>
              </a:ext>
            </a:extLst>
          </p:cNvPr>
          <p:cNvCxnSpPr/>
          <p:nvPr/>
        </p:nvCxnSpPr>
        <p:spPr>
          <a:xfrm>
            <a:off x="6479970" y="2872838"/>
            <a:ext cx="1171699"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9A428B-36F3-0366-5B78-5DFEA250C070}"/>
              </a:ext>
            </a:extLst>
          </p:cNvPr>
          <p:cNvCxnSpPr>
            <a:cxnSpLocks/>
          </p:cNvCxnSpPr>
          <p:nvPr/>
        </p:nvCxnSpPr>
        <p:spPr>
          <a:xfrm flipV="1">
            <a:off x="3224151" y="2847110"/>
            <a:ext cx="2863931" cy="5997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596499-F563-0931-C6C1-E318AC75D4C5}"/>
              </a:ext>
            </a:extLst>
          </p:cNvPr>
          <p:cNvCxnSpPr>
            <a:cxnSpLocks/>
          </p:cNvCxnSpPr>
          <p:nvPr/>
        </p:nvCxnSpPr>
        <p:spPr>
          <a:xfrm flipV="1">
            <a:off x="4668982" y="2876798"/>
            <a:ext cx="1419102" cy="59970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3E90DB-45FD-661F-3DDD-7F365B7446CE}"/>
              </a:ext>
            </a:extLst>
          </p:cNvPr>
          <p:cNvSpPr txBox="1"/>
          <p:nvPr/>
        </p:nvSpPr>
        <p:spPr>
          <a:xfrm>
            <a:off x="399367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26" name="TextBox 25">
            <a:extLst>
              <a:ext uri="{FF2B5EF4-FFF2-40B4-BE49-F238E27FC236}">
                <a16:creationId xmlns:a16="http://schemas.microsoft.com/office/drawing/2014/main" id="{43301095-F37E-4B7E-03CD-70D25092FB5A}"/>
              </a:ext>
            </a:extLst>
          </p:cNvPr>
          <p:cNvSpPr txBox="1"/>
          <p:nvPr/>
        </p:nvSpPr>
        <p:spPr>
          <a:xfrm>
            <a:off x="691302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27" name="TextBox 26">
            <a:extLst>
              <a:ext uri="{FF2B5EF4-FFF2-40B4-BE49-F238E27FC236}">
                <a16:creationId xmlns:a16="http://schemas.microsoft.com/office/drawing/2014/main" id="{BAFA2E34-61C0-F2CE-EE99-C8C7AB4CAB7B}"/>
              </a:ext>
            </a:extLst>
          </p:cNvPr>
          <p:cNvSpPr txBox="1"/>
          <p:nvPr/>
        </p:nvSpPr>
        <p:spPr>
          <a:xfrm>
            <a:off x="8417233"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28" name="TextBox 27">
            <a:extLst>
              <a:ext uri="{FF2B5EF4-FFF2-40B4-BE49-F238E27FC236}">
                <a16:creationId xmlns:a16="http://schemas.microsoft.com/office/drawing/2014/main" id="{7F43DFF5-46A0-0768-3E34-0342703A7301}"/>
              </a:ext>
            </a:extLst>
          </p:cNvPr>
          <p:cNvSpPr txBox="1"/>
          <p:nvPr/>
        </p:nvSpPr>
        <p:spPr>
          <a:xfrm>
            <a:off x="8704220" y="522337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30" name="Rectangle 29">
            <a:extLst>
              <a:ext uri="{FF2B5EF4-FFF2-40B4-BE49-F238E27FC236}">
                <a16:creationId xmlns:a16="http://schemas.microsoft.com/office/drawing/2014/main" id="{421F1ED3-F1F5-CEA7-FFA7-BC16194EB633}"/>
              </a:ext>
            </a:extLst>
          </p:cNvPr>
          <p:cNvSpPr/>
          <p:nvPr/>
        </p:nvSpPr>
        <p:spPr>
          <a:xfrm>
            <a:off x="4401291"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7B1801D-3703-A6ED-F792-2C39DE09339C}"/>
              </a:ext>
            </a:extLst>
          </p:cNvPr>
          <p:cNvSpPr/>
          <p:nvPr/>
        </p:nvSpPr>
        <p:spPr>
          <a:xfrm>
            <a:off x="7142512" y="444582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7F5AFE2-19F1-15ED-1CCF-35D53D89AC6A}"/>
              </a:ext>
            </a:extLst>
          </p:cNvPr>
          <p:cNvSpPr/>
          <p:nvPr/>
        </p:nvSpPr>
        <p:spPr>
          <a:xfrm>
            <a:off x="8122227"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354D51E2-D1F7-55FE-399F-13BCA96EEBE7}"/>
              </a:ext>
            </a:extLst>
          </p:cNvPr>
          <p:cNvSpPr/>
          <p:nvPr/>
        </p:nvSpPr>
        <p:spPr>
          <a:xfrm>
            <a:off x="8349836" y="5524498"/>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4BB90A2B-080D-B0B9-CD5C-D995AB637C09}"/>
              </a:ext>
            </a:extLst>
          </p:cNvPr>
          <p:cNvCxnSpPr>
            <a:cxnSpLocks/>
          </p:cNvCxnSpPr>
          <p:nvPr/>
        </p:nvCxnSpPr>
        <p:spPr>
          <a:xfrm flipV="1">
            <a:off x="7301345" y="3787240"/>
            <a:ext cx="518556" cy="6788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A1C692-4C3D-5EF4-A79A-4AB3F98F4105}"/>
              </a:ext>
            </a:extLst>
          </p:cNvPr>
          <p:cNvCxnSpPr>
            <a:cxnSpLocks/>
          </p:cNvCxnSpPr>
          <p:nvPr/>
        </p:nvCxnSpPr>
        <p:spPr>
          <a:xfrm flipH="1" flipV="1">
            <a:off x="4484915" y="3797135"/>
            <a:ext cx="65313" cy="65907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A8ACBC-6642-36CA-64FA-24E1E37714D4}"/>
              </a:ext>
            </a:extLst>
          </p:cNvPr>
          <p:cNvCxnSpPr>
            <a:cxnSpLocks/>
          </p:cNvCxnSpPr>
          <p:nvPr/>
        </p:nvCxnSpPr>
        <p:spPr>
          <a:xfrm flipH="1" flipV="1">
            <a:off x="7859486" y="3787240"/>
            <a:ext cx="431469" cy="7184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5B84AA-57DC-8C5C-D9D4-54BCAF12E87A}"/>
              </a:ext>
            </a:extLst>
          </p:cNvPr>
          <p:cNvCxnSpPr>
            <a:cxnSpLocks/>
          </p:cNvCxnSpPr>
          <p:nvPr/>
        </p:nvCxnSpPr>
        <p:spPr>
          <a:xfrm flipH="1" flipV="1">
            <a:off x="8255329" y="4747161"/>
            <a:ext cx="322612" cy="767935"/>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F94DEFE0-5BED-5BA2-BE87-FCE08646D934}"/>
              </a:ext>
            </a:extLst>
          </p:cNvPr>
          <p:cNvGraphicFramePr>
            <a:graphicFrameLocks noGrp="1"/>
          </p:cNvGraphicFramePr>
          <p:nvPr>
            <p:ph idx="1"/>
            <p:extLst>
              <p:ext uri="{D42A27DB-BD31-4B8C-83A1-F6EECF244321}">
                <p14:modId xmlns:p14="http://schemas.microsoft.com/office/powerpoint/2010/main" val="1370175119"/>
              </p:ext>
            </p:extLst>
          </p:nvPr>
        </p:nvGraphicFramePr>
        <p:xfrm>
          <a:off x="369940" y="6163817"/>
          <a:ext cx="1283493" cy="448235"/>
        </p:xfrm>
        <a:graphic>
          <a:graphicData uri="http://schemas.openxmlformats.org/drawingml/2006/table">
            <a:tbl>
              <a:tblPr firstRow="1" bandRow="1">
                <a:tableStyleId>{5C22544A-7EE6-4342-B048-85BDC9FD1C3A}</a:tableStyleId>
              </a:tblPr>
              <a:tblGrid>
                <a:gridCol w="1283493">
                  <a:extLst>
                    <a:ext uri="{9D8B030D-6E8A-4147-A177-3AD203B41FA5}">
                      <a16:colId xmlns:a16="http://schemas.microsoft.com/office/drawing/2014/main" val="2114856279"/>
                    </a:ext>
                  </a:extLst>
                </a:gridCol>
              </a:tblGrid>
              <a:tr h="448235">
                <a:tc>
                  <a:txBody>
                    <a:bodyPr/>
                    <a:lstStyle/>
                    <a:p>
                      <a:pPr algn="ctr"/>
                      <a:r>
                        <a:rPr lang="en-GB" dirty="0"/>
                        <a:t>8</a:t>
                      </a:r>
                    </a:p>
                  </a:txBody>
                  <a:tcPr>
                    <a:solidFill>
                      <a:schemeClr val="tx1"/>
                    </a:solidFill>
                  </a:tcPr>
                </a:tc>
                <a:extLst>
                  <a:ext uri="{0D108BD9-81ED-4DB2-BD59-A6C34878D82A}">
                    <a16:rowId xmlns:a16="http://schemas.microsoft.com/office/drawing/2014/main" val="4286702366"/>
                  </a:ext>
                </a:extLst>
              </a:tr>
            </a:tbl>
          </a:graphicData>
        </a:graphic>
      </p:graphicFrame>
      <p:sp>
        <p:nvSpPr>
          <p:cNvPr id="8" name="TextBox 7">
            <a:extLst>
              <a:ext uri="{FF2B5EF4-FFF2-40B4-BE49-F238E27FC236}">
                <a16:creationId xmlns:a16="http://schemas.microsoft.com/office/drawing/2014/main" id="{95B3DC3B-3EC1-CCEE-BAAF-EEBAAF91579B}"/>
              </a:ext>
            </a:extLst>
          </p:cNvPr>
          <p:cNvSpPr txBox="1"/>
          <p:nvPr/>
        </p:nvSpPr>
        <p:spPr>
          <a:xfrm>
            <a:off x="372740" y="4941393"/>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Current element : </a:t>
            </a:r>
          </a:p>
        </p:txBody>
      </p:sp>
      <p:sp>
        <p:nvSpPr>
          <p:cNvPr id="10" name="TextBox 9">
            <a:extLst>
              <a:ext uri="{FF2B5EF4-FFF2-40B4-BE49-F238E27FC236}">
                <a16:creationId xmlns:a16="http://schemas.microsoft.com/office/drawing/2014/main" id="{D9695990-B4D8-9690-5ACF-AF87B3896F19}"/>
              </a:ext>
            </a:extLst>
          </p:cNvPr>
          <p:cNvSpPr txBox="1"/>
          <p:nvPr/>
        </p:nvSpPr>
        <p:spPr>
          <a:xfrm>
            <a:off x="8879278" y="2761013"/>
            <a:ext cx="26224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Untill</a:t>
            </a:r>
            <a:r>
              <a:rPr lang="en-GB" dirty="0"/>
              <a:t> </a:t>
            </a:r>
            <a:r>
              <a:rPr lang="en-GB" dirty="0" err="1"/>
              <a:t>idx</a:t>
            </a:r>
            <a:r>
              <a:rPr lang="en-GB" dirty="0"/>
              <a:t> &lt; </a:t>
            </a:r>
            <a:r>
              <a:rPr lang="en-GB" dirty="0" err="1"/>
              <a:t>len</a:t>
            </a:r>
            <a:r>
              <a:rPr lang="en-GB" dirty="0"/>
              <a:t>(</a:t>
            </a:r>
            <a:r>
              <a:rPr lang="en-GB" dirty="0" err="1"/>
              <a:t>arr</a:t>
            </a:r>
            <a:r>
              <a:rPr lang="en-GB" dirty="0"/>
              <a:t>)</a:t>
            </a:r>
          </a:p>
          <a:p>
            <a:r>
              <a:rPr lang="en-GB" dirty="0" err="1"/>
              <a:t>idx</a:t>
            </a:r>
            <a:r>
              <a:rPr lang="en-GB" dirty="0"/>
              <a:t> += </a:t>
            </a:r>
            <a:r>
              <a:rPr lang="en-GB" dirty="0" err="1"/>
              <a:t>idx</a:t>
            </a:r>
            <a:r>
              <a:rPr lang="en-GB" dirty="0"/>
              <a:t> &amp; -</a:t>
            </a:r>
            <a:r>
              <a:rPr lang="en-GB" dirty="0" err="1"/>
              <a:t>idx</a:t>
            </a:r>
            <a:endParaRPr lang="en-GB" dirty="0"/>
          </a:p>
          <a:p>
            <a:pPr marL="342900" indent="-342900">
              <a:buAutoNum type="arabicParenR"/>
            </a:pPr>
            <a:r>
              <a:rPr lang="en-GB" dirty="0"/>
              <a:t>2's complement</a:t>
            </a:r>
          </a:p>
          <a:p>
            <a:pPr marL="342900" indent="-342900">
              <a:buAutoNum type="arabicParenR"/>
            </a:pPr>
            <a:r>
              <a:rPr lang="en-GB" dirty="0"/>
              <a:t>And with original no</a:t>
            </a:r>
          </a:p>
          <a:p>
            <a:pPr marL="342900" indent="-342900">
              <a:buAutoNum type="arabicParenR"/>
            </a:pPr>
            <a:r>
              <a:rPr lang="en-GB" dirty="0"/>
              <a:t>Add to existing index</a:t>
            </a:r>
          </a:p>
          <a:p>
            <a:endParaRPr lang="en-GB" dirty="0"/>
          </a:p>
        </p:txBody>
      </p:sp>
      <p:sp>
        <p:nvSpPr>
          <p:cNvPr id="40" name="TextBox 39">
            <a:extLst>
              <a:ext uri="{FF2B5EF4-FFF2-40B4-BE49-F238E27FC236}">
                <a16:creationId xmlns:a16="http://schemas.microsoft.com/office/drawing/2014/main" id="{CD7E5B1B-B389-196F-075A-F17B6EB7EA96}"/>
              </a:ext>
            </a:extLst>
          </p:cNvPr>
          <p:cNvSpPr txBox="1"/>
          <p:nvPr/>
        </p:nvSpPr>
        <p:spPr>
          <a:xfrm>
            <a:off x="2804162" y="3459889"/>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
        <p:nvSpPr>
          <p:cNvPr id="48" name="TextBox 47">
            <a:extLst>
              <a:ext uri="{FF2B5EF4-FFF2-40B4-BE49-F238E27FC236}">
                <a16:creationId xmlns:a16="http://schemas.microsoft.com/office/drawing/2014/main" id="{A9AEBB0B-73EB-CC93-53CD-8AAC7777DB77}"/>
              </a:ext>
            </a:extLst>
          </p:cNvPr>
          <p:cNvSpPr txBox="1"/>
          <p:nvPr/>
        </p:nvSpPr>
        <p:spPr>
          <a:xfrm>
            <a:off x="6099565" y="252965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0</a:t>
            </a:r>
          </a:p>
        </p:txBody>
      </p:sp>
      <p:sp>
        <p:nvSpPr>
          <p:cNvPr id="3" name="TextBox 2">
            <a:extLst>
              <a:ext uri="{FF2B5EF4-FFF2-40B4-BE49-F238E27FC236}">
                <a16:creationId xmlns:a16="http://schemas.microsoft.com/office/drawing/2014/main" id="{00C49DDC-EB65-78DE-8052-C39EE4F243DF}"/>
              </a:ext>
            </a:extLst>
          </p:cNvPr>
          <p:cNvSpPr txBox="1"/>
          <p:nvPr/>
        </p:nvSpPr>
        <p:spPr>
          <a:xfrm>
            <a:off x="868484" y="5690470"/>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43" name="TextBox 42">
            <a:extLst>
              <a:ext uri="{FF2B5EF4-FFF2-40B4-BE49-F238E27FC236}">
                <a16:creationId xmlns:a16="http://schemas.microsoft.com/office/drawing/2014/main" id="{87668F69-FEF9-4AE9-24E5-2690C7ACBB8A}"/>
              </a:ext>
            </a:extLst>
          </p:cNvPr>
          <p:cNvSpPr txBox="1"/>
          <p:nvPr/>
        </p:nvSpPr>
        <p:spPr>
          <a:xfrm>
            <a:off x="4282640"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17</a:t>
            </a:r>
          </a:p>
        </p:txBody>
      </p:sp>
      <p:graphicFrame>
        <p:nvGraphicFramePr>
          <p:cNvPr id="20" name="Table 10">
            <a:extLst>
              <a:ext uri="{FF2B5EF4-FFF2-40B4-BE49-F238E27FC236}">
                <a16:creationId xmlns:a16="http://schemas.microsoft.com/office/drawing/2014/main" id="{F6333278-92F9-1257-7C99-AA35B2911102}"/>
              </a:ext>
            </a:extLst>
          </p:cNvPr>
          <p:cNvGraphicFramePr>
            <a:graphicFrameLocks noGrp="1"/>
          </p:cNvGraphicFramePr>
          <p:nvPr>
            <p:extLst>
              <p:ext uri="{D42A27DB-BD31-4B8C-83A1-F6EECF244321}">
                <p14:modId xmlns:p14="http://schemas.microsoft.com/office/powerpoint/2010/main" val="847401130"/>
              </p:ext>
            </p:extLst>
          </p:nvPr>
        </p:nvGraphicFramePr>
        <p:xfrm>
          <a:off x="2384961" y="5037116"/>
          <a:ext cx="4667688" cy="365760"/>
        </p:xfrm>
        <a:graphic>
          <a:graphicData uri="http://schemas.openxmlformats.org/drawingml/2006/table">
            <a:tbl>
              <a:tblPr firstRow="1" bandRow="1">
                <a:tableStyleId>{5C22544A-7EE6-4342-B048-85BDC9FD1C3A}</a:tableStyleId>
              </a:tblPr>
              <a:tblGrid>
                <a:gridCol w="1166922">
                  <a:extLst>
                    <a:ext uri="{9D8B030D-6E8A-4147-A177-3AD203B41FA5}">
                      <a16:colId xmlns:a16="http://schemas.microsoft.com/office/drawing/2014/main" val="2715898414"/>
                    </a:ext>
                  </a:extLst>
                </a:gridCol>
                <a:gridCol w="1166922">
                  <a:extLst>
                    <a:ext uri="{9D8B030D-6E8A-4147-A177-3AD203B41FA5}">
                      <a16:colId xmlns:a16="http://schemas.microsoft.com/office/drawing/2014/main" val="2036367628"/>
                    </a:ext>
                  </a:extLst>
                </a:gridCol>
                <a:gridCol w="1166922">
                  <a:extLst>
                    <a:ext uri="{9D8B030D-6E8A-4147-A177-3AD203B41FA5}">
                      <a16:colId xmlns:a16="http://schemas.microsoft.com/office/drawing/2014/main" val="2674220280"/>
                    </a:ext>
                  </a:extLst>
                </a:gridCol>
                <a:gridCol w="1166922">
                  <a:extLst>
                    <a:ext uri="{9D8B030D-6E8A-4147-A177-3AD203B41FA5}">
                      <a16:colId xmlns:a16="http://schemas.microsoft.com/office/drawing/2014/main" val="1637209049"/>
                    </a:ext>
                  </a:extLst>
                </a:gridCol>
              </a:tblGrid>
              <a:tr h="358733">
                <a:tc>
                  <a:txBody>
                    <a:bodyPr/>
                    <a:lstStyle/>
                    <a:p>
                      <a:r>
                        <a:rPr lang="en-GB" dirty="0"/>
                        <a:t>index</a:t>
                      </a:r>
                    </a:p>
                  </a:txBody>
                  <a:tcPr/>
                </a:tc>
                <a:tc>
                  <a:txBody>
                    <a:bodyPr/>
                    <a:lstStyle/>
                    <a:p>
                      <a:r>
                        <a:rPr lang="en-GB" dirty="0"/>
                        <a:t>2'comp</a:t>
                      </a:r>
                    </a:p>
                  </a:txBody>
                  <a:tcPr/>
                </a:tc>
                <a:tc>
                  <a:txBody>
                    <a:bodyPr/>
                    <a:lstStyle/>
                    <a:p>
                      <a:r>
                        <a:rPr lang="en-GB" dirty="0"/>
                        <a:t>And</a:t>
                      </a:r>
                    </a:p>
                  </a:txBody>
                  <a:tcPr/>
                </a:tc>
                <a:tc>
                  <a:txBody>
                    <a:bodyPr/>
                    <a:lstStyle/>
                    <a:p>
                      <a:r>
                        <a:rPr lang="en-GB" dirty="0"/>
                        <a:t>New </a:t>
                      </a:r>
                      <a:r>
                        <a:rPr lang="en-GB" dirty="0" err="1"/>
                        <a:t>idx</a:t>
                      </a:r>
                    </a:p>
                  </a:txBody>
                  <a:tcPr/>
                </a:tc>
                <a:extLst>
                  <a:ext uri="{0D108BD9-81ED-4DB2-BD59-A6C34878D82A}">
                    <a16:rowId xmlns:a16="http://schemas.microsoft.com/office/drawing/2014/main" val="4245029419"/>
                  </a:ext>
                </a:extLst>
              </a:tr>
            </a:tbl>
          </a:graphicData>
        </a:graphic>
      </p:graphicFrame>
      <p:sp>
        <p:nvSpPr>
          <p:cNvPr id="6" name="TextBox 5">
            <a:extLst>
              <a:ext uri="{FF2B5EF4-FFF2-40B4-BE49-F238E27FC236}">
                <a16:creationId xmlns:a16="http://schemas.microsoft.com/office/drawing/2014/main" id="{BB6451A2-6EA9-D427-3CAB-FB4DEEFEA743}"/>
              </a:ext>
            </a:extLst>
          </p:cNvPr>
          <p:cNvSpPr txBox="1"/>
          <p:nvPr/>
        </p:nvSpPr>
        <p:spPr>
          <a:xfrm>
            <a:off x="4342016" y="4453457"/>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15</a:t>
            </a:r>
          </a:p>
        </p:txBody>
      </p:sp>
      <p:sp>
        <p:nvSpPr>
          <p:cNvPr id="22" name="TextBox 21">
            <a:extLst>
              <a:ext uri="{FF2B5EF4-FFF2-40B4-BE49-F238E27FC236}">
                <a16:creationId xmlns:a16="http://schemas.microsoft.com/office/drawing/2014/main" id="{7901252E-492D-7E55-5721-9B00DF8F64FE}"/>
              </a:ext>
            </a:extLst>
          </p:cNvPr>
          <p:cNvSpPr txBox="1"/>
          <p:nvPr/>
        </p:nvSpPr>
        <p:spPr>
          <a:xfrm>
            <a:off x="7601792" y="3438117"/>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54</a:t>
            </a:r>
          </a:p>
        </p:txBody>
      </p:sp>
      <p:graphicFrame>
        <p:nvGraphicFramePr>
          <p:cNvPr id="29" name="Table 28">
            <a:extLst>
              <a:ext uri="{FF2B5EF4-FFF2-40B4-BE49-F238E27FC236}">
                <a16:creationId xmlns:a16="http://schemas.microsoft.com/office/drawing/2014/main" id="{30CCBA0C-3CF0-D04C-5347-BFF0D94CD45A}"/>
              </a:ext>
            </a:extLst>
          </p:cNvPr>
          <p:cNvGraphicFramePr>
            <a:graphicFrameLocks noGrp="1"/>
          </p:cNvGraphicFramePr>
          <p:nvPr>
            <p:extLst>
              <p:ext uri="{D42A27DB-BD31-4B8C-83A1-F6EECF244321}">
                <p14:modId xmlns:p14="http://schemas.microsoft.com/office/powerpoint/2010/main" val="606867893"/>
              </p:ext>
            </p:extLst>
          </p:nvPr>
        </p:nvGraphicFramePr>
        <p:xfrm>
          <a:off x="2434441" y="5492337"/>
          <a:ext cx="4648200" cy="383474"/>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667097649"/>
                    </a:ext>
                  </a:extLst>
                </a:gridCol>
                <a:gridCol w="1162050">
                  <a:extLst>
                    <a:ext uri="{9D8B030D-6E8A-4147-A177-3AD203B41FA5}">
                      <a16:colId xmlns:a16="http://schemas.microsoft.com/office/drawing/2014/main" val="3576475787"/>
                    </a:ext>
                  </a:extLst>
                </a:gridCol>
                <a:gridCol w="1162050">
                  <a:extLst>
                    <a:ext uri="{9D8B030D-6E8A-4147-A177-3AD203B41FA5}">
                      <a16:colId xmlns:a16="http://schemas.microsoft.com/office/drawing/2014/main" val="3938852323"/>
                    </a:ext>
                  </a:extLst>
                </a:gridCol>
                <a:gridCol w="1162050">
                  <a:extLst>
                    <a:ext uri="{9D8B030D-6E8A-4147-A177-3AD203B41FA5}">
                      <a16:colId xmlns:a16="http://schemas.microsoft.com/office/drawing/2014/main" val="355573112"/>
                    </a:ext>
                  </a:extLst>
                </a:gridCol>
              </a:tblGrid>
              <a:tr h="383474">
                <a:tc>
                  <a:txBody>
                    <a:bodyPr/>
                    <a:lstStyle/>
                    <a:p>
                      <a:pPr algn="l" fontAlgn="base"/>
                      <a:r>
                        <a:rPr lang="en-GB" sz="1800" dirty="0">
                          <a:effectLst/>
                        </a:rPr>
                        <a:t>111(7)</a:t>
                      </a:r>
                      <a:endParaRPr lang="en-US" dirty="0"/>
                    </a:p>
                  </a:txBody>
                  <a:tcPr/>
                </a:tc>
                <a:tc>
                  <a:txBody>
                    <a:bodyPr/>
                    <a:lstStyle/>
                    <a:p>
                      <a:pPr algn="l" fontAlgn="base"/>
                      <a:r>
                        <a:rPr lang="en-GB" sz="1800" dirty="0">
                          <a:effectLst/>
                        </a:rPr>
                        <a:t>001​</a:t>
                      </a:r>
                      <a:endParaRPr lang="en-GB" b="1" i="0" dirty="0">
                        <a:solidFill>
                          <a:srgbClr val="FFFFFF"/>
                        </a:solidFill>
                        <a:effectLst/>
                      </a:endParaRPr>
                    </a:p>
                  </a:txBody>
                  <a:tcPr/>
                </a:tc>
                <a:tc>
                  <a:txBody>
                    <a:bodyPr/>
                    <a:lstStyle/>
                    <a:p>
                      <a:pPr algn="l" fontAlgn="base"/>
                      <a:r>
                        <a:rPr lang="en-GB" sz="1800" dirty="0">
                          <a:effectLst/>
                        </a:rPr>
                        <a:t>001(1)</a:t>
                      </a:r>
                    </a:p>
                  </a:txBody>
                  <a:tcPr/>
                </a:tc>
                <a:tc>
                  <a:txBody>
                    <a:bodyPr/>
                    <a:lstStyle/>
                    <a:p>
                      <a:pPr algn="l" fontAlgn="base"/>
                      <a:r>
                        <a:rPr lang="en-GB" sz="1800" dirty="0">
                          <a:effectLst/>
                        </a:rPr>
                        <a:t>8</a:t>
                      </a:r>
                    </a:p>
                  </a:txBody>
                  <a:tcPr/>
                </a:tc>
                <a:extLst>
                  <a:ext uri="{0D108BD9-81ED-4DB2-BD59-A6C34878D82A}">
                    <a16:rowId xmlns:a16="http://schemas.microsoft.com/office/drawing/2014/main" val="100526189"/>
                  </a:ext>
                </a:extLst>
              </a:tr>
            </a:tbl>
          </a:graphicData>
        </a:graphic>
      </p:graphicFrame>
      <p:sp>
        <p:nvSpPr>
          <p:cNvPr id="38" name="TextBox 37">
            <a:extLst>
              <a:ext uri="{FF2B5EF4-FFF2-40B4-BE49-F238E27FC236}">
                <a16:creationId xmlns:a16="http://schemas.microsoft.com/office/drawing/2014/main" id="{78E89A53-EF1C-287D-D6FB-35DFB93A2928}"/>
              </a:ext>
            </a:extLst>
          </p:cNvPr>
          <p:cNvSpPr txBox="1"/>
          <p:nvPr/>
        </p:nvSpPr>
        <p:spPr>
          <a:xfrm>
            <a:off x="7083237" y="4433664"/>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11</a:t>
            </a:r>
          </a:p>
        </p:txBody>
      </p:sp>
      <p:sp>
        <p:nvSpPr>
          <p:cNvPr id="11" name="TextBox 10">
            <a:extLst>
              <a:ext uri="{FF2B5EF4-FFF2-40B4-BE49-F238E27FC236}">
                <a16:creationId xmlns:a16="http://schemas.microsoft.com/office/drawing/2014/main" id="{87D803AC-CA4F-86A5-B0FE-F905B1F87944}"/>
              </a:ext>
            </a:extLst>
          </p:cNvPr>
          <p:cNvSpPr txBox="1"/>
          <p:nvPr/>
        </p:nvSpPr>
        <p:spPr>
          <a:xfrm>
            <a:off x="8072847" y="4413871"/>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16</a:t>
            </a:r>
          </a:p>
        </p:txBody>
      </p:sp>
      <p:sp>
        <p:nvSpPr>
          <p:cNvPr id="12" name="TextBox 11">
            <a:extLst>
              <a:ext uri="{FF2B5EF4-FFF2-40B4-BE49-F238E27FC236}">
                <a16:creationId xmlns:a16="http://schemas.microsoft.com/office/drawing/2014/main" id="{A3B0CD12-FB33-9739-532B-60242321F7A7}"/>
              </a:ext>
            </a:extLst>
          </p:cNvPr>
          <p:cNvSpPr txBox="1"/>
          <p:nvPr/>
        </p:nvSpPr>
        <p:spPr>
          <a:xfrm>
            <a:off x="8389522" y="5512338"/>
            <a:ext cx="4887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8</a:t>
            </a:r>
          </a:p>
        </p:txBody>
      </p:sp>
    </p:spTree>
    <p:extLst>
      <p:ext uri="{BB962C8B-B14F-4D97-AF65-F5344CB8AC3E}">
        <p14:creationId xmlns:p14="http://schemas.microsoft.com/office/powerpoint/2010/main" val="71626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11F-8369-5FA9-E390-04F151B03B9C}"/>
              </a:ext>
            </a:extLst>
          </p:cNvPr>
          <p:cNvSpPr>
            <a:spLocks noGrp="1"/>
          </p:cNvSpPr>
          <p:nvPr>
            <p:ph type="title"/>
          </p:nvPr>
        </p:nvSpPr>
        <p:spPr/>
        <p:txBody>
          <a:bodyPr/>
          <a:lstStyle/>
          <a:p>
            <a:r>
              <a:rPr lang="en-GB" dirty="0"/>
              <a:t>Binary indexed tree</a:t>
            </a:r>
          </a:p>
        </p:txBody>
      </p:sp>
      <p:sp>
        <p:nvSpPr>
          <p:cNvPr id="5" name="TextBox 4">
            <a:extLst>
              <a:ext uri="{FF2B5EF4-FFF2-40B4-BE49-F238E27FC236}">
                <a16:creationId xmlns:a16="http://schemas.microsoft.com/office/drawing/2014/main" id="{A8B2630B-D85B-8837-B554-6B289C1284B6}"/>
              </a:ext>
            </a:extLst>
          </p:cNvPr>
          <p:cNvSpPr txBox="1"/>
          <p:nvPr/>
        </p:nvSpPr>
        <p:spPr>
          <a:xfrm>
            <a:off x="5782890" y="23614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0</a:t>
            </a:r>
          </a:p>
        </p:txBody>
      </p:sp>
      <p:sp>
        <p:nvSpPr>
          <p:cNvPr id="7" name="TextBox 6">
            <a:extLst>
              <a:ext uri="{FF2B5EF4-FFF2-40B4-BE49-F238E27FC236}">
                <a16:creationId xmlns:a16="http://schemas.microsoft.com/office/drawing/2014/main" id="{F1235A3E-E6C3-6FFE-24A5-02FC70406504}"/>
              </a:ext>
            </a:extLst>
          </p:cNvPr>
          <p:cNvSpPr txBox="1"/>
          <p:nvPr/>
        </p:nvSpPr>
        <p:spPr>
          <a:xfrm>
            <a:off x="2521134" y="31471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9" name="TextBox 8">
            <a:extLst>
              <a:ext uri="{FF2B5EF4-FFF2-40B4-BE49-F238E27FC236}">
                <a16:creationId xmlns:a16="http://schemas.microsoft.com/office/drawing/2014/main" id="{332EA0E8-BD61-BDC2-F08A-3EE4D1585299}"/>
              </a:ext>
            </a:extLst>
          </p:cNvPr>
          <p:cNvSpPr txBox="1"/>
          <p:nvPr/>
        </p:nvSpPr>
        <p:spPr>
          <a:xfrm>
            <a:off x="4088677" y="31709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3" name="TextBox 12">
            <a:extLst>
              <a:ext uri="{FF2B5EF4-FFF2-40B4-BE49-F238E27FC236}">
                <a16:creationId xmlns:a16="http://schemas.microsoft.com/office/drawing/2014/main" id="{D3F55FE7-7137-9179-D9E0-306FBB8A2924}"/>
              </a:ext>
            </a:extLst>
          </p:cNvPr>
          <p:cNvSpPr txBox="1"/>
          <p:nvPr/>
        </p:nvSpPr>
        <p:spPr>
          <a:xfrm>
            <a:off x="7322723" y="3168943"/>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16" name="Rectangle 15">
            <a:extLst>
              <a:ext uri="{FF2B5EF4-FFF2-40B4-BE49-F238E27FC236}">
                <a16:creationId xmlns:a16="http://schemas.microsoft.com/office/drawing/2014/main" id="{401F081E-1ABF-5AAD-5A79-056CF77C7B6C}"/>
              </a:ext>
            </a:extLst>
          </p:cNvPr>
          <p:cNvSpPr/>
          <p:nvPr/>
        </p:nvSpPr>
        <p:spPr>
          <a:xfrm>
            <a:off x="6103422" y="254577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331910-455F-B3DB-0F31-332A67C13057}"/>
              </a:ext>
            </a:extLst>
          </p:cNvPr>
          <p:cNvSpPr/>
          <p:nvPr/>
        </p:nvSpPr>
        <p:spPr>
          <a:xfrm>
            <a:off x="434191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3EB75B5-77A8-68AD-04BC-B57D2A8B37DD}"/>
              </a:ext>
            </a:extLst>
          </p:cNvPr>
          <p:cNvSpPr/>
          <p:nvPr/>
        </p:nvSpPr>
        <p:spPr>
          <a:xfrm>
            <a:off x="286739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7993F4-0D8D-B344-AA0C-D51858AE7E29}"/>
              </a:ext>
            </a:extLst>
          </p:cNvPr>
          <p:cNvSpPr/>
          <p:nvPr/>
        </p:nvSpPr>
        <p:spPr>
          <a:xfrm>
            <a:off x="7667006"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22AFA3BA-C79E-78B7-4EE2-59C21A58CD3E}"/>
              </a:ext>
            </a:extLst>
          </p:cNvPr>
          <p:cNvCxnSpPr/>
          <p:nvPr/>
        </p:nvCxnSpPr>
        <p:spPr>
          <a:xfrm>
            <a:off x="6479970" y="2872838"/>
            <a:ext cx="1171699"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9A428B-36F3-0366-5B78-5DFEA250C070}"/>
              </a:ext>
            </a:extLst>
          </p:cNvPr>
          <p:cNvCxnSpPr>
            <a:cxnSpLocks/>
          </p:cNvCxnSpPr>
          <p:nvPr/>
        </p:nvCxnSpPr>
        <p:spPr>
          <a:xfrm flipV="1">
            <a:off x="3224151" y="2847110"/>
            <a:ext cx="2863931" cy="5997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596499-F563-0931-C6C1-E318AC75D4C5}"/>
              </a:ext>
            </a:extLst>
          </p:cNvPr>
          <p:cNvCxnSpPr>
            <a:cxnSpLocks/>
          </p:cNvCxnSpPr>
          <p:nvPr/>
        </p:nvCxnSpPr>
        <p:spPr>
          <a:xfrm flipV="1">
            <a:off x="4668982" y="2876798"/>
            <a:ext cx="1419102" cy="59970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3E90DB-45FD-661F-3DDD-7F365B7446CE}"/>
              </a:ext>
            </a:extLst>
          </p:cNvPr>
          <p:cNvSpPr txBox="1"/>
          <p:nvPr/>
        </p:nvSpPr>
        <p:spPr>
          <a:xfrm>
            <a:off x="399367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26" name="TextBox 25">
            <a:extLst>
              <a:ext uri="{FF2B5EF4-FFF2-40B4-BE49-F238E27FC236}">
                <a16:creationId xmlns:a16="http://schemas.microsoft.com/office/drawing/2014/main" id="{43301095-F37E-4B7E-03CD-70D25092FB5A}"/>
              </a:ext>
            </a:extLst>
          </p:cNvPr>
          <p:cNvSpPr txBox="1"/>
          <p:nvPr/>
        </p:nvSpPr>
        <p:spPr>
          <a:xfrm>
            <a:off x="691302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27" name="TextBox 26">
            <a:extLst>
              <a:ext uri="{FF2B5EF4-FFF2-40B4-BE49-F238E27FC236}">
                <a16:creationId xmlns:a16="http://schemas.microsoft.com/office/drawing/2014/main" id="{BAFA2E34-61C0-F2CE-EE99-C8C7AB4CAB7B}"/>
              </a:ext>
            </a:extLst>
          </p:cNvPr>
          <p:cNvSpPr txBox="1"/>
          <p:nvPr/>
        </p:nvSpPr>
        <p:spPr>
          <a:xfrm>
            <a:off x="8417233"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28" name="TextBox 27">
            <a:extLst>
              <a:ext uri="{FF2B5EF4-FFF2-40B4-BE49-F238E27FC236}">
                <a16:creationId xmlns:a16="http://schemas.microsoft.com/office/drawing/2014/main" id="{7F43DFF5-46A0-0768-3E34-0342703A7301}"/>
              </a:ext>
            </a:extLst>
          </p:cNvPr>
          <p:cNvSpPr txBox="1"/>
          <p:nvPr/>
        </p:nvSpPr>
        <p:spPr>
          <a:xfrm>
            <a:off x="8704220" y="522337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30" name="Rectangle 29">
            <a:extLst>
              <a:ext uri="{FF2B5EF4-FFF2-40B4-BE49-F238E27FC236}">
                <a16:creationId xmlns:a16="http://schemas.microsoft.com/office/drawing/2014/main" id="{421F1ED3-F1F5-CEA7-FFA7-BC16194EB633}"/>
              </a:ext>
            </a:extLst>
          </p:cNvPr>
          <p:cNvSpPr/>
          <p:nvPr/>
        </p:nvSpPr>
        <p:spPr>
          <a:xfrm>
            <a:off x="4401291"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7B1801D-3703-A6ED-F792-2C39DE09339C}"/>
              </a:ext>
            </a:extLst>
          </p:cNvPr>
          <p:cNvSpPr/>
          <p:nvPr/>
        </p:nvSpPr>
        <p:spPr>
          <a:xfrm>
            <a:off x="7142512" y="444582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7F5AFE2-19F1-15ED-1CCF-35D53D89AC6A}"/>
              </a:ext>
            </a:extLst>
          </p:cNvPr>
          <p:cNvSpPr/>
          <p:nvPr/>
        </p:nvSpPr>
        <p:spPr>
          <a:xfrm>
            <a:off x="8122227"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354D51E2-D1F7-55FE-399F-13BCA96EEBE7}"/>
              </a:ext>
            </a:extLst>
          </p:cNvPr>
          <p:cNvSpPr/>
          <p:nvPr/>
        </p:nvSpPr>
        <p:spPr>
          <a:xfrm>
            <a:off x="8349836" y="5524498"/>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4BB90A2B-080D-B0B9-CD5C-D995AB637C09}"/>
              </a:ext>
            </a:extLst>
          </p:cNvPr>
          <p:cNvCxnSpPr>
            <a:cxnSpLocks/>
          </p:cNvCxnSpPr>
          <p:nvPr/>
        </p:nvCxnSpPr>
        <p:spPr>
          <a:xfrm flipV="1">
            <a:off x="7301345" y="3787240"/>
            <a:ext cx="518556" cy="6788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A1C692-4C3D-5EF4-A79A-4AB3F98F4105}"/>
              </a:ext>
            </a:extLst>
          </p:cNvPr>
          <p:cNvCxnSpPr>
            <a:cxnSpLocks/>
          </p:cNvCxnSpPr>
          <p:nvPr/>
        </p:nvCxnSpPr>
        <p:spPr>
          <a:xfrm flipH="1" flipV="1">
            <a:off x="4484915" y="3797135"/>
            <a:ext cx="65313" cy="65907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A8ACBC-6642-36CA-64FA-24E1E37714D4}"/>
              </a:ext>
            </a:extLst>
          </p:cNvPr>
          <p:cNvCxnSpPr>
            <a:cxnSpLocks/>
          </p:cNvCxnSpPr>
          <p:nvPr/>
        </p:nvCxnSpPr>
        <p:spPr>
          <a:xfrm flipH="1" flipV="1">
            <a:off x="7859486" y="3787240"/>
            <a:ext cx="431469" cy="7184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5B84AA-57DC-8C5C-D9D4-54BCAF12E87A}"/>
              </a:ext>
            </a:extLst>
          </p:cNvPr>
          <p:cNvCxnSpPr>
            <a:cxnSpLocks/>
          </p:cNvCxnSpPr>
          <p:nvPr/>
        </p:nvCxnSpPr>
        <p:spPr>
          <a:xfrm flipH="1" flipV="1">
            <a:off x="8255329" y="4747161"/>
            <a:ext cx="322612" cy="76793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695990-B4D8-9690-5ACF-AF87B3896F19}"/>
              </a:ext>
            </a:extLst>
          </p:cNvPr>
          <p:cNvSpPr txBox="1"/>
          <p:nvPr/>
        </p:nvSpPr>
        <p:spPr>
          <a:xfrm>
            <a:off x="8879278" y="2761013"/>
            <a:ext cx="26224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Untill</a:t>
            </a:r>
            <a:r>
              <a:rPr lang="en-GB" dirty="0"/>
              <a:t> </a:t>
            </a:r>
            <a:r>
              <a:rPr lang="en-GB" dirty="0" err="1"/>
              <a:t>idx</a:t>
            </a:r>
            <a:r>
              <a:rPr lang="en-GB" dirty="0"/>
              <a:t> &gt; 0</a:t>
            </a:r>
          </a:p>
          <a:p>
            <a:r>
              <a:rPr lang="en-GB" dirty="0" err="1"/>
              <a:t>idx</a:t>
            </a:r>
            <a:r>
              <a:rPr lang="en-GB" dirty="0"/>
              <a:t> -= </a:t>
            </a:r>
            <a:r>
              <a:rPr lang="en-GB" dirty="0" err="1"/>
              <a:t>idx</a:t>
            </a:r>
            <a:r>
              <a:rPr lang="en-GB" dirty="0"/>
              <a:t> &amp; -</a:t>
            </a:r>
            <a:r>
              <a:rPr lang="en-GB" dirty="0" err="1"/>
              <a:t>idx</a:t>
            </a:r>
            <a:endParaRPr lang="en-GB" dirty="0"/>
          </a:p>
          <a:p>
            <a:pPr marL="342900" indent="-342900">
              <a:buAutoNum type="arabicParenR"/>
            </a:pPr>
            <a:r>
              <a:rPr lang="en-GB" dirty="0"/>
              <a:t>2's complement</a:t>
            </a:r>
          </a:p>
          <a:p>
            <a:pPr marL="342900" indent="-342900">
              <a:buAutoNum type="arabicParenR"/>
            </a:pPr>
            <a:r>
              <a:rPr lang="en-GB" dirty="0"/>
              <a:t>And with original no</a:t>
            </a:r>
          </a:p>
          <a:p>
            <a:pPr marL="342900" indent="-342900">
              <a:buAutoNum type="arabicParenR"/>
            </a:pPr>
            <a:r>
              <a:rPr lang="en-GB" dirty="0"/>
              <a:t>SUB to existing index</a:t>
            </a:r>
          </a:p>
          <a:p>
            <a:endParaRPr lang="en-GB" dirty="0"/>
          </a:p>
        </p:txBody>
      </p:sp>
      <p:sp>
        <p:nvSpPr>
          <p:cNvPr id="40" name="TextBox 39">
            <a:extLst>
              <a:ext uri="{FF2B5EF4-FFF2-40B4-BE49-F238E27FC236}">
                <a16:creationId xmlns:a16="http://schemas.microsoft.com/office/drawing/2014/main" id="{CD7E5B1B-B389-196F-075A-F17B6EB7EA96}"/>
              </a:ext>
            </a:extLst>
          </p:cNvPr>
          <p:cNvSpPr txBox="1"/>
          <p:nvPr/>
        </p:nvSpPr>
        <p:spPr>
          <a:xfrm>
            <a:off x="2804162" y="3459889"/>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10</a:t>
            </a:r>
          </a:p>
        </p:txBody>
      </p:sp>
      <p:sp>
        <p:nvSpPr>
          <p:cNvPr id="48" name="TextBox 47">
            <a:extLst>
              <a:ext uri="{FF2B5EF4-FFF2-40B4-BE49-F238E27FC236}">
                <a16:creationId xmlns:a16="http://schemas.microsoft.com/office/drawing/2014/main" id="{A9AEBB0B-73EB-CC93-53CD-8AAC7777DB77}"/>
              </a:ext>
            </a:extLst>
          </p:cNvPr>
          <p:cNvSpPr txBox="1"/>
          <p:nvPr/>
        </p:nvSpPr>
        <p:spPr>
          <a:xfrm>
            <a:off x="6099565" y="252965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0</a:t>
            </a:r>
          </a:p>
        </p:txBody>
      </p:sp>
      <p:sp>
        <p:nvSpPr>
          <p:cNvPr id="43" name="TextBox 42">
            <a:extLst>
              <a:ext uri="{FF2B5EF4-FFF2-40B4-BE49-F238E27FC236}">
                <a16:creationId xmlns:a16="http://schemas.microsoft.com/office/drawing/2014/main" id="{87668F69-FEF9-4AE9-24E5-2690C7ACBB8A}"/>
              </a:ext>
            </a:extLst>
          </p:cNvPr>
          <p:cNvSpPr txBox="1"/>
          <p:nvPr/>
        </p:nvSpPr>
        <p:spPr>
          <a:xfrm>
            <a:off x="4282640" y="3424263"/>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17</a:t>
            </a:r>
          </a:p>
        </p:txBody>
      </p:sp>
      <p:graphicFrame>
        <p:nvGraphicFramePr>
          <p:cNvPr id="20" name="Table 10">
            <a:extLst>
              <a:ext uri="{FF2B5EF4-FFF2-40B4-BE49-F238E27FC236}">
                <a16:creationId xmlns:a16="http://schemas.microsoft.com/office/drawing/2014/main" id="{F6333278-92F9-1257-7C99-AA35B2911102}"/>
              </a:ext>
            </a:extLst>
          </p:cNvPr>
          <p:cNvGraphicFramePr>
            <a:graphicFrameLocks noGrp="1"/>
          </p:cNvGraphicFramePr>
          <p:nvPr>
            <p:extLst>
              <p:ext uri="{D42A27DB-BD31-4B8C-83A1-F6EECF244321}">
                <p14:modId xmlns:p14="http://schemas.microsoft.com/office/powerpoint/2010/main" val="1014165308"/>
              </p:ext>
            </p:extLst>
          </p:nvPr>
        </p:nvGraphicFramePr>
        <p:xfrm>
          <a:off x="2384961" y="5037116"/>
          <a:ext cx="4667688" cy="365760"/>
        </p:xfrm>
        <a:graphic>
          <a:graphicData uri="http://schemas.openxmlformats.org/drawingml/2006/table">
            <a:tbl>
              <a:tblPr firstRow="1" bandRow="1">
                <a:tableStyleId>{5C22544A-7EE6-4342-B048-85BDC9FD1C3A}</a:tableStyleId>
              </a:tblPr>
              <a:tblGrid>
                <a:gridCol w="1166922">
                  <a:extLst>
                    <a:ext uri="{9D8B030D-6E8A-4147-A177-3AD203B41FA5}">
                      <a16:colId xmlns:a16="http://schemas.microsoft.com/office/drawing/2014/main" val="2715898414"/>
                    </a:ext>
                  </a:extLst>
                </a:gridCol>
                <a:gridCol w="1166922">
                  <a:extLst>
                    <a:ext uri="{9D8B030D-6E8A-4147-A177-3AD203B41FA5}">
                      <a16:colId xmlns:a16="http://schemas.microsoft.com/office/drawing/2014/main" val="2036367628"/>
                    </a:ext>
                  </a:extLst>
                </a:gridCol>
                <a:gridCol w="1166922">
                  <a:extLst>
                    <a:ext uri="{9D8B030D-6E8A-4147-A177-3AD203B41FA5}">
                      <a16:colId xmlns:a16="http://schemas.microsoft.com/office/drawing/2014/main" val="2674220280"/>
                    </a:ext>
                  </a:extLst>
                </a:gridCol>
                <a:gridCol w="1166922">
                  <a:extLst>
                    <a:ext uri="{9D8B030D-6E8A-4147-A177-3AD203B41FA5}">
                      <a16:colId xmlns:a16="http://schemas.microsoft.com/office/drawing/2014/main" val="1637209049"/>
                    </a:ext>
                  </a:extLst>
                </a:gridCol>
              </a:tblGrid>
              <a:tr h="358733">
                <a:tc>
                  <a:txBody>
                    <a:bodyPr/>
                    <a:lstStyle/>
                    <a:p>
                      <a:r>
                        <a:rPr lang="en-GB" dirty="0"/>
                        <a:t>index</a:t>
                      </a:r>
                    </a:p>
                  </a:txBody>
                  <a:tcPr/>
                </a:tc>
                <a:tc>
                  <a:txBody>
                    <a:bodyPr/>
                    <a:lstStyle/>
                    <a:p>
                      <a:r>
                        <a:rPr lang="en-GB" dirty="0"/>
                        <a:t>2'comp</a:t>
                      </a:r>
                    </a:p>
                  </a:txBody>
                  <a:tcPr/>
                </a:tc>
                <a:tc>
                  <a:txBody>
                    <a:bodyPr/>
                    <a:lstStyle/>
                    <a:p>
                      <a:r>
                        <a:rPr lang="en-GB" dirty="0"/>
                        <a:t>And</a:t>
                      </a:r>
                    </a:p>
                  </a:txBody>
                  <a:tcPr/>
                </a:tc>
                <a:tc>
                  <a:txBody>
                    <a:bodyPr/>
                    <a:lstStyle/>
                    <a:p>
                      <a:r>
                        <a:rPr lang="en-GB" dirty="0"/>
                        <a:t>parent </a:t>
                      </a:r>
                      <a:r>
                        <a:rPr lang="en-GB" dirty="0" err="1"/>
                        <a:t>idx</a:t>
                      </a:r>
                    </a:p>
                  </a:txBody>
                  <a:tcPr/>
                </a:tc>
                <a:extLst>
                  <a:ext uri="{0D108BD9-81ED-4DB2-BD59-A6C34878D82A}">
                    <a16:rowId xmlns:a16="http://schemas.microsoft.com/office/drawing/2014/main" val="4245029419"/>
                  </a:ext>
                </a:extLst>
              </a:tr>
            </a:tbl>
          </a:graphicData>
        </a:graphic>
      </p:graphicFrame>
      <p:sp>
        <p:nvSpPr>
          <p:cNvPr id="6" name="TextBox 5">
            <a:extLst>
              <a:ext uri="{FF2B5EF4-FFF2-40B4-BE49-F238E27FC236}">
                <a16:creationId xmlns:a16="http://schemas.microsoft.com/office/drawing/2014/main" id="{BB6451A2-6EA9-D427-3CAB-FB4DEEFEA743}"/>
              </a:ext>
            </a:extLst>
          </p:cNvPr>
          <p:cNvSpPr txBox="1"/>
          <p:nvPr/>
        </p:nvSpPr>
        <p:spPr>
          <a:xfrm>
            <a:off x="4342016" y="4453457"/>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15</a:t>
            </a:r>
          </a:p>
        </p:txBody>
      </p:sp>
      <p:sp>
        <p:nvSpPr>
          <p:cNvPr id="22" name="TextBox 21">
            <a:extLst>
              <a:ext uri="{FF2B5EF4-FFF2-40B4-BE49-F238E27FC236}">
                <a16:creationId xmlns:a16="http://schemas.microsoft.com/office/drawing/2014/main" id="{7901252E-492D-7E55-5721-9B00DF8F64FE}"/>
              </a:ext>
            </a:extLst>
          </p:cNvPr>
          <p:cNvSpPr txBox="1"/>
          <p:nvPr/>
        </p:nvSpPr>
        <p:spPr>
          <a:xfrm>
            <a:off x="7601792" y="3438117"/>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54</a:t>
            </a:r>
          </a:p>
        </p:txBody>
      </p:sp>
      <p:graphicFrame>
        <p:nvGraphicFramePr>
          <p:cNvPr id="29" name="Table 28">
            <a:extLst>
              <a:ext uri="{FF2B5EF4-FFF2-40B4-BE49-F238E27FC236}">
                <a16:creationId xmlns:a16="http://schemas.microsoft.com/office/drawing/2014/main" id="{30CCBA0C-3CF0-D04C-5347-BFF0D94CD45A}"/>
              </a:ext>
            </a:extLst>
          </p:cNvPr>
          <p:cNvGraphicFramePr>
            <a:graphicFrameLocks noGrp="1"/>
          </p:cNvGraphicFramePr>
          <p:nvPr>
            <p:extLst>
              <p:ext uri="{D42A27DB-BD31-4B8C-83A1-F6EECF244321}">
                <p14:modId xmlns:p14="http://schemas.microsoft.com/office/powerpoint/2010/main" val="2731545823"/>
              </p:ext>
            </p:extLst>
          </p:nvPr>
        </p:nvGraphicFramePr>
        <p:xfrm>
          <a:off x="2434441" y="5492337"/>
          <a:ext cx="4648200" cy="383474"/>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667097649"/>
                    </a:ext>
                  </a:extLst>
                </a:gridCol>
                <a:gridCol w="1162050">
                  <a:extLst>
                    <a:ext uri="{9D8B030D-6E8A-4147-A177-3AD203B41FA5}">
                      <a16:colId xmlns:a16="http://schemas.microsoft.com/office/drawing/2014/main" val="3576475787"/>
                    </a:ext>
                  </a:extLst>
                </a:gridCol>
                <a:gridCol w="1162050">
                  <a:extLst>
                    <a:ext uri="{9D8B030D-6E8A-4147-A177-3AD203B41FA5}">
                      <a16:colId xmlns:a16="http://schemas.microsoft.com/office/drawing/2014/main" val="3938852323"/>
                    </a:ext>
                  </a:extLst>
                </a:gridCol>
                <a:gridCol w="1162050">
                  <a:extLst>
                    <a:ext uri="{9D8B030D-6E8A-4147-A177-3AD203B41FA5}">
                      <a16:colId xmlns:a16="http://schemas.microsoft.com/office/drawing/2014/main" val="355573112"/>
                    </a:ext>
                  </a:extLst>
                </a:gridCol>
              </a:tblGrid>
              <a:tr h="383474">
                <a:tc>
                  <a:txBody>
                    <a:bodyPr/>
                    <a:lstStyle/>
                    <a:p>
                      <a:pPr algn="l" fontAlgn="base"/>
                      <a:r>
                        <a:rPr lang="en-GB" sz="1800" dirty="0">
                          <a:effectLst/>
                        </a:rPr>
                        <a:t>101(5)</a:t>
                      </a:r>
                      <a:endParaRPr lang="en-US" dirty="0"/>
                    </a:p>
                  </a:txBody>
                  <a:tcPr/>
                </a:tc>
                <a:tc>
                  <a:txBody>
                    <a:bodyPr/>
                    <a:lstStyle/>
                    <a:p>
                      <a:pPr algn="l" fontAlgn="base"/>
                      <a:r>
                        <a:rPr lang="en-GB" sz="1800" dirty="0">
                          <a:effectLst/>
                        </a:rPr>
                        <a:t>011​</a:t>
                      </a:r>
                      <a:endParaRPr lang="en-GB" b="1" i="0" dirty="0">
                        <a:solidFill>
                          <a:srgbClr val="FFFFFF"/>
                        </a:solidFill>
                        <a:effectLst/>
                      </a:endParaRPr>
                    </a:p>
                  </a:txBody>
                  <a:tcPr/>
                </a:tc>
                <a:tc>
                  <a:txBody>
                    <a:bodyPr/>
                    <a:lstStyle/>
                    <a:p>
                      <a:pPr algn="l" fontAlgn="base"/>
                      <a:r>
                        <a:rPr lang="en-GB" sz="1800" dirty="0">
                          <a:effectLst/>
                        </a:rPr>
                        <a:t>001(1)</a:t>
                      </a:r>
                    </a:p>
                  </a:txBody>
                  <a:tcPr/>
                </a:tc>
                <a:tc>
                  <a:txBody>
                    <a:bodyPr/>
                    <a:lstStyle/>
                    <a:p>
                      <a:pPr algn="l" fontAlgn="base"/>
                      <a:r>
                        <a:rPr lang="en-GB" sz="1800" dirty="0">
                          <a:effectLst/>
                        </a:rPr>
                        <a:t>4</a:t>
                      </a:r>
                    </a:p>
                  </a:txBody>
                  <a:tcPr/>
                </a:tc>
                <a:extLst>
                  <a:ext uri="{0D108BD9-81ED-4DB2-BD59-A6C34878D82A}">
                    <a16:rowId xmlns:a16="http://schemas.microsoft.com/office/drawing/2014/main" val="100526189"/>
                  </a:ext>
                </a:extLst>
              </a:tr>
            </a:tbl>
          </a:graphicData>
        </a:graphic>
      </p:graphicFrame>
      <p:sp>
        <p:nvSpPr>
          <p:cNvPr id="38" name="TextBox 37">
            <a:extLst>
              <a:ext uri="{FF2B5EF4-FFF2-40B4-BE49-F238E27FC236}">
                <a16:creationId xmlns:a16="http://schemas.microsoft.com/office/drawing/2014/main" id="{78E89A53-EF1C-287D-D6FB-35DFB93A2928}"/>
              </a:ext>
            </a:extLst>
          </p:cNvPr>
          <p:cNvSpPr txBox="1"/>
          <p:nvPr/>
        </p:nvSpPr>
        <p:spPr>
          <a:xfrm>
            <a:off x="7083237" y="4433664"/>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11</a:t>
            </a:r>
          </a:p>
        </p:txBody>
      </p:sp>
      <p:sp>
        <p:nvSpPr>
          <p:cNvPr id="11" name="TextBox 10">
            <a:extLst>
              <a:ext uri="{FF2B5EF4-FFF2-40B4-BE49-F238E27FC236}">
                <a16:creationId xmlns:a16="http://schemas.microsoft.com/office/drawing/2014/main" id="{87D803AC-CA4F-86A5-B0FE-F905B1F87944}"/>
              </a:ext>
            </a:extLst>
          </p:cNvPr>
          <p:cNvSpPr txBox="1"/>
          <p:nvPr/>
        </p:nvSpPr>
        <p:spPr>
          <a:xfrm>
            <a:off x="8072847" y="4413871"/>
            <a:ext cx="478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16</a:t>
            </a:r>
          </a:p>
        </p:txBody>
      </p:sp>
      <p:sp>
        <p:nvSpPr>
          <p:cNvPr id="12" name="TextBox 11">
            <a:extLst>
              <a:ext uri="{FF2B5EF4-FFF2-40B4-BE49-F238E27FC236}">
                <a16:creationId xmlns:a16="http://schemas.microsoft.com/office/drawing/2014/main" id="{A3B0CD12-FB33-9739-532B-60242321F7A7}"/>
              </a:ext>
            </a:extLst>
          </p:cNvPr>
          <p:cNvSpPr txBox="1"/>
          <p:nvPr/>
        </p:nvSpPr>
        <p:spPr>
          <a:xfrm>
            <a:off x="8389522" y="5512338"/>
            <a:ext cx="4887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8</a:t>
            </a:r>
          </a:p>
        </p:txBody>
      </p:sp>
      <p:sp>
        <p:nvSpPr>
          <p:cNvPr id="41" name="TextBox 40">
            <a:extLst>
              <a:ext uri="{FF2B5EF4-FFF2-40B4-BE49-F238E27FC236}">
                <a16:creationId xmlns:a16="http://schemas.microsoft.com/office/drawing/2014/main" id="{DA3E698C-8186-7BDE-7583-4ACD31F1AF51}"/>
              </a:ext>
            </a:extLst>
          </p:cNvPr>
          <p:cNvSpPr txBox="1"/>
          <p:nvPr/>
        </p:nvSpPr>
        <p:spPr>
          <a:xfrm>
            <a:off x="224298" y="2457471"/>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CALCULATION OF RANGE SUM:</a:t>
            </a:r>
          </a:p>
        </p:txBody>
      </p:sp>
      <p:sp>
        <p:nvSpPr>
          <p:cNvPr id="44" name="TextBox 43">
            <a:extLst>
              <a:ext uri="{FF2B5EF4-FFF2-40B4-BE49-F238E27FC236}">
                <a16:creationId xmlns:a16="http://schemas.microsoft.com/office/drawing/2014/main" id="{283C00FE-63B6-CC0E-8770-FD35955F5E7E}"/>
              </a:ext>
            </a:extLst>
          </p:cNvPr>
          <p:cNvSpPr txBox="1"/>
          <p:nvPr/>
        </p:nvSpPr>
        <p:spPr>
          <a:xfrm>
            <a:off x="228256" y="4331793"/>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FOR EXAMPLE, RANGE SUM 5:</a:t>
            </a:r>
          </a:p>
        </p:txBody>
      </p:sp>
      <p:graphicFrame>
        <p:nvGraphicFramePr>
          <p:cNvPr id="45" name="Table 44">
            <a:extLst>
              <a:ext uri="{FF2B5EF4-FFF2-40B4-BE49-F238E27FC236}">
                <a16:creationId xmlns:a16="http://schemas.microsoft.com/office/drawing/2014/main" id="{653B23B7-74B1-9A34-5E46-7DC46F19E788}"/>
              </a:ext>
            </a:extLst>
          </p:cNvPr>
          <p:cNvGraphicFramePr>
            <a:graphicFrameLocks noGrp="1"/>
          </p:cNvGraphicFramePr>
          <p:nvPr>
            <p:extLst>
              <p:ext uri="{D42A27DB-BD31-4B8C-83A1-F6EECF244321}">
                <p14:modId xmlns:p14="http://schemas.microsoft.com/office/powerpoint/2010/main" val="3395877090"/>
              </p:ext>
            </p:extLst>
          </p:nvPr>
        </p:nvGraphicFramePr>
        <p:xfrm>
          <a:off x="2424544" y="5987142"/>
          <a:ext cx="4648200" cy="383474"/>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667097649"/>
                    </a:ext>
                  </a:extLst>
                </a:gridCol>
                <a:gridCol w="1162050">
                  <a:extLst>
                    <a:ext uri="{9D8B030D-6E8A-4147-A177-3AD203B41FA5}">
                      <a16:colId xmlns:a16="http://schemas.microsoft.com/office/drawing/2014/main" val="3576475787"/>
                    </a:ext>
                  </a:extLst>
                </a:gridCol>
                <a:gridCol w="1162050">
                  <a:extLst>
                    <a:ext uri="{9D8B030D-6E8A-4147-A177-3AD203B41FA5}">
                      <a16:colId xmlns:a16="http://schemas.microsoft.com/office/drawing/2014/main" val="3938852323"/>
                    </a:ext>
                  </a:extLst>
                </a:gridCol>
                <a:gridCol w="1162050">
                  <a:extLst>
                    <a:ext uri="{9D8B030D-6E8A-4147-A177-3AD203B41FA5}">
                      <a16:colId xmlns:a16="http://schemas.microsoft.com/office/drawing/2014/main" val="355573112"/>
                    </a:ext>
                  </a:extLst>
                </a:gridCol>
              </a:tblGrid>
              <a:tr h="383474">
                <a:tc>
                  <a:txBody>
                    <a:bodyPr/>
                    <a:lstStyle/>
                    <a:p>
                      <a:pPr algn="l" fontAlgn="base"/>
                      <a:r>
                        <a:rPr lang="en-GB" sz="1800" dirty="0">
                          <a:effectLst/>
                        </a:rPr>
                        <a:t>100(4)</a:t>
                      </a:r>
                      <a:endParaRPr lang="en-US" dirty="0"/>
                    </a:p>
                  </a:txBody>
                  <a:tcPr/>
                </a:tc>
                <a:tc>
                  <a:txBody>
                    <a:bodyPr/>
                    <a:lstStyle/>
                    <a:p>
                      <a:pPr algn="l" fontAlgn="base"/>
                      <a:r>
                        <a:rPr lang="en-GB" sz="1800" dirty="0">
                          <a:effectLst/>
                        </a:rPr>
                        <a:t>100</a:t>
                      </a:r>
                    </a:p>
                  </a:txBody>
                  <a:tcPr/>
                </a:tc>
                <a:tc>
                  <a:txBody>
                    <a:bodyPr/>
                    <a:lstStyle/>
                    <a:p>
                      <a:pPr algn="l" fontAlgn="base"/>
                      <a:r>
                        <a:rPr lang="en-GB" sz="1800" dirty="0">
                          <a:effectLst/>
                        </a:rPr>
                        <a:t>100(4)</a:t>
                      </a:r>
                    </a:p>
                  </a:txBody>
                  <a:tcPr/>
                </a:tc>
                <a:tc>
                  <a:txBody>
                    <a:bodyPr/>
                    <a:lstStyle/>
                    <a:p>
                      <a:pPr algn="l" fontAlgn="base"/>
                      <a:r>
                        <a:rPr lang="en-GB" sz="1800" dirty="0">
                          <a:effectLst/>
                        </a:rPr>
                        <a:t>0</a:t>
                      </a:r>
                    </a:p>
                  </a:txBody>
                  <a:tcPr/>
                </a:tc>
                <a:extLst>
                  <a:ext uri="{0D108BD9-81ED-4DB2-BD59-A6C34878D82A}">
                    <a16:rowId xmlns:a16="http://schemas.microsoft.com/office/drawing/2014/main" val="100526189"/>
                  </a:ext>
                </a:extLst>
              </a:tr>
            </a:tbl>
          </a:graphicData>
        </a:graphic>
      </p:graphicFrame>
      <p:sp>
        <p:nvSpPr>
          <p:cNvPr id="46" name="TextBox 45">
            <a:extLst>
              <a:ext uri="{FF2B5EF4-FFF2-40B4-BE49-F238E27FC236}">
                <a16:creationId xmlns:a16="http://schemas.microsoft.com/office/drawing/2014/main" id="{37AD18BB-1B5E-7B6C-DAF6-35463605F050}"/>
              </a:ext>
            </a:extLst>
          </p:cNvPr>
          <p:cNvSpPr txBox="1"/>
          <p:nvPr/>
        </p:nvSpPr>
        <p:spPr>
          <a:xfrm>
            <a:off x="9549740" y="5022272"/>
            <a:ext cx="19297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11+54 = 65</a:t>
            </a:r>
          </a:p>
        </p:txBody>
      </p:sp>
    </p:spTree>
    <p:extLst>
      <p:ext uri="{BB962C8B-B14F-4D97-AF65-F5344CB8AC3E}">
        <p14:creationId xmlns:p14="http://schemas.microsoft.com/office/powerpoint/2010/main" val="11441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grpId="0" nodeType="clickEffect">
                                  <p:stCondLst>
                                    <p:cond delay="0"/>
                                  </p:stCondLst>
                                  <p:childTnLst>
                                    <p:animScale>
                                      <p:cBhvr>
                                        <p:cTn id="23" dur="2000" fill="hold"/>
                                        <p:tgtEl>
                                          <p:spTgt spid="26"/>
                                        </p:tgtEl>
                                      </p:cBhvr>
                                      <p:by x="150000" y="150000"/>
                                    </p:animScale>
                                  </p:childTnLst>
                                </p:cTn>
                              </p:par>
                              <p:par>
                                <p:cTn id="24" presetID="6" presetClass="emph" presetSubtype="0" fill="hold" grpId="0" nodeType="withEffect">
                                  <p:stCondLst>
                                    <p:cond delay="0"/>
                                  </p:stCondLst>
                                  <p:childTnLst>
                                    <p:animScale>
                                      <p:cBhvr>
                                        <p:cTn id="25" dur="2000" fill="hold"/>
                                        <p:tgtEl>
                                          <p:spTgt spid="31"/>
                                        </p:tgtEl>
                                      </p:cBhvr>
                                      <p:by x="150000" y="150000"/>
                                    </p:animScale>
                                  </p:childTnLst>
                                </p:cTn>
                              </p:par>
                              <p:par>
                                <p:cTn id="26" presetID="6" presetClass="emph" presetSubtype="0" fill="hold" grpId="0" nodeType="withEffect">
                                  <p:stCondLst>
                                    <p:cond delay="0"/>
                                  </p:stCondLst>
                                  <p:childTnLst>
                                    <p:animScale>
                                      <p:cBhvr>
                                        <p:cTn id="27" dur="2000" fill="hold"/>
                                        <p:tgtEl>
                                          <p:spTgt spid="38"/>
                                        </p:tgtEl>
                                      </p:cBhvr>
                                      <p:by x="150000" y="150000"/>
                                    </p:animScale>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grpId="0" nodeType="clickEffect">
                                  <p:stCondLst>
                                    <p:cond delay="0"/>
                                  </p:stCondLst>
                                  <p:childTnLst>
                                    <p:animScale>
                                      <p:cBhvr>
                                        <p:cTn id="41" dur="2000" fill="hold"/>
                                        <p:tgtEl>
                                          <p:spTgt spid="13"/>
                                        </p:tgtEl>
                                      </p:cBhvr>
                                      <p:by x="150000" y="150000"/>
                                    </p:animScale>
                                  </p:childTnLst>
                                </p:cTn>
                              </p:par>
                              <p:par>
                                <p:cTn id="42" presetID="6" presetClass="emph" presetSubtype="0" fill="hold" grpId="0" nodeType="withEffect">
                                  <p:stCondLst>
                                    <p:cond delay="0"/>
                                  </p:stCondLst>
                                  <p:childTnLst>
                                    <p:animScale>
                                      <p:cBhvr>
                                        <p:cTn id="43" dur="2000" fill="hold"/>
                                        <p:tgtEl>
                                          <p:spTgt spid="19"/>
                                        </p:tgtEl>
                                      </p:cBhvr>
                                      <p:by x="150000" y="150000"/>
                                    </p:animScale>
                                  </p:childTnLst>
                                </p:cTn>
                              </p:par>
                              <p:par>
                                <p:cTn id="44" presetID="6" presetClass="emph" presetSubtype="0" fill="hold" grpId="0" nodeType="withEffect">
                                  <p:stCondLst>
                                    <p:cond delay="0"/>
                                  </p:stCondLst>
                                  <p:childTnLst>
                                    <p:animScale>
                                      <p:cBhvr>
                                        <p:cTn id="45" dur="2000" fill="hold"/>
                                        <p:tgtEl>
                                          <p:spTgt spid="22"/>
                                        </p:tgtEl>
                                      </p:cBhvr>
                                      <p:by x="150000" y="150000"/>
                                    </p:animScale>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additive="base">
                                        <p:cTn id="50" dur="500" fill="hold"/>
                                        <p:tgtEl>
                                          <p:spTgt spid="45"/>
                                        </p:tgtEl>
                                        <p:attrNameLst>
                                          <p:attrName>ppt_x</p:attrName>
                                        </p:attrNameLst>
                                      </p:cBhvr>
                                      <p:tavLst>
                                        <p:tav tm="0">
                                          <p:val>
                                            <p:strVal val="#ppt_x"/>
                                          </p:val>
                                        </p:tav>
                                        <p:tav tm="100000">
                                          <p:val>
                                            <p:strVal val="#ppt_x"/>
                                          </p:val>
                                        </p:tav>
                                      </p:tavLst>
                                    </p:anim>
                                    <p:anim calcmode="lin" valueType="num">
                                      <p:cBhvr additive="base">
                                        <p:cTn id="51"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6" presetClass="emph" presetSubtype="0" fill="hold" grpId="0" nodeType="clickEffect">
                                  <p:stCondLst>
                                    <p:cond delay="0"/>
                                  </p:stCondLst>
                                  <p:childTnLst>
                                    <p:animScale>
                                      <p:cBhvr>
                                        <p:cTn id="55" dur="2000" fill="hold"/>
                                        <p:tgtEl>
                                          <p:spTgt spid="5"/>
                                        </p:tgtEl>
                                      </p:cBhvr>
                                      <p:by x="150000" y="150000"/>
                                    </p:animScale>
                                  </p:childTnLst>
                                </p:cTn>
                              </p:par>
                              <p:par>
                                <p:cTn id="56" presetID="6" presetClass="emph" presetSubtype="0" fill="hold" grpId="0" nodeType="withEffect">
                                  <p:stCondLst>
                                    <p:cond delay="0"/>
                                  </p:stCondLst>
                                  <p:childTnLst>
                                    <p:animScale>
                                      <p:cBhvr>
                                        <p:cTn id="57" dur="2000" fill="hold"/>
                                        <p:tgtEl>
                                          <p:spTgt spid="16"/>
                                        </p:tgtEl>
                                      </p:cBhvr>
                                      <p:by x="150000" y="150000"/>
                                    </p:animScale>
                                  </p:childTnLst>
                                </p:cTn>
                              </p:par>
                              <p:par>
                                <p:cTn id="58" presetID="6" presetClass="emph" presetSubtype="0" fill="hold" grpId="0" nodeType="withEffect">
                                  <p:stCondLst>
                                    <p:cond delay="0"/>
                                  </p:stCondLst>
                                  <p:childTnLst>
                                    <p:animScale>
                                      <p:cBhvr>
                                        <p:cTn id="59" dur="2000" fill="hold"/>
                                        <p:tgtEl>
                                          <p:spTgt spid="48"/>
                                        </p:tgtEl>
                                      </p:cBhvr>
                                      <p:by x="150000" y="150000"/>
                                    </p:animScale>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46"/>
                                        </p:tgtEl>
                                        <p:attrNameLst>
                                          <p:attrName>style.visibility</p:attrName>
                                        </p:attrNameLst>
                                      </p:cBhvr>
                                      <p:to>
                                        <p:strVal val="visible"/>
                                      </p:to>
                                    </p:set>
                                    <p:anim calcmode="lin" valueType="num">
                                      <p:cBhvr additive="base">
                                        <p:cTn id="64" dur="500" fill="hold"/>
                                        <p:tgtEl>
                                          <p:spTgt spid="46"/>
                                        </p:tgtEl>
                                        <p:attrNameLst>
                                          <p:attrName>ppt_x</p:attrName>
                                        </p:attrNameLst>
                                      </p:cBhvr>
                                      <p:tavLst>
                                        <p:tav tm="0">
                                          <p:val>
                                            <p:strVal val="#ppt_x"/>
                                          </p:val>
                                        </p:tav>
                                        <p:tav tm="100000">
                                          <p:val>
                                            <p:strVal val="#ppt_x"/>
                                          </p:val>
                                        </p:tav>
                                      </p:tavLst>
                                    </p:anim>
                                    <p:anim calcmode="lin" valueType="num">
                                      <p:cBhvr additive="base">
                                        <p:cTn id="6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6" grpId="0" animBg="1"/>
      <p:bldP spid="19" grpId="0" animBg="1"/>
      <p:bldP spid="26" grpId="0"/>
      <p:bldP spid="31" grpId="0" animBg="1"/>
      <p:bldP spid="10" grpId="0"/>
      <p:bldP spid="48" grpId="0"/>
      <p:bldP spid="22" grpId="0"/>
      <p:bldP spid="38" grpId="0"/>
      <p:bldP spid="41" grpId="0"/>
      <p:bldP spid="44"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D096-B882-CF34-B021-50AB961BC4ED}"/>
              </a:ext>
            </a:extLst>
          </p:cNvPr>
          <p:cNvSpPr>
            <a:spLocks noGrp="1"/>
          </p:cNvSpPr>
          <p:nvPr>
            <p:ph type="title"/>
          </p:nvPr>
        </p:nvSpPr>
        <p:spPr/>
        <p:txBody>
          <a:bodyPr/>
          <a:lstStyle/>
          <a:p>
            <a:r>
              <a:rPr lang="en-GB" dirty="0"/>
              <a:t>Segment tree</a:t>
            </a:r>
          </a:p>
        </p:txBody>
      </p:sp>
      <p:graphicFrame>
        <p:nvGraphicFramePr>
          <p:cNvPr id="5" name="Content Placeholder 4">
            <a:extLst>
              <a:ext uri="{FF2B5EF4-FFF2-40B4-BE49-F238E27FC236}">
                <a16:creationId xmlns:a16="http://schemas.microsoft.com/office/drawing/2014/main" id="{83E63384-E94E-EF2D-C2C8-D6BEA1C2C2C6}"/>
              </a:ext>
            </a:extLst>
          </p:cNvPr>
          <p:cNvGraphicFramePr>
            <a:graphicFrameLocks noGrp="1"/>
          </p:cNvGraphicFramePr>
          <p:nvPr>
            <p:ph idx="1"/>
            <p:extLst>
              <p:ext uri="{D42A27DB-BD31-4B8C-83A1-F6EECF244321}">
                <p14:modId xmlns:p14="http://schemas.microsoft.com/office/powerpoint/2010/main" val="3182318764"/>
              </p:ext>
            </p:extLst>
          </p:nvPr>
        </p:nvGraphicFramePr>
        <p:xfrm>
          <a:off x="2537187" y="2413194"/>
          <a:ext cx="8984451" cy="448235"/>
        </p:xfrm>
        <a:graphic>
          <a:graphicData uri="http://schemas.openxmlformats.org/drawingml/2006/table">
            <a:tbl>
              <a:tblPr firstRow="1" bandRow="1">
                <a:tableStyleId>{5C22544A-7EE6-4342-B048-85BDC9FD1C3A}</a:tableStyleId>
              </a:tblPr>
              <a:tblGrid>
                <a:gridCol w="1283493">
                  <a:extLst>
                    <a:ext uri="{9D8B030D-6E8A-4147-A177-3AD203B41FA5}">
                      <a16:colId xmlns:a16="http://schemas.microsoft.com/office/drawing/2014/main" val="2114856279"/>
                    </a:ext>
                  </a:extLst>
                </a:gridCol>
                <a:gridCol w="1283493">
                  <a:extLst>
                    <a:ext uri="{9D8B030D-6E8A-4147-A177-3AD203B41FA5}">
                      <a16:colId xmlns:a16="http://schemas.microsoft.com/office/drawing/2014/main" val="839357691"/>
                    </a:ext>
                  </a:extLst>
                </a:gridCol>
                <a:gridCol w="1283493">
                  <a:extLst>
                    <a:ext uri="{9D8B030D-6E8A-4147-A177-3AD203B41FA5}">
                      <a16:colId xmlns:a16="http://schemas.microsoft.com/office/drawing/2014/main" val="93493958"/>
                    </a:ext>
                  </a:extLst>
                </a:gridCol>
                <a:gridCol w="1283493">
                  <a:extLst>
                    <a:ext uri="{9D8B030D-6E8A-4147-A177-3AD203B41FA5}">
                      <a16:colId xmlns:a16="http://schemas.microsoft.com/office/drawing/2014/main" val="2800569116"/>
                    </a:ext>
                  </a:extLst>
                </a:gridCol>
                <a:gridCol w="1283493">
                  <a:extLst>
                    <a:ext uri="{9D8B030D-6E8A-4147-A177-3AD203B41FA5}">
                      <a16:colId xmlns:a16="http://schemas.microsoft.com/office/drawing/2014/main" val="4208372920"/>
                    </a:ext>
                  </a:extLst>
                </a:gridCol>
                <a:gridCol w="1283493">
                  <a:extLst>
                    <a:ext uri="{9D8B030D-6E8A-4147-A177-3AD203B41FA5}">
                      <a16:colId xmlns:a16="http://schemas.microsoft.com/office/drawing/2014/main" val="897746061"/>
                    </a:ext>
                  </a:extLst>
                </a:gridCol>
                <a:gridCol w="1283493">
                  <a:extLst>
                    <a:ext uri="{9D8B030D-6E8A-4147-A177-3AD203B41FA5}">
                      <a16:colId xmlns:a16="http://schemas.microsoft.com/office/drawing/2014/main" val="417003724"/>
                    </a:ext>
                  </a:extLst>
                </a:gridCol>
              </a:tblGrid>
              <a:tr h="448235">
                <a:tc>
                  <a:txBody>
                    <a:bodyPr/>
                    <a:lstStyle/>
                    <a:p>
                      <a:pPr algn="ctr"/>
                      <a:r>
                        <a:rPr lang="en-GB"/>
                        <a:t>10</a:t>
                      </a:r>
                      <a:endParaRPr lang="en-GB" dirty="0"/>
                    </a:p>
                  </a:txBody>
                  <a:tcPr>
                    <a:solidFill>
                      <a:schemeClr val="tx1"/>
                    </a:solidFill>
                  </a:tcPr>
                </a:tc>
                <a:tc>
                  <a:txBody>
                    <a:bodyPr/>
                    <a:lstStyle/>
                    <a:p>
                      <a:pPr algn="ctr"/>
                      <a:r>
                        <a:rPr lang="en-GB"/>
                        <a:t>7</a:t>
                      </a:r>
                    </a:p>
                  </a:txBody>
                  <a:tcPr>
                    <a:solidFill>
                      <a:schemeClr val="tx1"/>
                    </a:solidFill>
                  </a:tcPr>
                </a:tc>
                <a:tc>
                  <a:txBody>
                    <a:bodyPr/>
                    <a:lstStyle/>
                    <a:p>
                      <a:pPr algn="ctr"/>
                      <a:r>
                        <a:rPr lang="en-GB"/>
                        <a:t>15</a:t>
                      </a:r>
                    </a:p>
                  </a:txBody>
                  <a:tcPr>
                    <a:solidFill>
                      <a:schemeClr val="tx1"/>
                    </a:solidFill>
                  </a:tcPr>
                </a:tc>
                <a:tc>
                  <a:txBody>
                    <a:bodyPr/>
                    <a:lstStyle/>
                    <a:p>
                      <a:pPr lvl="0" algn="ctr">
                        <a:buNone/>
                      </a:pPr>
                      <a:r>
                        <a:rPr lang="en-GB"/>
                        <a:t>22</a:t>
                      </a:r>
                      <a:endParaRPr lang="en-GB" dirty="0"/>
                    </a:p>
                  </a:txBody>
                  <a:tcPr>
                    <a:solidFill>
                      <a:schemeClr val="tx1"/>
                    </a:solidFill>
                  </a:tcPr>
                </a:tc>
                <a:tc>
                  <a:txBody>
                    <a:bodyPr/>
                    <a:lstStyle/>
                    <a:p>
                      <a:pPr algn="ctr"/>
                      <a:r>
                        <a:rPr lang="en-GB"/>
                        <a:t>11</a:t>
                      </a:r>
                    </a:p>
                  </a:txBody>
                  <a:tcPr>
                    <a:solidFill>
                      <a:schemeClr val="tx1"/>
                    </a:solidFill>
                  </a:tcPr>
                </a:tc>
                <a:tc>
                  <a:txBody>
                    <a:bodyPr/>
                    <a:lstStyle/>
                    <a:p>
                      <a:pPr algn="ctr"/>
                      <a:r>
                        <a:rPr lang="en-GB"/>
                        <a:t>5</a:t>
                      </a:r>
                    </a:p>
                  </a:txBody>
                  <a:tcPr>
                    <a:solidFill>
                      <a:schemeClr val="tx1"/>
                    </a:solidFill>
                  </a:tcPr>
                </a:tc>
                <a:tc>
                  <a:txBody>
                    <a:bodyPr/>
                    <a:lstStyle/>
                    <a:p>
                      <a:pPr algn="ctr"/>
                      <a:r>
                        <a:rPr lang="en-GB"/>
                        <a:t>8</a:t>
                      </a:r>
                    </a:p>
                  </a:txBody>
                  <a:tcPr>
                    <a:solidFill>
                      <a:schemeClr val="tx1"/>
                    </a:solidFill>
                  </a:tcPr>
                </a:tc>
                <a:extLst>
                  <a:ext uri="{0D108BD9-81ED-4DB2-BD59-A6C34878D82A}">
                    <a16:rowId xmlns:a16="http://schemas.microsoft.com/office/drawing/2014/main" val="4286702366"/>
                  </a:ext>
                </a:extLst>
              </a:tr>
            </a:tbl>
          </a:graphicData>
        </a:graphic>
      </p:graphicFrame>
      <p:sp>
        <p:nvSpPr>
          <p:cNvPr id="7" name="TextBox 6">
            <a:extLst>
              <a:ext uri="{FF2B5EF4-FFF2-40B4-BE49-F238E27FC236}">
                <a16:creationId xmlns:a16="http://schemas.microsoft.com/office/drawing/2014/main" id="{D16936DB-496B-9484-8C66-A0BCF1242145}"/>
              </a:ext>
            </a:extLst>
          </p:cNvPr>
          <p:cNvSpPr txBox="1"/>
          <p:nvPr/>
        </p:nvSpPr>
        <p:spPr>
          <a:xfrm>
            <a:off x="956610" y="2378302"/>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Given array : </a:t>
            </a:r>
          </a:p>
        </p:txBody>
      </p:sp>
      <p:sp>
        <p:nvSpPr>
          <p:cNvPr id="8" name="Oval 7">
            <a:extLst>
              <a:ext uri="{FF2B5EF4-FFF2-40B4-BE49-F238E27FC236}">
                <a16:creationId xmlns:a16="http://schemas.microsoft.com/office/drawing/2014/main" id="{78C5B075-B1F3-2B77-8796-9C8C9C710B43}"/>
              </a:ext>
            </a:extLst>
          </p:cNvPr>
          <p:cNvSpPr/>
          <p:nvPr/>
        </p:nvSpPr>
        <p:spPr>
          <a:xfrm>
            <a:off x="1405246" y="5900552"/>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A58FD87A-F884-F800-EAC0-8DEF68E87668}"/>
              </a:ext>
            </a:extLst>
          </p:cNvPr>
          <p:cNvSpPr/>
          <p:nvPr/>
        </p:nvSpPr>
        <p:spPr>
          <a:xfrm>
            <a:off x="4294908" y="5890656"/>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DA5F65B6-6B21-E242-B91B-B2FD7B214F0F}"/>
              </a:ext>
            </a:extLst>
          </p:cNvPr>
          <p:cNvSpPr/>
          <p:nvPr/>
        </p:nvSpPr>
        <p:spPr>
          <a:xfrm>
            <a:off x="5759530" y="5900551"/>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4DD257C5-0C57-2AD2-714A-329BD9DAFDA9}"/>
              </a:ext>
            </a:extLst>
          </p:cNvPr>
          <p:cNvSpPr/>
          <p:nvPr/>
        </p:nvSpPr>
        <p:spPr>
          <a:xfrm>
            <a:off x="7115298" y="5900552"/>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4567EF96-0870-70AE-74BB-16165EBB0736}"/>
              </a:ext>
            </a:extLst>
          </p:cNvPr>
          <p:cNvSpPr/>
          <p:nvPr/>
        </p:nvSpPr>
        <p:spPr>
          <a:xfrm>
            <a:off x="8678882" y="5900551"/>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9860027D-CE35-BC3C-4695-199C4CC172E8}"/>
              </a:ext>
            </a:extLst>
          </p:cNvPr>
          <p:cNvSpPr/>
          <p:nvPr/>
        </p:nvSpPr>
        <p:spPr>
          <a:xfrm>
            <a:off x="10123713" y="5900552"/>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75DB9688-FCB1-05A8-3D53-715F7525248A}"/>
              </a:ext>
            </a:extLst>
          </p:cNvPr>
          <p:cNvSpPr/>
          <p:nvPr/>
        </p:nvSpPr>
        <p:spPr>
          <a:xfrm>
            <a:off x="2850076" y="5890655"/>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3D18B39-2E22-A92C-C8E7-E385A4F99A60}"/>
              </a:ext>
            </a:extLst>
          </p:cNvPr>
          <p:cNvSpPr txBox="1"/>
          <p:nvPr/>
        </p:nvSpPr>
        <p:spPr>
          <a:xfrm>
            <a:off x="1548739" y="6068785"/>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10</a:t>
            </a:r>
          </a:p>
        </p:txBody>
      </p:sp>
      <p:sp>
        <p:nvSpPr>
          <p:cNvPr id="16" name="TextBox 15">
            <a:extLst>
              <a:ext uri="{FF2B5EF4-FFF2-40B4-BE49-F238E27FC236}">
                <a16:creationId xmlns:a16="http://schemas.microsoft.com/office/drawing/2014/main" id="{77D636B1-D56F-0F58-64C3-5C28956EF2F1}"/>
              </a:ext>
            </a:extLst>
          </p:cNvPr>
          <p:cNvSpPr txBox="1"/>
          <p:nvPr/>
        </p:nvSpPr>
        <p:spPr>
          <a:xfrm>
            <a:off x="5893128" y="6029200"/>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22</a:t>
            </a:r>
          </a:p>
        </p:txBody>
      </p:sp>
      <p:sp>
        <p:nvSpPr>
          <p:cNvPr id="17" name="TextBox 16">
            <a:extLst>
              <a:ext uri="{FF2B5EF4-FFF2-40B4-BE49-F238E27FC236}">
                <a16:creationId xmlns:a16="http://schemas.microsoft.com/office/drawing/2014/main" id="{693302BA-005C-E715-4B87-54392CF33E26}"/>
              </a:ext>
            </a:extLst>
          </p:cNvPr>
          <p:cNvSpPr txBox="1"/>
          <p:nvPr/>
        </p:nvSpPr>
        <p:spPr>
          <a:xfrm>
            <a:off x="4438401" y="6039096"/>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15</a:t>
            </a:r>
          </a:p>
        </p:txBody>
      </p:sp>
      <p:sp>
        <p:nvSpPr>
          <p:cNvPr id="18" name="TextBox 17">
            <a:extLst>
              <a:ext uri="{FF2B5EF4-FFF2-40B4-BE49-F238E27FC236}">
                <a16:creationId xmlns:a16="http://schemas.microsoft.com/office/drawing/2014/main" id="{A02B1AE9-C3A5-2191-9365-D71C3C6D04E3}"/>
              </a:ext>
            </a:extLst>
          </p:cNvPr>
          <p:cNvSpPr txBox="1"/>
          <p:nvPr/>
        </p:nvSpPr>
        <p:spPr>
          <a:xfrm>
            <a:off x="2983674" y="6039097"/>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7</a:t>
            </a:r>
          </a:p>
        </p:txBody>
      </p:sp>
      <p:sp>
        <p:nvSpPr>
          <p:cNvPr id="19" name="TextBox 18">
            <a:extLst>
              <a:ext uri="{FF2B5EF4-FFF2-40B4-BE49-F238E27FC236}">
                <a16:creationId xmlns:a16="http://schemas.microsoft.com/office/drawing/2014/main" id="{0B208215-38E6-9F04-9830-71BBA2B71256}"/>
              </a:ext>
            </a:extLst>
          </p:cNvPr>
          <p:cNvSpPr txBox="1"/>
          <p:nvPr/>
        </p:nvSpPr>
        <p:spPr>
          <a:xfrm>
            <a:off x="8822374" y="6039096"/>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5</a:t>
            </a:r>
          </a:p>
        </p:txBody>
      </p:sp>
      <p:sp>
        <p:nvSpPr>
          <p:cNvPr id="20" name="TextBox 19">
            <a:extLst>
              <a:ext uri="{FF2B5EF4-FFF2-40B4-BE49-F238E27FC236}">
                <a16:creationId xmlns:a16="http://schemas.microsoft.com/office/drawing/2014/main" id="{78B0CB58-3D13-3B48-22BC-DA641D3832FC}"/>
              </a:ext>
            </a:extLst>
          </p:cNvPr>
          <p:cNvSpPr txBox="1"/>
          <p:nvPr/>
        </p:nvSpPr>
        <p:spPr>
          <a:xfrm>
            <a:off x="7189517" y="6039095"/>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11</a:t>
            </a:r>
          </a:p>
        </p:txBody>
      </p:sp>
      <p:sp>
        <p:nvSpPr>
          <p:cNvPr id="21" name="TextBox 20">
            <a:extLst>
              <a:ext uri="{FF2B5EF4-FFF2-40B4-BE49-F238E27FC236}">
                <a16:creationId xmlns:a16="http://schemas.microsoft.com/office/drawing/2014/main" id="{599EAB17-6744-6CD8-D6C6-D2D114A5DC4D}"/>
              </a:ext>
            </a:extLst>
          </p:cNvPr>
          <p:cNvSpPr txBox="1"/>
          <p:nvPr/>
        </p:nvSpPr>
        <p:spPr>
          <a:xfrm>
            <a:off x="10267205" y="6039096"/>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8</a:t>
            </a:r>
          </a:p>
        </p:txBody>
      </p:sp>
      <p:cxnSp>
        <p:nvCxnSpPr>
          <p:cNvPr id="22" name="Straight Arrow Connector 21">
            <a:extLst>
              <a:ext uri="{FF2B5EF4-FFF2-40B4-BE49-F238E27FC236}">
                <a16:creationId xmlns:a16="http://schemas.microsoft.com/office/drawing/2014/main" id="{62526B65-DA5F-08ED-F4C2-8E3680E5C7B0}"/>
              </a:ext>
            </a:extLst>
          </p:cNvPr>
          <p:cNvCxnSpPr/>
          <p:nvPr/>
        </p:nvCxnSpPr>
        <p:spPr>
          <a:xfrm flipV="1">
            <a:off x="1744064" y="5355152"/>
            <a:ext cx="617517" cy="57001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1D5D0B5-1604-2C21-2F4A-AB3621881269}"/>
              </a:ext>
            </a:extLst>
          </p:cNvPr>
          <p:cNvCxnSpPr>
            <a:cxnSpLocks/>
          </p:cNvCxnSpPr>
          <p:nvPr/>
        </p:nvCxnSpPr>
        <p:spPr>
          <a:xfrm flipH="1" flipV="1">
            <a:off x="2579295" y="5414528"/>
            <a:ext cx="362197" cy="57001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FE7E6BA-877B-E0CB-F6FA-F1BA569C1CBC}"/>
              </a:ext>
            </a:extLst>
          </p:cNvPr>
          <p:cNvSpPr/>
          <p:nvPr/>
        </p:nvSpPr>
        <p:spPr>
          <a:xfrm>
            <a:off x="2121723" y="5063342"/>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691CE54C-1C55-68B4-BB5F-3F7727FACA97}"/>
              </a:ext>
            </a:extLst>
          </p:cNvPr>
          <p:cNvSpPr txBox="1"/>
          <p:nvPr/>
        </p:nvSpPr>
        <p:spPr>
          <a:xfrm>
            <a:off x="2304800" y="5201886"/>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17</a:t>
            </a:r>
          </a:p>
        </p:txBody>
      </p:sp>
      <p:cxnSp>
        <p:nvCxnSpPr>
          <p:cNvPr id="4" name="Straight Arrow Connector 3">
            <a:extLst>
              <a:ext uri="{FF2B5EF4-FFF2-40B4-BE49-F238E27FC236}">
                <a16:creationId xmlns:a16="http://schemas.microsoft.com/office/drawing/2014/main" id="{8864BB65-9CAC-9189-750E-5BCE54C98B03}"/>
              </a:ext>
            </a:extLst>
          </p:cNvPr>
          <p:cNvCxnSpPr/>
          <p:nvPr/>
        </p:nvCxnSpPr>
        <p:spPr>
          <a:xfrm flipV="1">
            <a:off x="4746542" y="5369007"/>
            <a:ext cx="617517" cy="57001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161A6C3-8BD7-F3A4-DD9C-912190A7E9B4}"/>
              </a:ext>
            </a:extLst>
          </p:cNvPr>
          <p:cNvCxnSpPr>
            <a:cxnSpLocks/>
          </p:cNvCxnSpPr>
          <p:nvPr/>
        </p:nvCxnSpPr>
        <p:spPr>
          <a:xfrm>
            <a:off x="5548126" y="5414527"/>
            <a:ext cx="666997" cy="71647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BDB56E0-C6FE-0814-F262-29D403E5C7CD}"/>
              </a:ext>
            </a:extLst>
          </p:cNvPr>
          <p:cNvSpPr/>
          <p:nvPr/>
        </p:nvSpPr>
        <p:spPr>
          <a:xfrm>
            <a:off x="5100451" y="4964381"/>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21A33C14-6CE8-1166-5D49-25B3A476F71F}"/>
              </a:ext>
            </a:extLst>
          </p:cNvPr>
          <p:cNvSpPr txBox="1"/>
          <p:nvPr/>
        </p:nvSpPr>
        <p:spPr>
          <a:xfrm>
            <a:off x="5174670" y="5102924"/>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37</a:t>
            </a:r>
          </a:p>
        </p:txBody>
      </p:sp>
      <p:cxnSp>
        <p:nvCxnSpPr>
          <p:cNvPr id="39" name="Straight Arrow Connector 38">
            <a:extLst>
              <a:ext uri="{FF2B5EF4-FFF2-40B4-BE49-F238E27FC236}">
                <a16:creationId xmlns:a16="http://schemas.microsoft.com/office/drawing/2014/main" id="{4A7651C8-45EF-D349-00D9-309C6017D3DD}"/>
              </a:ext>
            </a:extLst>
          </p:cNvPr>
          <p:cNvCxnSpPr/>
          <p:nvPr/>
        </p:nvCxnSpPr>
        <p:spPr>
          <a:xfrm flipV="1">
            <a:off x="7551098" y="5382862"/>
            <a:ext cx="617517" cy="57001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1B2C141-28FC-CB49-2A18-D548B9C23821}"/>
              </a:ext>
            </a:extLst>
          </p:cNvPr>
          <p:cNvCxnSpPr>
            <a:cxnSpLocks/>
          </p:cNvCxnSpPr>
          <p:nvPr/>
        </p:nvCxnSpPr>
        <p:spPr>
          <a:xfrm>
            <a:off x="8352682" y="5428382"/>
            <a:ext cx="666997" cy="71647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593009F-267D-6584-243F-25C417DD3F19}"/>
              </a:ext>
            </a:extLst>
          </p:cNvPr>
          <p:cNvSpPr/>
          <p:nvPr/>
        </p:nvSpPr>
        <p:spPr>
          <a:xfrm>
            <a:off x="7905007" y="4978236"/>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8EA8BDD3-B7CE-A8E0-7366-277AC2D81CC1}"/>
              </a:ext>
            </a:extLst>
          </p:cNvPr>
          <p:cNvSpPr txBox="1"/>
          <p:nvPr/>
        </p:nvSpPr>
        <p:spPr>
          <a:xfrm>
            <a:off x="7979226" y="5116779"/>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16</a:t>
            </a:r>
          </a:p>
        </p:txBody>
      </p:sp>
      <p:cxnSp>
        <p:nvCxnSpPr>
          <p:cNvPr id="47" name="Straight Arrow Connector 46">
            <a:extLst>
              <a:ext uri="{FF2B5EF4-FFF2-40B4-BE49-F238E27FC236}">
                <a16:creationId xmlns:a16="http://schemas.microsoft.com/office/drawing/2014/main" id="{DC4BDB4B-8EE4-82FA-87F8-F79BD1478955}"/>
              </a:ext>
            </a:extLst>
          </p:cNvPr>
          <p:cNvCxnSpPr/>
          <p:nvPr/>
        </p:nvCxnSpPr>
        <p:spPr>
          <a:xfrm flipV="1">
            <a:off x="2668361" y="4409085"/>
            <a:ext cx="1171698" cy="9064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DB710BA-EE31-4DDB-4CD8-5D046150EEEC}"/>
              </a:ext>
            </a:extLst>
          </p:cNvPr>
          <p:cNvCxnSpPr>
            <a:cxnSpLocks/>
          </p:cNvCxnSpPr>
          <p:nvPr/>
        </p:nvCxnSpPr>
        <p:spPr>
          <a:xfrm flipH="1" flipV="1">
            <a:off x="4057773" y="4468461"/>
            <a:ext cx="1322119" cy="866898"/>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4248AEF4-149D-6B79-9D9F-892C2DD90472}"/>
              </a:ext>
            </a:extLst>
          </p:cNvPr>
          <p:cNvSpPr/>
          <p:nvPr/>
        </p:nvSpPr>
        <p:spPr>
          <a:xfrm>
            <a:off x="3600201" y="4127171"/>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8C3C2B95-9EAC-EA0C-6D70-4416510833D6}"/>
              </a:ext>
            </a:extLst>
          </p:cNvPr>
          <p:cNvSpPr txBox="1"/>
          <p:nvPr/>
        </p:nvSpPr>
        <p:spPr>
          <a:xfrm>
            <a:off x="3783278" y="4265715"/>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54</a:t>
            </a:r>
          </a:p>
        </p:txBody>
      </p:sp>
      <p:cxnSp>
        <p:nvCxnSpPr>
          <p:cNvPr id="55" name="Straight Arrow Connector 54">
            <a:extLst>
              <a:ext uri="{FF2B5EF4-FFF2-40B4-BE49-F238E27FC236}">
                <a16:creationId xmlns:a16="http://schemas.microsoft.com/office/drawing/2014/main" id="{FDA0D5C9-479D-6FED-AF5F-07A0554FB94E}"/>
              </a:ext>
            </a:extLst>
          </p:cNvPr>
          <p:cNvCxnSpPr/>
          <p:nvPr/>
        </p:nvCxnSpPr>
        <p:spPr>
          <a:xfrm flipV="1">
            <a:off x="8319036" y="4320019"/>
            <a:ext cx="1369620" cy="79762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C86C43F-D717-049E-CDF5-BEE79DDA09E8}"/>
              </a:ext>
            </a:extLst>
          </p:cNvPr>
          <p:cNvCxnSpPr>
            <a:cxnSpLocks/>
          </p:cNvCxnSpPr>
          <p:nvPr/>
        </p:nvCxnSpPr>
        <p:spPr>
          <a:xfrm flipH="1" flipV="1">
            <a:off x="9896474" y="4359603"/>
            <a:ext cx="609599" cy="169817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97B6A18-2518-47D5-36EE-9A8F8153836A}"/>
              </a:ext>
            </a:extLst>
          </p:cNvPr>
          <p:cNvSpPr/>
          <p:nvPr/>
        </p:nvSpPr>
        <p:spPr>
          <a:xfrm>
            <a:off x="9448798" y="4008417"/>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B0EFE06D-560D-F450-4695-0FCFB8F490CA}"/>
              </a:ext>
            </a:extLst>
          </p:cNvPr>
          <p:cNvSpPr txBox="1"/>
          <p:nvPr/>
        </p:nvSpPr>
        <p:spPr>
          <a:xfrm>
            <a:off x="9631875" y="4146961"/>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24</a:t>
            </a:r>
          </a:p>
        </p:txBody>
      </p:sp>
      <p:cxnSp>
        <p:nvCxnSpPr>
          <p:cNvPr id="63" name="Straight Arrow Connector 62">
            <a:extLst>
              <a:ext uri="{FF2B5EF4-FFF2-40B4-BE49-F238E27FC236}">
                <a16:creationId xmlns:a16="http://schemas.microsoft.com/office/drawing/2014/main" id="{CBEDCC1D-A6B3-1B6E-197F-E260F726777E}"/>
              </a:ext>
            </a:extLst>
          </p:cNvPr>
          <p:cNvCxnSpPr/>
          <p:nvPr/>
        </p:nvCxnSpPr>
        <p:spPr>
          <a:xfrm flipV="1">
            <a:off x="4188402" y="3751983"/>
            <a:ext cx="2537361" cy="6194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4F5353D-DB1B-B4DC-DBD0-1B497CAED1F9}"/>
              </a:ext>
            </a:extLst>
          </p:cNvPr>
          <p:cNvCxnSpPr>
            <a:cxnSpLocks/>
          </p:cNvCxnSpPr>
          <p:nvPr/>
        </p:nvCxnSpPr>
        <p:spPr>
          <a:xfrm flipH="1" flipV="1">
            <a:off x="6963269" y="3791567"/>
            <a:ext cx="2648197" cy="35230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4A244BC3-7D2F-6FE6-B052-E25920641C27}"/>
              </a:ext>
            </a:extLst>
          </p:cNvPr>
          <p:cNvSpPr/>
          <p:nvPr/>
        </p:nvSpPr>
        <p:spPr>
          <a:xfrm>
            <a:off x="6485905" y="3460173"/>
            <a:ext cx="682831" cy="64324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a:extLst>
              <a:ext uri="{FF2B5EF4-FFF2-40B4-BE49-F238E27FC236}">
                <a16:creationId xmlns:a16="http://schemas.microsoft.com/office/drawing/2014/main" id="{4B935A96-1840-981F-E031-8FE6AC2AA032}"/>
              </a:ext>
            </a:extLst>
          </p:cNvPr>
          <p:cNvSpPr txBox="1"/>
          <p:nvPr/>
        </p:nvSpPr>
        <p:spPr>
          <a:xfrm>
            <a:off x="6668982" y="3598717"/>
            <a:ext cx="544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chemeClr val="bg1"/>
                </a:solidFill>
              </a:rPr>
              <a:t>78</a:t>
            </a:r>
          </a:p>
        </p:txBody>
      </p:sp>
    </p:spTree>
    <p:extLst>
      <p:ext uri="{BB962C8B-B14F-4D97-AF65-F5344CB8AC3E}">
        <p14:creationId xmlns:p14="http://schemas.microsoft.com/office/powerpoint/2010/main" val="173622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down)">
                                      <p:cBhvr>
                                        <p:cTn id="65" dur="500"/>
                                        <p:tgtEl>
                                          <p:spTgt spid="22"/>
                                        </p:tgtEl>
                                      </p:cBhvr>
                                    </p:animEffect>
                                  </p:childTnLst>
                                </p:cTn>
                              </p:par>
                              <p:par>
                                <p:cTn id="66" presetID="22" presetClass="entr" presetSubtype="4" fill="hold"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down)">
                                      <p:cBhvr>
                                        <p:cTn id="68" dur="500"/>
                                        <p:tgtEl>
                                          <p:spTgt spid="23"/>
                                        </p:tgtEl>
                                      </p:cBhvr>
                                    </p:animEffect>
                                  </p:childTnLst>
                                </p:cTn>
                              </p:par>
                              <p:par>
                                <p:cTn id="69" presetID="2" presetClass="entr" presetSubtype="4"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ppt_x"/>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wipe(down)">
                                      <p:cBhvr>
                                        <p:cTn id="81" dur="500"/>
                                        <p:tgtEl>
                                          <p:spTgt spid="4"/>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down)">
                                      <p:cBhvr>
                                        <p:cTn id="84" dur="500"/>
                                        <p:tgtEl>
                                          <p:spTgt spid="26"/>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par>
                                <p:cTn id="88" presetID="22" presetClass="entr" presetSubtype="4" fill="hold" nodeType="with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wipe(down)">
                                      <p:cBhvr>
                                        <p:cTn id="90" dur="500"/>
                                        <p:tgtEl>
                                          <p:spTgt spid="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down)">
                                      <p:cBhvr>
                                        <p:cTn id="95" dur="500"/>
                                        <p:tgtEl>
                                          <p:spTgt spid="39"/>
                                        </p:tgtEl>
                                      </p:cBhvr>
                                    </p:animEffect>
                                  </p:childTnLst>
                                </p:cTn>
                              </p:par>
                              <p:par>
                                <p:cTn id="96" presetID="22" presetClass="entr" presetSubtype="4" fill="hold"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wipe(down)">
                                      <p:cBhvr>
                                        <p:cTn id="98" dur="500"/>
                                        <p:tgtEl>
                                          <p:spTgt spid="41"/>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wipe(down)">
                                      <p:cBhvr>
                                        <p:cTn id="101" dur="500"/>
                                        <p:tgtEl>
                                          <p:spTgt spid="43"/>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wipe(down)">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wipe(down)">
                                      <p:cBhvr>
                                        <p:cTn id="109" dur="500"/>
                                        <p:tgtEl>
                                          <p:spTgt spid="47"/>
                                        </p:tgtEl>
                                      </p:cBhvr>
                                    </p:animEffect>
                                  </p:childTnLst>
                                </p:cTn>
                              </p:par>
                              <p:par>
                                <p:cTn id="110" presetID="22" presetClass="entr" presetSubtype="4" fill="hold" nodeType="with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par>
                                <p:cTn id="113" presetID="2" presetClass="entr" presetSubtype="4"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500" fill="hold"/>
                                        <p:tgtEl>
                                          <p:spTgt spid="51"/>
                                        </p:tgtEl>
                                        <p:attrNameLst>
                                          <p:attrName>ppt_x</p:attrName>
                                        </p:attrNameLst>
                                      </p:cBhvr>
                                      <p:tavLst>
                                        <p:tav tm="0">
                                          <p:val>
                                            <p:strVal val="#ppt_x"/>
                                          </p:val>
                                        </p:tav>
                                        <p:tav tm="100000">
                                          <p:val>
                                            <p:strVal val="#ppt_x"/>
                                          </p:val>
                                        </p:tav>
                                      </p:tavLst>
                                    </p:anim>
                                    <p:anim calcmode="lin" valueType="num">
                                      <p:cBhvr additive="base">
                                        <p:cTn id="116" dur="500" fill="hold"/>
                                        <p:tgtEl>
                                          <p:spTgt spid="5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500" fill="hold"/>
                                        <p:tgtEl>
                                          <p:spTgt spid="53"/>
                                        </p:tgtEl>
                                        <p:attrNameLst>
                                          <p:attrName>ppt_x</p:attrName>
                                        </p:attrNameLst>
                                      </p:cBhvr>
                                      <p:tavLst>
                                        <p:tav tm="0">
                                          <p:val>
                                            <p:strVal val="#ppt_x"/>
                                          </p:val>
                                        </p:tav>
                                        <p:tav tm="100000">
                                          <p:val>
                                            <p:strVal val="#ppt_x"/>
                                          </p:val>
                                        </p:tav>
                                      </p:tavLst>
                                    </p:anim>
                                    <p:anim calcmode="lin" valueType="num">
                                      <p:cBhvr additive="base">
                                        <p:cTn id="12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55"/>
                                        </p:tgtEl>
                                        <p:attrNameLst>
                                          <p:attrName>style.visibility</p:attrName>
                                        </p:attrNameLst>
                                      </p:cBhvr>
                                      <p:to>
                                        <p:strVal val="visible"/>
                                      </p:to>
                                    </p:set>
                                    <p:animEffect transition="in" filter="wipe(down)">
                                      <p:cBhvr>
                                        <p:cTn id="125" dur="500"/>
                                        <p:tgtEl>
                                          <p:spTgt spid="55"/>
                                        </p:tgtEl>
                                      </p:cBhvr>
                                    </p:animEffect>
                                  </p:childTnLst>
                                </p:cTn>
                              </p:par>
                              <p:par>
                                <p:cTn id="126" presetID="22" presetClass="entr" presetSubtype="4" fill="hold" nodeType="withEffect">
                                  <p:stCondLst>
                                    <p:cond delay="0"/>
                                  </p:stCondLst>
                                  <p:childTnLst>
                                    <p:set>
                                      <p:cBhvr>
                                        <p:cTn id="127" dur="1" fill="hold">
                                          <p:stCondLst>
                                            <p:cond delay="0"/>
                                          </p:stCondLst>
                                        </p:cTn>
                                        <p:tgtEl>
                                          <p:spTgt spid="57"/>
                                        </p:tgtEl>
                                        <p:attrNameLst>
                                          <p:attrName>style.visibility</p:attrName>
                                        </p:attrNameLst>
                                      </p:cBhvr>
                                      <p:to>
                                        <p:strVal val="visible"/>
                                      </p:to>
                                    </p:set>
                                    <p:animEffect transition="in" filter="wipe(down)">
                                      <p:cBhvr>
                                        <p:cTn id="128" dur="500"/>
                                        <p:tgtEl>
                                          <p:spTgt spid="57"/>
                                        </p:tgtEl>
                                      </p:cBhvr>
                                    </p:animEffect>
                                  </p:childTnLst>
                                </p:cTn>
                              </p:par>
                              <p:par>
                                <p:cTn id="129" presetID="2" presetClass="entr" presetSubtype="4"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500" fill="hold"/>
                                        <p:tgtEl>
                                          <p:spTgt spid="59"/>
                                        </p:tgtEl>
                                        <p:attrNameLst>
                                          <p:attrName>ppt_x</p:attrName>
                                        </p:attrNameLst>
                                      </p:cBhvr>
                                      <p:tavLst>
                                        <p:tav tm="0">
                                          <p:val>
                                            <p:strVal val="#ppt_x"/>
                                          </p:val>
                                        </p:tav>
                                        <p:tav tm="100000">
                                          <p:val>
                                            <p:strVal val="#ppt_x"/>
                                          </p:val>
                                        </p:tav>
                                      </p:tavLst>
                                    </p:anim>
                                    <p:anim calcmode="lin" valueType="num">
                                      <p:cBhvr additive="base">
                                        <p:cTn id="132" dur="5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61"/>
                                        </p:tgtEl>
                                        <p:attrNameLst>
                                          <p:attrName>style.visibility</p:attrName>
                                        </p:attrNameLst>
                                      </p:cBhvr>
                                      <p:to>
                                        <p:strVal val="visible"/>
                                      </p:to>
                                    </p:set>
                                    <p:anim calcmode="lin" valueType="num">
                                      <p:cBhvr additive="base">
                                        <p:cTn id="135" dur="500" fill="hold"/>
                                        <p:tgtEl>
                                          <p:spTgt spid="61"/>
                                        </p:tgtEl>
                                        <p:attrNameLst>
                                          <p:attrName>ppt_x</p:attrName>
                                        </p:attrNameLst>
                                      </p:cBhvr>
                                      <p:tavLst>
                                        <p:tav tm="0">
                                          <p:val>
                                            <p:strVal val="#ppt_x"/>
                                          </p:val>
                                        </p:tav>
                                        <p:tav tm="100000">
                                          <p:val>
                                            <p:strVal val="#ppt_x"/>
                                          </p:val>
                                        </p:tav>
                                      </p:tavLst>
                                    </p:anim>
                                    <p:anim calcmode="lin" valueType="num">
                                      <p:cBhvr additive="base">
                                        <p:cTn id="13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63"/>
                                        </p:tgtEl>
                                        <p:attrNameLst>
                                          <p:attrName>style.visibility</p:attrName>
                                        </p:attrNameLst>
                                      </p:cBhvr>
                                      <p:to>
                                        <p:strVal val="visible"/>
                                      </p:to>
                                    </p:set>
                                    <p:animEffect transition="in" filter="wipe(down)">
                                      <p:cBhvr>
                                        <p:cTn id="141" dur="500"/>
                                        <p:tgtEl>
                                          <p:spTgt spid="63"/>
                                        </p:tgtEl>
                                      </p:cBhvr>
                                    </p:animEffect>
                                  </p:childTnLst>
                                </p:cTn>
                              </p:par>
                              <p:par>
                                <p:cTn id="142" presetID="22" presetClass="entr" presetSubtype="4" fill="hold" nodeType="withEffect">
                                  <p:stCondLst>
                                    <p:cond delay="0"/>
                                  </p:stCondLst>
                                  <p:childTnLst>
                                    <p:set>
                                      <p:cBhvr>
                                        <p:cTn id="143" dur="1" fill="hold">
                                          <p:stCondLst>
                                            <p:cond delay="0"/>
                                          </p:stCondLst>
                                        </p:cTn>
                                        <p:tgtEl>
                                          <p:spTgt spid="65"/>
                                        </p:tgtEl>
                                        <p:attrNameLst>
                                          <p:attrName>style.visibility</p:attrName>
                                        </p:attrNameLst>
                                      </p:cBhvr>
                                      <p:to>
                                        <p:strVal val="visible"/>
                                      </p:to>
                                    </p:set>
                                    <p:animEffect transition="in" filter="wipe(down)">
                                      <p:cBhvr>
                                        <p:cTn id="144" dur="500"/>
                                        <p:tgtEl>
                                          <p:spTgt spid="65"/>
                                        </p:tgtEl>
                                      </p:cBhvr>
                                    </p:animEffect>
                                  </p:childTnLst>
                                </p:cTn>
                              </p:par>
                              <p:par>
                                <p:cTn id="145" presetID="2" presetClass="entr" presetSubtype="4"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anim calcmode="lin" valueType="num">
                                      <p:cBhvr additive="base">
                                        <p:cTn id="147" dur="500" fill="hold"/>
                                        <p:tgtEl>
                                          <p:spTgt spid="67"/>
                                        </p:tgtEl>
                                        <p:attrNameLst>
                                          <p:attrName>ppt_x</p:attrName>
                                        </p:attrNameLst>
                                      </p:cBhvr>
                                      <p:tavLst>
                                        <p:tav tm="0">
                                          <p:val>
                                            <p:strVal val="#ppt_x"/>
                                          </p:val>
                                        </p:tav>
                                        <p:tav tm="100000">
                                          <p:val>
                                            <p:strVal val="#ppt_x"/>
                                          </p:val>
                                        </p:tav>
                                      </p:tavLst>
                                    </p:anim>
                                    <p:anim calcmode="lin" valueType="num">
                                      <p:cBhvr additive="base">
                                        <p:cTn id="148" dur="500" fill="hold"/>
                                        <p:tgtEl>
                                          <p:spTgt spid="67"/>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69"/>
                                        </p:tgtEl>
                                        <p:attrNameLst>
                                          <p:attrName>style.visibility</p:attrName>
                                        </p:attrNameLst>
                                      </p:cBhvr>
                                      <p:to>
                                        <p:strVal val="visible"/>
                                      </p:to>
                                    </p:set>
                                    <p:anim calcmode="lin" valueType="num">
                                      <p:cBhvr additive="base">
                                        <p:cTn id="151" dur="500" fill="hold"/>
                                        <p:tgtEl>
                                          <p:spTgt spid="69"/>
                                        </p:tgtEl>
                                        <p:attrNameLst>
                                          <p:attrName>ppt_x</p:attrName>
                                        </p:attrNameLst>
                                      </p:cBhvr>
                                      <p:tavLst>
                                        <p:tav tm="0">
                                          <p:val>
                                            <p:strVal val="#ppt_x"/>
                                          </p:val>
                                        </p:tav>
                                        <p:tav tm="100000">
                                          <p:val>
                                            <p:strVal val="#ppt_x"/>
                                          </p:val>
                                        </p:tav>
                                      </p:tavLst>
                                    </p:anim>
                                    <p:anim calcmode="lin" valueType="num">
                                      <p:cBhvr additive="base">
                                        <p:cTn id="15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5" grpId="0" animBg="1"/>
      <p:bldP spid="27" grpId="0"/>
      <p:bldP spid="26" grpId="0" animBg="1"/>
      <p:bldP spid="29" grpId="0"/>
      <p:bldP spid="43" grpId="0" animBg="1"/>
      <p:bldP spid="45" grpId="0"/>
      <p:bldP spid="51" grpId="0" animBg="1"/>
      <p:bldP spid="53" grpId="0"/>
      <p:bldP spid="59" grpId="0" animBg="1"/>
      <p:bldP spid="61" grpId="0"/>
      <p:bldP spid="67" grpId="0" animBg="1"/>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E9DE1-B386-0049-05D8-A14F09C76191}"/>
              </a:ext>
            </a:extLst>
          </p:cNvPr>
          <p:cNvSpPr>
            <a:spLocks noGrp="1"/>
          </p:cNvSpPr>
          <p:nvPr>
            <p:ph type="title"/>
          </p:nvPr>
        </p:nvSpPr>
        <p:spPr>
          <a:xfrm>
            <a:off x="960120" y="643467"/>
            <a:ext cx="4628638" cy="5571066"/>
          </a:xfrm>
        </p:spPr>
        <p:txBody>
          <a:bodyPr>
            <a:normAutofit/>
          </a:bodyPr>
          <a:lstStyle/>
          <a:p>
            <a:r>
              <a:rPr lang="en-GB" sz="5600"/>
              <a:t>introduction</a:t>
            </a:r>
          </a:p>
        </p:txBody>
      </p:sp>
      <p:sp>
        <p:nvSpPr>
          <p:cNvPr id="3" name="Content Placeholder 2">
            <a:extLst>
              <a:ext uri="{FF2B5EF4-FFF2-40B4-BE49-F238E27FC236}">
                <a16:creationId xmlns:a16="http://schemas.microsoft.com/office/drawing/2014/main" id="{4BC3538B-84FE-AA59-9DAF-2030CCD7E77D}"/>
              </a:ext>
            </a:extLst>
          </p:cNvPr>
          <p:cNvSpPr>
            <a:spLocks noGrp="1"/>
          </p:cNvSpPr>
          <p:nvPr>
            <p:ph idx="1"/>
          </p:nvPr>
        </p:nvSpPr>
        <p:spPr>
          <a:xfrm>
            <a:off x="6575296" y="643467"/>
            <a:ext cx="4653536" cy="5571066"/>
          </a:xfrm>
        </p:spPr>
        <p:txBody>
          <a:bodyPr vert="horz" lIns="91440" tIns="45720" rIns="91440" bIns="45720" rtlCol="0" anchor="ctr">
            <a:normAutofit/>
          </a:bodyPr>
          <a:lstStyle/>
          <a:p>
            <a:pPr marL="285750" indent="-285750">
              <a:lnSpc>
                <a:spcPct val="91000"/>
              </a:lnSpc>
              <a:buFont typeface="Arial"/>
              <a:buChar char="•"/>
            </a:pPr>
            <a:r>
              <a:rPr lang="en-GB" sz="1400" dirty="0">
                <a:ea typeface="+mn-lt"/>
                <a:cs typeface="+mn-lt"/>
              </a:rPr>
              <a:t>Hybrid data structures leverage the strengths of multiple data structures to effectively tackle complex problems.</a:t>
            </a:r>
            <a:endParaRPr lang="en-US" sz="1400" dirty="0"/>
          </a:p>
          <a:p>
            <a:pPr marL="285750" indent="-285750">
              <a:lnSpc>
                <a:spcPct val="91000"/>
              </a:lnSpc>
              <a:buFont typeface="Arial"/>
              <a:buChar char="•"/>
            </a:pPr>
            <a:r>
              <a:rPr lang="en-GB" sz="1400">
                <a:ea typeface="+mn-lt"/>
                <a:cs typeface="+mn-lt"/>
              </a:rPr>
              <a:t>Traditional data structures have their own advantages and disadvantages, but hybrid data structures offer targeted solutions for specific problem domains.</a:t>
            </a:r>
            <a:endParaRPr lang="en-GB" sz="1400"/>
          </a:p>
          <a:p>
            <a:pPr marL="285750" indent="-285750">
              <a:lnSpc>
                <a:spcPct val="91000"/>
              </a:lnSpc>
              <a:buFont typeface="Arial"/>
              <a:buChar char="•"/>
            </a:pPr>
            <a:r>
              <a:rPr lang="en-GB" sz="1400">
                <a:ea typeface="+mn-lt"/>
                <a:cs typeface="+mn-lt"/>
              </a:rPr>
              <a:t>Hybrid data structures combine different data structures to optimize performance by leveraging the unique properties and operations of each component.</a:t>
            </a:r>
            <a:endParaRPr lang="en-GB" sz="1400"/>
          </a:p>
          <a:p>
            <a:pPr marL="285750" indent="-285750">
              <a:lnSpc>
                <a:spcPct val="91000"/>
              </a:lnSpc>
              <a:buFont typeface="Arial"/>
              <a:buChar char="•"/>
            </a:pPr>
            <a:r>
              <a:rPr lang="en-GB" sz="1400">
                <a:ea typeface="+mn-lt"/>
                <a:cs typeface="+mn-lt"/>
              </a:rPr>
              <a:t>The Binary Indexed Tree with Segment Tree is a hybrid data structure that efficiently handles prefix sum calculations and range queries.</a:t>
            </a:r>
            <a:endParaRPr lang="en-GB" sz="1400"/>
          </a:p>
          <a:p>
            <a:pPr marL="285750" indent="-285750">
              <a:lnSpc>
                <a:spcPct val="91000"/>
              </a:lnSpc>
              <a:buFont typeface="Arial"/>
              <a:buChar char="•"/>
            </a:pPr>
            <a:r>
              <a:rPr lang="en-GB" sz="1400">
                <a:ea typeface="+mn-lt"/>
                <a:cs typeface="+mn-lt"/>
              </a:rPr>
              <a:t>The hybrid structure has practical applications in various domains, such as computational geometry, dynamic programming, and frequency counting, where efficient handling of range queries and updates is crucial. By combining data structures, the hybrid approach improves efficiency and enables effective problem-solving.</a:t>
            </a:r>
            <a:endParaRPr lang="en-GB" sz="1400"/>
          </a:p>
          <a:p>
            <a:pPr>
              <a:lnSpc>
                <a:spcPct val="91000"/>
              </a:lnSpc>
            </a:pPr>
            <a:endParaRPr lang="en-GB" sz="1400"/>
          </a:p>
        </p:txBody>
      </p:sp>
    </p:spTree>
    <p:extLst>
      <p:ext uri="{BB962C8B-B14F-4D97-AF65-F5344CB8AC3E}">
        <p14:creationId xmlns:p14="http://schemas.microsoft.com/office/powerpoint/2010/main" val="297777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A5AC6-A031-535A-D2BA-83F93C05E3A7}"/>
              </a:ext>
            </a:extLst>
          </p:cNvPr>
          <p:cNvSpPr>
            <a:spLocks noGrp="1"/>
          </p:cNvSpPr>
          <p:nvPr>
            <p:ph type="title"/>
          </p:nvPr>
        </p:nvSpPr>
        <p:spPr>
          <a:xfrm>
            <a:off x="960120" y="643467"/>
            <a:ext cx="3212593" cy="5571066"/>
          </a:xfrm>
        </p:spPr>
        <p:txBody>
          <a:bodyPr>
            <a:normAutofit/>
          </a:bodyPr>
          <a:lstStyle/>
          <a:p>
            <a:r>
              <a:rPr lang="en-GB" sz="3600"/>
              <a:t>Practical applications</a:t>
            </a:r>
          </a:p>
        </p:txBody>
      </p:sp>
      <p:graphicFrame>
        <p:nvGraphicFramePr>
          <p:cNvPr id="41" name="Content Placeholder 38">
            <a:extLst>
              <a:ext uri="{FF2B5EF4-FFF2-40B4-BE49-F238E27FC236}">
                <a16:creationId xmlns:a16="http://schemas.microsoft.com/office/drawing/2014/main" id="{1A31F61A-9E5F-4DA7-12F5-05B33228D5FD}"/>
              </a:ext>
            </a:extLst>
          </p:cNvPr>
          <p:cNvGraphicFramePr>
            <a:graphicFrameLocks noGrp="1"/>
          </p:cNvGraphicFramePr>
          <p:nvPr>
            <p:ph idx="1"/>
            <p:extLst>
              <p:ext uri="{D42A27DB-BD31-4B8C-83A1-F6EECF244321}">
                <p14:modId xmlns:p14="http://schemas.microsoft.com/office/powerpoint/2010/main" val="1623497012"/>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51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BB902-2684-2804-9E7F-02B1EE6E23F9}"/>
              </a:ext>
            </a:extLst>
          </p:cNvPr>
          <p:cNvSpPr>
            <a:spLocks noGrp="1"/>
          </p:cNvSpPr>
          <p:nvPr>
            <p:ph type="title"/>
          </p:nvPr>
        </p:nvSpPr>
        <p:spPr>
          <a:xfrm>
            <a:off x="960120" y="643467"/>
            <a:ext cx="3212593" cy="5571066"/>
          </a:xfrm>
        </p:spPr>
        <p:txBody>
          <a:bodyPr>
            <a:normAutofit/>
          </a:bodyPr>
          <a:lstStyle/>
          <a:p>
            <a:r>
              <a:rPr lang="en-GB" sz="3600"/>
              <a:t>Performance Analysis</a:t>
            </a:r>
          </a:p>
        </p:txBody>
      </p:sp>
      <p:graphicFrame>
        <p:nvGraphicFramePr>
          <p:cNvPr id="17" name="Content Placeholder 7">
            <a:extLst>
              <a:ext uri="{FF2B5EF4-FFF2-40B4-BE49-F238E27FC236}">
                <a16:creationId xmlns:a16="http://schemas.microsoft.com/office/drawing/2014/main" id="{14CD73F8-7274-DFF8-86C9-91024BD4AD72}"/>
              </a:ext>
            </a:extLst>
          </p:cNvPr>
          <p:cNvGraphicFramePr>
            <a:graphicFrameLocks noGrp="1"/>
          </p:cNvGraphicFramePr>
          <p:nvPr>
            <p:ph idx="1"/>
            <p:extLst>
              <p:ext uri="{D42A27DB-BD31-4B8C-83A1-F6EECF244321}">
                <p14:modId xmlns:p14="http://schemas.microsoft.com/office/powerpoint/2010/main" val="2903625865"/>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083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4445DD-1CE9-2259-D7B2-8353EE72AD32}"/>
              </a:ext>
            </a:extLst>
          </p:cNvPr>
          <p:cNvSpPr>
            <a:spLocks noGrp="1"/>
          </p:cNvSpPr>
          <p:nvPr>
            <p:ph type="title"/>
          </p:nvPr>
        </p:nvSpPr>
        <p:spPr>
          <a:xfrm>
            <a:off x="960120" y="643467"/>
            <a:ext cx="3212593" cy="5571066"/>
          </a:xfrm>
        </p:spPr>
        <p:txBody>
          <a:bodyPr>
            <a:normAutofit/>
          </a:bodyPr>
          <a:lstStyle/>
          <a:p>
            <a:r>
              <a:rPr lang="en-GB" sz="3600"/>
              <a:t>Performance analysis</a:t>
            </a:r>
          </a:p>
        </p:txBody>
      </p:sp>
      <p:graphicFrame>
        <p:nvGraphicFramePr>
          <p:cNvPr id="22" name="Content Placeholder 2">
            <a:extLst>
              <a:ext uri="{FF2B5EF4-FFF2-40B4-BE49-F238E27FC236}">
                <a16:creationId xmlns:a16="http://schemas.microsoft.com/office/drawing/2014/main" id="{98C07EA9-6B8B-3DC8-5B61-A4894A75E61C}"/>
              </a:ext>
            </a:extLst>
          </p:cNvPr>
          <p:cNvGraphicFramePr>
            <a:graphicFrameLocks noGrp="1"/>
          </p:cNvGraphicFramePr>
          <p:nvPr>
            <p:ph idx="1"/>
            <p:extLst>
              <p:ext uri="{D42A27DB-BD31-4B8C-83A1-F6EECF244321}">
                <p14:modId xmlns:p14="http://schemas.microsoft.com/office/powerpoint/2010/main" val="3716595456"/>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982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859CB-631D-26A9-7BE0-10071828A567}"/>
              </a:ext>
            </a:extLst>
          </p:cNvPr>
          <p:cNvSpPr>
            <a:spLocks noGrp="1"/>
          </p:cNvSpPr>
          <p:nvPr>
            <p:ph type="title"/>
          </p:nvPr>
        </p:nvSpPr>
        <p:spPr>
          <a:xfrm>
            <a:off x="960120" y="317814"/>
            <a:ext cx="10268712" cy="1700784"/>
          </a:xfrm>
        </p:spPr>
        <p:txBody>
          <a:bodyPr>
            <a:normAutofit/>
          </a:bodyPr>
          <a:lstStyle/>
          <a:p>
            <a:r>
              <a:rPr lang="en-GB" dirty="0"/>
              <a:t>Discussion</a:t>
            </a:r>
          </a:p>
        </p:txBody>
      </p:sp>
      <p:sp>
        <p:nvSpPr>
          <p:cNvPr id="3" name="Content Placeholder 2">
            <a:extLst>
              <a:ext uri="{FF2B5EF4-FFF2-40B4-BE49-F238E27FC236}">
                <a16:creationId xmlns:a16="http://schemas.microsoft.com/office/drawing/2014/main" id="{F51B5464-1AAE-476D-EB80-ED185F3C7C33}"/>
              </a:ext>
            </a:extLst>
          </p:cNvPr>
          <p:cNvSpPr>
            <a:spLocks noGrp="1"/>
          </p:cNvSpPr>
          <p:nvPr>
            <p:ph idx="1"/>
          </p:nvPr>
        </p:nvSpPr>
        <p:spPr>
          <a:xfrm>
            <a:off x="960120" y="2587752"/>
            <a:ext cx="10268712" cy="3593592"/>
          </a:xfrm>
        </p:spPr>
        <p:txBody>
          <a:bodyPr vert="horz" lIns="91440" tIns="45720" rIns="91440" bIns="45720" rtlCol="0">
            <a:normAutofit/>
          </a:bodyPr>
          <a:lstStyle/>
          <a:p>
            <a:pPr marL="285750" indent="-285750">
              <a:lnSpc>
                <a:spcPct val="91000"/>
              </a:lnSpc>
              <a:buFont typeface="Arial"/>
              <a:buChar char="•"/>
            </a:pPr>
            <a:r>
              <a:rPr lang="en-GB" sz="1600">
                <a:ea typeface="+mn-lt"/>
                <a:cs typeface="+mn-lt"/>
              </a:rPr>
              <a:t>The hybrid data structure combining Binary Indexed Tree (BIT) with Segment Tree demonstrates practicality and effectiveness in real-world scenarios, particularly in stock analysis applications.</a:t>
            </a:r>
            <a:endParaRPr lang="en-US" sz="1600"/>
          </a:p>
          <a:p>
            <a:pPr marL="285750" indent="-285750">
              <a:lnSpc>
                <a:spcPct val="91000"/>
              </a:lnSpc>
              <a:buFont typeface="Arial"/>
              <a:buChar char="•"/>
            </a:pPr>
            <a:r>
              <a:rPr lang="en-GB" sz="1600">
                <a:ea typeface="+mn-lt"/>
                <a:cs typeface="+mn-lt"/>
              </a:rPr>
              <a:t>The hybrid approach leverages the strengths of both data structures, allowing for efficient point updates, range queries, range updates, and improved performance in tracking stock prices and calculating price range sums.</a:t>
            </a:r>
            <a:endParaRPr lang="en-GB" sz="1600"/>
          </a:p>
          <a:p>
            <a:pPr marL="285750" indent="-285750">
              <a:lnSpc>
                <a:spcPct val="91000"/>
              </a:lnSpc>
              <a:buFont typeface="Arial"/>
              <a:buChar char="•"/>
            </a:pPr>
            <a:r>
              <a:rPr lang="en-GB" sz="1600">
                <a:ea typeface="+mn-lt"/>
                <a:cs typeface="+mn-lt"/>
              </a:rPr>
              <a:t>Challenges include increased complexity and overhead due to maintaining and updating two separate data structures, potential higher memory consumption, and code complexity.</a:t>
            </a:r>
            <a:endParaRPr lang="en-GB" sz="1600"/>
          </a:p>
          <a:p>
            <a:pPr marL="285750" indent="-285750">
              <a:lnSpc>
                <a:spcPct val="91000"/>
              </a:lnSpc>
              <a:buFont typeface="Arial"/>
              <a:buChar char="•"/>
            </a:pPr>
            <a:r>
              <a:rPr lang="en-GB" sz="1600">
                <a:ea typeface="+mn-lt"/>
                <a:cs typeface="+mn-lt"/>
              </a:rPr>
              <a:t>Synchronization and coordination between the BIT and Segment Tree components are crucial for the proper functioning of the hybrid structure.</a:t>
            </a:r>
            <a:endParaRPr lang="en-GB" sz="1600"/>
          </a:p>
          <a:p>
            <a:pPr marL="285750" indent="-285750">
              <a:lnSpc>
                <a:spcPct val="91000"/>
              </a:lnSpc>
              <a:buFont typeface="Arial"/>
              <a:buChar char="•"/>
            </a:pPr>
            <a:r>
              <a:rPr lang="en-GB" sz="1600">
                <a:ea typeface="+mn-lt"/>
                <a:cs typeface="+mn-lt"/>
              </a:rPr>
              <a:t>Potential future improvements involve optimizing synchronization, minimizing memory overhead, exploring advanced data structures or algorithms, and considering parallelization or distributed computing techniques to enhance scalability.</a:t>
            </a:r>
            <a:endParaRPr lang="en-GB" sz="1600"/>
          </a:p>
          <a:p>
            <a:pPr>
              <a:lnSpc>
                <a:spcPct val="91000"/>
              </a:lnSpc>
            </a:pPr>
            <a:endParaRPr lang="en-GB" sz="1600"/>
          </a:p>
        </p:txBody>
      </p:sp>
    </p:spTree>
    <p:extLst>
      <p:ext uri="{BB962C8B-B14F-4D97-AF65-F5344CB8AC3E}">
        <p14:creationId xmlns:p14="http://schemas.microsoft.com/office/powerpoint/2010/main" val="133465061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27A96-B73B-C47B-982B-52317F89E6EC}"/>
              </a:ext>
            </a:extLst>
          </p:cNvPr>
          <p:cNvSpPr>
            <a:spLocks noGrp="1"/>
          </p:cNvSpPr>
          <p:nvPr>
            <p:ph type="title"/>
          </p:nvPr>
        </p:nvSpPr>
        <p:spPr>
          <a:xfrm>
            <a:off x="960120" y="643467"/>
            <a:ext cx="4628638" cy="5571066"/>
          </a:xfrm>
        </p:spPr>
        <p:txBody>
          <a:bodyPr>
            <a:normAutofit/>
          </a:bodyPr>
          <a:lstStyle/>
          <a:p>
            <a:r>
              <a:rPr lang="en-GB" sz="6100" dirty="0"/>
              <a:t>conclusion</a:t>
            </a:r>
          </a:p>
        </p:txBody>
      </p:sp>
      <p:sp>
        <p:nvSpPr>
          <p:cNvPr id="3" name="Content Placeholder 2">
            <a:extLst>
              <a:ext uri="{FF2B5EF4-FFF2-40B4-BE49-F238E27FC236}">
                <a16:creationId xmlns:a16="http://schemas.microsoft.com/office/drawing/2014/main" id="{E6F1F8F4-4A2F-8AD2-0C3F-83674147587C}"/>
              </a:ext>
            </a:extLst>
          </p:cNvPr>
          <p:cNvSpPr>
            <a:spLocks noGrp="1"/>
          </p:cNvSpPr>
          <p:nvPr>
            <p:ph idx="1"/>
          </p:nvPr>
        </p:nvSpPr>
        <p:spPr>
          <a:xfrm>
            <a:off x="6575296" y="643467"/>
            <a:ext cx="4653536" cy="5571066"/>
          </a:xfrm>
        </p:spPr>
        <p:txBody>
          <a:bodyPr vert="horz" lIns="91440" tIns="45720" rIns="91440" bIns="45720" rtlCol="0" anchor="ctr">
            <a:normAutofit/>
          </a:bodyPr>
          <a:lstStyle/>
          <a:p>
            <a:pPr marL="285750" indent="-285750">
              <a:lnSpc>
                <a:spcPct val="91000"/>
              </a:lnSpc>
              <a:buFont typeface="Arial"/>
              <a:buChar char="•"/>
            </a:pPr>
            <a:r>
              <a:rPr lang="en-GB" sz="1600" dirty="0">
                <a:ea typeface="+mn-lt"/>
                <a:cs typeface="+mn-lt"/>
              </a:rPr>
              <a:t>The hybrid data structure, combining Binary Indexed Tree (BIT) with Segment Tree, proves practical and effective in real-world scenarios, particularly in stock analysis applications.</a:t>
            </a:r>
            <a:endParaRPr lang="en-US" sz="1600" dirty="0"/>
          </a:p>
          <a:p>
            <a:pPr marL="285750" indent="-285750">
              <a:lnSpc>
                <a:spcPct val="91000"/>
              </a:lnSpc>
              <a:buFont typeface="Arial"/>
              <a:buChar char="•"/>
            </a:pPr>
            <a:r>
              <a:rPr lang="en-GB" sz="1600" dirty="0">
                <a:ea typeface="+mn-lt"/>
                <a:cs typeface="+mn-lt"/>
              </a:rPr>
              <a:t>The hybrid structure enables efficient stock price updates and accurate price range sum calculations, outperforming the individual data structures when used separately.</a:t>
            </a:r>
            <a:endParaRPr lang="en-GB" sz="1600" dirty="0"/>
          </a:p>
          <a:p>
            <a:pPr marL="285750" indent="-285750">
              <a:lnSpc>
                <a:spcPct val="91000"/>
              </a:lnSpc>
              <a:buFont typeface="Arial"/>
              <a:buChar char="•"/>
            </a:pPr>
            <a:r>
              <a:rPr lang="en-GB" sz="1600" dirty="0">
                <a:ea typeface="+mn-lt"/>
                <a:cs typeface="+mn-lt"/>
              </a:rPr>
              <a:t>Challenges include increased complexity and scalability concerns, which require further research and optimization to enhance the efficiency of hybrid data structures.</a:t>
            </a:r>
            <a:endParaRPr lang="en-GB" sz="1600" dirty="0"/>
          </a:p>
          <a:p>
            <a:pPr marL="285750" indent="-285750">
              <a:lnSpc>
                <a:spcPct val="91000"/>
              </a:lnSpc>
              <a:buFont typeface="Arial"/>
              <a:buChar char="•"/>
            </a:pPr>
            <a:r>
              <a:rPr lang="en-GB" sz="1600" dirty="0">
                <a:ea typeface="+mn-lt"/>
                <a:cs typeface="+mn-lt"/>
              </a:rPr>
              <a:t>The project emphasizes the significance of leveraging the strengths of different data structures to create more powerful and versatile solutions.</a:t>
            </a:r>
            <a:endParaRPr lang="en-GB" sz="1600" dirty="0"/>
          </a:p>
          <a:p>
            <a:pPr marL="285750" indent="-285750">
              <a:lnSpc>
                <a:spcPct val="91000"/>
              </a:lnSpc>
              <a:buFont typeface="Arial"/>
              <a:buChar char="•"/>
            </a:pPr>
            <a:r>
              <a:rPr lang="en-GB" sz="1600" dirty="0">
                <a:ea typeface="+mn-lt"/>
                <a:cs typeface="+mn-lt"/>
              </a:rPr>
              <a:t>The success of the implemented hybrid data structure opens doors for future advancements and applications of hybrid data structures in diverse domains.</a:t>
            </a:r>
            <a:endParaRPr lang="en-GB" sz="1600" dirty="0"/>
          </a:p>
          <a:p>
            <a:pPr>
              <a:lnSpc>
                <a:spcPct val="91000"/>
              </a:lnSpc>
            </a:pPr>
            <a:endParaRPr lang="en-GB" sz="1600"/>
          </a:p>
        </p:txBody>
      </p:sp>
    </p:spTree>
    <p:extLst>
      <p:ext uri="{BB962C8B-B14F-4D97-AF65-F5344CB8AC3E}">
        <p14:creationId xmlns:p14="http://schemas.microsoft.com/office/powerpoint/2010/main" val="113546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1ADC3-3061-4767-B6EE-DFF880EA2B5A}"/>
              </a:ext>
            </a:extLst>
          </p:cNvPr>
          <p:cNvSpPr>
            <a:spLocks noGrp="1"/>
          </p:cNvSpPr>
          <p:nvPr>
            <p:ph type="title"/>
          </p:nvPr>
        </p:nvSpPr>
        <p:spPr>
          <a:xfrm>
            <a:off x="960120" y="643467"/>
            <a:ext cx="4628638" cy="5571066"/>
          </a:xfrm>
        </p:spPr>
        <p:txBody>
          <a:bodyPr>
            <a:normAutofit/>
          </a:bodyPr>
          <a:lstStyle/>
          <a:p>
            <a:r>
              <a:rPr lang="en-GB" dirty="0"/>
              <a:t>overview</a:t>
            </a:r>
          </a:p>
        </p:txBody>
      </p:sp>
      <p:sp>
        <p:nvSpPr>
          <p:cNvPr id="3" name="Content Placeholder 2">
            <a:extLst>
              <a:ext uri="{FF2B5EF4-FFF2-40B4-BE49-F238E27FC236}">
                <a16:creationId xmlns:a16="http://schemas.microsoft.com/office/drawing/2014/main" id="{57583251-1AAB-4A36-0386-5EA1412CE8FB}"/>
              </a:ext>
            </a:extLst>
          </p:cNvPr>
          <p:cNvSpPr>
            <a:spLocks noGrp="1"/>
          </p:cNvSpPr>
          <p:nvPr>
            <p:ph idx="1"/>
          </p:nvPr>
        </p:nvSpPr>
        <p:spPr>
          <a:xfrm>
            <a:off x="6575296" y="643467"/>
            <a:ext cx="4653536" cy="5571066"/>
          </a:xfrm>
        </p:spPr>
        <p:txBody>
          <a:bodyPr vert="horz" lIns="91440" tIns="45720" rIns="91440" bIns="45720" rtlCol="0" anchor="ctr">
            <a:normAutofit/>
          </a:bodyPr>
          <a:lstStyle/>
          <a:p>
            <a:pPr marL="285750" indent="-285750">
              <a:lnSpc>
                <a:spcPct val="91000"/>
              </a:lnSpc>
              <a:buChar char="•"/>
            </a:pPr>
            <a:r>
              <a:rPr lang="en-GB" sz="1800" dirty="0">
                <a:ea typeface="+mn-lt"/>
                <a:cs typeface="+mn-lt"/>
              </a:rPr>
              <a:t>The Binary Indexed Tree with Segment Tree is a hybrid data structure combining the Binary Indexed Tree (BIT) and the Segment Tree.</a:t>
            </a:r>
            <a:endParaRPr lang="en-US" sz="1800" dirty="0"/>
          </a:p>
          <a:p>
            <a:pPr marL="285750" indent="-285750">
              <a:lnSpc>
                <a:spcPct val="91000"/>
              </a:lnSpc>
              <a:buChar char="•"/>
            </a:pPr>
            <a:r>
              <a:rPr lang="en-GB" sz="1800" dirty="0">
                <a:ea typeface="+mn-lt"/>
                <a:cs typeface="+mn-lt"/>
              </a:rPr>
              <a:t>The BIT efficiently calculates prefix sums of elements in an array, allowing for fast updates and queries.</a:t>
            </a:r>
            <a:endParaRPr lang="en-GB" sz="1800" dirty="0"/>
          </a:p>
          <a:p>
            <a:pPr marL="285750" indent="-285750">
              <a:lnSpc>
                <a:spcPct val="91000"/>
              </a:lnSpc>
              <a:buChar char="•"/>
            </a:pPr>
            <a:r>
              <a:rPr lang="en-GB" sz="1800" dirty="0">
                <a:ea typeface="+mn-lt"/>
                <a:cs typeface="+mn-lt"/>
              </a:rPr>
              <a:t>The Segment Tree excels in handling range queries and updates on arrays.</a:t>
            </a:r>
            <a:endParaRPr lang="en-GB" sz="1800" dirty="0"/>
          </a:p>
          <a:p>
            <a:pPr marL="285750" indent="-285750">
              <a:lnSpc>
                <a:spcPct val="91000"/>
              </a:lnSpc>
              <a:buChar char="•"/>
            </a:pPr>
            <a:r>
              <a:rPr lang="en-GB" sz="1800" dirty="0">
                <a:ea typeface="+mn-lt"/>
                <a:cs typeface="+mn-lt"/>
              </a:rPr>
              <a:t>In the hybrid structure, the input array is divided into blocks, and the BIT stores the prefix sums of each block.</a:t>
            </a:r>
            <a:endParaRPr lang="en-GB" sz="1800"/>
          </a:p>
          <a:p>
            <a:pPr marL="285750" indent="-285750">
              <a:lnSpc>
                <a:spcPct val="91000"/>
              </a:lnSpc>
              <a:buChar char="•"/>
            </a:pPr>
            <a:r>
              <a:rPr lang="en-GB" sz="1800" dirty="0">
                <a:ea typeface="+mn-lt"/>
                <a:cs typeface="+mn-lt"/>
              </a:rPr>
              <a:t>The Segment Tree maintains the range sums of the prefix sums stored in the BIT, enabling efficient range queries and updates on the original array by combining and aggregating the results of block-level operations.</a:t>
            </a:r>
            <a:endParaRPr lang="en-GB" sz="1800" dirty="0"/>
          </a:p>
          <a:p>
            <a:pPr>
              <a:lnSpc>
                <a:spcPct val="91000"/>
              </a:lnSpc>
            </a:pPr>
            <a:endParaRPr lang="en-GB" sz="1800"/>
          </a:p>
        </p:txBody>
      </p:sp>
    </p:spTree>
    <p:extLst>
      <p:ext uri="{BB962C8B-B14F-4D97-AF65-F5344CB8AC3E}">
        <p14:creationId xmlns:p14="http://schemas.microsoft.com/office/powerpoint/2010/main" val="117077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4E774-E55C-E0EA-8381-E59F86A0D14A}"/>
              </a:ext>
            </a:extLst>
          </p:cNvPr>
          <p:cNvSpPr>
            <a:spLocks noGrp="1"/>
          </p:cNvSpPr>
          <p:nvPr>
            <p:ph type="title"/>
          </p:nvPr>
        </p:nvSpPr>
        <p:spPr>
          <a:xfrm>
            <a:off x="960120" y="643467"/>
            <a:ext cx="4628638" cy="5571066"/>
          </a:xfrm>
        </p:spPr>
        <p:txBody>
          <a:bodyPr>
            <a:normAutofit/>
          </a:bodyPr>
          <a:lstStyle/>
          <a:p>
            <a:r>
              <a:rPr lang="en-GB" dirty="0"/>
              <a:t>advantages</a:t>
            </a:r>
          </a:p>
        </p:txBody>
      </p:sp>
      <p:graphicFrame>
        <p:nvGraphicFramePr>
          <p:cNvPr id="17" name="Content Placeholder 2">
            <a:extLst>
              <a:ext uri="{FF2B5EF4-FFF2-40B4-BE49-F238E27FC236}">
                <a16:creationId xmlns:a16="http://schemas.microsoft.com/office/drawing/2014/main" id="{65B1297E-B0AA-D4D3-D4F1-B6FC01151DAA}"/>
              </a:ext>
            </a:extLst>
          </p:cNvPr>
          <p:cNvGraphicFramePr>
            <a:graphicFrameLocks noGrp="1"/>
          </p:cNvGraphicFramePr>
          <p:nvPr>
            <p:ph idx="1"/>
            <p:extLst>
              <p:ext uri="{D42A27DB-BD31-4B8C-83A1-F6EECF244321}">
                <p14:modId xmlns:p14="http://schemas.microsoft.com/office/powerpoint/2010/main" val="3686345088"/>
              </p:ext>
            </p:extLst>
          </p:nvPr>
        </p:nvGraphicFramePr>
        <p:xfrm>
          <a:off x="6457240" y="171242"/>
          <a:ext cx="5737507" cy="6515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137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2DB3AD-C94A-0E5C-0F19-467A5A8CBA0F}"/>
              </a:ext>
            </a:extLst>
          </p:cNvPr>
          <p:cNvSpPr>
            <a:spLocks noGrp="1"/>
          </p:cNvSpPr>
          <p:nvPr>
            <p:ph type="title"/>
          </p:nvPr>
        </p:nvSpPr>
        <p:spPr>
          <a:xfrm>
            <a:off x="960120" y="317814"/>
            <a:ext cx="10268712" cy="1700784"/>
          </a:xfrm>
        </p:spPr>
        <p:txBody>
          <a:bodyPr>
            <a:normAutofit/>
          </a:bodyPr>
          <a:lstStyle/>
          <a:p>
            <a:r>
              <a:rPr lang="en-GB" dirty="0"/>
              <a:t>implementation</a:t>
            </a:r>
          </a:p>
        </p:txBody>
      </p:sp>
      <p:sp>
        <p:nvSpPr>
          <p:cNvPr id="3" name="Content Placeholder 2">
            <a:extLst>
              <a:ext uri="{FF2B5EF4-FFF2-40B4-BE49-F238E27FC236}">
                <a16:creationId xmlns:a16="http://schemas.microsoft.com/office/drawing/2014/main" id="{7915EF24-5F9F-87D4-A4D5-7FAA30F66DEF}"/>
              </a:ext>
            </a:extLst>
          </p:cNvPr>
          <p:cNvSpPr>
            <a:spLocks noGrp="1"/>
          </p:cNvSpPr>
          <p:nvPr>
            <p:ph idx="1"/>
          </p:nvPr>
        </p:nvSpPr>
        <p:spPr>
          <a:xfrm>
            <a:off x="595219" y="2480428"/>
            <a:ext cx="11191697" cy="4269732"/>
          </a:xfrm>
        </p:spPr>
        <p:txBody>
          <a:bodyPr vert="horz" lIns="91440" tIns="45720" rIns="91440" bIns="45720" rtlCol="0" anchor="t">
            <a:noAutofit/>
          </a:bodyPr>
          <a:lstStyle/>
          <a:p>
            <a:r>
              <a:rPr lang="en-GB" sz="1400" dirty="0">
                <a:ea typeface="+mn-lt"/>
                <a:cs typeface="+mn-lt"/>
              </a:rPr>
              <a:t>1. The code implements a hybrid data structure combining Binary Indexed Tree (BIT) and Segment Tree.</a:t>
            </a:r>
            <a:endParaRPr lang="en-US" sz="4000" dirty="0"/>
          </a:p>
          <a:p>
            <a:r>
              <a:rPr lang="en-GB" sz="1400" dirty="0">
                <a:ea typeface="+mn-lt"/>
                <a:cs typeface="+mn-lt"/>
              </a:rPr>
              <a:t>2. The </a:t>
            </a:r>
            <a:r>
              <a:rPr lang="en-GB" sz="1400" dirty="0" err="1">
                <a:ea typeface="+mn-lt"/>
                <a:cs typeface="+mn-lt"/>
              </a:rPr>
              <a:t>BinaryIndexedTree</a:t>
            </a:r>
            <a:r>
              <a:rPr lang="en-GB" sz="1400" dirty="0">
                <a:ea typeface="+mn-lt"/>
                <a:cs typeface="+mn-lt"/>
              </a:rPr>
              <a:t> class handles prefix sum updates and queries efficiently.</a:t>
            </a:r>
            <a:endParaRPr lang="en-GB" sz="4000"/>
          </a:p>
          <a:p>
            <a:r>
              <a:rPr lang="en-GB" sz="1400" dirty="0">
                <a:ea typeface="+mn-lt"/>
                <a:cs typeface="+mn-lt"/>
              </a:rPr>
              <a:t>3. The </a:t>
            </a:r>
            <a:r>
              <a:rPr lang="en-GB" sz="1400" dirty="0" err="1">
                <a:ea typeface="+mn-lt"/>
                <a:cs typeface="+mn-lt"/>
              </a:rPr>
              <a:t>SegmentTree</a:t>
            </a:r>
            <a:r>
              <a:rPr lang="en-GB" sz="1400" dirty="0">
                <a:ea typeface="+mn-lt"/>
                <a:cs typeface="+mn-lt"/>
              </a:rPr>
              <a:t> class supports range queries and updates.</a:t>
            </a:r>
            <a:endParaRPr lang="en-GB" sz="4000"/>
          </a:p>
          <a:p>
            <a:r>
              <a:rPr lang="en-GB" sz="1400" dirty="0">
                <a:ea typeface="+mn-lt"/>
                <a:cs typeface="+mn-lt"/>
              </a:rPr>
              <a:t>4. The </a:t>
            </a:r>
            <a:r>
              <a:rPr lang="en-GB" sz="1400" dirty="0" err="1">
                <a:ea typeface="+mn-lt"/>
                <a:cs typeface="+mn-lt"/>
              </a:rPr>
              <a:t>BinaryIndexedTree's</a:t>
            </a:r>
            <a:r>
              <a:rPr lang="en-GB" sz="1400" dirty="0">
                <a:ea typeface="+mn-lt"/>
                <a:cs typeface="+mn-lt"/>
              </a:rPr>
              <a:t> update method increments values at specific indices, while the query method calculates prefix sums.</a:t>
            </a:r>
            <a:endParaRPr lang="en-GB" sz="4000"/>
          </a:p>
          <a:p>
            <a:r>
              <a:rPr lang="en-GB" sz="1400" dirty="0">
                <a:ea typeface="+mn-lt"/>
                <a:cs typeface="+mn-lt"/>
              </a:rPr>
              <a:t>5. The </a:t>
            </a:r>
            <a:r>
              <a:rPr lang="en-GB" sz="1400" dirty="0" err="1">
                <a:ea typeface="+mn-lt"/>
                <a:cs typeface="+mn-lt"/>
              </a:rPr>
              <a:t>SegmentTree's</a:t>
            </a:r>
            <a:r>
              <a:rPr lang="en-GB" sz="1400" dirty="0">
                <a:ea typeface="+mn-lt"/>
                <a:cs typeface="+mn-lt"/>
              </a:rPr>
              <a:t> </a:t>
            </a:r>
            <a:r>
              <a:rPr lang="en-GB" sz="1400" dirty="0" err="1">
                <a:ea typeface="+mn-lt"/>
                <a:cs typeface="+mn-lt"/>
              </a:rPr>
              <a:t>build_tree</a:t>
            </a:r>
            <a:r>
              <a:rPr lang="en-GB" sz="1400" dirty="0">
                <a:ea typeface="+mn-lt"/>
                <a:cs typeface="+mn-lt"/>
              </a:rPr>
              <a:t> method constructs the segment tree recursively, dividing the array into smaller segments.</a:t>
            </a:r>
            <a:endParaRPr lang="en-GB" sz="4000"/>
          </a:p>
          <a:p>
            <a:r>
              <a:rPr lang="en-GB" sz="1400" dirty="0">
                <a:ea typeface="+mn-lt"/>
                <a:cs typeface="+mn-lt"/>
              </a:rPr>
              <a:t>6. The </a:t>
            </a:r>
            <a:r>
              <a:rPr lang="en-GB" sz="1400" dirty="0" err="1">
                <a:ea typeface="+mn-lt"/>
                <a:cs typeface="+mn-lt"/>
              </a:rPr>
              <a:t>update_range</a:t>
            </a:r>
            <a:r>
              <a:rPr lang="en-GB" sz="1400" dirty="0">
                <a:ea typeface="+mn-lt"/>
                <a:cs typeface="+mn-lt"/>
              </a:rPr>
              <a:t> method modifies a range of values in the segment tree by traversing and updating appropriate nodes.</a:t>
            </a:r>
            <a:endParaRPr lang="en-GB" sz="4000" dirty="0"/>
          </a:p>
          <a:p>
            <a:r>
              <a:rPr lang="en-GB" sz="1400" dirty="0">
                <a:ea typeface="+mn-lt"/>
                <a:cs typeface="+mn-lt"/>
              </a:rPr>
              <a:t>7. The query method calculates the sum of values within a specified range by recursively traversing the segment tree.</a:t>
            </a:r>
            <a:endParaRPr lang="en-GB" sz="4000" dirty="0"/>
          </a:p>
          <a:p>
            <a:r>
              <a:rPr lang="en-GB" sz="1400" dirty="0">
                <a:ea typeface="+mn-lt"/>
                <a:cs typeface="+mn-lt"/>
              </a:rPr>
              <a:t>8. The </a:t>
            </a:r>
            <a:r>
              <a:rPr lang="en-GB" sz="1400" dirty="0" err="1">
                <a:ea typeface="+mn-lt"/>
                <a:cs typeface="+mn-lt"/>
              </a:rPr>
              <a:t>inversion_count</a:t>
            </a:r>
            <a:r>
              <a:rPr lang="en-GB" sz="1400" dirty="0">
                <a:ea typeface="+mn-lt"/>
                <a:cs typeface="+mn-lt"/>
              </a:rPr>
              <a:t> method combines both the </a:t>
            </a:r>
            <a:r>
              <a:rPr lang="en-GB" sz="1400" dirty="0" err="1">
                <a:ea typeface="+mn-lt"/>
                <a:cs typeface="+mn-lt"/>
              </a:rPr>
              <a:t>BinaryIndexedTree</a:t>
            </a:r>
            <a:r>
              <a:rPr lang="en-GB" sz="1400" dirty="0">
                <a:ea typeface="+mn-lt"/>
                <a:cs typeface="+mn-lt"/>
              </a:rPr>
              <a:t> and </a:t>
            </a:r>
            <a:r>
              <a:rPr lang="en-GB" sz="1400" dirty="0" err="1">
                <a:ea typeface="+mn-lt"/>
                <a:cs typeface="+mn-lt"/>
              </a:rPr>
              <a:t>SegmentTree</a:t>
            </a:r>
            <a:r>
              <a:rPr lang="en-GB" sz="1400" dirty="0">
                <a:ea typeface="+mn-lt"/>
                <a:cs typeface="+mn-lt"/>
              </a:rPr>
              <a:t> to calculate the inversion count.</a:t>
            </a:r>
            <a:endParaRPr lang="en-GB" sz="4000" dirty="0"/>
          </a:p>
          <a:p>
            <a:r>
              <a:rPr lang="en-GB" sz="1400" dirty="0">
                <a:ea typeface="+mn-lt"/>
                <a:cs typeface="+mn-lt"/>
              </a:rPr>
              <a:t>9. It iterates through the input array from right to left, updating the </a:t>
            </a:r>
            <a:r>
              <a:rPr lang="en-GB" sz="1400" dirty="0" err="1">
                <a:ea typeface="+mn-lt"/>
                <a:cs typeface="+mn-lt"/>
              </a:rPr>
              <a:t>BinaryIndexedTree</a:t>
            </a:r>
            <a:r>
              <a:rPr lang="en-GB" sz="1400" dirty="0">
                <a:ea typeface="+mn-lt"/>
                <a:cs typeface="+mn-lt"/>
              </a:rPr>
              <a:t> and querying for elements less than the current element.</a:t>
            </a:r>
            <a:endParaRPr lang="en-GB" sz="4000" dirty="0"/>
          </a:p>
          <a:p>
            <a:pPr>
              <a:lnSpc>
                <a:spcPct val="91000"/>
              </a:lnSpc>
            </a:pPr>
            <a:r>
              <a:rPr lang="en-GB" sz="1400" dirty="0">
                <a:ea typeface="+mn-lt"/>
                <a:cs typeface="+mn-lt"/>
              </a:rPr>
              <a:t>10. The hybrid data structure efficiently handles inversion count calculations and range updates.</a:t>
            </a:r>
            <a:endParaRPr lang="en-GB" sz="1600" dirty="0"/>
          </a:p>
        </p:txBody>
      </p:sp>
    </p:spTree>
    <p:extLst>
      <p:ext uri="{BB962C8B-B14F-4D97-AF65-F5344CB8AC3E}">
        <p14:creationId xmlns:p14="http://schemas.microsoft.com/office/powerpoint/2010/main" val="41932564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108067-2DA2-8740-8098-63DD0D44E9BB}"/>
              </a:ext>
            </a:extLst>
          </p:cNvPr>
          <p:cNvSpPr>
            <a:spLocks noGrp="1"/>
          </p:cNvSpPr>
          <p:nvPr>
            <p:ph type="title"/>
          </p:nvPr>
        </p:nvSpPr>
        <p:spPr>
          <a:xfrm>
            <a:off x="960120" y="643467"/>
            <a:ext cx="3212593" cy="5571066"/>
          </a:xfrm>
        </p:spPr>
        <p:txBody>
          <a:bodyPr>
            <a:normAutofit/>
          </a:bodyPr>
          <a:lstStyle/>
          <a:p>
            <a:pPr algn="ctr"/>
            <a:r>
              <a:rPr lang="en-GB" sz="3100" dirty="0"/>
              <a:t>Implementation</a:t>
            </a:r>
            <a:br>
              <a:rPr lang="en-GB" sz="3100" dirty="0"/>
            </a:br>
            <a:r>
              <a:rPr lang="en-GB" sz="1400" dirty="0"/>
              <a:t>Design choices and trade-offs</a:t>
            </a:r>
            <a:endParaRPr lang="en-GB" sz="3100" dirty="0"/>
          </a:p>
        </p:txBody>
      </p:sp>
      <p:sp>
        <p:nvSpPr>
          <p:cNvPr id="3" name="Content Placeholder 2">
            <a:extLst>
              <a:ext uri="{FF2B5EF4-FFF2-40B4-BE49-F238E27FC236}">
                <a16:creationId xmlns:a16="http://schemas.microsoft.com/office/drawing/2014/main" id="{B6B09B99-674C-AE2B-78F1-88568E0E95F8}"/>
              </a:ext>
            </a:extLst>
          </p:cNvPr>
          <p:cNvSpPr>
            <a:spLocks noGrp="1"/>
          </p:cNvSpPr>
          <p:nvPr>
            <p:ph idx="1"/>
          </p:nvPr>
        </p:nvSpPr>
        <p:spPr>
          <a:xfrm>
            <a:off x="5047702" y="643467"/>
            <a:ext cx="6749946" cy="5571066"/>
          </a:xfrm>
        </p:spPr>
        <p:txBody>
          <a:bodyPr vert="horz" lIns="91440" tIns="45720" rIns="91440" bIns="45720" rtlCol="0" anchor="ctr">
            <a:normAutofit lnSpcReduction="10000"/>
          </a:bodyPr>
          <a:lstStyle/>
          <a:p>
            <a:pPr marL="285750" indent="-285750">
              <a:lnSpc>
                <a:spcPct val="91000"/>
              </a:lnSpc>
              <a:buFont typeface="Arial"/>
              <a:buChar char="•"/>
            </a:pPr>
            <a:r>
              <a:rPr lang="en-GB" sz="1400">
                <a:ea typeface="+mn-lt"/>
                <a:cs typeface="+mn-lt"/>
              </a:rPr>
              <a:t>Combination of BIT and Segment Tree: The hybrid structure combines the strengths of the Binary Indexed Tree (BIT) and the Segment Tree. The BIT efficiently handles updates and queries for individual blocks, while the Segment Tree efficiently handles range queries and updates on these block-level results.</a:t>
            </a:r>
            <a:endParaRPr lang="en-US" sz="1400">
              <a:ea typeface="+mn-lt"/>
              <a:cs typeface="+mn-lt"/>
            </a:endParaRPr>
          </a:p>
          <a:p>
            <a:pPr marL="285750" indent="-285750">
              <a:lnSpc>
                <a:spcPct val="91000"/>
              </a:lnSpc>
              <a:buFont typeface="Arial"/>
              <a:buChar char="•"/>
            </a:pPr>
            <a:r>
              <a:rPr lang="en-GB" sz="1400" dirty="0">
                <a:ea typeface="+mn-lt"/>
                <a:cs typeface="+mn-lt"/>
              </a:rPr>
              <a:t>Space Complexity Considerations: The hybrid structure requires additional space to store both the BIT and the Segment Tree. When working with large arrays, it is important to consider the memory requirements and trade-offs associated with this additional space complexity.</a:t>
            </a:r>
            <a:endParaRPr lang="en-GB" sz="1400"/>
          </a:p>
          <a:p>
            <a:pPr marL="285750" indent="-285750">
              <a:lnSpc>
                <a:spcPct val="91000"/>
              </a:lnSpc>
              <a:buFont typeface="Arial"/>
              <a:buChar char="•"/>
            </a:pPr>
            <a:r>
              <a:rPr lang="en-GB" sz="1400" dirty="0">
                <a:ea typeface="+mn-lt"/>
                <a:cs typeface="+mn-lt"/>
              </a:rPr>
              <a:t>Index Adjustments: To accommodate 0-based indexing in the code, adjustments are made by adding or subtracting 1 when working with the indices in the BIT and Segment Tree. Care must be taken to ensure correct indexing throughout the implementation to avoid potential errors and confusion.</a:t>
            </a:r>
            <a:endParaRPr lang="en-GB" sz="1400"/>
          </a:p>
          <a:p>
            <a:pPr marL="285750" indent="-285750">
              <a:lnSpc>
                <a:spcPct val="91000"/>
              </a:lnSpc>
              <a:buFont typeface="Arial"/>
              <a:buChar char="•"/>
            </a:pPr>
            <a:r>
              <a:rPr lang="en-GB" sz="1400" dirty="0">
                <a:ea typeface="+mn-lt"/>
                <a:cs typeface="+mn-lt"/>
              </a:rPr>
              <a:t>Efficiency vs. Flexibility Trade-off: The hybrid structure prioritizes efficiency for range queries and updates. However, this specialization may limit the flexibility in handling other types of operations or queries. It is important to carefully evaluate the specific requirements of the problem to determine if the trade-offs in flexibility are acceptable for the desired efficiency gains.</a:t>
            </a:r>
            <a:endParaRPr lang="en-GB" sz="1400"/>
          </a:p>
          <a:p>
            <a:pPr marL="285750" indent="-285750">
              <a:lnSpc>
                <a:spcPct val="91000"/>
              </a:lnSpc>
              <a:buFont typeface="Arial"/>
              <a:buChar char="•"/>
            </a:pPr>
            <a:r>
              <a:rPr lang="en-GB" sz="1400" dirty="0">
                <a:ea typeface="+mn-lt"/>
                <a:cs typeface="+mn-lt"/>
              </a:rPr>
              <a:t>Consider Problem Requirements: When considering the use of a hybrid data structure, it is crucial to assess the specific requirements of the problem at hand. If the problem involves frequent range queries and updates, the hybrid structure can be a suitable choice. However, for other types of operations or queries, alternative data structures or approaches may be more appropriate.</a:t>
            </a:r>
            <a:endParaRPr lang="en-GB" sz="1400" dirty="0"/>
          </a:p>
          <a:p>
            <a:pPr>
              <a:lnSpc>
                <a:spcPct val="91000"/>
              </a:lnSpc>
            </a:pPr>
            <a:endParaRPr lang="en-GB" sz="1400"/>
          </a:p>
        </p:txBody>
      </p:sp>
    </p:spTree>
    <p:extLst>
      <p:ext uri="{BB962C8B-B14F-4D97-AF65-F5344CB8AC3E}">
        <p14:creationId xmlns:p14="http://schemas.microsoft.com/office/powerpoint/2010/main" val="49103102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E8C4-07F3-468D-B2E3-B5DE04BED4C5}"/>
              </a:ext>
            </a:extLst>
          </p:cNvPr>
          <p:cNvSpPr>
            <a:spLocks noGrp="1"/>
          </p:cNvSpPr>
          <p:nvPr>
            <p:ph type="title"/>
          </p:nvPr>
        </p:nvSpPr>
        <p:spPr>
          <a:xfrm>
            <a:off x="780826" y="329020"/>
            <a:ext cx="10638506" cy="1700784"/>
          </a:xfrm>
        </p:spPr>
        <p:txBody>
          <a:bodyPr>
            <a:normAutofit fontScale="90000"/>
          </a:bodyPr>
          <a:lstStyle/>
          <a:p>
            <a:r>
              <a:rPr lang="en-GB"/>
              <a:t>Inserting elements into array</a:t>
            </a:r>
          </a:p>
        </p:txBody>
      </p:sp>
      <p:graphicFrame>
        <p:nvGraphicFramePr>
          <p:cNvPr id="4" name="Table 4">
            <a:extLst>
              <a:ext uri="{FF2B5EF4-FFF2-40B4-BE49-F238E27FC236}">
                <a16:creationId xmlns:a16="http://schemas.microsoft.com/office/drawing/2014/main" id="{7FE6063C-AA33-1C41-5F7B-D6D30F72EDD1}"/>
              </a:ext>
            </a:extLst>
          </p:cNvPr>
          <p:cNvGraphicFramePr>
            <a:graphicFrameLocks noGrp="1"/>
          </p:cNvGraphicFramePr>
          <p:nvPr>
            <p:ph idx="1"/>
            <p:extLst>
              <p:ext uri="{D42A27DB-BD31-4B8C-83A1-F6EECF244321}">
                <p14:modId xmlns:p14="http://schemas.microsoft.com/office/powerpoint/2010/main" val="284470582"/>
              </p:ext>
            </p:extLst>
          </p:nvPr>
        </p:nvGraphicFramePr>
        <p:xfrm>
          <a:off x="963706" y="3204882"/>
          <a:ext cx="8984451" cy="448235"/>
        </p:xfrm>
        <a:graphic>
          <a:graphicData uri="http://schemas.openxmlformats.org/drawingml/2006/table">
            <a:tbl>
              <a:tblPr firstRow="1" bandRow="1">
                <a:tableStyleId>{5C22544A-7EE6-4342-B048-85BDC9FD1C3A}</a:tableStyleId>
              </a:tblPr>
              <a:tblGrid>
                <a:gridCol w="1283493">
                  <a:extLst>
                    <a:ext uri="{9D8B030D-6E8A-4147-A177-3AD203B41FA5}">
                      <a16:colId xmlns:a16="http://schemas.microsoft.com/office/drawing/2014/main" val="2114856279"/>
                    </a:ext>
                  </a:extLst>
                </a:gridCol>
                <a:gridCol w="1283493">
                  <a:extLst>
                    <a:ext uri="{9D8B030D-6E8A-4147-A177-3AD203B41FA5}">
                      <a16:colId xmlns:a16="http://schemas.microsoft.com/office/drawing/2014/main" val="839357691"/>
                    </a:ext>
                  </a:extLst>
                </a:gridCol>
                <a:gridCol w="1283493">
                  <a:extLst>
                    <a:ext uri="{9D8B030D-6E8A-4147-A177-3AD203B41FA5}">
                      <a16:colId xmlns:a16="http://schemas.microsoft.com/office/drawing/2014/main" val="93493958"/>
                    </a:ext>
                  </a:extLst>
                </a:gridCol>
                <a:gridCol w="1283493">
                  <a:extLst>
                    <a:ext uri="{9D8B030D-6E8A-4147-A177-3AD203B41FA5}">
                      <a16:colId xmlns:a16="http://schemas.microsoft.com/office/drawing/2014/main" val="2800569116"/>
                    </a:ext>
                  </a:extLst>
                </a:gridCol>
                <a:gridCol w="1283493">
                  <a:extLst>
                    <a:ext uri="{9D8B030D-6E8A-4147-A177-3AD203B41FA5}">
                      <a16:colId xmlns:a16="http://schemas.microsoft.com/office/drawing/2014/main" val="4208372920"/>
                    </a:ext>
                  </a:extLst>
                </a:gridCol>
                <a:gridCol w="1283493">
                  <a:extLst>
                    <a:ext uri="{9D8B030D-6E8A-4147-A177-3AD203B41FA5}">
                      <a16:colId xmlns:a16="http://schemas.microsoft.com/office/drawing/2014/main" val="897746061"/>
                    </a:ext>
                  </a:extLst>
                </a:gridCol>
                <a:gridCol w="1283493">
                  <a:extLst>
                    <a:ext uri="{9D8B030D-6E8A-4147-A177-3AD203B41FA5}">
                      <a16:colId xmlns:a16="http://schemas.microsoft.com/office/drawing/2014/main" val="417003724"/>
                    </a:ext>
                  </a:extLst>
                </a:gridCol>
              </a:tblGrid>
              <a:tr h="448235">
                <a:tc>
                  <a:txBody>
                    <a:bodyPr/>
                    <a:lstStyle/>
                    <a:p>
                      <a:pPr algn="ctr"/>
                      <a:r>
                        <a:rPr lang="en-GB"/>
                        <a:t>10</a:t>
                      </a:r>
                      <a:endParaRPr lang="en-GB" dirty="0"/>
                    </a:p>
                  </a:txBody>
                  <a:tcPr>
                    <a:solidFill>
                      <a:schemeClr val="tx1"/>
                    </a:solidFill>
                  </a:tcPr>
                </a:tc>
                <a:tc>
                  <a:txBody>
                    <a:bodyPr/>
                    <a:lstStyle/>
                    <a:p>
                      <a:pPr algn="ctr"/>
                      <a:r>
                        <a:rPr lang="en-GB"/>
                        <a:t>7</a:t>
                      </a:r>
                    </a:p>
                  </a:txBody>
                  <a:tcPr>
                    <a:solidFill>
                      <a:schemeClr val="tx1"/>
                    </a:solidFill>
                  </a:tcPr>
                </a:tc>
                <a:tc>
                  <a:txBody>
                    <a:bodyPr/>
                    <a:lstStyle/>
                    <a:p>
                      <a:pPr algn="ctr"/>
                      <a:r>
                        <a:rPr lang="en-GB"/>
                        <a:t>15</a:t>
                      </a:r>
                    </a:p>
                  </a:txBody>
                  <a:tcPr>
                    <a:solidFill>
                      <a:schemeClr val="tx1"/>
                    </a:solidFill>
                  </a:tcPr>
                </a:tc>
                <a:tc>
                  <a:txBody>
                    <a:bodyPr/>
                    <a:lstStyle/>
                    <a:p>
                      <a:pPr lvl="0" algn="ctr">
                        <a:buNone/>
                      </a:pPr>
                      <a:r>
                        <a:rPr lang="en-GB"/>
                        <a:t>22</a:t>
                      </a:r>
                      <a:endParaRPr lang="en-GB" dirty="0"/>
                    </a:p>
                  </a:txBody>
                  <a:tcPr>
                    <a:solidFill>
                      <a:schemeClr val="tx1"/>
                    </a:solidFill>
                  </a:tcPr>
                </a:tc>
                <a:tc>
                  <a:txBody>
                    <a:bodyPr/>
                    <a:lstStyle/>
                    <a:p>
                      <a:pPr algn="ctr"/>
                      <a:r>
                        <a:rPr lang="en-GB"/>
                        <a:t>11</a:t>
                      </a:r>
                    </a:p>
                  </a:txBody>
                  <a:tcPr>
                    <a:solidFill>
                      <a:schemeClr val="tx1"/>
                    </a:solidFill>
                  </a:tcPr>
                </a:tc>
                <a:tc>
                  <a:txBody>
                    <a:bodyPr/>
                    <a:lstStyle/>
                    <a:p>
                      <a:pPr algn="ctr"/>
                      <a:r>
                        <a:rPr lang="en-GB"/>
                        <a:t>5</a:t>
                      </a:r>
                    </a:p>
                  </a:txBody>
                  <a:tcPr>
                    <a:solidFill>
                      <a:schemeClr val="tx1"/>
                    </a:solidFill>
                  </a:tcPr>
                </a:tc>
                <a:tc>
                  <a:txBody>
                    <a:bodyPr/>
                    <a:lstStyle/>
                    <a:p>
                      <a:pPr algn="ctr"/>
                      <a:r>
                        <a:rPr lang="en-GB"/>
                        <a:t>8</a:t>
                      </a:r>
                    </a:p>
                  </a:txBody>
                  <a:tcPr>
                    <a:solidFill>
                      <a:schemeClr val="tx1"/>
                    </a:solidFill>
                  </a:tcPr>
                </a:tc>
                <a:extLst>
                  <a:ext uri="{0D108BD9-81ED-4DB2-BD59-A6C34878D82A}">
                    <a16:rowId xmlns:a16="http://schemas.microsoft.com/office/drawing/2014/main" val="4286702366"/>
                  </a:ext>
                </a:extLst>
              </a:tr>
            </a:tbl>
          </a:graphicData>
        </a:graphic>
      </p:graphicFrame>
      <p:sp>
        <p:nvSpPr>
          <p:cNvPr id="5" name="TextBox 4">
            <a:extLst>
              <a:ext uri="{FF2B5EF4-FFF2-40B4-BE49-F238E27FC236}">
                <a16:creationId xmlns:a16="http://schemas.microsoft.com/office/drawing/2014/main" id="{1776604A-B39C-7586-8D4E-84AFB266F7AB}"/>
              </a:ext>
            </a:extLst>
          </p:cNvPr>
          <p:cNvSpPr txBox="1"/>
          <p:nvPr/>
        </p:nvSpPr>
        <p:spPr>
          <a:xfrm>
            <a:off x="966506" y="2546536"/>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Given array : </a:t>
            </a:r>
          </a:p>
        </p:txBody>
      </p:sp>
      <p:sp>
        <p:nvSpPr>
          <p:cNvPr id="6" name="TextBox 5">
            <a:extLst>
              <a:ext uri="{FF2B5EF4-FFF2-40B4-BE49-F238E27FC236}">
                <a16:creationId xmlns:a16="http://schemas.microsoft.com/office/drawing/2014/main" id="{818F05B5-C1B5-F775-79BE-5D4AD9407575}"/>
              </a:ext>
            </a:extLst>
          </p:cNvPr>
          <p:cNvSpPr txBox="1"/>
          <p:nvPr/>
        </p:nvSpPr>
        <p:spPr>
          <a:xfrm>
            <a:off x="966506" y="4036918"/>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Formation of </a:t>
            </a:r>
            <a:r>
              <a:rPr lang="en-GB" dirty="0" err="1"/>
              <a:t>bit_array</a:t>
            </a:r>
            <a:r>
              <a:rPr lang="en-GB" dirty="0"/>
              <a:t> : </a:t>
            </a:r>
          </a:p>
        </p:txBody>
      </p:sp>
      <p:graphicFrame>
        <p:nvGraphicFramePr>
          <p:cNvPr id="8" name="Table 7">
            <a:extLst>
              <a:ext uri="{FF2B5EF4-FFF2-40B4-BE49-F238E27FC236}">
                <a16:creationId xmlns:a16="http://schemas.microsoft.com/office/drawing/2014/main" id="{29ED631A-4222-030C-86D1-96144C21A639}"/>
              </a:ext>
            </a:extLst>
          </p:cNvPr>
          <p:cNvGraphicFramePr>
            <a:graphicFrameLocks noGrp="1"/>
          </p:cNvGraphicFramePr>
          <p:nvPr>
            <p:extLst>
              <p:ext uri="{D42A27DB-BD31-4B8C-83A1-F6EECF244321}">
                <p14:modId xmlns:p14="http://schemas.microsoft.com/office/powerpoint/2010/main" val="1142924748"/>
              </p:ext>
            </p:extLst>
          </p:nvPr>
        </p:nvGraphicFramePr>
        <p:xfrm>
          <a:off x="1120588" y="4605617"/>
          <a:ext cx="8911160" cy="478006"/>
        </p:xfrm>
        <a:graphic>
          <a:graphicData uri="http://schemas.openxmlformats.org/drawingml/2006/table">
            <a:tbl>
              <a:tblPr firstRow="1" bandRow="1">
                <a:tableStyleId>{5C22544A-7EE6-4342-B048-85BDC9FD1C3A}</a:tableStyleId>
              </a:tblPr>
              <a:tblGrid>
                <a:gridCol w="1113895">
                  <a:extLst>
                    <a:ext uri="{9D8B030D-6E8A-4147-A177-3AD203B41FA5}">
                      <a16:colId xmlns:a16="http://schemas.microsoft.com/office/drawing/2014/main" val="3345686628"/>
                    </a:ext>
                  </a:extLst>
                </a:gridCol>
                <a:gridCol w="1113895">
                  <a:extLst>
                    <a:ext uri="{9D8B030D-6E8A-4147-A177-3AD203B41FA5}">
                      <a16:colId xmlns:a16="http://schemas.microsoft.com/office/drawing/2014/main" val="2339027670"/>
                    </a:ext>
                  </a:extLst>
                </a:gridCol>
                <a:gridCol w="1113895">
                  <a:extLst>
                    <a:ext uri="{9D8B030D-6E8A-4147-A177-3AD203B41FA5}">
                      <a16:colId xmlns:a16="http://schemas.microsoft.com/office/drawing/2014/main" val="3092515715"/>
                    </a:ext>
                  </a:extLst>
                </a:gridCol>
                <a:gridCol w="1113895">
                  <a:extLst>
                    <a:ext uri="{9D8B030D-6E8A-4147-A177-3AD203B41FA5}">
                      <a16:colId xmlns:a16="http://schemas.microsoft.com/office/drawing/2014/main" val="2187250629"/>
                    </a:ext>
                  </a:extLst>
                </a:gridCol>
                <a:gridCol w="1113895">
                  <a:extLst>
                    <a:ext uri="{9D8B030D-6E8A-4147-A177-3AD203B41FA5}">
                      <a16:colId xmlns:a16="http://schemas.microsoft.com/office/drawing/2014/main" val="3685796637"/>
                    </a:ext>
                  </a:extLst>
                </a:gridCol>
                <a:gridCol w="1113895">
                  <a:extLst>
                    <a:ext uri="{9D8B030D-6E8A-4147-A177-3AD203B41FA5}">
                      <a16:colId xmlns:a16="http://schemas.microsoft.com/office/drawing/2014/main" val="4159083526"/>
                    </a:ext>
                  </a:extLst>
                </a:gridCol>
                <a:gridCol w="1113895">
                  <a:extLst>
                    <a:ext uri="{9D8B030D-6E8A-4147-A177-3AD203B41FA5}">
                      <a16:colId xmlns:a16="http://schemas.microsoft.com/office/drawing/2014/main" val="2417938871"/>
                    </a:ext>
                  </a:extLst>
                </a:gridCol>
                <a:gridCol w="1113895">
                  <a:extLst>
                    <a:ext uri="{9D8B030D-6E8A-4147-A177-3AD203B41FA5}">
                      <a16:colId xmlns:a16="http://schemas.microsoft.com/office/drawing/2014/main" val="1819363615"/>
                    </a:ext>
                  </a:extLst>
                </a:gridCol>
              </a:tblGrid>
              <a:tr h="478006">
                <a:tc>
                  <a:txBody>
                    <a:bodyPr/>
                    <a:lstStyle/>
                    <a:p>
                      <a:pPr lvl="0" algn="ctr">
                        <a:buNone/>
                      </a:pPr>
                      <a:r>
                        <a:rPr lang="en-GB" sz="1800" dirty="0">
                          <a:effectLst/>
                        </a:rPr>
                        <a:t>0</a:t>
                      </a:r>
                    </a:p>
                  </a:txBody>
                  <a:tcPr/>
                </a:tc>
                <a:tc>
                  <a:txBody>
                    <a:bodyPr/>
                    <a:lstStyle/>
                    <a:p>
                      <a:pPr lvl="0" algn="ctr" rtl="0">
                        <a:buNone/>
                      </a:pPr>
                      <a:r>
                        <a:rPr lang="en-GB" sz="1800" dirty="0">
                          <a:effectLst/>
                        </a:rPr>
                        <a:t>0​</a:t>
                      </a:r>
                      <a:endParaRPr lang="en-GB" b="1" dirty="0">
                        <a:solidFill>
                          <a:srgbClr val="FFFFFF"/>
                        </a:solidFill>
                        <a:effectLst/>
                      </a:endParaRPr>
                    </a:p>
                  </a:txBody>
                  <a:tcPr/>
                </a:tc>
                <a:tc>
                  <a:txBody>
                    <a:bodyPr/>
                    <a:lstStyle/>
                    <a:p>
                      <a:pPr lvl="0" algn="ctr" rtl="0">
                        <a:buNone/>
                      </a:pPr>
                      <a:r>
                        <a:rPr lang="en-GB" sz="1800" dirty="0">
                          <a:effectLst/>
                        </a:rPr>
                        <a:t>0​</a:t>
                      </a:r>
                      <a:endParaRPr lang="en-GB" b="1">
                        <a:solidFill>
                          <a:srgbClr val="FFFFFF"/>
                        </a:solidFill>
                        <a:effectLst/>
                      </a:endParaRPr>
                    </a:p>
                  </a:txBody>
                  <a:tcPr/>
                </a:tc>
                <a:tc>
                  <a:txBody>
                    <a:bodyPr/>
                    <a:lstStyle/>
                    <a:p>
                      <a:pPr lvl="0" algn="ctr" rtl="0">
                        <a:buNone/>
                      </a:pPr>
                      <a:r>
                        <a:rPr lang="en-GB" sz="1800" dirty="0">
                          <a:effectLst/>
                        </a:rPr>
                        <a:t>0​</a:t>
                      </a:r>
                      <a:endParaRPr lang="en-GB" b="1" dirty="0">
                        <a:solidFill>
                          <a:srgbClr val="FFFFFF"/>
                        </a:solidFill>
                        <a:effectLst/>
                      </a:endParaRPr>
                    </a:p>
                  </a:txBody>
                  <a:tcPr/>
                </a:tc>
                <a:tc>
                  <a:txBody>
                    <a:bodyPr/>
                    <a:lstStyle/>
                    <a:p>
                      <a:pPr lvl="0" algn="ctr" rtl="0">
                        <a:buNone/>
                      </a:pPr>
                      <a:r>
                        <a:rPr lang="en-GB" sz="1800" dirty="0">
                          <a:effectLst/>
                        </a:rPr>
                        <a:t>0</a:t>
                      </a:r>
                    </a:p>
                  </a:txBody>
                  <a:tcPr/>
                </a:tc>
                <a:tc>
                  <a:txBody>
                    <a:bodyPr/>
                    <a:lstStyle/>
                    <a:p>
                      <a:pPr lvl="0" algn="ctr" rtl="0">
                        <a:buNone/>
                      </a:pPr>
                      <a:r>
                        <a:rPr lang="en-GB" sz="1800" dirty="0">
                          <a:effectLst/>
                        </a:rPr>
                        <a:t>0​</a:t>
                      </a:r>
                      <a:endParaRPr lang="en-GB" b="1">
                        <a:solidFill>
                          <a:srgbClr val="FFFFFF"/>
                        </a:solidFill>
                        <a:effectLst/>
                      </a:endParaRPr>
                    </a:p>
                  </a:txBody>
                  <a:tcPr/>
                </a:tc>
                <a:tc>
                  <a:txBody>
                    <a:bodyPr/>
                    <a:lstStyle/>
                    <a:p>
                      <a:pPr lvl="0" algn="ctr" rtl="0">
                        <a:buNone/>
                      </a:pPr>
                      <a:r>
                        <a:rPr lang="en-GB" sz="1800" dirty="0">
                          <a:effectLst/>
                        </a:rPr>
                        <a:t>0​</a:t>
                      </a:r>
                      <a:endParaRPr lang="en-GB" b="1">
                        <a:solidFill>
                          <a:srgbClr val="FFFFFF"/>
                        </a:solidFill>
                        <a:effectLst/>
                      </a:endParaRPr>
                    </a:p>
                  </a:txBody>
                  <a:tcPr/>
                </a:tc>
                <a:tc>
                  <a:txBody>
                    <a:bodyPr/>
                    <a:lstStyle/>
                    <a:p>
                      <a:pPr lvl="0" algn="ctr" rtl="0">
                        <a:buNone/>
                      </a:pPr>
                      <a:r>
                        <a:rPr lang="en-GB" sz="1800" dirty="0">
                          <a:effectLst/>
                        </a:rPr>
                        <a:t>0​</a:t>
                      </a:r>
                      <a:endParaRPr lang="en-GB" b="1">
                        <a:solidFill>
                          <a:srgbClr val="FFFFFF"/>
                        </a:solidFill>
                        <a:effectLst/>
                      </a:endParaRPr>
                    </a:p>
                  </a:txBody>
                  <a:tcPr/>
                </a:tc>
                <a:extLst>
                  <a:ext uri="{0D108BD9-81ED-4DB2-BD59-A6C34878D82A}">
                    <a16:rowId xmlns:a16="http://schemas.microsoft.com/office/drawing/2014/main" val="3774242451"/>
                  </a:ext>
                </a:extLst>
              </a:tr>
            </a:tbl>
          </a:graphicData>
        </a:graphic>
      </p:graphicFrame>
      <p:graphicFrame>
        <p:nvGraphicFramePr>
          <p:cNvPr id="10" name="Table 9">
            <a:extLst>
              <a:ext uri="{FF2B5EF4-FFF2-40B4-BE49-F238E27FC236}">
                <a16:creationId xmlns:a16="http://schemas.microsoft.com/office/drawing/2014/main" id="{CED55AA2-CFF4-CE85-677E-ECD0AA8AAC0C}"/>
              </a:ext>
            </a:extLst>
          </p:cNvPr>
          <p:cNvGraphicFramePr>
            <a:graphicFrameLocks noGrp="1"/>
          </p:cNvGraphicFramePr>
          <p:nvPr>
            <p:extLst>
              <p:ext uri="{D42A27DB-BD31-4B8C-83A1-F6EECF244321}">
                <p14:modId xmlns:p14="http://schemas.microsoft.com/office/powerpoint/2010/main" val="826985686"/>
              </p:ext>
            </p:extLst>
          </p:nvPr>
        </p:nvGraphicFramePr>
        <p:xfrm>
          <a:off x="1127312" y="4601135"/>
          <a:ext cx="8911160" cy="478006"/>
        </p:xfrm>
        <a:graphic>
          <a:graphicData uri="http://schemas.openxmlformats.org/drawingml/2006/table">
            <a:tbl>
              <a:tblPr firstRow="1" bandRow="1">
                <a:tableStyleId>{5C22544A-7EE6-4342-B048-85BDC9FD1C3A}</a:tableStyleId>
              </a:tblPr>
              <a:tblGrid>
                <a:gridCol w="1113895">
                  <a:extLst>
                    <a:ext uri="{9D8B030D-6E8A-4147-A177-3AD203B41FA5}">
                      <a16:colId xmlns:a16="http://schemas.microsoft.com/office/drawing/2014/main" val="3345686628"/>
                    </a:ext>
                  </a:extLst>
                </a:gridCol>
                <a:gridCol w="1113895">
                  <a:extLst>
                    <a:ext uri="{9D8B030D-6E8A-4147-A177-3AD203B41FA5}">
                      <a16:colId xmlns:a16="http://schemas.microsoft.com/office/drawing/2014/main" val="2339027670"/>
                    </a:ext>
                  </a:extLst>
                </a:gridCol>
                <a:gridCol w="1113895">
                  <a:extLst>
                    <a:ext uri="{9D8B030D-6E8A-4147-A177-3AD203B41FA5}">
                      <a16:colId xmlns:a16="http://schemas.microsoft.com/office/drawing/2014/main" val="3092515715"/>
                    </a:ext>
                  </a:extLst>
                </a:gridCol>
                <a:gridCol w="1113895">
                  <a:extLst>
                    <a:ext uri="{9D8B030D-6E8A-4147-A177-3AD203B41FA5}">
                      <a16:colId xmlns:a16="http://schemas.microsoft.com/office/drawing/2014/main" val="2187250629"/>
                    </a:ext>
                  </a:extLst>
                </a:gridCol>
                <a:gridCol w="1113895">
                  <a:extLst>
                    <a:ext uri="{9D8B030D-6E8A-4147-A177-3AD203B41FA5}">
                      <a16:colId xmlns:a16="http://schemas.microsoft.com/office/drawing/2014/main" val="3685796637"/>
                    </a:ext>
                  </a:extLst>
                </a:gridCol>
                <a:gridCol w="1113895">
                  <a:extLst>
                    <a:ext uri="{9D8B030D-6E8A-4147-A177-3AD203B41FA5}">
                      <a16:colId xmlns:a16="http://schemas.microsoft.com/office/drawing/2014/main" val="4159083526"/>
                    </a:ext>
                  </a:extLst>
                </a:gridCol>
                <a:gridCol w="1113895">
                  <a:extLst>
                    <a:ext uri="{9D8B030D-6E8A-4147-A177-3AD203B41FA5}">
                      <a16:colId xmlns:a16="http://schemas.microsoft.com/office/drawing/2014/main" val="2417938871"/>
                    </a:ext>
                  </a:extLst>
                </a:gridCol>
                <a:gridCol w="1113895">
                  <a:extLst>
                    <a:ext uri="{9D8B030D-6E8A-4147-A177-3AD203B41FA5}">
                      <a16:colId xmlns:a16="http://schemas.microsoft.com/office/drawing/2014/main" val="1819363615"/>
                    </a:ext>
                  </a:extLst>
                </a:gridCol>
              </a:tblGrid>
              <a:tr h="478006">
                <a:tc>
                  <a:txBody>
                    <a:bodyPr/>
                    <a:lstStyle/>
                    <a:p>
                      <a:pPr lvl="0" algn="ctr">
                        <a:buNone/>
                      </a:pPr>
                      <a:r>
                        <a:rPr lang="en-GB" sz="1800" dirty="0">
                          <a:effectLst/>
                        </a:rPr>
                        <a:t>0</a:t>
                      </a:r>
                    </a:p>
                  </a:txBody>
                  <a:tcPr/>
                </a:tc>
                <a:tc>
                  <a:txBody>
                    <a:bodyPr/>
                    <a:lstStyle/>
                    <a:p>
                      <a:pPr lvl="0" algn="ctr" rtl="0">
                        <a:buNone/>
                      </a:pPr>
                      <a:r>
                        <a:rPr lang="en-GB" sz="1800" dirty="0">
                          <a:effectLst/>
                        </a:rPr>
                        <a:t>10</a:t>
                      </a:r>
                    </a:p>
                  </a:txBody>
                  <a:tcPr/>
                </a:tc>
                <a:tc>
                  <a:txBody>
                    <a:bodyPr/>
                    <a:lstStyle/>
                    <a:p>
                      <a:pPr lvl="0" algn="ctr" rtl="0">
                        <a:buNone/>
                      </a:pPr>
                      <a:r>
                        <a:rPr lang="en-GB" sz="1800" dirty="0">
                          <a:effectLst/>
                        </a:rPr>
                        <a:t>10​</a:t>
                      </a:r>
                      <a:endParaRPr lang="en-GB" b="1" dirty="0">
                        <a:solidFill>
                          <a:srgbClr val="FFFFFF"/>
                        </a:solidFill>
                        <a:effectLst/>
                      </a:endParaRPr>
                    </a:p>
                  </a:txBody>
                  <a:tcPr/>
                </a:tc>
                <a:tc>
                  <a:txBody>
                    <a:bodyPr/>
                    <a:lstStyle/>
                    <a:p>
                      <a:pPr lvl="0" algn="ctr" rtl="0">
                        <a:buNone/>
                      </a:pPr>
                      <a:r>
                        <a:rPr lang="en-GB" sz="1800" dirty="0">
                          <a:effectLst/>
                        </a:rPr>
                        <a:t>0​</a:t>
                      </a:r>
                      <a:endParaRPr lang="en-GB" b="1" dirty="0">
                        <a:solidFill>
                          <a:srgbClr val="FFFFFF"/>
                        </a:solidFill>
                        <a:effectLst/>
                      </a:endParaRPr>
                    </a:p>
                  </a:txBody>
                  <a:tcPr/>
                </a:tc>
                <a:tc>
                  <a:txBody>
                    <a:bodyPr/>
                    <a:lstStyle/>
                    <a:p>
                      <a:pPr lvl="0" algn="ctr" rtl="0">
                        <a:buNone/>
                      </a:pPr>
                      <a:r>
                        <a:rPr lang="en-GB" sz="1800" dirty="0">
                          <a:effectLst/>
                        </a:rPr>
                        <a:t>10</a:t>
                      </a:r>
                    </a:p>
                  </a:txBody>
                  <a:tcPr/>
                </a:tc>
                <a:tc>
                  <a:txBody>
                    <a:bodyPr/>
                    <a:lstStyle/>
                    <a:p>
                      <a:pPr lvl="0" algn="ctr" rtl="0">
                        <a:buNone/>
                      </a:pPr>
                      <a:r>
                        <a:rPr lang="en-GB" sz="1800" dirty="0">
                          <a:effectLst/>
                        </a:rPr>
                        <a:t>0​</a:t>
                      </a:r>
                      <a:endParaRPr lang="en-GB" b="1">
                        <a:solidFill>
                          <a:srgbClr val="FFFFFF"/>
                        </a:solidFill>
                        <a:effectLst/>
                      </a:endParaRPr>
                    </a:p>
                  </a:txBody>
                  <a:tcPr/>
                </a:tc>
                <a:tc>
                  <a:txBody>
                    <a:bodyPr/>
                    <a:lstStyle/>
                    <a:p>
                      <a:pPr lvl="0" algn="ctr" rtl="0">
                        <a:buNone/>
                      </a:pPr>
                      <a:r>
                        <a:rPr lang="en-GB" sz="1800" dirty="0">
                          <a:effectLst/>
                        </a:rPr>
                        <a:t>0​</a:t>
                      </a:r>
                      <a:endParaRPr lang="en-GB" b="1">
                        <a:solidFill>
                          <a:srgbClr val="FFFFFF"/>
                        </a:solidFill>
                        <a:effectLst/>
                      </a:endParaRPr>
                    </a:p>
                  </a:txBody>
                  <a:tcPr/>
                </a:tc>
                <a:tc>
                  <a:txBody>
                    <a:bodyPr/>
                    <a:lstStyle/>
                    <a:p>
                      <a:pPr lvl="0" algn="ctr" rtl="0">
                        <a:buNone/>
                      </a:pPr>
                      <a:r>
                        <a:rPr lang="en-GB" sz="1800" dirty="0">
                          <a:effectLst/>
                        </a:rPr>
                        <a:t>0​</a:t>
                      </a:r>
                      <a:endParaRPr lang="en-GB" b="1">
                        <a:solidFill>
                          <a:srgbClr val="FFFFFF"/>
                        </a:solidFill>
                        <a:effectLst/>
                      </a:endParaRPr>
                    </a:p>
                  </a:txBody>
                  <a:tcPr/>
                </a:tc>
                <a:extLst>
                  <a:ext uri="{0D108BD9-81ED-4DB2-BD59-A6C34878D82A}">
                    <a16:rowId xmlns:a16="http://schemas.microsoft.com/office/drawing/2014/main" val="3774242451"/>
                  </a:ext>
                </a:extLst>
              </a:tr>
            </a:tbl>
          </a:graphicData>
        </a:graphic>
      </p:graphicFrame>
      <p:graphicFrame>
        <p:nvGraphicFramePr>
          <p:cNvPr id="12" name="Table 11">
            <a:extLst>
              <a:ext uri="{FF2B5EF4-FFF2-40B4-BE49-F238E27FC236}">
                <a16:creationId xmlns:a16="http://schemas.microsoft.com/office/drawing/2014/main" id="{146D9634-47D3-1469-D5AD-30A02D5B3CFE}"/>
              </a:ext>
            </a:extLst>
          </p:cNvPr>
          <p:cNvGraphicFramePr>
            <a:graphicFrameLocks noGrp="1"/>
          </p:cNvGraphicFramePr>
          <p:nvPr>
            <p:extLst>
              <p:ext uri="{D42A27DB-BD31-4B8C-83A1-F6EECF244321}">
                <p14:modId xmlns:p14="http://schemas.microsoft.com/office/powerpoint/2010/main" val="244661334"/>
              </p:ext>
            </p:extLst>
          </p:nvPr>
        </p:nvGraphicFramePr>
        <p:xfrm>
          <a:off x="1122830" y="4607858"/>
          <a:ext cx="8911160" cy="478006"/>
        </p:xfrm>
        <a:graphic>
          <a:graphicData uri="http://schemas.openxmlformats.org/drawingml/2006/table">
            <a:tbl>
              <a:tblPr firstRow="1" bandRow="1">
                <a:tableStyleId>{5C22544A-7EE6-4342-B048-85BDC9FD1C3A}</a:tableStyleId>
              </a:tblPr>
              <a:tblGrid>
                <a:gridCol w="1113895">
                  <a:extLst>
                    <a:ext uri="{9D8B030D-6E8A-4147-A177-3AD203B41FA5}">
                      <a16:colId xmlns:a16="http://schemas.microsoft.com/office/drawing/2014/main" val="3345686628"/>
                    </a:ext>
                  </a:extLst>
                </a:gridCol>
                <a:gridCol w="1113895">
                  <a:extLst>
                    <a:ext uri="{9D8B030D-6E8A-4147-A177-3AD203B41FA5}">
                      <a16:colId xmlns:a16="http://schemas.microsoft.com/office/drawing/2014/main" val="2339027670"/>
                    </a:ext>
                  </a:extLst>
                </a:gridCol>
                <a:gridCol w="1113895">
                  <a:extLst>
                    <a:ext uri="{9D8B030D-6E8A-4147-A177-3AD203B41FA5}">
                      <a16:colId xmlns:a16="http://schemas.microsoft.com/office/drawing/2014/main" val="3092515715"/>
                    </a:ext>
                  </a:extLst>
                </a:gridCol>
                <a:gridCol w="1113895">
                  <a:extLst>
                    <a:ext uri="{9D8B030D-6E8A-4147-A177-3AD203B41FA5}">
                      <a16:colId xmlns:a16="http://schemas.microsoft.com/office/drawing/2014/main" val="2187250629"/>
                    </a:ext>
                  </a:extLst>
                </a:gridCol>
                <a:gridCol w="1113895">
                  <a:extLst>
                    <a:ext uri="{9D8B030D-6E8A-4147-A177-3AD203B41FA5}">
                      <a16:colId xmlns:a16="http://schemas.microsoft.com/office/drawing/2014/main" val="3685796637"/>
                    </a:ext>
                  </a:extLst>
                </a:gridCol>
                <a:gridCol w="1113895">
                  <a:extLst>
                    <a:ext uri="{9D8B030D-6E8A-4147-A177-3AD203B41FA5}">
                      <a16:colId xmlns:a16="http://schemas.microsoft.com/office/drawing/2014/main" val="4159083526"/>
                    </a:ext>
                  </a:extLst>
                </a:gridCol>
                <a:gridCol w="1113895">
                  <a:extLst>
                    <a:ext uri="{9D8B030D-6E8A-4147-A177-3AD203B41FA5}">
                      <a16:colId xmlns:a16="http://schemas.microsoft.com/office/drawing/2014/main" val="2417938871"/>
                    </a:ext>
                  </a:extLst>
                </a:gridCol>
                <a:gridCol w="1113895">
                  <a:extLst>
                    <a:ext uri="{9D8B030D-6E8A-4147-A177-3AD203B41FA5}">
                      <a16:colId xmlns:a16="http://schemas.microsoft.com/office/drawing/2014/main" val="1819363615"/>
                    </a:ext>
                  </a:extLst>
                </a:gridCol>
              </a:tblGrid>
              <a:tr h="478006">
                <a:tc>
                  <a:txBody>
                    <a:bodyPr/>
                    <a:lstStyle/>
                    <a:p>
                      <a:pPr lvl="0" algn="ctr">
                        <a:buNone/>
                      </a:pPr>
                      <a:r>
                        <a:rPr lang="en-GB" sz="1800" dirty="0">
                          <a:effectLst/>
                        </a:rPr>
                        <a:t>0</a:t>
                      </a:r>
                    </a:p>
                  </a:txBody>
                  <a:tcPr/>
                </a:tc>
                <a:tc>
                  <a:txBody>
                    <a:bodyPr/>
                    <a:lstStyle/>
                    <a:p>
                      <a:pPr lvl="0" algn="ctr" rtl="0">
                        <a:buNone/>
                      </a:pPr>
                      <a:r>
                        <a:rPr lang="en-GB" sz="1800" dirty="0">
                          <a:effectLst/>
                        </a:rPr>
                        <a:t>10</a:t>
                      </a:r>
                    </a:p>
                  </a:txBody>
                  <a:tcPr/>
                </a:tc>
                <a:tc>
                  <a:txBody>
                    <a:bodyPr/>
                    <a:lstStyle/>
                    <a:p>
                      <a:pPr lvl="0" algn="ctr" rtl="0">
                        <a:buNone/>
                      </a:pPr>
                      <a:r>
                        <a:rPr lang="en-GB" sz="1800" dirty="0">
                          <a:effectLst/>
                        </a:rPr>
                        <a:t>17​</a:t>
                      </a:r>
                      <a:endParaRPr lang="en-GB" b="1" dirty="0">
                        <a:solidFill>
                          <a:srgbClr val="FFFFFF"/>
                        </a:solidFill>
                        <a:effectLst/>
                      </a:endParaRPr>
                    </a:p>
                  </a:txBody>
                  <a:tcPr/>
                </a:tc>
                <a:tc>
                  <a:txBody>
                    <a:bodyPr/>
                    <a:lstStyle/>
                    <a:p>
                      <a:pPr lvl="0" algn="ctr" rtl="0">
                        <a:buNone/>
                      </a:pPr>
                      <a:r>
                        <a:rPr lang="en-GB" sz="1800" dirty="0">
                          <a:effectLst/>
                        </a:rPr>
                        <a:t>0​</a:t>
                      </a:r>
                      <a:endParaRPr lang="en-GB" b="1" dirty="0">
                        <a:solidFill>
                          <a:srgbClr val="FFFFFF"/>
                        </a:solidFill>
                        <a:effectLst/>
                      </a:endParaRPr>
                    </a:p>
                  </a:txBody>
                  <a:tcPr/>
                </a:tc>
                <a:tc>
                  <a:txBody>
                    <a:bodyPr/>
                    <a:lstStyle/>
                    <a:p>
                      <a:pPr lvl="0" algn="ctr" rtl="0">
                        <a:buNone/>
                      </a:pPr>
                      <a:r>
                        <a:rPr lang="en-GB" sz="1800" dirty="0">
                          <a:effectLst/>
                        </a:rPr>
                        <a:t>17</a:t>
                      </a:r>
                    </a:p>
                  </a:txBody>
                  <a:tcPr/>
                </a:tc>
                <a:tc>
                  <a:txBody>
                    <a:bodyPr/>
                    <a:lstStyle/>
                    <a:p>
                      <a:pPr lvl="0" algn="ctr" rtl="0">
                        <a:buNone/>
                      </a:pPr>
                      <a:r>
                        <a:rPr lang="en-GB" sz="1800" dirty="0">
                          <a:effectLst/>
                        </a:rPr>
                        <a:t>0​</a:t>
                      </a:r>
                      <a:endParaRPr lang="en-GB" b="1">
                        <a:solidFill>
                          <a:srgbClr val="FFFFFF"/>
                        </a:solidFill>
                        <a:effectLst/>
                      </a:endParaRPr>
                    </a:p>
                  </a:txBody>
                  <a:tcPr/>
                </a:tc>
                <a:tc>
                  <a:txBody>
                    <a:bodyPr/>
                    <a:lstStyle/>
                    <a:p>
                      <a:pPr lvl="0" algn="ctr" rtl="0">
                        <a:buNone/>
                      </a:pPr>
                      <a:r>
                        <a:rPr lang="en-GB" sz="1800" dirty="0">
                          <a:effectLst/>
                        </a:rPr>
                        <a:t>0​</a:t>
                      </a:r>
                      <a:endParaRPr lang="en-GB" b="1">
                        <a:solidFill>
                          <a:srgbClr val="FFFFFF"/>
                        </a:solidFill>
                        <a:effectLst/>
                      </a:endParaRPr>
                    </a:p>
                  </a:txBody>
                  <a:tcPr/>
                </a:tc>
                <a:tc>
                  <a:txBody>
                    <a:bodyPr/>
                    <a:lstStyle/>
                    <a:p>
                      <a:pPr lvl="0" algn="ctr" rtl="0">
                        <a:buNone/>
                      </a:pPr>
                      <a:r>
                        <a:rPr lang="en-GB" sz="1800" dirty="0">
                          <a:effectLst/>
                        </a:rPr>
                        <a:t>0​</a:t>
                      </a:r>
                      <a:endParaRPr lang="en-GB" b="1">
                        <a:solidFill>
                          <a:srgbClr val="FFFFFF"/>
                        </a:solidFill>
                        <a:effectLst/>
                      </a:endParaRPr>
                    </a:p>
                  </a:txBody>
                  <a:tcPr/>
                </a:tc>
                <a:extLst>
                  <a:ext uri="{0D108BD9-81ED-4DB2-BD59-A6C34878D82A}">
                    <a16:rowId xmlns:a16="http://schemas.microsoft.com/office/drawing/2014/main" val="3774242451"/>
                  </a:ext>
                </a:extLst>
              </a:tr>
            </a:tbl>
          </a:graphicData>
        </a:graphic>
      </p:graphicFrame>
      <p:graphicFrame>
        <p:nvGraphicFramePr>
          <p:cNvPr id="14" name="Table 13">
            <a:extLst>
              <a:ext uri="{FF2B5EF4-FFF2-40B4-BE49-F238E27FC236}">
                <a16:creationId xmlns:a16="http://schemas.microsoft.com/office/drawing/2014/main" id="{D58B8E25-04D5-0139-B473-92CFC2FB2B6E}"/>
              </a:ext>
            </a:extLst>
          </p:cNvPr>
          <p:cNvGraphicFramePr>
            <a:graphicFrameLocks noGrp="1"/>
          </p:cNvGraphicFramePr>
          <p:nvPr>
            <p:extLst>
              <p:ext uri="{D42A27DB-BD31-4B8C-83A1-F6EECF244321}">
                <p14:modId xmlns:p14="http://schemas.microsoft.com/office/powerpoint/2010/main" val="2199388051"/>
              </p:ext>
            </p:extLst>
          </p:nvPr>
        </p:nvGraphicFramePr>
        <p:xfrm>
          <a:off x="1134036" y="4619064"/>
          <a:ext cx="8911160" cy="478006"/>
        </p:xfrm>
        <a:graphic>
          <a:graphicData uri="http://schemas.openxmlformats.org/drawingml/2006/table">
            <a:tbl>
              <a:tblPr firstRow="1" bandRow="1">
                <a:tableStyleId>{5C22544A-7EE6-4342-B048-85BDC9FD1C3A}</a:tableStyleId>
              </a:tblPr>
              <a:tblGrid>
                <a:gridCol w="1113895">
                  <a:extLst>
                    <a:ext uri="{9D8B030D-6E8A-4147-A177-3AD203B41FA5}">
                      <a16:colId xmlns:a16="http://schemas.microsoft.com/office/drawing/2014/main" val="3345686628"/>
                    </a:ext>
                  </a:extLst>
                </a:gridCol>
                <a:gridCol w="1113895">
                  <a:extLst>
                    <a:ext uri="{9D8B030D-6E8A-4147-A177-3AD203B41FA5}">
                      <a16:colId xmlns:a16="http://schemas.microsoft.com/office/drawing/2014/main" val="2339027670"/>
                    </a:ext>
                  </a:extLst>
                </a:gridCol>
                <a:gridCol w="1113895">
                  <a:extLst>
                    <a:ext uri="{9D8B030D-6E8A-4147-A177-3AD203B41FA5}">
                      <a16:colId xmlns:a16="http://schemas.microsoft.com/office/drawing/2014/main" val="3092515715"/>
                    </a:ext>
                  </a:extLst>
                </a:gridCol>
                <a:gridCol w="1113895">
                  <a:extLst>
                    <a:ext uri="{9D8B030D-6E8A-4147-A177-3AD203B41FA5}">
                      <a16:colId xmlns:a16="http://schemas.microsoft.com/office/drawing/2014/main" val="2187250629"/>
                    </a:ext>
                  </a:extLst>
                </a:gridCol>
                <a:gridCol w="1113895">
                  <a:extLst>
                    <a:ext uri="{9D8B030D-6E8A-4147-A177-3AD203B41FA5}">
                      <a16:colId xmlns:a16="http://schemas.microsoft.com/office/drawing/2014/main" val="3685796637"/>
                    </a:ext>
                  </a:extLst>
                </a:gridCol>
                <a:gridCol w="1113895">
                  <a:extLst>
                    <a:ext uri="{9D8B030D-6E8A-4147-A177-3AD203B41FA5}">
                      <a16:colId xmlns:a16="http://schemas.microsoft.com/office/drawing/2014/main" val="4159083526"/>
                    </a:ext>
                  </a:extLst>
                </a:gridCol>
                <a:gridCol w="1113895">
                  <a:extLst>
                    <a:ext uri="{9D8B030D-6E8A-4147-A177-3AD203B41FA5}">
                      <a16:colId xmlns:a16="http://schemas.microsoft.com/office/drawing/2014/main" val="2417938871"/>
                    </a:ext>
                  </a:extLst>
                </a:gridCol>
                <a:gridCol w="1113895">
                  <a:extLst>
                    <a:ext uri="{9D8B030D-6E8A-4147-A177-3AD203B41FA5}">
                      <a16:colId xmlns:a16="http://schemas.microsoft.com/office/drawing/2014/main" val="1819363615"/>
                    </a:ext>
                  </a:extLst>
                </a:gridCol>
              </a:tblGrid>
              <a:tr h="478006">
                <a:tc>
                  <a:txBody>
                    <a:bodyPr/>
                    <a:lstStyle/>
                    <a:p>
                      <a:pPr lvl="0" algn="ctr">
                        <a:buNone/>
                      </a:pPr>
                      <a:r>
                        <a:rPr lang="en-GB" sz="1800" dirty="0">
                          <a:effectLst/>
                        </a:rPr>
                        <a:t>0</a:t>
                      </a:r>
                    </a:p>
                  </a:txBody>
                  <a:tcPr/>
                </a:tc>
                <a:tc>
                  <a:txBody>
                    <a:bodyPr/>
                    <a:lstStyle/>
                    <a:p>
                      <a:pPr lvl="0" algn="ctr" rtl="0">
                        <a:buNone/>
                      </a:pPr>
                      <a:r>
                        <a:rPr lang="en-GB" sz="1800" dirty="0">
                          <a:effectLst/>
                        </a:rPr>
                        <a:t>10</a:t>
                      </a:r>
                    </a:p>
                  </a:txBody>
                  <a:tcPr/>
                </a:tc>
                <a:tc>
                  <a:txBody>
                    <a:bodyPr/>
                    <a:lstStyle/>
                    <a:p>
                      <a:pPr lvl="0" algn="ctr" rtl="0">
                        <a:buNone/>
                      </a:pPr>
                      <a:r>
                        <a:rPr lang="en-GB" sz="1800" dirty="0">
                          <a:effectLst/>
                        </a:rPr>
                        <a:t>17</a:t>
                      </a:r>
                      <a:endParaRPr lang="en-GB" b="1" dirty="0">
                        <a:solidFill>
                          <a:srgbClr val="FFFFFF"/>
                        </a:solidFill>
                        <a:effectLst/>
                      </a:endParaRPr>
                    </a:p>
                  </a:txBody>
                  <a:tcPr/>
                </a:tc>
                <a:tc>
                  <a:txBody>
                    <a:bodyPr/>
                    <a:lstStyle/>
                    <a:p>
                      <a:pPr lvl="0" algn="ctr" rtl="0">
                        <a:buNone/>
                      </a:pPr>
                      <a:r>
                        <a:rPr lang="en-GB" sz="1800" dirty="0">
                          <a:effectLst/>
                        </a:rPr>
                        <a:t>15</a:t>
                      </a:r>
                    </a:p>
                  </a:txBody>
                  <a:tcPr/>
                </a:tc>
                <a:tc>
                  <a:txBody>
                    <a:bodyPr/>
                    <a:lstStyle/>
                    <a:p>
                      <a:pPr lvl="0" algn="ctr" rtl="0">
                        <a:buNone/>
                      </a:pPr>
                      <a:r>
                        <a:rPr lang="en-GB" sz="1800" dirty="0">
                          <a:effectLst/>
                        </a:rPr>
                        <a:t>32</a:t>
                      </a:r>
                    </a:p>
                  </a:txBody>
                  <a:tcPr/>
                </a:tc>
                <a:tc>
                  <a:txBody>
                    <a:bodyPr/>
                    <a:lstStyle/>
                    <a:p>
                      <a:pPr lvl="0" algn="ctr" rtl="0">
                        <a:buNone/>
                      </a:pPr>
                      <a:r>
                        <a:rPr lang="en-GB" sz="1800" dirty="0">
                          <a:effectLst/>
                        </a:rPr>
                        <a:t>0​</a:t>
                      </a:r>
                      <a:endParaRPr lang="en-GB" b="1">
                        <a:solidFill>
                          <a:srgbClr val="FFFFFF"/>
                        </a:solidFill>
                        <a:effectLst/>
                      </a:endParaRPr>
                    </a:p>
                  </a:txBody>
                  <a:tcPr/>
                </a:tc>
                <a:tc>
                  <a:txBody>
                    <a:bodyPr/>
                    <a:lstStyle/>
                    <a:p>
                      <a:pPr lvl="0" algn="ctr" rtl="0">
                        <a:buNone/>
                      </a:pPr>
                      <a:r>
                        <a:rPr lang="en-GB" sz="1800" dirty="0">
                          <a:effectLst/>
                        </a:rPr>
                        <a:t>0​</a:t>
                      </a:r>
                      <a:endParaRPr lang="en-GB" b="1">
                        <a:solidFill>
                          <a:srgbClr val="FFFFFF"/>
                        </a:solidFill>
                        <a:effectLst/>
                      </a:endParaRPr>
                    </a:p>
                  </a:txBody>
                  <a:tcPr/>
                </a:tc>
                <a:tc>
                  <a:txBody>
                    <a:bodyPr/>
                    <a:lstStyle/>
                    <a:p>
                      <a:pPr lvl="0" algn="ctr" rtl="0">
                        <a:buNone/>
                      </a:pPr>
                      <a:r>
                        <a:rPr lang="en-GB" sz="1800" dirty="0">
                          <a:effectLst/>
                        </a:rPr>
                        <a:t>0​</a:t>
                      </a:r>
                      <a:endParaRPr lang="en-GB" b="1">
                        <a:solidFill>
                          <a:srgbClr val="FFFFFF"/>
                        </a:solidFill>
                        <a:effectLst/>
                      </a:endParaRPr>
                    </a:p>
                  </a:txBody>
                  <a:tcPr/>
                </a:tc>
                <a:extLst>
                  <a:ext uri="{0D108BD9-81ED-4DB2-BD59-A6C34878D82A}">
                    <a16:rowId xmlns:a16="http://schemas.microsoft.com/office/drawing/2014/main" val="3774242451"/>
                  </a:ext>
                </a:extLst>
              </a:tr>
            </a:tbl>
          </a:graphicData>
        </a:graphic>
      </p:graphicFrame>
      <p:graphicFrame>
        <p:nvGraphicFramePr>
          <p:cNvPr id="16" name="Table 15">
            <a:extLst>
              <a:ext uri="{FF2B5EF4-FFF2-40B4-BE49-F238E27FC236}">
                <a16:creationId xmlns:a16="http://schemas.microsoft.com/office/drawing/2014/main" id="{D54D7E05-B3C9-2F31-F7A9-68AD8E923290}"/>
              </a:ext>
            </a:extLst>
          </p:cNvPr>
          <p:cNvGraphicFramePr>
            <a:graphicFrameLocks noGrp="1"/>
          </p:cNvGraphicFramePr>
          <p:nvPr>
            <p:extLst>
              <p:ext uri="{D42A27DB-BD31-4B8C-83A1-F6EECF244321}">
                <p14:modId xmlns:p14="http://schemas.microsoft.com/office/powerpoint/2010/main" val="2207034110"/>
              </p:ext>
            </p:extLst>
          </p:nvPr>
        </p:nvGraphicFramePr>
        <p:xfrm>
          <a:off x="1134036" y="4619064"/>
          <a:ext cx="8911160" cy="478006"/>
        </p:xfrm>
        <a:graphic>
          <a:graphicData uri="http://schemas.openxmlformats.org/drawingml/2006/table">
            <a:tbl>
              <a:tblPr firstRow="1" bandRow="1">
                <a:tableStyleId>{5C22544A-7EE6-4342-B048-85BDC9FD1C3A}</a:tableStyleId>
              </a:tblPr>
              <a:tblGrid>
                <a:gridCol w="1113895">
                  <a:extLst>
                    <a:ext uri="{9D8B030D-6E8A-4147-A177-3AD203B41FA5}">
                      <a16:colId xmlns:a16="http://schemas.microsoft.com/office/drawing/2014/main" val="3345686628"/>
                    </a:ext>
                  </a:extLst>
                </a:gridCol>
                <a:gridCol w="1113895">
                  <a:extLst>
                    <a:ext uri="{9D8B030D-6E8A-4147-A177-3AD203B41FA5}">
                      <a16:colId xmlns:a16="http://schemas.microsoft.com/office/drawing/2014/main" val="2339027670"/>
                    </a:ext>
                  </a:extLst>
                </a:gridCol>
                <a:gridCol w="1113895">
                  <a:extLst>
                    <a:ext uri="{9D8B030D-6E8A-4147-A177-3AD203B41FA5}">
                      <a16:colId xmlns:a16="http://schemas.microsoft.com/office/drawing/2014/main" val="3092515715"/>
                    </a:ext>
                  </a:extLst>
                </a:gridCol>
                <a:gridCol w="1113895">
                  <a:extLst>
                    <a:ext uri="{9D8B030D-6E8A-4147-A177-3AD203B41FA5}">
                      <a16:colId xmlns:a16="http://schemas.microsoft.com/office/drawing/2014/main" val="2187250629"/>
                    </a:ext>
                  </a:extLst>
                </a:gridCol>
                <a:gridCol w="1113895">
                  <a:extLst>
                    <a:ext uri="{9D8B030D-6E8A-4147-A177-3AD203B41FA5}">
                      <a16:colId xmlns:a16="http://schemas.microsoft.com/office/drawing/2014/main" val="3685796637"/>
                    </a:ext>
                  </a:extLst>
                </a:gridCol>
                <a:gridCol w="1113895">
                  <a:extLst>
                    <a:ext uri="{9D8B030D-6E8A-4147-A177-3AD203B41FA5}">
                      <a16:colId xmlns:a16="http://schemas.microsoft.com/office/drawing/2014/main" val="4159083526"/>
                    </a:ext>
                  </a:extLst>
                </a:gridCol>
                <a:gridCol w="1113895">
                  <a:extLst>
                    <a:ext uri="{9D8B030D-6E8A-4147-A177-3AD203B41FA5}">
                      <a16:colId xmlns:a16="http://schemas.microsoft.com/office/drawing/2014/main" val="2417938871"/>
                    </a:ext>
                  </a:extLst>
                </a:gridCol>
                <a:gridCol w="1113895">
                  <a:extLst>
                    <a:ext uri="{9D8B030D-6E8A-4147-A177-3AD203B41FA5}">
                      <a16:colId xmlns:a16="http://schemas.microsoft.com/office/drawing/2014/main" val="1819363615"/>
                    </a:ext>
                  </a:extLst>
                </a:gridCol>
              </a:tblGrid>
              <a:tr h="478006">
                <a:tc>
                  <a:txBody>
                    <a:bodyPr/>
                    <a:lstStyle/>
                    <a:p>
                      <a:pPr lvl="0" algn="ctr">
                        <a:buNone/>
                      </a:pPr>
                      <a:r>
                        <a:rPr lang="en-GB" sz="1800" dirty="0">
                          <a:effectLst/>
                        </a:rPr>
                        <a:t>0</a:t>
                      </a:r>
                    </a:p>
                  </a:txBody>
                  <a:tcPr/>
                </a:tc>
                <a:tc>
                  <a:txBody>
                    <a:bodyPr/>
                    <a:lstStyle/>
                    <a:p>
                      <a:pPr lvl="0" algn="ctr" rtl="0">
                        <a:buNone/>
                      </a:pPr>
                      <a:r>
                        <a:rPr lang="en-GB" sz="1800" dirty="0">
                          <a:effectLst/>
                        </a:rPr>
                        <a:t>10</a:t>
                      </a:r>
                    </a:p>
                  </a:txBody>
                  <a:tcPr/>
                </a:tc>
                <a:tc>
                  <a:txBody>
                    <a:bodyPr/>
                    <a:lstStyle/>
                    <a:p>
                      <a:pPr lvl="0" algn="ctr" rtl="0">
                        <a:buNone/>
                      </a:pPr>
                      <a:r>
                        <a:rPr lang="en-GB" sz="1800" dirty="0">
                          <a:effectLst/>
                        </a:rPr>
                        <a:t>17</a:t>
                      </a:r>
                      <a:endParaRPr lang="en-GB" b="1" dirty="0">
                        <a:solidFill>
                          <a:srgbClr val="FFFFFF"/>
                        </a:solidFill>
                        <a:effectLst/>
                      </a:endParaRPr>
                    </a:p>
                  </a:txBody>
                  <a:tcPr/>
                </a:tc>
                <a:tc>
                  <a:txBody>
                    <a:bodyPr/>
                    <a:lstStyle/>
                    <a:p>
                      <a:pPr lvl="0" algn="ctr" rtl="0">
                        <a:buNone/>
                      </a:pPr>
                      <a:r>
                        <a:rPr lang="en-GB" sz="1800" dirty="0">
                          <a:effectLst/>
                        </a:rPr>
                        <a:t>15</a:t>
                      </a:r>
                    </a:p>
                  </a:txBody>
                  <a:tcPr/>
                </a:tc>
                <a:tc>
                  <a:txBody>
                    <a:bodyPr/>
                    <a:lstStyle/>
                    <a:p>
                      <a:pPr lvl="0" algn="ctr" rtl="0">
                        <a:buNone/>
                      </a:pPr>
                      <a:r>
                        <a:rPr lang="en-GB" sz="1800" dirty="0">
                          <a:effectLst/>
                        </a:rPr>
                        <a:t>54</a:t>
                      </a:r>
                    </a:p>
                  </a:txBody>
                  <a:tcPr/>
                </a:tc>
                <a:tc>
                  <a:txBody>
                    <a:bodyPr/>
                    <a:lstStyle/>
                    <a:p>
                      <a:pPr lvl="0" algn="ctr" rtl="0">
                        <a:buNone/>
                      </a:pPr>
                      <a:r>
                        <a:rPr lang="en-GB" sz="1800" dirty="0">
                          <a:effectLst/>
                        </a:rPr>
                        <a:t>0​</a:t>
                      </a:r>
                      <a:endParaRPr lang="en-GB" b="1">
                        <a:solidFill>
                          <a:srgbClr val="FFFFFF"/>
                        </a:solidFill>
                        <a:effectLst/>
                      </a:endParaRPr>
                    </a:p>
                  </a:txBody>
                  <a:tcPr/>
                </a:tc>
                <a:tc>
                  <a:txBody>
                    <a:bodyPr/>
                    <a:lstStyle/>
                    <a:p>
                      <a:pPr lvl="0" algn="ctr" rtl="0">
                        <a:buNone/>
                      </a:pPr>
                      <a:r>
                        <a:rPr lang="en-GB" sz="1800" dirty="0">
                          <a:effectLst/>
                        </a:rPr>
                        <a:t>0​</a:t>
                      </a:r>
                      <a:endParaRPr lang="en-GB" b="1">
                        <a:solidFill>
                          <a:srgbClr val="FFFFFF"/>
                        </a:solidFill>
                        <a:effectLst/>
                      </a:endParaRPr>
                    </a:p>
                  </a:txBody>
                  <a:tcPr/>
                </a:tc>
                <a:tc>
                  <a:txBody>
                    <a:bodyPr/>
                    <a:lstStyle/>
                    <a:p>
                      <a:pPr lvl="0" algn="ctr" rtl="0">
                        <a:buNone/>
                      </a:pPr>
                      <a:r>
                        <a:rPr lang="en-GB" sz="1800" dirty="0">
                          <a:effectLst/>
                        </a:rPr>
                        <a:t>0​</a:t>
                      </a:r>
                      <a:endParaRPr lang="en-GB" b="1">
                        <a:solidFill>
                          <a:srgbClr val="FFFFFF"/>
                        </a:solidFill>
                        <a:effectLst/>
                      </a:endParaRPr>
                    </a:p>
                  </a:txBody>
                  <a:tcPr/>
                </a:tc>
                <a:extLst>
                  <a:ext uri="{0D108BD9-81ED-4DB2-BD59-A6C34878D82A}">
                    <a16:rowId xmlns:a16="http://schemas.microsoft.com/office/drawing/2014/main" val="3774242451"/>
                  </a:ext>
                </a:extLst>
              </a:tr>
            </a:tbl>
          </a:graphicData>
        </a:graphic>
      </p:graphicFrame>
      <p:graphicFrame>
        <p:nvGraphicFramePr>
          <p:cNvPr id="18" name="Table 17">
            <a:extLst>
              <a:ext uri="{FF2B5EF4-FFF2-40B4-BE49-F238E27FC236}">
                <a16:creationId xmlns:a16="http://schemas.microsoft.com/office/drawing/2014/main" id="{A85D3F1A-4906-8473-2BF4-DB2076745CBD}"/>
              </a:ext>
            </a:extLst>
          </p:cNvPr>
          <p:cNvGraphicFramePr>
            <a:graphicFrameLocks noGrp="1"/>
          </p:cNvGraphicFramePr>
          <p:nvPr>
            <p:extLst>
              <p:ext uri="{D42A27DB-BD31-4B8C-83A1-F6EECF244321}">
                <p14:modId xmlns:p14="http://schemas.microsoft.com/office/powerpoint/2010/main" val="2930192780"/>
              </p:ext>
            </p:extLst>
          </p:nvPr>
        </p:nvGraphicFramePr>
        <p:xfrm>
          <a:off x="1129554" y="4614582"/>
          <a:ext cx="8911160" cy="478006"/>
        </p:xfrm>
        <a:graphic>
          <a:graphicData uri="http://schemas.openxmlformats.org/drawingml/2006/table">
            <a:tbl>
              <a:tblPr firstRow="1" bandRow="1">
                <a:tableStyleId>{5C22544A-7EE6-4342-B048-85BDC9FD1C3A}</a:tableStyleId>
              </a:tblPr>
              <a:tblGrid>
                <a:gridCol w="1113895">
                  <a:extLst>
                    <a:ext uri="{9D8B030D-6E8A-4147-A177-3AD203B41FA5}">
                      <a16:colId xmlns:a16="http://schemas.microsoft.com/office/drawing/2014/main" val="3345686628"/>
                    </a:ext>
                  </a:extLst>
                </a:gridCol>
                <a:gridCol w="1113895">
                  <a:extLst>
                    <a:ext uri="{9D8B030D-6E8A-4147-A177-3AD203B41FA5}">
                      <a16:colId xmlns:a16="http://schemas.microsoft.com/office/drawing/2014/main" val="2339027670"/>
                    </a:ext>
                  </a:extLst>
                </a:gridCol>
                <a:gridCol w="1113895">
                  <a:extLst>
                    <a:ext uri="{9D8B030D-6E8A-4147-A177-3AD203B41FA5}">
                      <a16:colId xmlns:a16="http://schemas.microsoft.com/office/drawing/2014/main" val="3092515715"/>
                    </a:ext>
                  </a:extLst>
                </a:gridCol>
                <a:gridCol w="1113895">
                  <a:extLst>
                    <a:ext uri="{9D8B030D-6E8A-4147-A177-3AD203B41FA5}">
                      <a16:colId xmlns:a16="http://schemas.microsoft.com/office/drawing/2014/main" val="2187250629"/>
                    </a:ext>
                  </a:extLst>
                </a:gridCol>
                <a:gridCol w="1113895">
                  <a:extLst>
                    <a:ext uri="{9D8B030D-6E8A-4147-A177-3AD203B41FA5}">
                      <a16:colId xmlns:a16="http://schemas.microsoft.com/office/drawing/2014/main" val="3685796637"/>
                    </a:ext>
                  </a:extLst>
                </a:gridCol>
                <a:gridCol w="1113895">
                  <a:extLst>
                    <a:ext uri="{9D8B030D-6E8A-4147-A177-3AD203B41FA5}">
                      <a16:colId xmlns:a16="http://schemas.microsoft.com/office/drawing/2014/main" val="4159083526"/>
                    </a:ext>
                  </a:extLst>
                </a:gridCol>
                <a:gridCol w="1113895">
                  <a:extLst>
                    <a:ext uri="{9D8B030D-6E8A-4147-A177-3AD203B41FA5}">
                      <a16:colId xmlns:a16="http://schemas.microsoft.com/office/drawing/2014/main" val="2417938871"/>
                    </a:ext>
                  </a:extLst>
                </a:gridCol>
                <a:gridCol w="1113895">
                  <a:extLst>
                    <a:ext uri="{9D8B030D-6E8A-4147-A177-3AD203B41FA5}">
                      <a16:colId xmlns:a16="http://schemas.microsoft.com/office/drawing/2014/main" val="1819363615"/>
                    </a:ext>
                  </a:extLst>
                </a:gridCol>
              </a:tblGrid>
              <a:tr h="478006">
                <a:tc>
                  <a:txBody>
                    <a:bodyPr/>
                    <a:lstStyle/>
                    <a:p>
                      <a:pPr lvl="0" algn="ctr">
                        <a:buNone/>
                      </a:pPr>
                      <a:r>
                        <a:rPr lang="en-GB" sz="1800" dirty="0">
                          <a:effectLst/>
                        </a:rPr>
                        <a:t>0</a:t>
                      </a:r>
                    </a:p>
                  </a:txBody>
                  <a:tcPr/>
                </a:tc>
                <a:tc>
                  <a:txBody>
                    <a:bodyPr/>
                    <a:lstStyle/>
                    <a:p>
                      <a:pPr lvl="0" algn="ctr" rtl="0">
                        <a:buNone/>
                      </a:pPr>
                      <a:r>
                        <a:rPr lang="en-GB" sz="1800" dirty="0">
                          <a:effectLst/>
                        </a:rPr>
                        <a:t>10</a:t>
                      </a:r>
                    </a:p>
                  </a:txBody>
                  <a:tcPr/>
                </a:tc>
                <a:tc>
                  <a:txBody>
                    <a:bodyPr/>
                    <a:lstStyle/>
                    <a:p>
                      <a:pPr lvl="0" algn="ctr" rtl="0">
                        <a:buNone/>
                      </a:pPr>
                      <a:r>
                        <a:rPr lang="en-GB" sz="1800" dirty="0">
                          <a:effectLst/>
                        </a:rPr>
                        <a:t>17</a:t>
                      </a:r>
                      <a:endParaRPr lang="en-GB" b="1" dirty="0">
                        <a:solidFill>
                          <a:srgbClr val="FFFFFF"/>
                        </a:solidFill>
                        <a:effectLst/>
                      </a:endParaRPr>
                    </a:p>
                  </a:txBody>
                  <a:tcPr/>
                </a:tc>
                <a:tc>
                  <a:txBody>
                    <a:bodyPr/>
                    <a:lstStyle/>
                    <a:p>
                      <a:pPr lvl="0" algn="ctr" rtl="0">
                        <a:buNone/>
                      </a:pPr>
                      <a:r>
                        <a:rPr lang="en-GB" sz="1800" dirty="0">
                          <a:effectLst/>
                        </a:rPr>
                        <a:t>15</a:t>
                      </a:r>
                    </a:p>
                  </a:txBody>
                  <a:tcPr/>
                </a:tc>
                <a:tc>
                  <a:txBody>
                    <a:bodyPr/>
                    <a:lstStyle/>
                    <a:p>
                      <a:pPr lvl="0" algn="ctr" rtl="0">
                        <a:buNone/>
                      </a:pPr>
                      <a:r>
                        <a:rPr lang="en-GB" sz="1800" dirty="0">
                          <a:effectLst/>
                        </a:rPr>
                        <a:t>54</a:t>
                      </a:r>
                    </a:p>
                  </a:txBody>
                  <a:tcPr/>
                </a:tc>
                <a:tc>
                  <a:txBody>
                    <a:bodyPr/>
                    <a:lstStyle/>
                    <a:p>
                      <a:pPr lvl="0" algn="ctr" rtl="0">
                        <a:buNone/>
                      </a:pPr>
                      <a:r>
                        <a:rPr lang="en-GB" sz="1800" dirty="0">
                          <a:effectLst/>
                        </a:rPr>
                        <a:t>11</a:t>
                      </a:r>
                    </a:p>
                  </a:txBody>
                  <a:tcPr/>
                </a:tc>
                <a:tc>
                  <a:txBody>
                    <a:bodyPr/>
                    <a:lstStyle/>
                    <a:p>
                      <a:pPr lvl="0" algn="ctr" rtl="0">
                        <a:buNone/>
                      </a:pPr>
                      <a:r>
                        <a:rPr lang="en-GB" sz="1800" dirty="0">
                          <a:effectLst/>
                        </a:rPr>
                        <a:t>11</a:t>
                      </a:r>
                    </a:p>
                  </a:txBody>
                  <a:tcPr/>
                </a:tc>
                <a:tc>
                  <a:txBody>
                    <a:bodyPr/>
                    <a:lstStyle/>
                    <a:p>
                      <a:pPr lvl="0" algn="ctr" rtl="0">
                        <a:buNone/>
                      </a:pPr>
                      <a:r>
                        <a:rPr lang="en-GB" sz="1800" dirty="0">
                          <a:effectLst/>
                        </a:rPr>
                        <a:t>0​</a:t>
                      </a:r>
                      <a:endParaRPr lang="en-GB" b="1">
                        <a:solidFill>
                          <a:srgbClr val="FFFFFF"/>
                        </a:solidFill>
                        <a:effectLst/>
                      </a:endParaRPr>
                    </a:p>
                  </a:txBody>
                  <a:tcPr/>
                </a:tc>
                <a:extLst>
                  <a:ext uri="{0D108BD9-81ED-4DB2-BD59-A6C34878D82A}">
                    <a16:rowId xmlns:a16="http://schemas.microsoft.com/office/drawing/2014/main" val="3774242451"/>
                  </a:ext>
                </a:extLst>
              </a:tr>
            </a:tbl>
          </a:graphicData>
        </a:graphic>
      </p:graphicFrame>
      <p:graphicFrame>
        <p:nvGraphicFramePr>
          <p:cNvPr id="20" name="Table 19">
            <a:extLst>
              <a:ext uri="{FF2B5EF4-FFF2-40B4-BE49-F238E27FC236}">
                <a16:creationId xmlns:a16="http://schemas.microsoft.com/office/drawing/2014/main" id="{120526E0-AC5B-8131-12A8-CBF3D61D7A11}"/>
              </a:ext>
            </a:extLst>
          </p:cNvPr>
          <p:cNvGraphicFramePr>
            <a:graphicFrameLocks noGrp="1"/>
          </p:cNvGraphicFramePr>
          <p:nvPr>
            <p:extLst>
              <p:ext uri="{D42A27DB-BD31-4B8C-83A1-F6EECF244321}">
                <p14:modId xmlns:p14="http://schemas.microsoft.com/office/powerpoint/2010/main" val="1538029428"/>
              </p:ext>
            </p:extLst>
          </p:nvPr>
        </p:nvGraphicFramePr>
        <p:xfrm>
          <a:off x="1140760" y="4625788"/>
          <a:ext cx="8911160" cy="478006"/>
        </p:xfrm>
        <a:graphic>
          <a:graphicData uri="http://schemas.openxmlformats.org/drawingml/2006/table">
            <a:tbl>
              <a:tblPr firstRow="1" bandRow="1">
                <a:tableStyleId>{5C22544A-7EE6-4342-B048-85BDC9FD1C3A}</a:tableStyleId>
              </a:tblPr>
              <a:tblGrid>
                <a:gridCol w="1113895">
                  <a:extLst>
                    <a:ext uri="{9D8B030D-6E8A-4147-A177-3AD203B41FA5}">
                      <a16:colId xmlns:a16="http://schemas.microsoft.com/office/drawing/2014/main" val="3345686628"/>
                    </a:ext>
                  </a:extLst>
                </a:gridCol>
                <a:gridCol w="1113895">
                  <a:extLst>
                    <a:ext uri="{9D8B030D-6E8A-4147-A177-3AD203B41FA5}">
                      <a16:colId xmlns:a16="http://schemas.microsoft.com/office/drawing/2014/main" val="2339027670"/>
                    </a:ext>
                  </a:extLst>
                </a:gridCol>
                <a:gridCol w="1113895">
                  <a:extLst>
                    <a:ext uri="{9D8B030D-6E8A-4147-A177-3AD203B41FA5}">
                      <a16:colId xmlns:a16="http://schemas.microsoft.com/office/drawing/2014/main" val="3092515715"/>
                    </a:ext>
                  </a:extLst>
                </a:gridCol>
                <a:gridCol w="1113895">
                  <a:extLst>
                    <a:ext uri="{9D8B030D-6E8A-4147-A177-3AD203B41FA5}">
                      <a16:colId xmlns:a16="http://schemas.microsoft.com/office/drawing/2014/main" val="2187250629"/>
                    </a:ext>
                  </a:extLst>
                </a:gridCol>
                <a:gridCol w="1113895">
                  <a:extLst>
                    <a:ext uri="{9D8B030D-6E8A-4147-A177-3AD203B41FA5}">
                      <a16:colId xmlns:a16="http://schemas.microsoft.com/office/drawing/2014/main" val="3685796637"/>
                    </a:ext>
                  </a:extLst>
                </a:gridCol>
                <a:gridCol w="1113895">
                  <a:extLst>
                    <a:ext uri="{9D8B030D-6E8A-4147-A177-3AD203B41FA5}">
                      <a16:colId xmlns:a16="http://schemas.microsoft.com/office/drawing/2014/main" val="4159083526"/>
                    </a:ext>
                  </a:extLst>
                </a:gridCol>
                <a:gridCol w="1113895">
                  <a:extLst>
                    <a:ext uri="{9D8B030D-6E8A-4147-A177-3AD203B41FA5}">
                      <a16:colId xmlns:a16="http://schemas.microsoft.com/office/drawing/2014/main" val="2417938871"/>
                    </a:ext>
                  </a:extLst>
                </a:gridCol>
                <a:gridCol w="1113895">
                  <a:extLst>
                    <a:ext uri="{9D8B030D-6E8A-4147-A177-3AD203B41FA5}">
                      <a16:colId xmlns:a16="http://schemas.microsoft.com/office/drawing/2014/main" val="1819363615"/>
                    </a:ext>
                  </a:extLst>
                </a:gridCol>
              </a:tblGrid>
              <a:tr h="478006">
                <a:tc>
                  <a:txBody>
                    <a:bodyPr/>
                    <a:lstStyle/>
                    <a:p>
                      <a:pPr lvl="0" algn="ctr">
                        <a:buNone/>
                      </a:pPr>
                      <a:r>
                        <a:rPr lang="en-GB" sz="1800" dirty="0">
                          <a:effectLst/>
                        </a:rPr>
                        <a:t>0</a:t>
                      </a:r>
                    </a:p>
                  </a:txBody>
                  <a:tcPr/>
                </a:tc>
                <a:tc>
                  <a:txBody>
                    <a:bodyPr/>
                    <a:lstStyle/>
                    <a:p>
                      <a:pPr lvl="0" algn="ctr" rtl="0">
                        <a:buNone/>
                      </a:pPr>
                      <a:r>
                        <a:rPr lang="en-GB" sz="1800" dirty="0">
                          <a:effectLst/>
                        </a:rPr>
                        <a:t>10</a:t>
                      </a:r>
                    </a:p>
                  </a:txBody>
                  <a:tcPr/>
                </a:tc>
                <a:tc>
                  <a:txBody>
                    <a:bodyPr/>
                    <a:lstStyle/>
                    <a:p>
                      <a:pPr lvl="0" algn="ctr" rtl="0">
                        <a:buNone/>
                      </a:pPr>
                      <a:r>
                        <a:rPr lang="en-GB" sz="1800" dirty="0">
                          <a:effectLst/>
                        </a:rPr>
                        <a:t>17</a:t>
                      </a:r>
                      <a:endParaRPr lang="en-GB" b="1" dirty="0">
                        <a:solidFill>
                          <a:srgbClr val="FFFFFF"/>
                        </a:solidFill>
                        <a:effectLst/>
                      </a:endParaRPr>
                    </a:p>
                  </a:txBody>
                  <a:tcPr/>
                </a:tc>
                <a:tc>
                  <a:txBody>
                    <a:bodyPr/>
                    <a:lstStyle/>
                    <a:p>
                      <a:pPr lvl="0" algn="ctr" rtl="0">
                        <a:buNone/>
                      </a:pPr>
                      <a:r>
                        <a:rPr lang="en-GB" sz="1800" dirty="0">
                          <a:effectLst/>
                        </a:rPr>
                        <a:t>15</a:t>
                      </a:r>
                    </a:p>
                  </a:txBody>
                  <a:tcPr/>
                </a:tc>
                <a:tc>
                  <a:txBody>
                    <a:bodyPr/>
                    <a:lstStyle/>
                    <a:p>
                      <a:pPr lvl="0" algn="ctr" rtl="0">
                        <a:buNone/>
                      </a:pPr>
                      <a:r>
                        <a:rPr lang="en-GB" sz="1800" dirty="0">
                          <a:effectLst/>
                        </a:rPr>
                        <a:t>54</a:t>
                      </a:r>
                    </a:p>
                  </a:txBody>
                  <a:tcPr/>
                </a:tc>
                <a:tc>
                  <a:txBody>
                    <a:bodyPr/>
                    <a:lstStyle/>
                    <a:p>
                      <a:pPr lvl="0" algn="ctr" rtl="0">
                        <a:buNone/>
                      </a:pPr>
                      <a:r>
                        <a:rPr lang="en-GB" sz="1800" dirty="0">
                          <a:effectLst/>
                        </a:rPr>
                        <a:t>11</a:t>
                      </a:r>
                    </a:p>
                  </a:txBody>
                  <a:tcPr/>
                </a:tc>
                <a:tc>
                  <a:txBody>
                    <a:bodyPr/>
                    <a:lstStyle/>
                    <a:p>
                      <a:pPr lvl="0" algn="ctr" rtl="0">
                        <a:buNone/>
                      </a:pPr>
                      <a:r>
                        <a:rPr lang="en-GB" sz="1800" dirty="0">
                          <a:effectLst/>
                        </a:rPr>
                        <a:t>16</a:t>
                      </a:r>
                    </a:p>
                  </a:txBody>
                  <a:tcPr/>
                </a:tc>
                <a:tc>
                  <a:txBody>
                    <a:bodyPr/>
                    <a:lstStyle/>
                    <a:p>
                      <a:pPr lvl="0" algn="ctr" rtl="0">
                        <a:buNone/>
                      </a:pPr>
                      <a:r>
                        <a:rPr lang="en-GB" sz="1800" dirty="0">
                          <a:effectLst/>
                        </a:rPr>
                        <a:t>0​</a:t>
                      </a:r>
                      <a:endParaRPr lang="en-GB" b="1">
                        <a:solidFill>
                          <a:srgbClr val="FFFFFF"/>
                        </a:solidFill>
                        <a:effectLst/>
                      </a:endParaRPr>
                    </a:p>
                  </a:txBody>
                  <a:tcPr/>
                </a:tc>
                <a:extLst>
                  <a:ext uri="{0D108BD9-81ED-4DB2-BD59-A6C34878D82A}">
                    <a16:rowId xmlns:a16="http://schemas.microsoft.com/office/drawing/2014/main" val="3774242451"/>
                  </a:ext>
                </a:extLst>
              </a:tr>
            </a:tbl>
          </a:graphicData>
        </a:graphic>
      </p:graphicFrame>
      <p:graphicFrame>
        <p:nvGraphicFramePr>
          <p:cNvPr id="22" name="Table 21">
            <a:extLst>
              <a:ext uri="{FF2B5EF4-FFF2-40B4-BE49-F238E27FC236}">
                <a16:creationId xmlns:a16="http://schemas.microsoft.com/office/drawing/2014/main" id="{BC77D3E4-29E4-BFAF-2663-D63647D9BCA9}"/>
              </a:ext>
            </a:extLst>
          </p:cNvPr>
          <p:cNvGraphicFramePr>
            <a:graphicFrameLocks noGrp="1"/>
          </p:cNvGraphicFramePr>
          <p:nvPr>
            <p:extLst>
              <p:ext uri="{D42A27DB-BD31-4B8C-83A1-F6EECF244321}">
                <p14:modId xmlns:p14="http://schemas.microsoft.com/office/powerpoint/2010/main" val="344477323"/>
              </p:ext>
            </p:extLst>
          </p:nvPr>
        </p:nvGraphicFramePr>
        <p:xfrm>
          <a:off x="1136278" y="4621306"/>
          <a:ext cx="8911160" cy="478006"/>
        </p:xfrm>
        <a:graphic>
          <a:graphicData uri="http://schemas.openxmlformats.org/drawingml/2006/table">
            <a:tbl>
              <a:tblPr firstRow="1" bandRow="1">
                <a:tableStyleId>{5C22544A-7EE6-4342-B048-85BDC9FD1C3A}</a:tableStyleId>
              </a:tblPr>
              <a:tblGrid>
                <a:gridCol w="1113895">
                  <a:extLst>
                    <a:ext uri="{9D8B030D-6E8A-4147-A177-3AD203B41FA5}">
                      <a16:colId xmlns:a16="http://schemas.microsoft.com/office/drawing/2014/main" val="3345686628"/>
                    </a:ext>
                  </a:extLst>
                </a:gridCol>
                <a:gridCol w="1113895">
                  <a:extLst>
                    <a:ext uri="{9D8B030D-6E8A-4147-A177-3AD203B41FA5}">
                      <a16:colId xmlns:a16="http://schemas.microsoft.com/office/drawing/2014/main" val="2339027670"/>
                    </a:ext>
                  </a:extLst>
                </a:gridCol>
                <a:gridCol w="1113895">
                  <a:extLst>
                    <a:ext uri="{9D8B030D-6E8A-4147-A177-3AD203B41FA5}">
                      <a16:colId xmlns:a16="http://schemas.microsoft.com/office/drawing/2014/main" val="3092515715"/>
                    </a:ext>
                  </a:extLst>
                </a:gridCol>
                <a:gridCol w="1113895">
                  <a:extLst>
                    <a:ext uri="{9D8B030D-6E8A-4147-A177-3AD203B41FA5}">
                      <a16:colId xmlns:a16="http://schemas.microsoft.com/office/drawing/2014/main" val="2187250629"/>
                    </a:ext>
                  </a:extLst>
                </a:gridCol>
                <a:gridCol w="1113895">
                  <a:extLst>
                    <a:ext uri="{9D8B030D-6E8A-4147-A177-3AD203B41FA5}">
                      <a16:colId xmlns:a16="http://schemas.microsoft.com/office/drawing/2014/main" val="3685796637"/>
                    </a:ext>
                  </a:extLst>
                </a:gridCol>
                <a:gridCol w="1113895">
                  <a:extLst>
                    <a:ext uri="{9D8B030D-6E8A-4147-A177-3AD203B41FA5}">
                      <a16:colId xmlns:a16="http://schemas.microsoft.com/office/drawing/2014/main" val="4159083526"/>
                    </a:ext>
                  </a:extLst>
                </a:gridCol>
                <a:gridCol w="1113895">
                  <a:extLst>
                    <a:ext uri="{9D8B030D-6E8A-4147-A177-3AD203B41FA5}">
                      <a16:colId xmlns:a16="http://schemas.microsoft.com/office/drawing/2014/main" val="2417938871"/>
                    </a:ext>
                  </a:extLst>
                </a:gridCol>
                <a:gridCol w="1113895">
                  <a:extLst>
                    <a:ext uri="{9D8B030D-6E8A-4147-A177-3AD203B41FA5}">
                      <a16:colId xmlns:a16="http://schemas.microsoft.com/office/drawing/2014/main" val="1819363615"/>
                    </a:ext>
                  </a:extLst>
                </a:gridCol>
              </a:tblGrid>
              <a:tr h="478006">
                <a:tc>
                  <a:txBody>
                    <a:bodyPr/>
                    <a:lstStyle/>
                    <a:p>
                      <a:pPr lvl="0" algn="ctr">
                        <a:buNone/>
                      </a:pPr>
                      <a:r>
                        <a:rPr lang="en-GB" sz="1800" dirty="0">
                          <a:effectLst/>
                        </a:rPr>
                        <a:t>0</a:t>
                      </a:r>
                    </a:p>
                  </a:txBody>
                  <a:tcPr/>
                </a:tc>
                <a:tc>
                  <a:txBody>
                    <a:bodyPr/>
                    <a:lstStyle/>
                    <a:p>
                      <a:pPr lvl="0" algn="ctr" rtl="0">
                        <a:buNone/>
                      </a:pPr>
                      <a:r>
                        <a:rPr lang="en-GB" sz="1800" dirty="0">
                          <a:effectLst/>
                        </a:rPr>
                        <a:t>10</a:t>
                      </a:r>
                    </a:p>
                  </a:txBody>
                  <a:tcPr/>
                </a:tc>
                <a:tc>
                  <a:txBody>
                    <a:bodyPr/>
                    <a:lstStyle/>
                    <a:p>
                      <a:pPr lvl="0" algn="ctr" rtl="0">
                        <a:buNone/>
                      </a:pPr>
                      <a:r>
                        <a:rPr lang="en-GB" sz="1800" dirty="0">
                          <a:effectLst/>
                        </a:rPr>
                        <a:t>17</a:t>
                      </a:r>
                      <a:endParaRPr lang="en-GB" b="1" dirty="0">
                        <a:solidFill>
                          <a:srgbClr val="FFFFFF"/>
                        </a:solidFill>
                        <a:effectLst/>
                      </a:endParaRPr>
                    </a:p>
                  </a:txBody>
                  <a:tcPr/>
                </a:tc>
                <a:tc>
                  <a:txBody>
                    <a:bodyPr/>
                    <a:lstStyle/>
                    <a:p>
                      <a:pPr lvl="0" algn="ctr" rtl="0">
                        <a:buNone/>
                      </a:pPr>
                      <a:r>
                        <a:rPr lang="en-GB" sz="1800" dirty="0">
                          <a:effectLst/>
                        </a:rPr>
                        <a:t>15</a:t>
                      </a:r>
                    </a:p>
                  </a:txBody>
                  <a:tcPr/>
                </a:tc>
                <a:tc>
                  <a:txBody>
                    <a:bodyPr/>
                    <a:lstStyle/>
                    <a:p>
                      <a:pPr lvl="0" algn="ctr" rtl="0">
                        <a:buNone/>
                      </a:pPr>
                      <a:r>
                        <a:rPr lang="en-GB" sz="1800" dirty="0">
                          <a:effectLst/>
                        </a:rPr>
                        <a:t>54</a:t>
                      </a:r>
                    </a:p>
                  </a:txBody>
                  <a:tcPr/>
                </a:tc>
                <a:tc>
                  <a:txBody>
                    <a:bodyPr/>
                    <a:lstStyle/>
                    <a:p>
                      <a:pPr lvl="0" algn="ctr" rtl="0">
                        <a:buNone/>
                      </a:pPr>
                      <a:r>
                        <a:rPr lang="en-GB" sz="1800" dirty="0">
                          <a:effectLst/>
                        </a:rPr>
                        <a:t>11</a:t>
                      </a:r>
                    </a:p>
                  </a:txBody>
                  <a:tcPr/>
                </a:tc>
                <a:tc>
                  <a:txBody>
                    <a:bodyPr/>
                    <a:lstStyle/>
                    <a:p>
                      <a:pPr lvl="0" algn="ctr" rtl="0">
                        <a:buNone/>
                      </a:pPr>
                      <a:r>
                        <a:rPr lang="en-GB" sz="1800" dirty="0">
                          <a:effectLst/>
                        </a:rPr>
                        <a:t>16</a:t>
                      </a:r>
                    </a:p>
                  </a:txBody>
                  <a:tcPr/>
                </a:tc>
                <a:tc>
                  <a:txBody>
                    <a:bodyPr/>
                    <a:lstStyle/>
                    <a:p>
                      <a:pPr lvl="0" algn="ctr" rtl="0">
                        <a:buNone/>
                      </a:pPr>
                      <a:r>
                        <a:rPr lang="en-GB" sz="1800" dirty="0">
                          <a:effectLst/>
                        </a:rPr>
                        <a:t>8</a:t>
                      </a:r>
                    </a:p>
                  </a:txBody>
                  <a:tcPr/>
                </a:tc>
                <a:extLst>
                  <a:ext uri="{0D108BD9-81ED-4DB2-BD59-A6C34878D82A}">
                    <a16:rowId xmlns:a16="http://schemas.microsoft.com/office/drawing/2014/main" val="3774242451"/>
                  </a:ext>
                </a:extLst>
              </a:tr>
            </a:tbl>
          </a:graphicData>
        </a:graphic>
      </p:graphicFrame>
      <p:sp>
        <p:nvSpPr>
          <p:cNvPr id="23" name="TextBox 22">
            <a:extLst>
              <a:ext uri="{FF2B5EF4-FFF2-40B4-BE49-F238E27FC236}">
                <a16:creationId xmlns:a16="http://schemas.microsoft.com/office/drawing/2014/main" id="{A74AD385-AC1D-170D-8C10-BF7175D52F69}"/>
              </a:ext>
            </a:extLst>
          </p:cNvPr>
          <p:cNvSpPr txBox="1"/>
          <p:nvPr/>
        </p:nvSpPr>
        <p:spPr>
          <a:xfrm>
            <a:off x="1596838" y="52807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3" name="TextBox 2">
            <a:extLst>
              <a:ext uri="{FF2B5EF4-FFF2-40B4-BE49-F238E27FC236}">
                <a16:creationId xmlns:a16="http://schemas.microsoft.com/office/drawing/2014/main" id="{8C5D68ED-443C-1B3B-375A-E08BBF1A3490}"/>
              </a:ext>
            </a:extLst>
          </p:cNvPr>
          <p:cNvSpPr txBox="1"/>
          <p:nvPr/>
        </p:nvSpPr>
        <p:spPr>
          <a:xfrm>
            <a:off x="6099565" y="52807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7" name="TextBox 6">
            <a:extLst>
              <a:ext uri="{FF2B5EF4-FFF2-40B4-BE49-F238E27FC236}">
                <a16:creationId xmlns:a16="http://schemas.microsoft.com/office/drawing/2014/main" id="{8AE0EEB9-3E98-2808-A934-C0684966D7BF}"/>
              </a:ext>
            </a:extLst>
          </p:cNvPr>
          <p:cNvSpPr txBox="1"/>
          <p:nvPr/>
        </p:nvSpPr>
        <p:spPr>
          <a:xfrm>
            <a:off x="4852655" y="528077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9" name="TextBox 8">
            <a:extLst>
              <a:ext uri="{FF2B5EF4-FFF2-40B4-BE49-F238E27FC236}">
                <a16:creationId xmlns:a16="http://schemas.microsoft.com/office/drawing/2014/main" id="{7C9A7128-8219-98FE-097E-4CF06048BE2B}"/>
              </a:ext>
            </a:extLst>
          </p:cNvPr>
          <p:cNvSpPr txBox="1"/>
          <p:nvPr/>
        </p:nvSpPr>
        <p:spPr>
          <a:xfrm>
            <a:off x="3853149" y="52807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1" name="TextBox 10">
            <a:extLst>
              <a:ext uri="{FF2B5EF4-FFF2-40B4-BE49-F238E27FC236}">
                <a16:creationId xmlns:a16="http://schemas.microsoft.com/office/drawing/2014/main" id="{525E65E7-37DC-70DC-C7CF-13B8CFF95E85}"/>
              </a:ext>
            </a:extLst>
          </p:cNvPr>
          <p:cNvSpPr txBox="1"/>
          <p:nvPr/>
        </p:nvSpPr>
        <p:spPr>
          <a:xfrm>
            <a:off x="2734890" y="528077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13" name="TextBox 12">
            <a:extLst>
              <a:ext uri="{FF2B5EF4-FFF2-40B4-BE49-F238E27FC236}">
                <a16:creationId xmlns:a16="http://schemas.microsoft.com/office/drawing/2014/main" id="{47DD6A79-DAC7-78E1-9340-25F496AFA5FA}"/>
              </a:ext>
            </a:extLst>
          </p:cNvPr>
          <p:cNvSpPr txBox="1"/>
          <p:nvPr/>
        </p:nvSpPr>
        <p:spPr>
          <a:xfrm>
            <a:off x="9503825" y="52807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15" name="TextBox 14">
            <a:extLst>
              <a:ext uri="{FF2B5EF4-FFF2-40B4-BE49-F238E27FC236}">
                <a16:creationId xmlns:a16="http://schemas.microsoft.com/office/drawing/2014/main" id="{C0082326-739B-A685-1B6B-F5EDC62867CE}"/>
              </a:ext>
            </a:extLst>
          </p:cNvPr>
          <p:cNvSpPr txBox="1"/>
          <p:nvPr/>
        </p:nvSpPr>
        <p:spPr>
          <a:xfrm>
            <a:off x="7158448" y="52807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17" name="TextBox 16">
            <a:extLst>
              <a:ext uri="{FF2B5EF4-FFF2-40B4-BE49-F238E27FC236}">
                <a16:creationId xmlns:a16="http://schemas.microsoft.com/office/drawing/2014/main" id="{7F6583E0-EC63-18B2-A8AD-CEAFD25F7779}"/>
              </a:ext>
            </a:extLst>
          </p:cNvPr>
          <p:cNvSpPr txBox="1"/>
          <p:nvPr/>
        </p:nvSpPr>
        <p:spPr>
          <a:xfrm>
            <a:off x="8296500" y="531046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Tree>
    <p:extLst>
      <p:ext uri="{BB962C8B-B14F-4D97-AF65-F5344CB8AC3E}">
        <p14:creationId xmlns:p14="http://schemas.microsoft.com/office/powerpoint/2010/main" val="50969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11F-8369-5FA9-E390-04F151B03B9C}"/>
              </a:ext>
            </a:extLst>
          </p:cNvPr>
          <p:cNvSpPr>
            <a:spLocks noGrp="1"/>
          </p:cNvSpPr>
          <p:nvPr>
            <p:ph type="title"/>
          </p:nvPr>
        </p:nvSpPr>
        <p:spPr/>
        <p:txBody>
          <a:bodyPr/>
          <a:lstStyle/>
          <a:p>
            <a:r>
              <a:rPr lang="en-GB" dirty="0"/>
              <a:t>Binary indexed tree</a:t>
            </a:r>
          </a:p>
        </p:txBody>
      </p:sp>
      <p:sp>
        <p:nvSpPr>
          <p:cNvPr id="5" name="TextBox 4">
            <a:extLst>
              <a:ext uri="{FF2B5EF4-FFF2-40B4-BE49-F238E27FC236}">
                <a16:creationId xmlns:a16="http://schemas.microsoft.com/office/drawing/2014/main" id="{A8B2630B-D85B-8837-B554-6B289C1284B6}"/>
              </a:ext>
            </a:extLst>
          </p:cNvPr>
          <p:cNvSpPr txBox="1"/>
          <p:nvPr/>
        </p:nvSpPr>
        <p:spPr>
          <a:xfrm>
            <a:off x="5782890" y="23614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7" name="TextBox 6">
            <a:extLst>
              <a:ext uri="{FF2B5EF4-FFF2-40B4-BE49-F238E27FC236}">
                <a16:creationId xmlns:a16="http://schemas.microsoft.com/office/drawing/2014/main" id="{F1235A3E-E6C3-6FFE-24A5-02FC70406504}"/>
              </a:ext>
            </a:extLst>
          </p:cNvPr>
          <p:cNvSpPr txBox="1"/>
          <p:nvPr/>
        </p:nvSpPr>
        <p:spPr>
          <a:xfrm>
            <a:off x="2521134" y="31471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9" name="TextBox 8">
            <a:extLst>
              <a:ext uri="{FF2B5EF4-FFF2-40B4-BE49-F238E27FC236}">
                <a16:creationId xmlns:a16="http://schemas.microsoft.com/office/drawing/2014/main" id="{332EA0E8-BD61-BDC2-F08A-3EE4D1585299}"/>
              </a:ext>
            </a:extLst>
          </p:cNvPr>
          <p:cNvSpPr txBox="1"/>
          <p:nvPr/>
        </p:nvSpPr>
        <p:spPr>
          <a:xfrm>
            <a:off x="4088677" y="31709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1" name="TextBox 10">
            <a:extLst>
              <a:ext uri="{FF2B5EF4-FFF2-40B4-BE49-F238E27FC236}">
                <a16:creationId xmlns:a16="http://schemas.microsoft.com/office/drawing/2014/main" id="{976CB5B7-81EB-045B-8B74-EFE59F2FD52F}"/>
              </a:ext>
            </a:extLst>
          </p:cNvPr>
          <p:cNvSpPr txBox="1"/>
          <p:nvPr/>
        </p:nvSpPr>
        <p:spPr>
          <a:xfrm>
            <a:off x="9436532" y="317488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8</a:t>
            </a:r>
          </a:p>
        </p:txBody>
      </p:sp>
      <p:sp>
        <p:nvSpPr>
          <p:cNvPr id="13" name="TextBox 12">
            <a:extLst>
              <a:ext uri="{FF2B5EF4-FFF2-40B4-BE49-F238E27FC236}">
                <a16:creationId xmlns:a16="http://schemas.microsoft.com/office/drawing/2014/main" id="{D3F55FE7-7137-9179-D9E0-306FBB8A2924}"/>
              </a:ext>
            </a:extLst>
          </p:cNvPr>
          <p:cNvSpPr txBox="1"/>
          <p:nvPr/>
        </p:nvSpPr>
        <p:spPr>
          <a:xfrm>
            <a:off x="7322723" y="3168943"/>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16" name="Rectangle 15">
            <a:extLst>
              <a:ext uri="{FF2B5EF4-FFF2-40B4-BE49-F238E27FC236}">
                <a16:creationId xmlns:a16="http://schemas.microsoft.com/office/drawing/2014/main" id="{401F081E-1ABF-5AAD-5A79-056CF77C7B6C}"/>
              </a:ext>
            </a:extLst>
          </p:cNvPr>
          <p:cNvSpPr/>
          <p:nvPr/>
        </p:nvSpPr>
        <p:spPr>
          <a:xfrm>
            <a:off x="6103422" y="254577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331910-455F-B3DB-0F31-332A67C13057}"/>
              </a:ext>
            </a:extLst>
          </p:cNvPr>
          <p:cNvSpPr/>
          <p:nvPr/>
        </p:nvSpPr>
        <p:spPr>
          <a:xfrm>
            <a:off x="434191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3EB75B5-77A8-68AD-04BC-B57D2A8B37DD}"/>
              </a:ext>
            </a:extLst>
          </p:cNvPr>
          <p:cNvSpPr/>
          <p:nvPr/>
        </p:nvSpPr>
        <p:spPr>
          <a:xfrm>
            <a:off x="286739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7993F4-0D8D-B344-AA0C-D51858AE7E29}"/>
              </a:ext>
            </a:extLst>
          </p:cNvPr>
          <p:cNvSpPr/>
          <p:nvPr/>
        </p:nvSpPr>
        <p:spPr>
          <a:xfrm>
            <a:off x="7667006"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D25872E0-451E-41C4-D1DB-E9729781E382}"/>
              </a:ext>
            </a:extLst>
          </p:cNvPr>
          <p:cNvSpPr/>
          <p:nvPr/>
        </p:nvSpPr>
        <p:spPr>
          <a:xfrm>
            <a:off x="9784772"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22AFA3BA-C79E-78B7-4EE2-59C21A58CD3E}"/>
              </a:ext>
            </a:extLst>
          </p:cNvPr>
          <p:cNvCxnSpPr/>
          <p:nvPr/>
        </p:nvCxnSpPr>
        <p:spPr>
          <a:xfrm>
            <a:off x="6479970" y="2872838"/>
            <a:ext cx="1171699"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39498AC-D6C2-FAFE-CE8D-1D098CE37040}"/>
              </a:ext>
            </a:extLst>
          </p:cNvPr>
          <p:cNvCxnSpPr>
            <a:cxnSpLocks/>
          </p:cNvCxnSpPr>
          <p:nvPr/>
        </p:nvCxnSpPr>
        <p:spPr>
          <a:xfrm>
            <a:off x="6460177" y="2872837"/>
            <a:ext cx="3329048"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9A428B-36F3-0366-5B78-5DFEA250C070}"/>
              </a:ext>
            </a:extLst>
          </p:cNvPr>
          <p:cNvCxnSpPr>
            <a:cxnSpLocks/>
          </p:cNvCxnSpPr>
          <p:nvPr/>
        </p:nvCxnSpPr>
        <p:spPr>
          <a:xfrm flipV="1">
            <a:off x="3224151" y="2847110"/>
            <a:ext cx="2863931" cy="5997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596499-F563-0931-C6C1-E318AC75D4C5}"/>
              </a:ext>
            </a:extLst>
          </p:cNvPr>
          <p:cNvCxnSpPr>
            <a:cxnSpLocks/>
          </p:cNvCxnSpPr>
          <p:nvPr/>
        </p:nvCxnSpPr>
        <p:spPr>
          <a:xfrm flipV="1">
            <a:off x="4668982" y="2876798"/>
            <a:ext cx="1419102" cy="59970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3E90DB-45FD-661F-3DDD-7F365B7446CE}"/>
              </a:ext>
            </a:extLst>
          </p:cNvPr>
          <p:cNvSpPr txBox="1"/>
          <p:nvPr/>
        </p:nvSpPr>
        <p:spPr>
          <a:xfrm>
            <a:off x="399367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26" name="TextBox 25">
            <a:extLst>
              <a:ext uri="{FF2B5EF4-FFF2-40B4-BE49-F238E27FC236}">
                <a16:creationId xmlns:a16="http://schemas.microsoft.com/office/drawing/2014/main" id="{43301095-F37E-4B7E-03CD-70D25092FB5A}"/>
              </a:ext>
            </a:extLst>
          </p:cNvPr>
          <p:cNvSpPr txBox="1"/>
          <p:nvPr/>
        </p:nvSpPr>
        <p:spPr>
          <a:xfrm>
            <a:off x="691302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27" name="TextBox 26">
            <a:extLst>
              <a:ext uri="{FF2B5EF4-FFF2-40B4-BE49-F238E27FC236}">
                <a16:creationId xmlns:a16="http://schemas.microsoft.com/office/drawing/2014/main" id="{BAFA2E34-61C0-F2CE-EE99-C8C7AB4CAB7B}"/>
              </a:ext>
            </a:extLst>
          </p:cNvPr>
          <p:cNvSpPr txBox="1"/>
          <p:nvPr/>
        </p:nvSpPr>
        <p:spPr>
          <a:xfrm>
            <a:off x="8417233"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28" name="TextBox 27">
            <a:extLst>
              <a:ext uri="{FF2B5EF4-FFF2-40B4-BE49-F238E27FC236}">
                <a16:creationId xmlns:a16="http://schemas.microsoft.com/office/drawing/2014/main" id="{7F43DFF5-46A0-0768-3E34-0342703A7301}"/>
              </a:ext>
            </a:extLst>
          </p:cNvPr>
          <p:cNvSpPr txBox="1"/>
          <p:nvPr/>
        </p:nvSpPr>
        <p:spPr>
          <a:xfrm>
            <a:off x="8704220" y="522337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30" name="Rectangle 29">
            <a:extLst>
              <a:ext uri="{FF2B5EF4-FFF2-40B4-BE49-F238E27FC236}">
                <a16:creationId xmlns:a16="http://schemas.microsoft.com/office/drawing/2014/main" id="{421F1ED3-F1F5-CEA7-FFA7-BC16194EB633}"/>
              </a:ext>
            </a:extLst>
          </p:cNvPr>
          <p:cNvSpPr/>
          <p:nvPr/>
        </p:nvSpPr>
        <p:spPr>
          <a:xfrm>
            <a:off x="4401291"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7B1801D-3703-A6ED-F792-2C39DE09339C}"/>
              </a:ext>
            </a:extLst>
          </p:cNvPr>
          <p:cNvSpPr/>
          <p:nvPr/>
        </p:nvSpPr>
        <p:spPr>
          <a:xfrm>
            <a:off x="7142512" y="444582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7F5AFE2-19F1-15ED-1CCF-35D53D89AC6A}"/>
              </a:ext>
            </a:extLst>
          </p:cNvPr>
          <p:cNvSpPr/>
          <p:nvPr/>
        </p:nvSpPr>
        <p:spPr>
          <a:xfrm>
            <a:off x="8122227"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354D51E2-D1F7-55FE-399F-13BCA96EEBE7}"/>
              </a:ext>
            </a:extLst>
          </p:cNvPr>
          <p:cNvSpPr/>
          <p:nvPr/>
        </p:nvSpPr>
        <p:spPr>
          <a:xfrm>
            <a:off x="8349836" y="5524498"/>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4BB90A2B-080D-B0B9-CD5C-D995AB637C09}"/>
              </a:ext>
            </a:extLst>
          </p:cNvPr>
          <p:cNvCxnSpPr>
            <a:cxnSpLocks/>
          </p:cNvCxnSpPr>
          <p:nvPr/>
        </p:nvCxnSpPr>
        <p:spPr>
          <a:xfrm flipV="1">
            <a:off x="7301345" y="3787240"/>
            <a:ext cx="518556" cy="6788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A1C692-4C3D-5EF4-A79A-4AB3F98F4105}"/>
              </a:ext>
            </a:extLst>
          </p:cNvPr>
          <p:cNvCxnSpPr>
            <a:cxnSpLocks/>
          </p:cNvCxnSpPr>
          <p:nvPr/>
        </p:nvCxnSpPr>
        <p:spPr>
          <a:xfrm flipH="1" flipV="1">
            <a:off x="4484915" y="3797135"/>
            <a:ext cx="65313" cy="65907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A8ACBC-6642-36CA-64FA-24E1E37714D4}"/>
              </a:ext>
            </a:extLst>
          </p:cNvPr>
          <p:cNvCxnSpPr>
            <a:cxnSpLocks/>
          </p:cNvCxnSpPr>
          <p:nvPr/>
        </p:nvCxnSpPr>
        <p:spPr>
          <a:xfrm flipH="1" flipV="1">
            <a:off x="7859486" y="3787240"/>
            <a:ext cx="431469" cy="7184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5B84AA-57DC-8C5C-D9D4-54BCAF12E87A}"/>
              </a:ext>
            </a:extLst>
          </p:cNvPr>
          <p:cNvCxnSpPr>
            <a:cxnSpLocks/>
          </p:cNvCxnSpPr>
          <p:nvPr/>
        </p:nvCxnSpPr>
        <p:spPr>
          <a:xfrm flipH="1" flipV="1">
            <a:off x="8255329" y="4747161"/>
            <a:ext cx="322612" cy="767935"/>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39" name="Table 39">
            <a:extLst>
              <a:ext uri="{FF2B5EF4-FFF2-40B4-BE49-F238E27FC236}">
                <a16:creationId xmlns:a16="http://schemas.microsoft.com/office/drawing/2014/main" id="{A889B477-480D-8295-1E32-9D3A90D19129}"/>
              </a:ext>
            </a:extLst>
          </p:cNvPr>
          <p:cNvGraphicFramePr>
            <a:graphicFrameLocks noGrp="1"/>
          </p:cNvGraphicFramePr>
          <p:nvPr>
            <p:extLst>
              <p:ext uri="{D42A27DB-BD31-4B8C-83A1-F6EECF244321}">
                <p14:modId xmlns:p14="http://schemas.microsoft.com/office/powerpoint/2010/main" val="2076605931"/>
              </p:ext>
            </p:extLst>
          </p:nvPr>
        </p:nvGraphicFramePr>
        <p:xfrm>
          <a:off x="376052" y="4769921"/>
          <a:ext cx="3641037" cy="1005840"/>
        </p:xfrm>
        <a:graphic>
          <a:graphicData uri="http://schemas.openxmlformats.org/drawingml/2006/table">
            <a:tbl>
              <a:tblPr firstRow="1" bandRow="1">
                <a:tableStyleId>{3C2FFA5D-87B4-456A-9821-1D502468CF0F}</a:tableStyleId>
              </a:tblPr>
              <a:tblGrid>
                <a:gridCol w="1213679">
                  <a:extLst>
                    <a:ext uri="{9D8B030D-6E8A-4147-A177-3AD203B41FA5}">
                      <a16:colId xmlns:a16="http://schemas.microsoft.com/office/drawing/2014/main" val="222282381"/>
                    </a:ext>
                  </a:extLst>
                </a:gridCol>
                <a:gridCol w="1213679">
                  <a:extLst>
                    <a:ext uri="{9D8B030D-6E8A-4147-A177-3AD203B41FA5}">
                      <a16:colId xmlns:a16="http://schemas.microsoft.com/office/drawing/2014/main" val="911356612"/>
                    </a:ext>
                  </a:extLst>
                </a:gridCol>
                <a:gridCol w="1213679">
                  <a:extLst>
                    <a:ext uri="{9D8B030D-6E8A-4147-A177-3AD203B41FA5}">
                      <a16:colId xmlns:a16="http://schemas.microsoft.com/office/drawing/2014/main" val="3363524581"/>
                    </a:ext>
                  </a:extLst>
                </a:gridCol>
              </a:tblGrid>
              <a:tr h="500773">
                <a:tc>
                  <a:txBody>
                    <a:bodyPr/>
                    <a:lstStyle/>
                    <a:p>
                      <a:pPr algn="ctr"/>
                      <a:r>
                        <a:rPr lang="en-GB" dirty="0"/>
                        <a:t>index</a:t>
                      </a:r>
                    </a:p>
                  </a:txBody>
                  <a:tcPr/>
                </a:tc>
                <a:tc>
                  <a:txBody>
                    <a:bodyPr/>
                    <a:lstStyle/>
                    <a:p>
                      <a:pPr lvl="0" algn="ctr">
                        <a:buNone/>
                      </a:pPr>
                      <a:r>
                        <a:rPr lang="en-GB" dirty="0"/>
                        <a:t>Binary</a:t>
                      </a:r>
                    </a:p>
                  </a:txBody>
                  <a:tcPr/>
                </a:tc>
                <a:tc>
                  <a:txBody>
                    <a:bodyPr/>
                    <a:lstStyle/>
                    <a:p>
                      <a:pPr lvl="0" algn="ctr">
                        <a:buNone/>
                      </a:pPr>
                      <a:r>
                        <a:rPr lang="en-GB" dirty="0"/>
                        <a:t>Parent node</a:t>
                      </a:r>
                    </a:p>
                  </a:txBody>
                  <a:tcPr/>
                </a:tc>
                <a:extLst>
                  <a:ext uri="{0D108BD9-81ED-4DB2-BD59-A6C34878D82A}">
                    <a16:rowId xmlns:a16="http://schemas.microsoft.com/office/drawing/2014/main" val="899924817"/>
                  </a:ext>
                </a:extLst>
              </a:tr>
              <a:tr h="284754">
                <a:tc>
                  <a:txBody>
                    <a:bodyPr/>
                    <a:lstStyle/>
                    <a:p>
                      <a:pPr lvl="0" algn="ctr">
                        <a:buNone/>
                      </a:pPr>
                      <a:r>
                        <a:rPr lang="en-GB" dirty="0"/>
                        <a:t>1</a:t>
                      </a:r>
                      <a:endParaRPr lang="en-US"/>
                    </a:p>
                  </a:txBody>
                  <a:tcPr anchor="ctr"/>
                </a:tc>
                <a:tc>
                  <a:txBody>
                    <a:bodyPr/>
                    <a:lstStyle/>
                    <a:p>
                      <a:pPr algn="ctr"/>
                      <a:r>
                        <a:rPr lang="en-GB" dirty="0"/>
                        <a:t>01</a:t>
                      </a:r>
                    </a:p>
                  </a:txBody>
                  <a:tcPr anchor="ctr"/>
                </a:tc>
                <a:tc>
                  <a:txBody>
                    <a:bodyPr/>
                    <a:lstStyle/>
                    <a:p>
                      <a:pPr algn="ctr"/>
                      <a:r>
                        <a:rPr lang="en-GB" dirty="0"/>
                        <a:t>0</a:t>
                      </a:r>
                    </a:p>
                  </a:txBody>
                  <a:tcPr anchor="ctr"/>
                </a:tc>
                <a:extLst>
                  <a:ext uri="{0D108BD9-81ED-4DB2-BD59-A6C34878D82A}">
                    <a16:rowId xmlns:a16="http://schemas.microsoft.com/office/drawing/2014/main" val="3228432823"/>
                  </a:ext>
                </a:extLst>
              </a:tr>
            </a:tbl>
          </a:graphicData>
        </a:graphic>
      </p:graphicFrame>
      <p:graphicFrame>
        <p:nvGraphicFramePr>
          <p:cNvPr id="41" name="Table 40">
            <a:extLst>
              <a:ext uri="{FF2B5EF4-FFF2-40B4-BE49-F238E27FC236}">
                <a16:creationId xmlns:a16="http://schemas.microsoft.com/office/drawing/2014/main" id="{F88CF025-9E9B-B427-DF5E-ABF116B172FF}"/>
              </a:ext>
            </a:extLst>
          </p:cNvPr>
          <p:cNvGraphicFramePr>
            <a:graphicFrameLocks noGrp="1"/>
          </p:cNvGraphicFramePr>
          <p:nvPr>
            <p:extLst>
              <p:ext uri="{D42A27DB-BD31-4B8C-83A1-F6EECF244321}">
                <p14:modId xmlns:p14="http://schemas.microsoft.com/office/powerpoint/2010/main" val="730881381"/>
              </p:ext>
            </p:extLst>
          </p:nvPr>
        </p:nvGraphicFramePr>
        <p:xfrm>
          <a:off x="349822" y="5409408"/>
          <a:ext cx="3657219" cy="383158"/>
        </p:xfrm>
        <a:graphic>
          <a:graphicData uri="http://schemas.openxmlformats.org/drawingml/2006/table">
            <a:tbl>
              <a:tblPr firstRow="1" bandRow="1">
                <a:tableStyleId>{3C2FFA5D-87B4-456A-9821-1D502468CF0F}</a:tableStyleId>
              </a:tblPr>
              <a:tblGrid>
                <a:gridCol w="1219073">
                  <a:extLst>
                    <a:ext uri="{9D8B030D-6E8A-4147-A177-3AD203B41FA5}">
                      <a16:colId xmlns:a16="http://schemas.microsoft.com/office/drawing/2014/main" val="2454540843"/>
                    </a:ext>
                  </a:extLst>
                </a:gridCol>
                <a:gridCol w="1219073">
                  <a:extLst>
                    <a:ext uri="{9D8B030D-6E8A-4147-A177-3AD203B41FA5}">
                      <a16:colId xmlns:a16="http://schemas.microsoft.com/office/drawing/2014/main" val="4173440058"/>
                    </a:ext>
                  </a:extLst>
                </a:gridCol>
                <a:gridCol w="1219073">
                  <a:extLst>
                    <a:ext uri="{9D8B030D-6E8A-4147-A177-3AD203B41FA5}">
                      <a16:colId xmlns:a16="http://schemas.microsoft.com/office/drawing/2014/main" val="49256015"/>
                    </a:ext>
                  </a:extLst>
                </a:gridCol>
              </a:tblGrid>
              <a:tr h="383158">
                <a:tc>
                  <a:txBody>
                    <a:bodyPr/>
                    <a:lstStyle/>
                    <a:p>
                      <a:pPr algn="ctr" rtl="0" fontAlgn="base"/>
                      <a:r>
                        <a:rPr lang="en-GB" sz="1800" dirty="0">
                          <a:effectLst/>
                        </a:rPr>
                        <a:t>2​</a:t>
                      </a:r>
                      <a:endParaRPr lang="en-GB" dirty="0">
                        <a:effectLst/>
                      </a:endParaRPr>
                    </a:p>
                  </a:txBody>
                  <a:tcPr anchor="ctr"/>
                </a:tc>
                <a:tc>
                  <a:txBody>
                    <a:bodyPr/>
                    <a:lstStyle/>
                    <a:p>
                      <a:pPr algn="ctr" rtl="0" fontAlgn="base"/>
                      <a:r>
                        <a:rPr lang="en-GB" sz="1800" dirty="0">
                          <a:effectLst/>
                        </a:rPr>
                        <a:t>10​</a:t>
                      </a:r>
                      <a:endParaRPr lang="en-GB" dirty="0">
                        <a:effectLst/>
                      </a:endParaRPr>
                    </a:p>
                  </a:txBody>
                  <a:tcPr anchor="ctr"/>
                </a:tc>
                <a:tc>
                  <a:txBody>
                    <a:bodyPr/>
                    <a:lstStyle/>
                    <a:p>
                      <a:pPr algn="ctr" rtl="0" fontAlgn="base"/>
                      <a:r>
                        <a:rPr lang="en-GB" sz="1800" dirty="0">
                          <a:effectLst/>
                        </a:rPr>
                        <a:t>0​</a:t>
                      </a:r>
                      <a:endParaRPr lang="en-GB" dirty="0">
                        <a:effectLst/>
                      </a:endParaRPr>
                    </a:p>
                  </a:txBody>
                  <a:tcPr anchor="ctr"/>
                </a:tc>
                <a:extLst>
                  <a:ext uri="{0D108BD9-81ED-4DB2-BD59-A6C34878D82A}">
                    <a16:rowId xmlns:a16="http://schemas.microsoft.com/office/drawing/2014/main" val="2955477736"/>
                  </a:ext>
                </a:extLst>
              </a:tr>
            </a:tbl>
          </a:graphicData>
        </a:graphic>
      </p:graphicFrame>
      <p:graphicFrame>
        <p:nvGraphicFramePr>
          <p:cNvPr id="43" name="Table 42">
            <a:extLst>
              <a:ext uri="{FF2B5EF4-FFF2-40B4-BE49-F238E27FC236}">
                <a16:creationId xmlns:a16="http://schemas.microsoft.com/office/drawing/2014/main" id="{EB5EC38B-D23F-8821-C864-F85AA26E21B3}"/>
              </a:ext>
            </a:extLst>
          </p:cNvPr>
          <p:cNvGraphicFramePr>
            <a:graphicFrameLocks noGrp="1"/>
          </p:cNvGraphicFramePr>
          <p:nvPr>
            <p:extLst>
              <p:ext uri="{D42A27DB-BD31-4B8C-83A1-F6EECF244321}">
                <p14:modId xmlns:p14="http://schemas.microsoft.com/office/powerpoint/2010/main" val="1313214329"/>
              </p:ext>
            </p:extLst>
          </p:nvPr>
        </p:nvGraphicFramePr>
        <p:xfrm>
          <a:off x="376051" y="5393376"/>
          <a:ext cx="3657219" cy="395844"/>
        </p:xfrm>
        <a:graphic>
          <a:graphicData uri="http://schemas.openxmlformats.org/drawingml/2006/table">
            <a:tbl>
              <a:tblPr firstRow="1" bandRow="1">
                <a:tableStyleId>{3C2FFA5D-87B4-456A-9821-1D502468CF0F}</a:tableStyleId>
              </a:tblPr>
              <a:tblGrid>
                <a:gridCol w="1219073">
                  <a:extLst>
                    <a:ext uri="{9D8B030D-6E8A-4147-A177-3AD203B41FA5}">
                      <a16:colId xmlns:a16="http://schemas.microsoft.com/office/drawing/2014/main" val="2454540843"/>
                    </a:ext>
                  </a:extLst>
                </a:gridCol>
                <a:gridCol w="1219073">
                  <a:extLst>
                    <a:ext uri="{9D8B030D-6E8A-4147-A177-3AD203B41FA5}">
                      <a16:colId xmlns:a16="http://schemas.microsoft.com/office/drawing/2014/main" val="4173440058"/>
                    </a:ext>
                  </a:extLst>
                </a:gridCol>
                <a:gridCol w="1219073">
                  <a:extLst>
                    <a:ext uri="{9D8B030D-6E8A-4147-A177-3AD203B41FA5}">
                      <a16:colId xmlns:a16="http://schemas.microsoft.com/office/drawing/2014/main" val="49256015"/>
                    </a:ext>
                  </a:extLst>
                </a:gridCol>
              </a:tblGrid>
              <a:tr h="395844">
                <a:tc>
                  <a:txBody>
                    <a:bodyPr/>
                    <a:lstStyle/>
                    <a:p>
                      <a:pPr algn="ctr" rtl="0" fontAlgn="base"/>
                      <a:r>
                        <a:rPr lang="en-GB" sz="1800">
                          <a:effectLst/>
                        </a:rPr>
                        <a:t>3</a:t>
                      </a:r>
                      <a:endParaRPr lang="en-GB" sz="1800" dirty="0">
                        <a:effectLst/>
                      </a:endParaRPr>
                    </a:p>
                  </a:txBody>
                  <a:tcPr anchor="ctr"/>
                </a:tc>
                <a:tc>
                  <a:txBody>
                    <a:bodyPr/>
                    <a:lstStyle/>
                    <a:p>
                      <a:pPr algn="ctr" rtl="0" fontAlgn="base"/>
                      <a:r>
                        <a:rPr lang="en-GB" sz="1800" dirty="0">
                          <a:effectLst/>
                        </a:rPr>
                        <a:t>11​</a:t>
                      </a:r>
                      <a:endParaRPr lang="en-GB" dirty="0">
                        <a:effectLst/>
                      </a:endParaRPr>
                    </a:p>
                  </a:txBody>
                  <a:tcPr anchor="ctr"/>
                </a:tc>
                <a:tc>
                  <a:txBody>
                    <a:bodyPr/>
                    <a:lstStyle/>
                    <a:p>
                      <a:pPr algn="ctr" rtl="0" fontAlgn="base"/>
                      <a:r>
                        <a:rPr lang="en-GB" sz="1800" dirty="0">
                          <a:effectLst/>
                        </a:rPr>
                        <a:t>2(10)​</a:t>
                      </a:r>
                      <a:endParaRPr lang="en-GB" dirty="0">
                        <a:effectLst/>
                      </a:endParaRPr>
                    </a:p>
                  </a:txBody>
                  <a:tcPr anchor="ctr"/>
                </a:tc>
                <a:extLst>
                  <a:ext uri="{0D108BD9-81ED-4DB2-BD59-A6C34878D82A}">
                    <a16:rowId xmlns:a16="http://schemas.microsoft.com/office/drawing/2014/main" val="2955477736"/>
                  </a:ext>
                </a:extLst>
              </a:tr>
            </a:tbl>
          </a:graphicData>
        </a:graphic>
      </p:graphicFrame>
      <p:graphicFrame>
        <p:nvGraphicFramePr>
          <p:cNvPr id="44" name="Table 43">
            <a:extLst>
              <a:ext uri="{FF2B5EF4-FFF2-40B4-BE49-F238E27FC236}">
                <a16:creationId xmlns:a16="http://schemas.microsoft.com/office/drawing/2014/main" id="{504BB125-42B1-4394-7CF1-635D4C7507AC}"/>
              </a:ext>
            </a:extLst>
          </p:cNvPr>
          <p:cNvGraphicFramePr>
            <a:graphicFrameLocks noGrp="1"/>
          </p:cNvGraphicFramePr>
          <p:nvPr>
            <p:extLst>
              <p:ext uri="{D42A27DB-BD31-4B8C-83A1-F6EECF244321}">
                <p14:modId xmlns:p14="http://schemas.microsoft.com/office/powerpoint/2010/main" val="109085569"/>
              </p:ext>
            </p:extLst>
          </p:nvPr>
        </p:nvGraphicFramePr>
        <p:xfrm>
          <a:off x="366155" y="5373584"/>
          <a:ext cx="3657219" cy="408214"/>
        </p:xfrm>
        <a:graphic>
          <a:graphicData uri="http://schemas.openxmlformats.org/drawingml/2006/table">
            <a:tbl>
              <a:tblPr firstRow="1" bandRow="1">
                <a:tableStyleId>{3C2FFA5D-87B4-456A-9821-1D502468CF0F}</a:tableStyleId>
              </a:tblPr>
              <a:tblGrid>
                <a:gridCol w="1219073">
                  <a:extLst>
                    <a:ext uri="{9D8B030D-6E8A-4147-A177-3AD203B41FA5}">
                      <a16:colId xmlns:a16="http://schemas.microsoft.com/office/drawing/2014/main" val="2454540843"/>
                    </a:ext>
                  </a:extLst>
                </a:gridCol>
                <a:gridCol w="1219073">
                  <a:extLst>
                    <a:ext uri="{9D8B030D-6E8A-4147-A177-3AD203B41FA5}">
                      <a16:colId xmlns:a16="http://schemas.microsoft.com/office/drawing/2014/main" val="4173440058"/>
                    </a:ext>
                  </a:extLst>
                </a:gridCol>
                <a:gridCol w="1219073">
                  <a:extLst>
                    <a:ext uri="{9D8B030D-6E8A-4147-A177-3AD203B41FA5}">
                      <a16:colId xmlns:a16="http://schemas.microsoft.com/office/drawing/2014/main" val="49256015"/>
                    </a:ext>
                  </a:extLst>
                </a:gridCol>
              </a:tblGrid>
              <a:tr h="408214">
                <a:tc>
                  <a:txBody>
                    <a:bodyPr/>
                    <a:lstStyle/>
                    <a:p>
                      <a:pPr algn="ctr" rtl="0" fontAlgn="base"/>
                      <a:r>
                        <a:rPr lang="en-GB" sz="1800" dirty="0">
                          <a:effectLst/>
                        </a:rPr>
                        <a:t>4</a:t>
                      </a:r>
                    </a:p>
                  </a:txBody>
                  <a:tcPr anchor="ctr"/>
                </a:tc>
                <a:tc>
                  <a:txBody>
                    <a:bodyPr/>
                    <a:lstStyle/>
                    <a:p>
                      <a:pPr algn="ctr" rtl="0" fontAlgn="base"/>
                      <a:r>
                        <a:rPr lang="en-GB" sz="1800" dirty="0">
                          <a:effectLst/>
                        </a:rPr>
                        <a:t>100​</a:t>
                      </a:r>
                      <a:endParaRPr lang="en-GB" dirty="0">
                        <a:effectLst/>
                      </a:endParaRPr>
                    </a:p>
                  </a:txBody>
                  <a:tcPr anchor="ctr"/>
                </a:tc>
                <a:tc>
                  <a:txBody>
                    <a:bodyPr/>
                    <a:lstStyle/>
                    <a:p>
                      <a:pPr algn="ctr" rtl="0" fontAlgn="base"/>
                      <a:r>
                        <a:rPr lang="en-GB" sz="1800" dirty="0">
                          <a:effectLst/>
                        </a:rPr>
                        <a:t>0​</a:t>
                      </a:r>
                      <a:endParaRPr lang="en-GB" dirty="0">
                        <a:effectLst/>
                      </a:endParaRPr>
                    </a:p>
                  </a:txBody>
                  <a:tcPr anchor="ctr"/>
                </a:tc>
                <a:extLst>
                  <a:ext uri="{0D108BD9-81ED-4DB2-BD59-A6C34878D82A}">
                    <a16:rowId xmlns:a16="http://schemas.microsoft.com/office/drawing/2014/main" val="2955477736"/>
                  </a:ext>
                </a:extLst>
              </a:tr>
            </a:tbl>
          </a:graphicData>
        </a:graphic>
      </p:graphicFrame>
      <p:graphicFrame>
        <p:nvGraphicFramePr>
          <p:cNvPr id="46" name="Table 45">
            <a:extLst>
              <a:ext uri="{FF2B5EF4-FFF2-40B4-BE49-F238E27FC236}">
                <a16:creationId xmlns:a16="http://schemas.microsoft.com/office/drawing/2014/main" id="{7ABE258C-445A-CAFC-9C7A-A0726C366266}"/>
              </a:ext>
            </a:extLst>
          </p:cNvPr>
          <p:cNvGraphicFramePr>
            <a:graphicFrameLocks noGrp="1"/>
          </p:cNvGraphicFramePr>
          <p:nvPr>
            <p:extLst>
              <p:ext uri="{D42A27DB-BD31-4B8C-83A1-F6EECF244321}">
                <p14:modId xmlns:p14="http://schemas.microsoft.com/office/powerpoint/2010/main" val="772806868"/>
              </p:ext>
            </p:extLst>
          </p:nvPr>
        </p:nvGraphicFramePr>
        <p:xfrm>
          <a:off x="359715" y="5399511"/>
          <a:ext cx="3657219" cy="383158"/>
        </p:xfrm>
        <a:graphic>
          <a:graphicData uri="http://schemas.openxmlformats.org/drawingml/2006/table">
            <a:tbl>
              <a:tblPr firstRow="1" bandRow="1">
                <a:tableStyleId>{3C2FFA5D-87B4-456A-9821-1D502468CF0F}</a:tableStyleId>
              </a:tblPr>
              <a:tblGrid>
                <a:gridCol w="1219073">
                  <a:extLst>
                    <a:ext uri="{9D8B030D-6E8A-4147-A177-3AD203B41FA5}">
                      <a16:colId xmlns:a16="http://schemas.microsoft.com/office/drawing/2014/main" val="2454540843"/>
                    </a:ext>
                  </a:extLst>
                </a:gridCol>
                <a:gridCol w="1219073">
                  <a:extLst>
                    <a:ext uri="{9D8B030D-6E8A-4147-A177-3AD203B41FA5}">
                      <a16:colId xmlns:a16="http://schemas.microsoft.com/office/drawing/2014/main" val="4173440058"/>
                    </a:ext>
                  </a:extLst>
                </a:gridCol>
                <a:gridCol w="1219073">
                  <a:extLst>
                    <a:ext uri="{9D8B030D-6E8A-4147-A177-3AD203B41FA5}">
                      <a16:colId xmlns:a16="http://schemas.microsoft.com/office/drawing/2014/main" val="49256015"/>
                    </a:ext>
                  </a:extLst>
                </a:gridCol>
              </a:tblGrid>
              <a:tr h="383158">
                <a:tc>
                  <a:txBody>
                    <a:bodyPr/>
                    <a:lstStyle/>
                    <a:p>
                      <a:pPr algn="ctr" rtl="0" fontAlgn="base"/>
                      <a:r>
                        <a:rPr lang="en-GB" sz="1800" dirty="0">
                          <a:effectLst/>
                        </a:rPr>
                        <a:t>5</a:t>
                      </a:r>
                    </a:p>
                  </a:txBody>
                  <a:tcPr anchor="ctr"/>
                </a:tc>
                <a:tc>
                  <a:txBody>
                    <a:bodyPr/>
                    <a:lstStyle/>
                    <a:p>
                      <a:pPr algn="ctr" rtl="0" fontAlgn="base"/>
                      <a:r>
                        <a:rPr lang="en-GB" sz="1800" dirty="0">
                          <a:effectLst/>
                        </a:rPr>
                        <a:t>101​</a:t>
                      </a:r>
                      <a:endParaRPr lang="en-GB" dirty="0">
                        <a:effectLst/>
                      </a:endParaRPr>
                    </a:p>
                  </a:txBody>
                  <a:tcPr anchor="ctr"/>
                </a:tc>
                <a:tc>
                  <a:txBody>
                    <a:bodyPr/>
                    <a:lstStyle/>
                    <a:p>
                      <a:pPr algn="ctr" rtl="0" fontAlgn="base"/>
                      <a:r>
                        <a:rPr lang="en-GB" sz="1800" dirty="0">
                          <a:effectLst/>
                        </a:rPr>
                        <a:t>100​</a:t>
                      </a:r>
                      <a:endParaRPr lang="en-GB" dirty="0">
                        <a:effectLst/>
                      </a:endParaRPr>
                    </a:p>
                  </a:txBody>
                  <a:tcPr anchor="ctr"/>
                </a:tc>
                <a:extLst>
                  <a:ext uri="{0D108BD9-81ED-4DB2-BD59-A6C34878D82A}">
                    <a16:rowId xmlns:a16="http://schemas.microsoft.com/office/drawing/2014/main" val="2955477736"/>
                  </a:ext>
                </a:extLst>
              </a:tr>
            </a:tbl>
          </a:graphicData>
        </a:graphic>
      </p:graphicFrame>
      <p:graphicFrame>
        <p:nvGraphicFramePr>
          <p:cNvPr id="45" name="Table 44">
            <a:extLst>
              <a:ext uri="{FF2B5EF4-FFF2-40B4-BE49-F238E27FC236}">
                <a16:creationId xmlns:a16="http://schemas.microsoft.com/office/drawing/2014/main" id="{6F6DF543-C906-7049-C500-35A834741788}"/>
              </a:ext>
            </a:extLst>
          </p:cNvPr>
          <p:cNvGraphicFramePr>
            <a:graphicFrameLocks noGrp="1"/>
          </p:cNvGraphicFramePr>
          <p:nvPr>
            <p:extLst>
              <p:ext uri="{D42A27DB-BD31-4B8C-83A1-F6EECF244321}">
                <p14:modId xmlns:p14="http://schemas.microsoft.com/office/powerpoint/2010/main" val="604282110"/>
              </p:ext>
            </p:extLst>
          </p:nvPr>
        </p:nvGraphicFramePr>
        <p:xfrm>
          <a:off x="366155" y="5393376"/>
          <a:ext cx="3657219" cy="371103"/>
        </p:xfrm>
        <a:graphic>
          <a:graphicData uri="http://schemas.openxmlformats.org/drawingml/2006/table">
            <a:tbl>
              <a:tblPr firstRow="1" bandRow="1">
                <a:tableStyleId>{3C2FFA5D-87B4-456A-9821-1D502468CF0F}</a:tableStyleId>
              </a:tblPr>
              <a:tblGrid>
                <a:gridCol w="1219073">
                  <a:extLst>
                    <a:ext uri="{9D8B030D-6E8A-4147-A177-3AD203B41FA5}">
                      <a16:colId xmlns:a16="http://schemas.microsoft.com/office/drawing/2014/main" val="2454540843"/>
                    </a:ext>
                  </a:extLst>
                </a:gridCol>
                <a:gridCol w="1219073">
                  <a:extLst>
                    <a:ext uri="{9D8B030D-6E8A-4147-A177-3AD203B41FA5}">
                      <a16:colId xmlns:a16="http://schemas.microsoft.com/office/drawing/2014/main" val="4173440058"/>
                    </a:ext>
                  </a:extLst>
                </a:gridCol>
                <a:gridCol w="1219073">
                  <a:extLst>
                    <a:ext uri="{9D8B030D-6E8A-4147-A177-3AD203B41FA5}">
                      <a16:colId xmlns:a16="http://schemas.microsoft.com/office/drawing/2014/main" val="49256015"/>
                    </a:ext>
                  </a:extLst>
                </a:gridCol>
              </a:tblGrid>
              <a:tr h="371103">
                <a:tc>
                  <a:txBody>
                    <a:bodyPr/>
                    <a:lstStyle/>
                    <a:p>
                      <a:pPr algn="ctr" rtl="0" fontAlgn="base"/>
                      <a:r>
                        <a:rPr lang="en-GB" sz="1800" dirty="0">
                          <a:effectLst/>
                        </a:rPr>
                        <a:t>6</a:t>
                      </a:r>
                    </a:p>
                  </a:txBody>
                  <a:tcPr anchor="ctr"/>
                </a:tc>
                <a:tc>
                  <a:txBody>
                    <a:bodyPr/>
                    <a:lstStyle/>
                    <a:p>
                      <a:pPr algn="ctr" rtl="0" fontAlgn="base"/>
                      <a:r>
                        <a:rPr lang="en-GB" sz="1800" dirty="0">
                          <a:effectLst/>
                        </a:rPr>
                        <a:t>110​</a:t>
                      </a:r>
                      <a:endParaRPr lang="en-GB" dirty="0">
                        <a:effectLst/>
                      </a:endParaRPr>
                    </a:p>
                  </a:txBody>
                  <a:tcPr anchor="ctr"/>
                </a:tc>
                <a:tc>
                  <a:txBody>
                    <a:bodyPr/>
                    <a:lstStyle/>
                    <a:p>
                      <a:pPr algn="ctr" rtl="0" fontAlgn="base"/>
                      <a:r>
                        <a:rPr lang="en-GB" sz="1800" dirty="0">
                          <a:effectLst/>
                        </a:rPr>
                        <a:t>4(100)​</a:t>
                      </a:r>
                      <a:endParaRPr lang="en-GB" dirty="0">
                        <a:effectLst/>
                      </a:endParaRPr>
                    </a:p>
                  </a:txBody>
                  <a:tcPr anchor="ctr"/>
                </a:tc>
                <a:extLst>
                  <a:ext uri="{0D108BD9-81ED-4DB2-BD59-A6C34878D82A}">
                    <a16:rowId xmlns:a16="http://schemas.microsoft.com/office/drawing/2014/main" val="2955477736"/>
                  </a:ext>
                </a:extLst>
              </a:tr>
            </a:tbl>
          </a:graphicData>
        </a:graphic>
      </p:graphicFrame>
      <p:graphicFrame>
        <p:nvGraphicFramePr>
          <p:cNvPr id="47" name="Table 46">
            <a:extLst>
              <a:ext uri="{FF2B5EF4-FFF2-40B4-BE49-F238E27FC236}">
                <a16:creationId xmlns:a16="http://schemas.microsoft.com/office/drawing/2014/main" id="{2FF9B486-5CDB-DB03-C138-EDA92B5C4B58}"/>
              </a:ext>
            </a:extLst>
          </p:cNvPr>
          <p:cNvGraphicFramePr>
            <a:graphicFrameLocks noGrp="1"/>
          </p:cNvGraphicFramePr>
          <p:nvPr>
            <p:extLst>
              <p:ext uri="{D42A27DB-BD31-4B8C-83A1-F6EECF244321}">
                <p14:modId xmlns:p14="http://schemas.microsoft.com/office/powerpoint/2010/main" val="1524297936"/>
              </p:ext>
            </p:extLst>
          </p:nvPr>
        </p:nvGraphicFramePr>
        <p:xfrm>
          <a:off x="359716" y="5429198"/>
          <a:ext cx="3657219" cy="383158"/>
        </p:xfrm>
        <a:graphic>
          <a:graphicData uri="http://schemas.openxmlformats.org/drawingml/2006/table">
            <a:tbl>
              <a:tblPr firstRow="1" bandRow="1">
                <a:tableStyleId>{3C2FFA5D-87B4-456A-9821-1D502468CF0F}</a:tableStyleId>
              </a:tblPr>
              <a:tblGrid>
                <a:gridCol w="1219073">
                  <a:extLst>
                    <a:ext uri="{9D8B030D-6E8A-4147-A177-3AD203B41FA5}">
                      <a16:colId xmlns:a16="http://schemas.microsoft.com/office/drawing/2014/main" val="2454540843"/>
                    </a:ext>
                  </a:extLst>
                </a:gridCol>
                <a:gridCol w="1219073">
                  <a:extLst>
                    <a:ext uri="{9D8B030D-6E8A-4147-A177-3AD203B41FA5}">
                      <a16:colId xmlns:a16="http://schemas.microsoft.com/office/drawing/2014/main" val="4173440058"/>
                    </a:ext>
                  </a:extLst>
                </a:gridCol>
                <a:gridCol w="1219073">
                  <a:extLst>
                    <a:ext uri="{9D8B030D-6E8A-4147-A177-3AD203B41FA5}">
                      <a16:colId xmlns:a16="http://schemas.microsoft.com/office/drawing/2014/main" val="49256015"/>
                    </a:ext>
                  </a:extLst>
                </a:gridCol>
              </a:tblGrid>
              <a:tr h="383158">
                <a:tc>
                  <a:txBody>
                    <a:bodyPr/>
                    <a:lstStyle/>
                    <a:p>
                      <a:pPr algn="ctr" rtl="0" fontAlgn="base"/>
                      <a:r>
                        <a:rPr lang="en-GB" sz="1800" dirty="0">
                          <a:effectLst/>
                        </a:rPr>
                        <a:t>7</a:t>
                      </a:r>
                    </a:p>
                  </a:txBody>
                  <a:tcPr anchor="ctr"/>
                </a:tc>
                <a:tc>
                  <a:txBody>
                    <a:bodyPr/>
                    <a:lstStyle/>
                    <a:p>
                      <a:pPr algn="ctr" rtl="0" fontAlgn="base"/>
                      <a:r>
                        <a:rPr lang="en-GB" sz="1800" dirty="0">
                          <a:effectLst/>
                        </a:rPr>
                        <a:t>111​</a:t>
                      </a:r>
                      <a:endParaRPr lang="en-GB" dirty="0">
                        <a:effectLst/>
                      </a:endParaRPr>
                    </a:p>
                  </a:txBody>
                  <a:tcPr anchor="ctr"/>
                </a:tc>
                <a:tc>
                  <a:txBody>
                    <a:bodyPr/>
                    <a:lstStyle/>
                    <a:p>
                      <a:pPr algn="ctr" rtl="0" fontAlgn="base"/>
                      <a:r>
                        <a:rPr lang="en-GB" sz="1800" dirty="0">
                          <a:effectLst/>
                        </a:rPr>
                        <a:t>6(110)​</a:t>
                      </a:r>
                      <a:endParaRPr lang="en-GB" dirty="0">
                        <a:effectLst/>
                      </a:endParaRPr>
                    </a:p>
                  </a:txBody>
                  <a:tcPr anchor="ctr"/>
                </a:tc>
                <a:extLst>
                  <a:ext uri="{0D108BD9-81ED-4DB2-BD59-A6C34878D82A}">
                    <a16:rowId xmlns:a16="http://schemas.microsoft.com/office/drawing/2014/main" val="2955477736"/>
                  </a:ext>
                </a:extLst>
              </a:tr>
            </a:tbl>
          </a:graphicData>
        </a:graphic>
      </p:graphicFrame>
      <p:graphicFrame>
        <p:nvGraphicFramePr>
          <p:cNvPr id="49" name="Table 48">
            <a:extLst>
              <a:ext uri="{FF2B5EF4-FFF2-40B4-BE49-F238E27FC236}">
                <a16:creationId xmlns:a16="http://schemas.microsoft.com/office/drawing/2014/main" id="{F7AC1EBC-0870-420B-A95B-8E29D33EA1A4}"/>
              </a:ext>
            </a:extLst>
          </p:cNvPr>
          <p:cNvGraphicFramePr>
            <a:graphicFrameLocks noGrp="1"/>
          </p:cNvGraphicFramePr>
          <p:nvPr>
            <p:extLst>
              <p:ext uri="{D42A27DB-BD31-4B8C-83A1-F6EECF244321}">
                <p14:modId xmlns:p14="http://schemas.microsoft.com/office/powerpoint/2010/main" val="394155212"/>
              </p:ext>
            </p:extLst>
          </p:nvPr>
        </p:nvGraphicFramePr>
        <p:xfrm>
          <a:off x="385947" y="5403272"/>
          <a:ext cx="3657219" cy="395844"/>
        </p:xfrm>
        <a:graphic>
          <a:graphicData uri="http://schemas.openxmlformats.org/drawingml/2006/table">
            <a:tbl>
              <a:tblPr firstRow="1" bandRow="1">
                <a:tableStyleId>{3C2FFA5D-87B4-456A-9821-1D502468CF0F}</a:tableStyleId>
              </a:tblPr>
              <a:tblGrid>
                <a:gridCol w="1219073">
                  <a:extLst>
                    <a:ext uri="{9D8B030D-6E8A-4147-A177-3AD203B41FA5}">
                      <a16:colId xmlns:a16="http://schemas.microsoft.com/office/drawing/2014/main" val="2454540843"/>
                    </a:ext>
                  </a:extLst>
                </a:gridCol>
                <a:gridCol w="1219073">
                  <a:extLst>
                    <a:ext uri="{9D8B030D-6E8A-4147-A177-3AD203B41FA5}">
                      <a16:colId xmlns:a16="http://schemas.microsoft.com/office/drawing/2014/main" val="4173440058"/>
                    </a:ext>
                  </a:extLst>
                </a:gridCol>
                <a:gridCol w="1219073">
                  <a:extLst>
                    <a:ext uri="{9D8B030D-6E8A-4147-A177-3AD203B41FA5}">
                      <a16:colId xmlns:a16="http://schemas.microsoft.com/office/drawing/2014/main" val="49256015"/>
                    </a:ext>
                  </a:extLst>
                </a:gridCol>
              </a:tblGrid>
              <a:tr h="395844">
                <a:tc>
                  <a:txBody>
                    <a:bodyPr/>
                    <a:lstStyle/>
                    <a:p>
                      <a:pPr algn="ctr" rtl="0" fontAlgn="base"/>
                      <a:r>
                        <a:rPr lang="en-GB" sz="1800" dirty="0">
                          <a:effectLst/>
                        </a:rPr>
                        <a:t>8</a:t>
                      </a:r>
                    </a:p>
                  </a:txBody>
                  <a:tcPr anchor="ctr"/>
                </a:tc>
                <a:tc>
                  <a:txBody>
                    <a:bodyPr/>
                    <a:lstStyle/>
                    <a:p>
                      <a:pPr algn="ctr" rtl="0" fontAlgn="base"/>
                      <a:r>
                        <a:rPr lang="en-GB" sz="1800" dirty="0">
                          <a:effectLst/>
                        </a:rPr>
                        <a:t>1000</a:t>
                      </a:r>
                      <a:endParaRPr lang="en-GB" dirty="0">
                        <a:effectLst/>
                      </a:endParaRPr>
                    </a:p>
                  </a:txBody>
                  <a:tcPr anchor="ctr"/>
                </a:tc>
                <a:tc>
                  <a:txBody>
                    <a:bodyPr/>
                    <a:lstStyle/>
                    <a:p>
                      <a:pPr algn="ctr" rtl="0" fontAlgn="base"/>
                      <a:r>
                        <a:rPr lang="en-GB" sz="1800" dirty="0">
                          <a:effectLst/>
                        </a:rPr>
                        <a:t>0</a:t>
                      </a:r>
                    </a:p>
                  </a:txBody>
                  <a:tcPr anchor="ctr"/>
                </a:tc>
                <a:extLst>
                  <a:ext uri="{0D108BD9-81ED-4DB2-BD59-A6C34878D82A}">
                    <a16:rowId xmlns:a16="http://schemas.microsoft.com/office/drawing/2014/main" val="2955477736"/>
                  </a:ext>
                </a:extLst>
              </a:tr>
            </a:tbl>
          </a:graphicData>
        </a:graphic>
      </p:graphicFrame>
    </p:spTree>
    <p:extLst>
      <p:ext uri="{BB962C8B-B14F-4D97-AF65-F5344CB8AC3E}">
        <p14:creationId xmlns:p14="http://schemas.microsoft.com/office/powerpoint/2010/main" val="347291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fade">
                                      <p:cBhvr>
                                        <p:cTn id="95" dur="500"/>
                                        <p:tgtEl>
                                          <p:spTgt spid="31"/>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5"/>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fade">
                                      <p:cBhvr>
                                        <p:cTn id="112" dur="500"/>
                                        <p:tgtEl>
                                          <p:spTgt spid="3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fade">
                                      <p:cBhvr>
                                        <p:cTn id="129" dur="500"/>
                                        <p:tgtEl>
                                          <p:spTgt spid="33"/>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28"/>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49"/>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2"/>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20"/>
                                        </p:tgtEl>
                                        <p:attrNameLst>
                                          <p:attrName>style.visibility</p:attrName>
                                        </p:attrNameLst>
                                      </p:cBhvr>
                                      <p:to>
                                        <p:strVal val="visible"/>
                                      </p:to>
                                    </p:set>
                                    <p:animEffect transition="in" filter="fade">
                                      <p:cBhvr>
                                        <p:cTn id="146" dur="500"/>
                                        <p:tgtEl>
                                          <p:spTgt spid="20"/>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6" grpId="0" animBg="1"/>
      <p:bldP spid="17" grpId="0" animBg="1"/>
      <p:bldP spid="18" grpId="0" animBg="1"/>
      <p:bldP spid="19" grpId="0" animBg="1"/>
      <p:bldP spid="20" grpId="0" animBg="1"/>
      <p:bldP spid="25" grpId="0"/>
      <p:bldP spid="26" grpId="0"/>
      <p:bldP spid="27" grpId="0"/>
      <p:bldP spid="28" grpId="0"/>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11F-8369-5FA9-E390-04F151B03B9C}"/>
              </a:ext>
            </a:extLst>
          </p:cNvPr>
          <p:cNvSpPr>
            <a:spLocks noGrp="1"/>
          </p:cNvSpPr>
          <p:nvPr>
            <p:ph type="title"/>
          </p:nvPr>
        </p:nvSpPr>
        <p:spPr/>
        <p:txBody>
          <a:bodyPr/>
          <a:lstStyle/>
          <a:p>
            <a:r>
              <a:rPr lang="en-GB" dirty="0"/>
              <a:t>Binary indexed tree</a:t>
            </a:r>
          </a:p>
        </p:txBody>
      </p:sp>
      <p:sp>
        <p:nvSpPr>
          <p:cNvPr id="5" name="TextBox 4">
            <a:extLst>
              <a:ext uri="{FF2B5EF4-FFF2-40B4-BE49-F238E27FC236}">
                <a16:creationId xmlns:a16="http://schemas.microsoft.com/office/drawing/2014/main" id="{A8B2630B-D85B-8837-B554-6B289C1284B6}"/>
              </a:ext>
            </a:extLst>
          </p:cNvPr>
          <p:cNvSpPr txBox="1"/>
          <p:nvPr/>
        </p:nvSpPr>
        <p:spPr>
          <a:xfrm>
            <a:off x="5782890" y="23614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7" name="TextBox 6">
            <a:extLst>
              <a:ext uri="{FF2B5EF4-FFF2-40B4-BE49-F238E27FC236}">
                <a16:creationId xmlns:a16="http://schemas.microsoft.com/office/drawing/2014/main" id="{F1235A3E-E6C3-6FFE-24A5-02FC70406504}"/>
              </a:ext>
            </a:extLst>
          </p:cNvPr>
          <p:cNvSpPr txBox="1"/>
          <p:nvPr/>
        </p:nvSpPr>
        <p:spPr>
          <a:xfrm>
            <a:off x="2521134" y="3147172"/>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a:t>
            </a:r>
          </a:p>
        </p:txBody>
      </p:sp>
      <p:sp>
        <p:nvSpPr>
          <p:cNvPr id="9" name="TextBox 8">
            <a:extLst>
              <a:ext uri="{FF2B5EF4-FFF2-40B4-BE49-F238E27FC236}">
                <a16:creationId xmlns:a16="http://schemas.microsoft.com/office/drawing/2014/main" id="{332EA0E8-BD61-BDC2-F08A-3EE4D1585299}"/>
              </a:ext>
            </a:extLst>
          </p:cNvPr>
          <p:cNvSpPr txBox="1"/>
          <p:nvPr/>
        </p:nvSpPr>
        <p:spPr>
          <a:xfrm>
            <a:off x="4088677" y="317092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a:t>
            </a:r>
          </a:p>
        </p:txBody>
      </p:sp>
      <p:sp>
        <p:nvSpPr>
          <p:cNvPr id="13" name="TextBox 12">
            <a:extLst>
              <a:ext uri="{FF2B5EF4-FFF2-40B4-BE49-F238E27FC236}">
                <a16:creationId xmlns:a16="http://schemas.microsoft.com/office/drawing/2014/main" id="{D3F55FE7-7137-9179-D9E0-306FBB8A2924}"/>
              </a:ext>
            </a:extLst>
          </p:cNvPr>
          <p:cNvSpPr txBox="1"/>
          <p:nvPr/>
        </p:nvSpPr>
        <p:spPr>
          <a:xfrm>
            <a:off x="7322723" y="3168943"/>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4</a:t>
            </a:r>
          </a:p>
        </p:txBody>
      </p:sp>
      <p:sp>
        <p:nvSpPr>
          <p:cNvPr id="16" name="Rectangle 15">
            <a:extLst>
              <a:ext uri="{FF2B5EF4-FFF2-40B4-BE49-F238E27FC236}">
                <a16:creationId xmlns:a16="http://schemas.microsoft.com/office/drawing/2014/main" id="{401F081E-1ABF-5AAD-5A79-056CF77C7B6C}"/>
              </a:ext>
            </a:extLst>
          </p:cNvPr>
          <p:cNvSpPr/>
          <p:nvPr/>
        </p:nvSpPr>
        <p:spPr>
          <a:xfrm>
            <a:off x="6103422" y="254577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331910-455F-B3DB-0F31-332A67C13057}"/>
              </a:ext>
            </a:extLst>
          </p:cNvPr>
          <p:cNvSpPr/>
          <p:nvPr/>
        </p:nvSpPr>
        <p:spPr>
          <a:xfrm>
            <a:off x="434191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3EB75B5-77A8-68AD-04BC-B57D2A8B37DD}"/>
              </a:ext>
            </a:extLst>
          </p:cNvPr>
          <p:cNvSpPr/>
          <p:nvPr/>
        </p:nvSpPr>
        <p:spPr>
          <a:xfrm>
            <a:off x="2867395"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7993F4-0D8D-B344-AA0C-D51858AE7E29}"/>
              </a:ext>
            </a:extLst>
          </p:cNvPr>
          <p:cNvSpPr/>
          <p:nvPr/>
        </p:nvSpPr>
        <p:spPr>
          <a:xfrm>
            <a:off x="7667006" y="345621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22AFA3BA-C79E-78B7-4EE2-59C21A58CD3E}"/>
              </a:ext>
            </a:extLst>
          </p:cNvPr>
          <p:cNvCxnSpPr/>
          <p:nvPr/>
        </p:nvCxnSpPr>
        <p:spPr>
          <a:xfrm>
            <a:off x="6479970" y="2872838"/>
            <a:ext cx="1171699" cy="5878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9A428B-36F3-0366-5B78-5DFEA250C070}"/>
              </a:ext>
            </a:extLst>
          </p:cNvPr>
          <p:cNvCxnSpPr>
            <a:cxnSpLocks/>
          </p:cNvCxnSpPr>
          <p:nvPr/>
        </p:nvCxnSpPr>
        <p:spPr>
          <a:xfrm flipV="1">
            <a:off x="3224151" y="2847110"/>
            <a:ext cx="2863931" cy="5997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596499-F563-0931-C6C1-E318AC75D4C5}"/>
              </a:ext>
            </a:extLst>
          </p:cNvPr>
          <p:cNvCxnSpPr>
            <a:cxnSpLocks/>
          </p:cNvCxnSpPr>
          <p:nvPr/>
        </p:nvCxnSpPr>
        <p:spPr>
          <a:xfrm flipV="1">
            <a:off x="4668982" y="2876798"/>
            <a:ext cx="1419102" cy="59970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3E90DB-45FD-661F-3DDD-7F365B7446CE}"/>
              </a:ext>
            </a:extLst>
          </p:cNvPr>
          <p:cNvSpPr txBox="1"/>
          <p:nvPr/>
        </p:nvSpPr>
        <p:spPr>
          <a:xfrm>
            <a:off x="399367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3</a:t>
            </a:r>
          </a:p>
        </p:txBody>
      </p:sp>
      <p:sp>
        <p:nvSpPr>
          <p:cNvPr id="26" name="TextBox 25">
            <a:extLst>
              <a:ext uri="{FF2B5EF4-FFF2-40B4-BE49-F238E27FC236}">
                <a16:creationId xmlns:a16="http://schemas.microsoft.com/office/drawing/2014/main" id="{43301095-F37E-4B7E-03CD-70D25092FB5A}"/>
              </a:ext>
            </a:extLst>
          </p:cNvPr>
          <p:cNvSpPr txBox="1"/>
          <p:nvPr/>
        </p:nvSpPr>
        <p:spPr>
          <a:xfrm>
            <a:off x="6913025"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5</a:t>
            </a:r>
          </a:p>
        </p:txBody>
      </p:sp>
      <p:sp>
        <p:nvSpPr>
          <p:cNvPr id="27" name="TextBox 26">
            <a:extLst>
              <a:ext uri="{FF2B5EF4-FFF2-40B4-BE49-F238E27FC236}">
                <a16:creationId xmlns:a16="http://schemas.microsoft.com/office/drawing/2014/main" id="{BAFA2E34-61C0-F2CE-EE99-C8C7AB4CAB7B}"/>
              </a:ext>
            </a:extLst>
          </p:cNvPr>
          <p:cNvSpPr txBox="1"/>
          <p:nvPr/>
        </p:nvSpPr>
        <p:spPr>
          <a:xfrm>
            <a:off x="8417233" y="4164491"/>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6</a:t>
            </a:r>
          </a:p>
        </p:txBody>
      </p:sp>
      <p:sp>
        <p:nvSpPr>
          <p:cNvPr id="28" name="TextBox 27">
            <a:extLst>
              <a:ext uri="{FF2B5EF4-FFF2-40B4-BE49-F238E27FC236}">
                <a16:creationId xmlns:a16="http://schemas.microsoft.com/office/drawing/2014/main" id="{7F43DFF5-46A0-0768-3E34-0342703A7301}"/>
              </a:ext>
            </a:extLst>
          </p:cNvPr>
          <p:cNvSpPr txBox="1"/>
          <p:nvPr/>
        </p:nvSpPr>
        <p:spPr>
          <a:xfrm>
            <a:off x="8704220" y="522337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7</a:t>
            </a:r>
          </a:p>
        </p:txBody>
      </p:sp>
      <p:sp>
        <p:nvSpPr>
          <p:cNvPr id="30" name="Rectangle 29">
            <a:extLst>
              <a:ext uri="{FF2B5EF4-FFF2-40B4-BE49-F238E27FC236}">
                <a16:creationId xmlns:a16="http://schemas.microsoft.com/office/drawing/2014/main" id="{421F1ED3-F1F5-CEA7-FFA7-BC16194EB633}"/>
              </a:ext>
            </a:extLst>
          </p:cNvPr>
          <p:cNvSpPr/>
          <p:nvPr/>
        </p:nvSpPr>
        <p:spPr>
          <a:xfrm>
            <a:off x="4401291"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7B1801D-3703-A6ED-F792-2C39DE09339C}"/>
              </a:ext>
            </a:extLst>
          </p:cNvPr>
          <p:cNvSpPr/>
          <p:nvPr/>
        </p:nvSpPr>
        <p:spPr>
          <a:xfrm>
            <a:off x="7142512" y="4445822"/>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7F5AFE2-19F1-15ED-1CCF-35D53D89AC6A}"/>
              </a:ext>
            </a:extLst>
          </p:cNvPr>
          <p:cNvSpPr/>
          <p:nvPr/>
        </p:nvSpPr>
        <p:spPr>
          <a:xfrm>
            <a:off x="8122227" y="4445823"/>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354D51E2-D1F7-55FE-399F-13BCA96EEBE7}"/>
              </a:ext>
            </a:extLst>
          </p:cNvPr>
          <p:cNvSpPr/>
          <p:nvPr/>
        </p:nvSpPr>
        <p:spPr>
          <a:xfrm>
            <a:off x="8349836" y="5524498"/>
            <a:ext cx="356259" cy="336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4BB90A2B-080D-B0B9-CD5C-D995AB637C09}"/>
              </a:ext>
            </a:extLst>
          </p:cNvPr>
          <p:cNvCxnSpPr>
            <a:cxnSpLocks/>
          </p:cNvCxnSpPr>
          <p:nvPr/>
        </p:nvCxnSpPr>
        <p:spPr>
          <a:xfrm flipV="1">
            <a:off x="7301345" y="3787240"/>
            <a:ext cx="518556" cy="6788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A1C692-4C3D-5EF4-A79A-4AB3F98F4105}"/>
              </a:ext>
            </a:extLst>
          </p:cNvPr>
          <p:cNvCxnSpPr>
            <a:cxnSpLocks/>
          </p:cNvCxnSpPr>
          <p:nvPr/>
        </p:nvCxnSpPr>
        <p:spPr>
          <a:xfrm flipH="1" flipV="1">
            <a:off x="4484915" y="3797135"/>
            <a:ext cx="65313" cy="65907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A8ACBC-6642-36CA-64FA-24E1E37714D4}"/>
              </a:ext>
            </a:extLst>
          </p:cNvPr>
          <p:cNvCxnSpPr>
            <a:cxnSpLocks/>
          </p:cNvCxnSpPr>
          <p:nvPr/>
        </p:nvCxnSpPr>
        <p:spPr>
          <a:xfrm flipH="1" flipV="1">
            <a:off x="7859486" y="3787240"/>
            <a:ext cx="431469" cy="7184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5B84AA-57DC-8C5C-D9D4-54BCAF12E87A}"/>
              </a:ext>
            </a:extLst>
          </p:cNvPr>
          <p:cNvCxnSpPr>
            <a:cxnSpLocks/>
          </p:cNvCxnSpPr>
          <p:nvPr/>
        </p:nvCxnSpPr>
        <p:spPr>
          <a:xfrm flipH="1" flipV="1">
            <a:off x="8255329" y="4747161"/>
            <a:ext cx="322612" cy="767935"/>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F94DEFE0-5BED-5BA2-BE87-FCE08646D934}"/>
              </a:ext>
            </a:extLst>
          </p:cNvPr>
          <p:cNvGraphicFramePr>
            <a:graphicFrameLocks noGrp="1"/>
          </p:cNvGraphicFramePr>
          <p:nvPr>
            <p:ph idx="1"/>
            <p:extLst>
              <p:ext uri="{D42A27DB-BD31-4B8C-83A1-F6EECF244321}">
                <p14:modId xmlns:p14="http://schemas.microsoft.com/office/powerpoint/2010/main" val="3746118864"/>
              </p:ext>
            </p:extLst>
          </p:nvPr>
        </p:nvGraphicFramePr>
        <p:xfrm>
          <a:off x="369940" y="6163817"/>
          <a:ext cx="8984451" cy="448235"/>
        </p:xfrm>
        <a:graphic>
          <a:graphicData uri="http://schemas.openxmlformats.org/drawingml/2006/table">
            <a:tbl>
              <a:tblPr firstRow="1" bandRow="1">
                <a:tableStyleId>{5C22544A-7EE6-4342-B048-85BDC9FD1C3A}</a:tableStyleId>
              </a:tblPr>
              <a:tblGrid>
                <a:gridCol w="1283493">
                  <a:extLst>
                    <a:ext uri="{9D8B030D-6E8A-4147-A177-3AD203B41FA5}">
                      <a16:colId xmlns:a16="http://schemas.microsoft.com/office/drawing/2014/main" val="2114856279"/>
                    </a:ext>
                  </a:extLst>
                </a:gridCol>
                <a:gridCol w="1283493">
                  <a:extLst>
                    <a:ext uri="{9D8B030D-6E8A-4147-A177-3AD203B41FA5}">
                      <a16:colId xmlns:a16="http://schemas.microsoft.com/office/drawing/2014/main" val="839357691"/>
                    </a:ext>
                  </a:extLst>
                </a:gridCol>
                <a:gridCol w="1283493">
                  <a:extLst>
                    <a:ext uri="{9D8B030D-6E8A-4147-A177-3AD203B41FA5}">
                      <a16:colId xmlns:a16="http://schemas.microsoft.com/office/drawing/2014/main" val="93493958"/>
                    </a:ext>
                  </a:extLst>
                </a:gridCol>
                <a:gridCol w="1283493">
                  <a:extLst>
                    <a:ext uri="{9D8B030D-6E8A-4147-A177-3AD203B41FA5}">
                      <a16:colId xmlns:a16="http://schemas.microsoft.com/office/drawing/2014/main" val="2800569116"/>
                    </a:ext>
                  </a:extLst>
                </a:gridCol>
                <a:gridCol w="1283493">
                  <a:extLst>
                    <a:ext uri="{9D8B030D-6E8A-4147-A177-3AD203B41FA5}">
                      <a16:colId xmlns:a16="http://schemas.microsoft.com/office/drawing/2014/main" val="4208372920"/>
                    </a:ext>
                  </a:extLst>
                </a:gridCol>
                <a:gridCol w="1283493">
                  <a:extLst>
                    <a:ext uri="{9D8B030D-6E8A-4147-A177-3AD203B41FA5}">
                      <a16:colId xmlns:a16="http://schemas.microsoft.com/office/drawing/2014/main" val="897746061"/>
                    </a:ext>
                  </a:extLst>
                </a:gridCol>
                <a:gridCol w="1283493">
                  <a:extLst>
                    <a:ext uri="{9D8B030D-6E8A-4147-A177-3AD203B41FA5}">
                      <a16:colId xmlns:a16="http://schemas.microsoft.com/office/drawing/2014/main" val="417003724"/>
                    </a:ext>
                  </a:extLst>
                </a:gridCol>
              </a:tblGrid>
              <a:tr h="448235">
                <a:tc>
                  <a:txBody>
                    <a:bodyPr/>
                    <a:lstStyle/>
                    <a:p>
                      <a:pPr algn="ctr"/>
                      <a:r>
                        <a:rPr lang="en-GB" dirty="0"/>
                        <a:t>10</a:t>
                      </a:r>
                    </a:p>
                  </a:txBody>
                  <a:tcPr>
                    <a:solidFill>
                      <a:schemeClr val="tx1"/>
                    </a:solidFill>
                  </a:tcPr>
                </a:tc>
                <a:tc>
                  <a:txBody>
                    <a:bodyPr/>
                    <a:lstStyle/>
                    <a:p>
                      <a:pPr algn="ctr"/>
                      <a:r>
                        <a:rPr lang="en-GB"/>
                        <a:t>7</a:t>
                      </a:r>
                    </a:p>
                  </a:txBody>
                  <a:tcPr>
                    <a:solidFill>
                      <a:schemeClr val="tx1"/>
                    </a:solidFill>
                  </a:tcPr>
                </a:tc>
                <a:tc>
                  <a:txBody>
                    <a:bodyPr/>
                    <a:lstStyle/>
                    <a:p>
                      <a:pPr algn="ctr"/>
                      <a:r>
                        <a:rPr lang="en-GB"/>
                        <a:t>15</a:t>
                      </a:r>
                    </a:p>
                  </a:txBody>
                  <a:tcPr>
                    <a:solidFill>
                      <a:schemeClr val="tx1"/>
                    </a:solidFill>
                  </a:tcPr>
                </a:tc>
                <a:tc>
                  <a:txBody>
                    <a:bodyPr/>
                    <a:lstStyle/>
                    <a:p>
                      <a:pPr lvl="0" algn="ctr">
                        <a:buNone/>
                      </a:pPr>
                      <a:r>
                        <a:rPr lang="en-GB"/>
                        <a:t>22</a:t>
                      </a:r>
                      <a:endParaRPr lang="en-GB" dirty="0"/>
                    </a:p>
                  </a:txBody>
                  <a:tcPr>
                    <a:solidFill>
                      <a:schemeClr val="tx1"/>
                    </a:solidFill>
                  </a:tcPr>
                </a:tc>
                <a:tc>
                  <a:txBody>
                    <a:bodyPr/>
                    <a:lstStyle/>
                    <a:p>
                      <a:pPr algn="ctr"/>
                      <a:r>
                        <a:rPr lang="en-GB"/>
                        <a:t>11</a:t>
                      </a:r>
                    </a:p>
                  </a:txBody>
                  <a:tcPr>
                    <a:solidFill>
                      <a:schemeClr val="tx1"/>
                    </a:solidFill>
                  </a:tcPr>
                </a:tc>
                <a:tc>
                  <a:txBody>
                    <a:bodyPr/>
                    <a:lstStyle/>
                    <a:p>
                      <a:pPr algn="ctr"/>
                      <a:r>
                        <a:rPr lang="en-GB"/>
                        <a:t>5</a:t>
                      </a:r>
                    </a:p>
                  </a:txBody>
                  <a:tcPr>
                    <a:solidFill>
                      <a:schemeClr val="tx1"/>
                    </a:solidFill>
                  </a:tcPr>
                </a:tc>
                <a:tc>
                  <a:txBody>
                    <a:bodyPr/>
                    <a:lstStyle/>
                    <a:p>
                      <a:pPr algn="ctr"/>
                      <a:r>
                        <a:rPr lang="en-GB"/>
                        <a:t>8</a:t>
                      </a:r>
                    </a:p>
                  </a:txBody>
                  <a:tcPr>
                    <a:solidFill>
                      <a:schemeClr val="tx1"/>
                    </a:solidFill>
                  </a:tcPr>
                </a:tc>
                <a:extLst>
                  <a:ext uri="{0D108BD9-81ED-4DB2-BD59-A6C34878D82A}">
                    <a16:rowId xmlns:a16="http://schemas.microsoft.com/office/drawing/2014/main" val="4286702366"/>
                  </a:ext>
                </a:extLst>
              </a:tr>
            </a:tbl>
          </a:graphicData>
        </a:graphic>
      </p:graphicFrame>
      <p:sp>
        <p:nvSpPr>
          <p:cNvPr id="8" name="TextBox 7">
            <a:extLst>
              <a:ext uri="{FF2B5EF4-FFF2-40B4-BE49-F238E27FC236}">
                <a16:creationId xmlns:a16="http://schemas.microsoft.com/office/drawing/2014/main" id="{95B3DC3B-3EC1-CCEE-BAAF-EEBAAF91579B}"/>
              </a:ext>
            </a:extLst>
          </p:cNvPr>
          <p:cNvSpPr txBox="1"/>
          <p:nvPr/>
        </p:nvSpPr>
        <p:spPr>
          <a:xfrm>
            <a:off x="372740" y="4941393"/>
            <a:ext cx="3440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Given array : </a:t>
            </a:r>
          </a:p>
        </p:txBody>
      </p:sp>
      <p:sp>
        <p:nvSpPr>
          <p:cNvPr id="10" name="TextBox 9">
            <a:extLst>
              <a:ext uri="{FF2B5EF4-FFF2-40B4-BE49-F238E27FC236}">
                <a16:creationId xmlns:a16="http://schemas.microsoft.com/office/drawing/2014/main" id="{D9695990-B4D8-9690-5ACF-AF87B3896F19}"/>
              </a:ext>
            </a:extLst>
          </p:cNvPr>
          <p:cNvSpPr txBox="1"/>
          <p:nvPr/>
        </p:nvSpPr>
        <p:spPr>
          <a:xfrm>
            <a:off x="8879278" y="2761013"/>
            <a:ext cx="26224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Untill</a:t>
            </a:r>
            <a:r>
              <a:rPr lang="en-GB" dirty="0"/>
              <a:t> </a:t>
            </a:r>
            <a:r>
              <a:rPr lang="en-GB" dirty="0" err="1"/>
              <a:t>idx</a:t>
            </a:r>
            <a:r>
              <a:rPr lang="en-GB" dirty="0"/>
              <a:t> &lt; </a:t>
            </a:r>
            <a:r>
              <a:rPr lang="en-GB" dirty="0" err="1"/>
              <a:t>len</a:t>
            </a:r>
            <a:r>
              <a:rPr lang="en-GB" dirty="0"/>
              <a:t>(</a:t>
            </a:r>
            <a:r>
              <a:rPr lang="en-GB" dirty="0" err="1"/>
              <a:t>arr</a:t>
            </a:r>
            <a:r>
              <a:rPr lang="en-GB" dirty="0"/>
              <a:t>)</a:t>
            </a:r>
          </a:p>
          <a:p>
            <a:r>
              <a:rPr lang="en-GB" dirty="0" err="1"/>
              <a:t>idx</a:t>
            </a:r>
            <a:r>
              <a:rPr lang="en-GB" dirty="0"/>
              <a:t> += </a:t>
            </a:r>
            <a:r>
              <a:rPr lang="en-GB" dirty="0" err="1"/>
              <a:t>idx</a:t>
            </a:r>
            <a:r>
              <a:rPr lang="en-GB" dirty="0"/>
              <a:t> &amp; -</a:t>
            </a:r>
            <a:r>
              <a:rPr lang="en-GB" dirty="0" err="1"/>
              <a:t>idx</a:t>
            </a:r>
            <a:endParaRPr lang="en-GB" dirty="0"/>
          </a:p>
          <a:p>
            <a:pPr marL="342900" indent="-342900">
              <a:buAutoNum type="arabicParenR"/>
            </a:pPr>
            <a:r>
              <a:rPr lang="en-GB" dirty="0"/>
              <a:t>2's complement</a:t>
            </a:r>
          </a:p>
          <a:p>
            <a:pPr marL="342900" indent="-342900">
              <a:buAutoNum type="arabicParenR"/>
            </a:pPr>
            <a:r>
              <a:rPr lang="en-GB" dirty="0"/>
              <a:t>And with original no</a:t>
            </a:r>
          </a:p>
          <a:p>
            <a:pPr marL="342900" indent="-342900">
              <a:buAutoNum type="arabicParenR"/>
            </a:pPr>
            <a:r>
              <a:rPr lang="en-GB" dirty="0"/>
              <a:t>Add to existing no</a:t>
            </a:r>
          </a:p>
          <a:p>
            <a:endParaRPr lang="en-GB" dirty="0"/>
          </a:p>
        </p:txBody>
      </p:sp>
      <p:sp>
        <p:nvSpPr>
          <p:cNvPr id="12" name="TextBox 11">
            <a:extLst>
              <a:ext uri="{FF2B5EF4-FFF2-40B4-BE49-F238E27FC236}">
                <a16:creationId xmlns:a16="http://schemas.microsoft.com/office/drawing/2014/main" id="{80F5AF69-31AC-E1E2-ED8B-B3C1FD6B0C4C}"/>
              </a:ext>
            </a:extLst>
          </p:cNvPr>
          <p:cNvSpPr txBox="1"/>
          <p:nvPr/>
        </p:nvSpPr>
        <p:spPr>
          <a:xfrm>
            <a:off x="8118370" y="4419810"/>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14" name="TextBox 13">
            <a:extLst>
              <a:ext uri="{FF2B5EF4-FFF2-40B4-BE49-F238E27FC236}">
                <a16:creationId xmlns:a16="http://schemas.microsoft.com/office/drawing/2014/main" id="{9E1C63B6-1098-D4C4-60AD-C1E85CA17210}"/>
              </a:ext>
            </a:extLst>
          </p:cNvPr>
          <p:cNvSpPr txBox="1"/>
          <p:nvPr/>
        </p:nvSpPr>
        <p:spPr>
          <a:xfrm>
            <a:off x="7663149" y="3430199"/>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15" name="TextBox 14">
            <a:extLst>
              <a:ext uri="{FF2B5EF4-FFF2-40B4-BE49-F238E27FC236}">
                <a16:creationId xmlns:a16="http://schemas.microsoft.com/office/drawing/2014/main" id="{E6DE3181-C003-FAA9-3636-7A2B48A4F571}"/>
              </a:ext>
            </a:extLst>
          </p:cNvPr>
          <p:cNvSpPr txBox="1"/>
          <p:nvPr/>
        </p:nvSpPr>
        <p:spPr>
          <a:xfrm>
            <a:off x="7138656" y="4419810"/>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29" name="TextBox 28">
            <a:extLst>
              <a:ext uri="{FF2B5EF4-FFF2-40B4-BE49-F238E27FC236}">
                <a16:creationId xmlns:a16="http://schemas.microsoft.com/office/drawing/2014/main" id="{1F67EE14-A8D1-CCAC-86BE-53B85D89AF17}"/>
              </a:ext>
            </a:extLst>
          </p:cNvPr>
          <p:cNvSpPr txBox="1"/>
          <p:nvPr/>
        </p:nvSpPr>
        <p:spPr>
          <a:xfrm>
            <a:off x="4397435" y="4449498"/>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38" name="TextBox 37">
            <a:extLst>
              <a:ext uri="{FF2B5EF4-FFF2-40B4-BE49-F238E27FC236}">
                <a16:creationId xmlns:a16="http://schemas.microsoft.com/office/drawing/2014/main" id="{CC872B76-1052-B4AA-0D46-D81D8525779F}"/>
              </a:ext>
            </a:extLst>
          </p:cNvPr>
          <p:cNvSpPr txBox="1"/>
          <p:nvPr/>
        </p:nvSpPr>
        <p:spPr>
          <a:xfrm>
            <a:off x="4338059" y="3440096"/>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40" name="TextBox 39">
            <a:extLst>
              <a:ext uri="{FF2B5EF4-FFF2-40B4-BE49-F238E27FC236}">
                <a16:creationId xmlns:a16="http://schemas.microsoft.com/office/drawing/2014/main" id="{CD7E5B1B-B389-196F-075A-F17B6EB7EA96}"/>
              </a:ext>
            </a:extLst>
          </p:cNvPr>
          <p:cNvSpPr txBox="1"/>
          <p:nvPr/>
        </p:nvSpPr>
        <p:spPr>
          <a:xfrm>
            <a:off x="2873435" y="3459889"/>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42" name="TextBox 41">
            <a:extLst>
              <a:ext uri="{FF2B5EF4-FFF2-40B4-BE49-F238E27FC236}">
                <a16:creationId xmlns:a16="http://schemas.microsoft.com/office/drawing/2014/main" id="{AD52D9C9-F216-148E-68A2-62FD5DCAD908}"/>
              </a:ext>
            </a:extLst>
          </p:cNvPr>
          <p:cNvSpPr txBox="1"/>
          <p:nvPr/>
        </p:nvSpPr>
        <p:spPr>
          <a:xfrm>
            <a:off x="8345981" y="5488590"/>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
        <p:nvSpPr>
          <p:cNvPr id="48" name="TextBox 47">
            <a:extLst>
              <a:ext uri="{FF2B5EF4-FFF2-40B4-BE49-F238E27FC236}">
                <a16:creationId xmlns:a16="http://schemas.microsoft.com/office/drawing/2014/main" id="{A9AEBB0B-73EB-CC93-53CD-8AAC7777DB77}"/>
              </a:ext>
            </a:extLst>
          </p:cNvPr>
          <p:cNvSpPr txBox="1"/>
          <p:nvPr/>
        </p:nvSpPr>
        <p:spPr>
          <a:xfrm>
            <a:off x="6099565" y="2529654"/>
            <a:ext cx="350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0</a:t>
            </a:r>
            <a:endParaRPr lang="en-GB" dirty="0"/>
          </a:p>
        </p:txBody>
      </p:sp>
    </p:spTree>
    <p:extLst>
      <p:ext uri="{BB962C8B-B14F-4D97-AF65-F5344CB8AC3E}">
        <p14:creationId xmlns:p14="http://schemas.microsoft.com/office/powerpoint/2010/main" val="175816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additive="base">
                                        <p:cTn id="69" dur="500" fill="hold"/>
                                        <p:tgtEl>
                                          <p:spTgt spid="27"/>
                                        </p:tgtEl>
                                        <p:attrNameLst>
                                          <p:attrName>ppt_x</p:attrName>
                                        </p:attrNameLst>
                                      </p:cBhvr>
                                      <p:tavLst>
                                        <p:tav tm="0">
                                          <p:val>
                                            <p:strVal val="#ppt_x"/>
                                          </p:val>
                                        </p:tav>
                                        <p:tav tm="100000">
                                          <p:val>
                                            <p:strVal val="#ppt_x"/>
                                          </p:val>
                                        </p:tav>
                                      </p:tavLst>
                                    </p:anim>
                                    <p:anim calcmode="lin" valueType="num">
                                      <p:cBhvr additive="base">
                                        <p:cTn id="70" dur="500" fill="hold"/>
                                        <p:tgtEl>
                                          <p:spTgt spid="2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ppt_x"/>
                                          </p:val>
                                        </p:tav>
                                        <p:tav tm="100000">
                                          <p:val>
                                            <p:strVal val="#ppt_x"/>
                                          </p:val>
                                        </p:tav>
                                      </p:tavLst>
                                    </p:anim>
                                    <p:anim calcmode="lin" valueType="num">
                                      <p:cBhvr additive="base">
                                        <p:cTn id="74" dur="500" fill="hold"/>
                                        <p:tgtEl>
                                          <p:spTgt spid="2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additive="base">
                                        <p:cTn id="77" dur="500" fill="hold"/>
                                        <p:tgtEl>
                                          <p:spTgt spid="30"/>
                                        </p:tgtEl>
                                        <p:attrNameLst>
                                          <p:attrName>ppt_x</p:attrName>
                                        </p:attrNameLst>
                                      </p:cBhvr>
                                      <p:tavLst>
                                        <p:tav tm="0">
                                          <p:val>
                                            <p:strVal val="#ppt_x"/>
                                          </p:val>
                                        </p:tav>
                                        <p:tav tm="100000">
                                          <p:val>
                                            <p:strVal val="#ppt_x"/>
                                          </p:val>
                                        </p:tav>
                                      </p:tavLst>
                                    </p:anim>
                                    <p:anim calcmode="lin" valueType="num">
                                      <p:cBhvr additive="base">
                                        <p:cTn id="78" dur="500" fill="hold"/>
                                        <p:tgtEl>
                                          <p:spTgt spid="3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additive="base">
                                        <p:cTn id="81" dur="500" fill="hold"/>
                                        <p:tgtEl>
                                          <p:spTgt spid="31"/>
                                        </p:tgtEl>
                                        <p:attrNameLst>
                                          <p:attrName>ppt_x</p:attrName>
                                        </p:attrNameLst>
                                      </p:cBhvr>
                                      <p:tavLst>
                                        <p:tav tm="0">
                                          <p:val>
                                            <p:strVal val="#ppt_x"/>
                                          </p:val>
                                        </p:tav>
                                        <p:tav tm="100000">
                                          <p:val>
                                            <p:strVal val="#ppt_x"/>
                                          </p:val>
                                        </p:tav>
                                      </p:tavLst>
                                    </p:anim>
                                    <p:anim calcmode="lin" valueType="num">
                                      <p:cBhvr additive="base">
                                        <p:cTn id="82" dur="500" fill="hold"/>
                                        <p:tgtEl>
                                          <p:spTgt spid="3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500" fill="hold"/>
                                        <p:tgtEl>
                                          <p:spTgt spid="34"/>
                                        </p:tgtEl>
                                        <p:attrNameLst>
                                          <p:attrName>ppt_x</p:attrName>
                                        </p:attrNameLst>
                                      </p:cBhvr>
                                      <p:tavLst>
                                        <p:tav tm="0">
                                          <p:val>
                                            <p:strVal val="#ppt_x"/>
                                          </p:val>
                                        </p:tav>
                                        <p:tav tm="100000">
                                          <p:val>
                                            <p:strVal val="#ppt_x"/>
                                          </p:val>
                                        </p:tav>
                                      </p:tavLst>
                                    </p:anim>
                                    <p:anim calcmode="lin" valueType="num">
                                      <p:cBhvr additive="base">
                                        <p:cTn id="90" dur="50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5"/>
                                        </p:tgtEl>
                                        <p:attrNameLst>
                                          <p:attrName>style.visibility</p:attrName>
                                        </p:attrNameLst>
                                      </p:cBhvr>
                                      <p:to>
                                        <p:strVal val="visible"/>
                                      </p:to>
                                    </p:set>
                                    <p:anim calcmode="lin" valueType="num">
                                      <p:cBhvr additive="base">
                                        <p:cTn id="93" dur="500" fill="hold"/>
                                        <p:tgtEl>
                                          <p:spTgt spid="35"/>
                                        </p:tgtEl>
                                        <p:attrNameLst>
                                          <p:attrName>ppt_x</p:attrName>
                                        </p:attrNameLst>
                                      </p:cBhvr>
                                      <p:tavLst>
                                        <p:tav tm="0">
                                          <p:val>
                                            <p:strVal val="#ppt_x"/>
                                          </p:val>
                                        </p:tav>
                                        <p:tav tm="100000">
                                          <p:val>
                                            <p:strVal val="#ppt_x"/>
                                          </p:val>
                                        </p:tav>
                                      </p:tavLst>
                                    </p:anim>
                                    <p:anim calcmode="lin" valueType="num">
                                      <p:cBhvr additive="base">
                                        <p:cTn id="94" dur="500" fill="hold"/>
                                        <p:tgtEl>
                                          <p:spTgt spid="35"/>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ppt_x"/>
                                          </p:val>
                                        </p:tav>
                                        <p:tav tm="100000">
                                          <p:val>
                                            <p:strVal val="#ppt_x"/>
                                          </p:val>
                                        </p:tav>
                                      </p:tavLst>
                                    </p:anim>
                                    <p:anim calcmode="lin" valueType="num">
                                      <p:cBhvr additive="base">
                                        <p:cTn id="98" dur="500" fill="hold"/>
                                        <p:tgtEl>
                                          <p:spTgt spid="36"/>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anim calcmode="lin" valueType="num">
                                      <p:cBhvr additive="base">
                                        <p:cTn id="101" dur="500" fill="hold"/>
                                        <p:tgtEl>
                                          <p:spTgt spid="37"/>
                                        </p:tgtEl>
                                        <p:attrNameLst>
                                          <p:attrName>ppt_x</p:attrName>
                                        </p:attrNameLst>
                                      </p:cBhvr>
                                      <p:tavLst>
                                        <p:tav tm="0">
                                          <p:val>
                                            <p:strVal val="#ppt_x"/>
                                          </p:val>
                                        </p:tav>
                                        <p:tav tm="100000">
                                          <p:val>
                                            <p:strVal val="#ppt_x"/>
                                          </p:val>
                                        </p:tav>
                                      </p:tavLst>
                                    </p:anim>
                                    <p:anim calcmode="lin" valueType="num">
                                      <p:cBhvr additive="base">
                                        <p:cTn id="102" dur="500" fill="hold"/>
                                        <p:tgtEl>
                                          <p:spTgt spid="3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2"/>
                                        </p:tgtEl>
                                        <p:attrNameLst>
                                          <p:attrName>style.visibility</p:attrName>
                                        </p:attrNameLst>
                                      </p:cBhvr>
                                      <p:to>
                                        <p:strVal val="visible"/>
                                      </p:to>
                                    </p:set>
                                    <p:anim calcmode="lin" valueType="num">
                                      <p:cBhvr additive="base">
                                        <p:cTn id="105" dur="500" fill="hold"/>
                                        <p:tgtEl>
                                          <p:spTgt spid="12"/>
                                        </p:tgtEl>
                                        <p:attrNameLst>
                                          <p:attrName>ppt_x</p:attrName>
                                        </p:attrNameLst>
                                      </p:cBhvr>
                                      <p:tavLst>
                                        <p:tav tm="0">
                                          <p:val>
                                            <p:strVal val="#ppt_x"/>
                                          </p:val>
                                        </p:tav>
                                        <p:tav tm="100000">
                                          <p:val>
                                            <p:strVal val="#ppt_x"/>
                                          </p:val>
                                        </p:tav>
                                      </p:tavLst>
                                    </p:anim>
                                    <p:anim calcmode="lin" valueType="num">
                                      <p:cBhvr additive="base">
                                        <p:cTn id="106" dur="500" fill="hold"/>
                                        <p:tgtEl>
                                          <p:spTgt spid="1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4"/>
                                        </p:tgtEl>
                                        <p:attrNameLst>
                                          <p:attrName>style.visibility</p:attrName>
                                        </p:attrNameLst>
                                      </p:cBhvr>
                                      <p:to>
                                        <p:strVal val="visible"/>
                                      </p:to>
                                    </p:set>
                                    <p:anim calcmode="lin" valueType="num">
                                      <p:cBhvr additive="base">
                                        <p:cTn id="109" dur="500" fill="hold"/>
                                        <p:tgtEl>
                                          <p:spTgt spid="14"/>
                                        </p:tgtEl>
                                        <p:attrNameLst>
                                          <p:attrName>ppt_x</p:attrName>
                                        </p:attrNameLst>
                                      </p:cBhvr>
                                      <p:tavLst>
                                        <p:tav tm="0">
                                          <p:val>
                                            <p:strVal val="#ppt_x"/>
                                          </p:val>
                                        </p:tav>
                                        <p:tav tm="100000">
                                          <p:val>
                                            <p:strVal val="#ppt_x"/>
                                          </p:val>
                                        </p:tav>
                                      </p:tavLst>
                                    </p:anim>
                                    <p:anim calcmode="lin" valueType="num">
                                      <p:cBhvr additive="base">
                                        <p:cTn id="110" dur="500" fill="hold"/>
                                        <p:tgtEl>
                                          <p:spTgt spid="1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5"/>
                                        </p:tgtEl>
                                        <p:attrNameLst>
                                          <p:attrName>style.visibility</p:attrName>
                                        </p:attrNameLst>
                                      </p:cBhvr>
                                      <p:to>
                                        <p:strVal val="visible"/>
                                      </p:to>
                                    </p:set>
                                    <p:anim calcmode="lin" valueType="num">
                                      <p:cBhvr additive="base">
                                        <p:cTn id="113" dur="500" fill="hold"/>
                                        <p:tgtEl>
                                          <p:spTgt spid="15"/>
                                        </p:tgtEl>
                                        <p:attrNameLst>
                                          <p:attrName>ppt_x</p:attrName>
                                        </p:attrNameLst>
                                      </p:cBhvr>
                                      <p:tavLst>
                                        <p:tav tm="0">
                                          <p:val>
                                            <p:strVal val="#ppt_x"/>
                                          </p:val>
                                        </p:tav>
                                        <p:tav tm="100000">
                                          <p:val>
                                            <p:strVal val="#ppt_x"/>
                                          </p:val>
                                        </p:tav>
                                      </p:tavLst>
                                    </p:anim>
                                    <p:anim calcmode="lin" valueType="num">
                                      <p:cBhvr additive="base">
                                        <p:cTn id="114" dur="500" fill="hold"/>
                                        <p:tgtEl>
                                          <p:spTgt spid="1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8"/>
                                        </p:tgtEl>
                                        <p:attrNameLst>
                                          <p:attrName>style.visibility</p:attrName>
                                        </p:attrNameLst>
                                      </p:cBhvr>
                                      <p:to>
                                        <p:strVal val="visible"/>
                                      </p:to>
                                    </p:set>
                                    <p:anim calcmode="lin" valueType="num">
                                      <p:cBhvr additive="base">
                                        <p:cTn id="121" dur="500" fill="hold"/>
                                        <p:tgtEl>
                                          <p:spTgt spid="38"/>
                                        </p:tgtEl>
                                        <p:attrNameLst>
                                          <p:attrName>ppt_x</p:attrName>
                                        </p:attrNameLst>
                                      </p:cBhvr>
                                      <p:tavLst>
                                        <p:tav tm="0">
                                          <p:val>
                                            <p:strVal val="#ppt_x"/>
                                          </p:val>
                                        </p:tav>
                                        <p:tav tm="100000">
                                          <p:val>
                                            <p:strVal val="#ppt_x"/>
                                          </p:val>
                                        </p:tav>
                                      </p:tavLst>
                                    </p:anim>
                                    <p:anim calcmode="lin" valueType="num">
                                      <p:cBhvr additive="base">
                                        <p:cTn id="122" dur="500" fill="hold"/>
                                        <p:tgtEl>
                                          <p:spTgt spid="38"/>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 calcmode="lin" valueType="num">
                                      <p:cBhvr additive="base">
                                        <p:cTn id="125" dur="500" fill="hold"/>
                                        <p:tgtEl>
                                          <p:spTgt spid="40"/>
                                        </p:tgtEl>
                                        <p:attrNameLst>
                                          <p:attrName>ppt_x</p:attrName>
                                        </p:attrNameLst>
                                      </p:cBhvr>
                                      <p:tavLst>
                                        <p:tav tm="0">
                                          <p:val>
                                            <p:strVal val="#ppt_x"/>
                                          </p:val>
                                        </p:tav>
                                        <p:tav tm="100000">
                                          <p:val>
                                            <p:strVal val="#ppt_x"/>
                                          </p:val>
                                        </p:tav>
                                      </p:tavLst>
                                    </p:anim>
                                    <p:anim calcmode="lin" valueType="num">
                                      <p:cBhvr additive="base">
                                        <p:cTn id="126" dur="500" fill="hold"/>
                                        <p:tgtEl>
                                          <p:spTgt spid="40"/>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48"/>
                                        </p:tgtEl>
                                        <p:attrNameLst>
                                          <p:attrName>style.visibility</p:attrName>
                                        </p:attrNameLst>
                                      </p:cBhvr>
                                      <p:to>
                                        <p:strVal val="visible"/>
                                      </p:to>
                                    </p:set>
                                    <p:anim calcmode="lin" valueType="num">
                                      <p:cBhvr additive="base">
                                        <p:cTn id="129" dur="500" fill="hold"/>
                                        <p:tgtEl>
                                          <p:spTgt spid="48"/>
                                        </p:tgtEl>
                                        <p:attrNameLst>
                                          <p:attrName>ppt_x</p:attrName>
                                        </p:attrNameLst>
                                      </p:cBhvr>
                                      <p:tavLst>
                                        <p:tav tm="0">
                                          <p:val>
                                            <p:strVal val="#ppt_x"/>
                                          </p:val>
                                        </p:tav>
                                        <p:tav tm="100000">
                                          <p:val>
                                            <p:strVal val="#ppt_x"/>
                                          </p:val>
                                        </p:tav>
                                      </p:tavLst>
                                    </p:anim>
                                    <p:anim calcmode="lin" valueType="num">
                                      <p:cBhvr additive="base">
                                        <p:cTn id="13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4"/>
                                        </p:tgtEl>
                                        <p:attrNameLst>
                                          <p:attrName>style.visibility</p:attrName>
                                        </p:attrNameLst>
                                      </p:cBhvr>
                                      <p:to>
                                        <p:strVal val="visible"/>
                                      </p:to>
                                    </p:set>
                                    <p:anim calcmode="lin" valueType="num">
                                      <p:cBhvr additive="base">
                                        <p:cTn id="135" dur="500" fill="hold"/>
                                        <p:tgtEl>
                                          <p:spTgt spid="4"/>
                                        </p:tgtEl>
                                        <p:attrNameLst>
                                          <p:attrName>ppt_x</p:attrName>
                                        </p:attrNameLst>
                                      </p:cBhvr>
                                      <p:tavLst>
                                        <p:tav tm="0">
                                          <p:val>
                                            <p:strVal val="#ppt_x"/>
                                          </p:val>
                                        </p:tav>
                                        <p:tav tm="100000">
                                          <p:val>
                                            <p:strVal val="#ppt_x"/>
                                          </p:val>
                                        </p:tav>
                                      </p:tavLst>
                                    </p:anim>
                                    <p:anim calcmode="lin" valueType="num">
                                      <p:cBhvr additive="base">
                                        <p:cTn id="136" dur="500" fill="hold"/>
                                        <p:tgtEl>
                                          <p:spTgt spid="4"/>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8"/>
                                        </p:tgtEl>
                                        <p:attrNameLst>
                                          <p:attrName>style.visibility</p:attrName>
                                        </p:attrNameLst>
                                      </p:cBhvr>
                                      <p:to>
                                        <p:strVal val="visible"/>
                                      </p:to>
                                    </p:set>
                                    <p:anim calcmode="lin" valueType="num">
                                      <p:cBhvr additive="base">
                                        <p:cTn id="139" dur="500" fill="hold"/>
                                        <p:tgtEl>
                                          <p:spTgt spid="8"/>
                                        </p:tgtEl>
                                        <p:attrNameLst>
                                          <p:attrName>ppt_x</p:attrName>
                                        </p:attrNameLst>
                                      </p:cBhvr>
                                      <p:tavLst>
                                        <p:tav tm="0">
                                          <p:val>
                                            <p:strVal val="#ppt_x"/>
                                          </p:val>
                                        </p:tav>
                                        <p:tav tm="100000">
                                          <p:val>
                                            <p:strVal val="#ppt_x"/>
                                          </p:val>
                                        </p:tav>
                                      </p:tavLst>
                                    </p:anim>
                                    <p:anim calcmode="lin" valueType="num">
                                      <p:cBhvr additive="base">
                                        <p:cTn id="1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fade">
                                      <p:cBhvr>
                                        <p:cTn id="1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3" grpId="0"/>
      <p:bldP spid="16" grpId="0" animBg="1"/>
      <p:bldP spid="17" grpId="0" animBg="1"/>
      <p:bldP spid="18" grpId="0" animBg="1"/>
      <p:bldP spid="19" grpId="0" animBg="1"/>
      <p:bldP spid="25" grpId="0"/>
      <p:bldP spid="26" grpId="0"/>
      <p:bldP spid="27" grpId="0"/>
      <p:bldP spid="28" grpId="0"/>
      <p:bldP spid="30" grpId="0" animBg="1"/>
      <p:bldP spid="31" grpId="0" animBg="1"/>
      <p:bldP spid="32" grpId="0" animBg="1"/>
      <p:bldP spid="33" grpId="0" animBg="1"/>
      <p:bldP spid="8" grpId="0"/>
      <p:bldP spid="10" grpId="0"/>
      <p:bldP spid="12" grpId="0"/>
      <p:bldP spid="14" grpId="0"/>
      <p:bldP spid="15" grpId="0"/>
      <p:bldP spid="29" grpId="0"/>
      <p:bldP spid="38" grpId="0"/>
      <p:bldP spid="40" grpId="0"/>
      <p:bldP spid="42" grpId="0"/>
      <p:bldP spid="48" grpId="0"/>
    </p:bldLst>
  </p:timing>
</p:sld>
</file>

<file path=ppt/theme/theme1.xml><?xml version="1.0" encoding="utf-8"?>
<a:theme xmlns:a="http://schemas.openxmlformats.org/drawingml/2006/main" name="JuxtaposeVTI">
  <a:themeElements>
    <a:clrScheme name="AnalogousFromRegularSeed_2SEEDS">
      <a:dk1>
        <a:srgbClr val="000000"/>
      </a:dk1>
      <a:lt1>
        <a:srgbClr val="FFFFFF"/>
      </a:lt1>
      <a:dk2>
        <a:srgbClr val="321C1C"/>
      </a:dk2>
      <a:lt2>
        <a:srgbClr val="F2F3F0"/>
      </a:lt2>
      <a:accent1>
        <a:srgbClr val="6336BA"/>
      </a:accent1>
      <a:accent2>
        <a:srgbClr val="4550CB"/>
      </a:accent2>
      <a:accent3>
        <a:srgbClr val="AA45CB"/>
      </a:accent3>
      <a:accent4>
        <a:srgbClr val="92B933"/>
      </a:accent4>
      <a:accent5>
        <a:srgbClr val="67C242"/>
      </a:accent5>
      <a:accent6>
        <a:srgbClr val="33B944"/>
      </a:accent6>
      <a:hlink>
        <a:srgbClr val="739531"/>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JuxtaposeVTI</vt:lpstr>
      <vt:lpstr>Binary indexed tree with segment tree</vt:lpstr>
      <vt:lpstr>introduction</vt:lpstr>
      <vt:lpstr>overview</vt:lpstr>
      <vt:lpstr>advantages</vt:lpstr>
      <vt:lpstr>implementation</vt:lpstr>
      <vt:lpstr>Implementation Design choices and trade-offs</vt:lpstr>
      <vt:lpstr>Inserting elements into array</vt:lpstr>
      <vt:lpstr>Binary indexed tree</vt:lpstr>
      <vt:lpstr>Binary indexed tree</vt:lpstr>
      <vt:lpstr>Binary indexed tree</vt:lpstr>
      <vt:lpstr>Binary indexed tree</vt:lpstr>
      <vt:lpstr>Binary indexed tree</vt:lpstr>
      <vt:lpstr>Binary indexed tree</vt:lpstr>
      <vt:lpstr>Binary indexed tree</vt:lpstr>
      <vt:lpstr>Binary indexed tree</vt:lpstr>
      <vt:lpstr>Binary indexed tree</vt:lpstr>
      <vt:lpstr>Binary indexed tree</vt:lpstr>
      <vt:lpstr>Binary indexed tree</vt:lpstr>
      <vt:lpstr>Segment tree</vt:lpstr>
      <vt:lpstr>Practical applications</vt:lpstr>
      <vt:lpstr>Performance Analysis</vt:lpstr>
      <vt:lpstr>Performance analysis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1055</cp:revision>
  <dcterms:created xsi:type="dcterms:W3CDTF">2023-06-11T11:22:02Z</dcterms:created>
  <dcterms:modified xsi:type="dcterms:W3CDTF">2023-06-12T11:35:53Z</dcterms:modified>
</cp:coreProperties>
</file>