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9A90-4FFC-4C8C-A92C-8292AEC25767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A4CD-A0E8-4329-9650-252FC9FCED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A4CD-A0E8-4329-9650-252FC9FCED0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Precision</a:t>
            </a:r>
            <a:r>
              <a:rPr lang="en-IN" baseline="0" dirty="0" smtClean="0"/>
              <a:t> = </a:t>
            </a:r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(True +)/(True +)+(False+)  Recall = (True +) / (True +) + (False -)  F1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2(P*R)/(P+R)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A4CD-A0E8-4329-9650-252FC9FCED0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244220-7B2C-4446-9BB0-2C98930F8F04}" type="datetimeFigureOut">
              <a:rPr lang="en-US" smtClean="0"/>
              <a:pPr/>
              <a:t>7/7/2019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4D583A-BA56-4DFF-84D1-A0C9576D55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3116"/>
            <a:ext cx="8715436" cy="147002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Fraudulent Merchant classification for an e-commerce client 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4286256"/>
            <a:ext cx="2786050" cy="1643050"/>
          </a:xfrm>
        </p:spPr>
        <p:txBody>
          <a:bodyPr>
            <a:noAutofit/>
          </a:bodyPr>
          <a:lstStyle/>
          <a:p>
            <a:pPr algn="l"/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Presented by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LOKESH MEESALA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Batch 64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 : 2770</a:t>
            </a:r>
            <a:endParaRPr lang="en-IN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Base Model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Built a base model using Logistic Regression with minimum feature set.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train_test_split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to split the data into train and test.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Got a test F1 score of 0.006276 and train F1 score of 0.006351.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Base model is under fitting in Train and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Weighted Random Forest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Observing the imbalance in target variable built another model using weighted random forest with weights 0.1 to 0 and 0.9 to 1.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Got a test F1 score of 0.602244 and train F1 score of </a:t>
            </a:r>
            <a:r>
              <a:rPr lang="en-IN" dirty="0">
                <a:latin typeface="Calibri" pitchFamily="34" charset="0"/>
                <a:cs typeface="Calibri" pitchFamily="34" charset="0"/>
              </a:rPr>
              <a:t>0.958140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Model is Over fitting.</a:t>
            </a: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Feature Extraction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Using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get_dummies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on country column exploded our data set.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Extracted Continent information from country.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Did this using ‘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pycountry_convert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’.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Number of columns before – 144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Number of columns after - </a:t>
            </a:r>
            <a:r>
              <a:rPr lang="en-IN" dirty="0">
                <a:latin typeface="Calibri" pitchFamily="34" charset="0"/>
                <a:cs typeface="Calibri" pitchFamily="34" charset="0"/>
              </a:rPr>
              <a:t>30 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Observations on Various Models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229600" cy="4168773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Built various models on country feature set and continent feature set.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Tuned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n_estimators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in KNN.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Tuned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n_estimators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and learning rate in XGB.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Tuned kernels in SVC.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oob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score in Random Forest.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Model_Metrics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 descr="models_metric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5000660" cy="51879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Improvements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Using Cross Validation to check over fitting.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Using Grid Search to tune the hyper parameters.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Verify if extracted features have impact on the target.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Keep the model simple and focus on tuning rather than building multiple models.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Problem</a:t>
            </a:r>
            <a:r>
              <a:rPr lang="en-IN" dirty="0" smtClean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Our client ‘XYZ’ is an e-commerce company with its operations in several countries.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has identified that there were some fraudster merchants who scam their customers by delivering counterfeits.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They have approached us seeking for a machine learning model that can help predict the Merchant Fraudulency based on the data provided.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Business</a:t>
            </a:r>
            <a:r>
              <a:rPr lang="en-IN" dirty="0" smtClean="0"/>
              <a:t>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‘XYZ’ doesn’t have any method to effectively addressed the issue.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Customer trust is lost when they are delivered with fake products. It has direct impact on the revenue.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Determining this is also important in budgeting for fraud investigation as they don’t want to waste money by investigating a legitimate merchant.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Attributes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We have 3 files for train and test which contains.</a:t>
            </a: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Merchant Information.</a:t>
            </a: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Order Information.</a:t>
            </a: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Target Information.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We can merge these files using Merchant ID as a Primary Key.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Apart from these we have ip_countries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Evaluation</a:t>
            </a:r>
            <a:r>
              <a:rPr lang="en-IN" dirty="0" smtClean="0"/>
              <a:t> 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‘XYZ’ told us to use F1 score as the evaluation metric.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It means the business needs us to give equal importance between Recall and Precision.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Recall - </a:t>
            </a:r>
            <a:r>
              <a:rPr lang="en-IN" dirty="0">
                <a:latin typeface="Calibri" pitchFamily="34" charset="0"/>
                <a:cs typeface="Calibri" pitchFamily="34" charset="0"/>
              </a:rPr>
              <a:t>Tells us what % of actual positives are correctly identified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.(Controls False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Negative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Precision - </a:t>
            </a:r>
            <a:r>
              <a:rPr lang="en-IN" dirty="0">
                <a:latin typeface="Calibri" pitchFamily="34" charset="0"/>
                <a:cs typeface="Calibri" pitchFamily="34" charset="0"/>
              </a:rPr>
              <a:t>Tells us what % of predicted positives are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correct.(Controls False Positive)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F1 score is more reliable than Accuracy if we have class imbalance.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Data</a:t>
            </a:r>
            <a:r>
              <a:rPr lang="en-IN" dirty="0" smtClean="0"/>
              <a:t> Pre-processing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Have observed class imbalance in our data.</a:t>
            </a:r>
          </a:p>
          <a:p>
            <a:pPr>
              <a:buNone/>
            </a:pPr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We don’t have any missing values.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Removed the columns with high cardinality.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Have performed Standard Scaling on Age and Order Value.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class imbal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214554"/>
            <a:ext cx="3929090" cy="285012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86314" y="2857496"/>
          <a:ext cx="39290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164307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 Values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Ecommerce_ID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100 %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Registered_Device_ID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94.6 %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100 %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en-IN" dirty="0" smtClean="0"/>
              <a:t>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Country from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IP_Address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Customer Type from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Customer_ID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Month of order from Date of Order.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Merchant Type from Merchant Registration Date.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We also derived Continent information from Country.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en-IN" dirty="0" smtClean="0"/>
              <a:t>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IP_Address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Retrieved country names with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IP_Address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using ‘</a:t>
            </a:r>
            <a:r>
              <a:rPr lang="en-IN" b="1" dirty="0" err="1" smtClean="0">
                <a:latin typeface="Calibri" pitchFamily="34" charset="0"/>
                <a:cs typeface="Calibri" pitchFamily="34" charset="0"/>
              </a:rPr>
              <a:t>rgeolocate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’ package in R.</a:t>
            </a:r>
          </a:p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Customer_ID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Derived customer type based on the </a:t>
            </a:r>
            <a:r>
              <a:rPr lang="en-IN" b="1" dirty="0" err="1" smtClean="0">
                <a:latin typeface="Calibri" pitchFamily="34" charset="0"/>
                <a:cs typeface="Calibri" pitchFamily="34" charset="0"/>
              </a:rPr>
              <a:t>value_counts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on customer ID.</a:t>
            </a: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We have Binned customers into ['New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Customer','Avg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Customer','Old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Customer'].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Feature Extraction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Order_data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Extracted month of order from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order_data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to check if there is any relation between month and fraudulency.</a:t>
            </a:r>
          </a:p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Merchant_Registration_Date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Featured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Merchant_type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from his registration date.</a:t>
            </a:r>
          </a:p>
          <a:p>
            <a:pPr lvl="1"/>
            <a:r>
              <a:rPr lang="en-IN" dirty="0" smtClean="0">
                <a:latin typeface="Calibri" pitchFamily="34" charset="0"/>
                <a:cs typeface="Calibri" pitchFamily="34" charset="0"/>
              </a:rPr>
              <a:t>We have Binned merchants into ['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Very_old','Old','Avg','New','Latest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'].</a:t>
            </a:r>
          </a:p>
          <a:p>
            <a:pPr lvl="1"/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165</TotalTime>
  <Words>663</Words>
  <Application>Microsoft Office PowerPoint</Application>
  <PresentationFormat>On-screen Show (4:3)</PresentationFormat>
  <Paragraphs>94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Fraudulent Merchant classification for an e-commerce client </vt:lpstr>
      <vt:lpstr>Problem Statement</vt:lpstr>
      <vt:lpstr>Business Impact</vt:lpstr>
      <vt:lpstr>Attributes</vt:lpstr>
      <vt:lpstr>Evaluation Metric</vt:lpstr>
      <vt:lpstr>Data Pre-processing</vt:lpstr>
      <vt:lpstr>Feature Extraction</vt:lpstr>
      <vt:lpstr>Feature Extraction</vt:lpstr>
      <vt:lpstr>Feature Extraction</vt:lpstr>
      <vt:lpstr>Base Model</vt:lpstr>
      <vt:lpstr>Weighted Random Forest</vt:lpstr>
      <vt:lpstr>Feature Extraction</vt:lpstr>
      <vt:lpstr>Observations on Various Models</vt:lpstr>
      <vt:lpstr>Model_Metrics</vt:lpstr>
      <vt:lpstr>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Merchant classification for an e-commerce client</dc:title>
  <dc:creator>lokesh meesala</dc:creator>
  <cp:lastModifiedBy>lokesh meesala</cp:lastModifiedBy>
  <cp:revision>19</cp:revision>
  <dcterms:created xsi:type="dcterms:W3CDTF">2019-07-06T16:14:46Z</dcterms:created>
  <dcterms:modified xsi:type="dcterms:W3CDTF">2019-07-06T19:14:41Z</dcterms:modified>
</cp:coreProperties>
</file>