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image" Target="../media/image1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5" Type="http://schemas.openxmlformats.org/officeDocument/2006/relationships/image" Target="../media/image16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Relationship Id="rId4" Type="http://schemas.openxmlformats.org/officeDocument/2006/relationships/image" Target="../media/image19.jpg"/><Relationship Id="rId5" Type="http://schemas.openxmlformats.org/officeDocument/2006/relationships/image" Target="../media/image20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Relationship Id="rId4" Type="http://schemas.openxmlformats.org/officeDocument/2006/relationships/image" Target="../media/image23.jpg"/><Relationship Id="rId5" Type="http://schemas.openxmlformats.org/officeDocument/2006/relationships/image" Target="../media/image24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" y="365760"/>
            <a:ext cx="3840480" cy="29260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30-90x9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3657600" cy="2743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480560" y="365760"/>
            <a:ext cx="3840480" cy="29260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RO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3657600" cy="2743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5760" y="3566160"/>
            <a:ext cx="3840480" cy="29260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WhatsApp Image 2025-03-05 at 4.31.27 PM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57600"/>
            <a:ext cx="3657600" cy="2743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80560" y="3566160"/>
            <a:ext cx="3840480" cy="29260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WhatsApp Image 2025-03-05 at 4.38.39 PM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657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" y="365760"/>
            <a:ext cx="3840480" cy="29260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WhatsApp Image 2025-03-05 at 4.44.08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3657600" cy="2743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480560" y="365760"/>
            <a:ext cx="3840480" cy="29260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WhatsApp Image 2025-03-05 at 4.44.09 P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3657600" cy="2743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5760" y="3566160"/>
            <a:ext cx="3840480" cy="29260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WhatsApp Image 2025-03-05 at 4.44.10 PM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57600"/>
            <a:ext cx="3657600" cy="2743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80560" y="3566160"/>
            <a:ext cx="3840480" cy="29260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article1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657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" y="365760"/>
            <a:ext cx="3840480" cy="29260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article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3657600" cy="2743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480560" y="365760"/>
            <a:ext cx="3840480" cy="29260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faceboo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3657600" cy="2743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5760" y="3566160"/>
            <a:ext cx="3840480" cy="29260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eatured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57600"/>
            <a:ext cx="3657600" cy="2743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80560" y="3566160"/>
            <a:ext cx="3840480" cy="29260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gallery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657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" y="365760"/>
            <a:ext cx="3840480" cy="29260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gallery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3657600" cy="2743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480560" y="365760"/>
            <a:ext cx="3840480" cy="29260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gallery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3657600" cy="2743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5760" y="3566160"/>
            <a:ext cx="3840480" cy="29260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gallery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57600"/>
            <a:ext cx="3657600" cy="2743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80560" y="3566160"/>
            <a:ext cx="3840480" cy="29260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gallery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657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" y="365760"/>
            <a:ext cx="3840480" cy="29260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gallery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3657600" cy="2743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480560" y="365760"/>
            <a:ext cx="3840480" cy="29260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gallery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3657600" cy="2743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5760" y="3566160"/>
            <a:ext cx="3840480" cy="29260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gallery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57600"/>
            <a:ext cx="3657600" cy="2743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80560" y="3566160"/>
            <a:ext cx="3840480" cy="29260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gallery8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657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" y="365760"/>
            <a:ext cx="3840480" cy="29260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gallery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3657600" cy="2743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480560" y="365760"/>
            <a:ext cx="3840480" cy="29260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lok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57200"/>
            <a:ext cx="3657600" cy="2743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5760" y="3566160"/>
            <a:ext cx="3840480" cy="29260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lokesh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657600"/>
            <a:ext cx="3657600" cy="27432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80560" y="3566160"/>
            <a:ext cx="3840480" cy="29260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rudrame (2)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657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" y="365760"/>
            <a:ext cx="3840480" cy="29260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youtub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