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217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20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88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56106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436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709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1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545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070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72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03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28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89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324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3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686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27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418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84187"/>
            <a:ext cx="7772400" cy="1470025"/>
          </a:xfrm>
        </p:spPr>
        <p:txBody>
          <a:bodyPr>
            <a:normAutofit fontScale="90000"/>
          </a:bodyPr>
          <a:lstStyle/>
          <a:p>
            <a:r>
              <a:rPr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Crop Yield Forecasting Using Environmental and Soil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1909" y="5842820"/>
            <a:ext cx="2379408" cy="1752600"/>
          </a:xfrm>
        </p:spPr>
        <p:txBody>
          <a:bodyPr>
            <a:normAutofit/>
          </a:bodyPr>
          <a:lstStyle/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</a:t>
            </a:r>
          </a:p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Nachukuppam Lokesh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F954AC9-7EDC-9C59-1FB1-BC995C5D4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00" y="2204458"/>
            <a:ext cx="4355690" cy="24490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6F1561-A9D8-0544-1FC3-1D8C4DA7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512" y="2204458"/>
            <a:ext cx="4344342" cy="244908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Objective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System Architecture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Technologies &amp; Dependencies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Machine Learning Model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Demonstration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Agriculture is highly dependent on environmental and soil conditions.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face challenges in choosing the right crop.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machine learning for crop yield forecasting.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application developed using Flask.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the best crop to cultivate based on soil and environmental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farmers with reliable crop recommendations.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agricultural productivity and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inputs soil and environmental parameters.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 using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Trained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predicts the suitable crop.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Flask web app displays crop recommendation.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&amp; Dependencies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Flask – Web application framework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NumPy – Numerical computations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Pandas – Data manipulation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Scikit-learn – Machine learning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Pickle – Model storage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Web interface for inputting soil and weather data.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Example: Nitrogen, Phosphorus, Potassium, Temperature, Humidity, pH, Rainfall.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System outputs the recommended crop.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Helps farmers make data-driven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Machine learning improves crop forecasting accuracy.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Supports farmers in sustainable agriculture.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Future Scope: Integration with real-time IoT sensors and weather APIs.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</TotalTime>
  <Words>252</Words>
  <Application>Microsoft Office PowerPoint</Application>
  <PresentationFormat>On-screen Show (4:3)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Times New Roman</vt:lpstr>
      <vt:lpstr>Wingdings 3</vt:lpstr>
      <vt:lpstr>Ion</vt:lpstr>
      <vt:lpstr>Crop Yield Forecasting Using Environmental and Soil Data</vt:lpstr>
      <vt:lpstr>Agenda</vt:lpstr>
      <vt:lpstr>Introduction</vt:lpstr>
      <vt:lpstr>Project Objective</vt:lpstr>
      <vt:lpstr>System Architecture</vt:lpstr>
      <vt:lpstr>Technologies &amp; Dependencies</vt:lpstr>
      <vt:lpstr>Demonstration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Nachukuppam Lokesh</dc:creator>
  <cp:keywords/>
  <dc:description>generated using python-pptx</dc:description>
  <cp:lastModifiedBy>Nachukuppam Lokesh</cp:lastModifiedBy>
  <cp:revision>2</cp:revision>
  <dcterms:created xsi:type="dcterms:W3CDTF">2013-01-27T09:14:16Z</dcterms:created>
  <dcterms:modified xsi:type="dcterms:W3CDTF">2025-09-18T13:53:54Z</dcterms:modified>
  <cp:category/>
</cp:coreProperties>
</file>