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9"/>
  </p:notesMasterIdLst>
  <p:sldIdLst>
    <p:sldId id="348" r:id="rId2"/>
    <p:sldId id="256" r:id="rId3"/>
    <p:sldId id="257" r:id="rId4"/>
    <p:sldId id="271" r:id="rId5"/>
    <p:sldId id="258" r:id="rId6"/>
    <p:sldId id="260" r:id="rId7"/>
    <p:sldId id="353" r:id="rId8"/>
    <p:sldId id="354" r:id="rId9"/>
    <p:sldId id="355" r:id="rId10"/>
    <p:sldId id="259" r:id="rId11"/>
    <p:sldId id="261" r:id="rId12"/>
    <p:sldId id="262" r:id="rId13"/>
    <p:sldId id="275" r:id="rId14"/>
    <p:sldId id="264" r:id="rId15"/>
    <p:sldId id="288" r:id="rId16"/>
    <p:sldId id="265" r:id="rId17"/>
    <p:sldId id="315" r:id="rId18"/>
  </p:sldIdLst>
  <p:sldSz cx="9144000" cy="5143500" type="screen16x9"/>
  <p:notesSz cx="6858000" cy="9144000"/>
  <p:embeddedFontLst>
    <p:embeddedFont>
      <p:font typeface="Alata" panose="020B0604020202020204" charset="0"/>
      <p:regular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Roboto Condensed Light" panose="02000000000000000000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7F80"/>
    <a:srgbClr val="FFFFFF"/>
    <a:srgbClr val="7B7B7B"/>
    <a:srgbClr val="8E8E8E"/>
    <a:srgbClr val="A7A7A7"/>
    <a:srgbClr val="F2A900"/>
    <a:srgbClr val="E63C2E"/>
    <a:srgbClr val="6A4C93"/>
    <a:srgbClr val="4285F4"/>
    <a:srgbClr val="2F4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CBC3D4-0DD7-413F-83C6-73D85DAB2813}">
  <a:tblStyle styleId="{0CCBC3D4-0DD7-413F-83C6-73D85DAB28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57" autoAdjust="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364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08e19db59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08e19db59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08e19db59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08e19db59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dc6316f5a0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dc6316f5a0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108e19db5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108e19db5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gdc6316f5a0_0_1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0" name="Google Shape;2680;gdc6316f5a0_0_1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d960996673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d960996673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gdcc031ca31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1" name="Google Shape;3851;gdcc031ca31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d96099667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d96099667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dc6316f5a0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dc6316f5a0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d9609966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d9609966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450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210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9764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2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 idx="2"/>
          </p:nvPr>
        </p:nvSpPr>
        <p:spPr>
          <a:xfrm>
            <a:off x="71430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1"/>
          </p:nvPr>
        </p:nvSpPr>
        <p:spPr>
          <a:xfrm>
            <a:off x="71430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title" idx="3"/>
          </p:nvPr>
        </p:nvSpPr>
        <p:spPr>
          <a:xfrm>
            <a:off x="343365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4"/>
          </p:nvPr>
        </p:nvSpPr>
        <p:spPr>
          <a:xfrm>
            <a:off x="343365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 idx="5"/>
          </p:nvPr>
        </p:nvSpPr>
        <p:spPr>
          <a:xfrm>
            <a:off x="615300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6"/>
          </p:nvPr>
        </p:nvSpPr>
        <p:spPr>
          <a:xfrm>
            <a:off x="615300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"/>
          <p:cNvSpPr txBox="1">
            <a:spLocks noGrp="1"/>
          </p:cNvSpPr>
          <p:nvPr>
            <p:ph type="title"/>
          </p:nvPr>
        </p:nvSpPr>
        <p:spPr>
          <a:xfrm>
            <a:off x="3047300" y="3284538"/>
            <a:ext cx="2807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3" name="Google Shape;433;p38"/>
          <p:cNvSpPr txBox="1">
            <a:spLocks noGrp="1"/>
          </p:cNvSpPr>
          <p:nvPr>
            <p:ph type="subTitle" idx="1"/>
          </p:nvPr>
        </p:nvSpPr>
        <p:spPr>
          <a:xfrm>
            <a:off x="2436350" y="1804848"/>
            <a:ext cx="4029600" cy="14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9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3"/>
          <p:cNvSpPr txBox="1">
            <a:spLocks noGrp="1"/>
          </p:cNvSpPr>
          <p:nvPr>
            <p:ph type="title"/>
          </p:nvPr>
        </p:nvSpPr>
        <p:spPr>
          <a:xfrm>
            <a:off x="2452050" y="15509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1" name="Google Shape;481;p43"/>
          <p:cNvSpPr txBox="1">
            <a:spLocks noGrp="1"/>
          </p:cNvSpPr>
          <p:nvPr>
            <p:ph type="subTitle" idx="1"/>
          </p:nvPr>
        </p:nvSpPr>
        <p:spPr>
          <a:xfrm>
            <a:off x="2860800" y="25206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0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 txBox="1">
            <a:spLocks noGrp="1"/>
          </p:cNvSpPr>
          <p:nvPr>
            <p:ph type="ctrTitle"/>
          </p:nvPr>
        </p:nvSpPr>
        <p:spPr>
          <a:xfrm>
            <a:off x="2712200" y="1485885"/>
            <a:ext cx="3946200" cy="19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50"/>
          <p:cNvGrpSpPr/>
          <p:nvPr/>
        </p:nvGrpSpPr>
        <p:grpSpPr>
          <a:xfrm flipH="1">
            <a:off x="214694" y="123860"/>
            <a:ext cx="8552969" cy="4510486"/>
            <a:chOff x="45421" y="890559"/>
            <a:chExt cx="6688800" cy="3527400"/>
          </a:xfrm>
        </p:grpSpPr>
        <p:sp>
          <p:nvSpPr>
            <p:cNvPr id="528" name="Google Shape;528;p50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0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0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0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0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50"/>
          <p:cNvGrpSpPr/>
          <p:nvPr/>
        </p:nvGrpSpPr>
        <p:grpSpPr>
          <a:xfrm flipH="1">
            <a:off x="394192" y="461737"/>
            <a:ext cx="8552969" cy="4510486"/>
            <a:chOff x="45421" y="890559"/>
            <a:chExt cx="6688800" cy="3527400"/>
          </a:xfrm>
        </p:grpSpPr>
        <p:sp>
          <p:nvSpPr>
            <p:cNvPr id="534" name="Google Shape;534;p50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0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0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0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0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50"/>
          <p:cNvSpPr txBox="1">
            <a:spLocks noGrp="1"/>
          </p:cNvSpPr>
          <p:nvPr>
            <p:ph type="title"/>
          </p:nvPr>
        </p:nvSpPr>
        <p:spPr>
          <a:xfrm>
            <a:off x="1019175" y="808600"/>
            <a:ext cx="3552900" cy="10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0" name="Google Shape;540;p50"/>
          <p:cNvSpPr txBox="1">
            <a:spLocks noGrp="1"/>
          </p:cNvSpPr>
          <p:nvPr>
            <p:ph type="subTitle" idx="1"/>
          </p:nvPr>
        </p:nvSpPr>
        <p:spPr>
          <a:xfrm>
            <a:off x="1019175" y="1789000"/>
            <a:ext cx="35529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50"/>
          <p:cNvSpPr txBox="1"/>
          <p:nvPr/>
        </p:nvSpPr>
        <p:spPr>
          <a:xfrm>
            <a:off x="1019175" y="3812950"/>
            <a:ext cx="342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5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44" name="Google Shape;544;p51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5" name="Google Shape;545;p5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46" name="Google Shape;546;p5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5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5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52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1" name="Google Shape;551;p52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2" name="Google Shape;552;p52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53" name="Google Shape;553;p52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52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52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6" name="Google Shape;556;p52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557" name="Google Shape;557;p52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558" name="Google Shape;558;p52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9" name="Google Shape;559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0" name="Google Shape;560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63" name="Google Shape;563;p52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4" name="Google Shape;564;p52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565" name="Google Shape;565;p52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566" name="Google Shape;566;p52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7" name="Google Shape;567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8" name="Google Shape;568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71" name="Google Shape;571;p52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8" name="Google Shape;18;p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0" name="Google Shape;20;p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6" name="Google Shape;26;p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7" name="Google Shape;27;p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" name="Google Shape;28;p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" name="Google Shape;29;p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2" name="Google Shape;32;p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059982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518675" y="3010950"/>
            <a:ext cx="2563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5059976" y="3010950"/>
            <a:ext cx="2563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3"/>
          </p:nvPr>
        </p:nvSpPr>
        <p:spPr>
          <a:xfrm>
            <a:off x="1518675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" name="Google Shape;55;p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" name="Google Shape;56;p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7" name="Google Shape;57;p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60;p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61" name="Google Shape;61;p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62" name="Google Shape;62;p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" name="Google Shape;63;p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4" name="Google Shape;64;p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67" name="Google Shape;67;p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4139225" y="3145613"/>
            <a:ext cx="4290900" cy="11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 idx="2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3" hasCustomPrompt="1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1662000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4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5" hasCustomPrompt="1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6"/>
          </p:nvPr>
        </p:nvSpPr>
        <p:spPr>
          <a:xfrm>
            <a:off x="1662000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7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 idx="8" hasCustomPrompt="1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9"/>
          </p:nvPr>
        </p:nvSpPr>
        <p:spPr>
          <a:xfrm>
            <a:off x="5652975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13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14" hasCustomPrompt="1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15"/>
          </p:nvPr>
        </p:nvSpPr>
        <p:spPr>
          <a:xfrm>
            <a:off x="5652975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8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title" idx="2"/>
          </p:nvPr>
        </p:nvSpPr>
        <p:spPr>
          <a:xfrm>
            <a:off x="738282" y="2603650"/>
            <a:ext cx="1453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 idx="3" hasCustomPrompt="1"/>
          </p:nvPr>
        </p:nvSpPr>
        <p:spPr>
          <a:xfrm>
            <a:off x="738282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1"/>
          </p:nvPr>
        </p:nvSpPr>
        <p:spPr>
          <a:xfrm>
            <a:off x="738282" y="3305175"/>
            <a:ext cx="12408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 idx="4"/>
          </p:nvPr>
        </p:nvSpPr>
        <p:spPr>
          <a:xfrm>
            <a:off x="4798032" y="2603650"/>
            <a:ext cx="1453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 idx="5" hasCustomPrompt="1"/>
          </p:nvPr>
        </p:nvSpPr>
        <p:spPr>
          <a:xfrm>
            <a:off x="4798032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6"/>
          </p:nvPr>
        </p:nvSpPr>
        <p:spPr>
          <a:xfrm>
            <a:off x="4798032" y="3305175"/>
            <a:ext cx="12408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 idx="7"/>
          </p:nvPr>
        </p:nvSpPr>
        <p:spPr>
          <a:xfrm>
            <a:off x="2768157" y="2603650"/>
            <a:ext cx="1453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8" hasCustomPrompt="1"/>
          </p:nvPr>
        </p:nvSpPr>
        <p:spPr>
          <a:xfrm>
            <a:off x="2768157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9"/>
          </p:nvPr>
        </p:nvSpPr>
        <p:spPr>
          <a:xfrm>
            <a:off x="2768157" y="3305175"/>
            <a:ext cx="12147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13"/>
          </p:nvPr>
        </p:nvSpPr>
        <p:spPr>
          <a:xfrm>
            <a:off x="6827907" y="2603650"/>
            <a:ext cx="15726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 idx="14" hasCustomPrompt="1"/>
          </p:nvPr>
        </p:nvSpPr>
        <p:spPr>
          <a:xfrm>
            <a:off x="6827907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5"/>
          </p:nvPr>
        </p:nvSpPr>
        <p:spPr>
          <a:xfrm>
            <a:off x="6827907" y="3305175"/>
            <a:ext cx="12675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113" name="Google Shape;113;p1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14" name="Google Shape;114;p17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1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16" name="Google Shape;116;p1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6" r:id="rId6"/>
    <p:sldLayoutId id="2147483658" r:id="rId7"/>
    <p:sldLayoutId id="2147483662" r:id="rId8"/>
    <p:sldLayoutId id="2147483663" r:id="rId9"/>
    <p:sldLayoutId id="2147483665" r:id="rId10"/>
    <p:sldLayoutId id="2147483684" r:id="rId11"/>
    <p:sldLayoutId id="2147483689" r:id="rId12"/>
    <p:sldLayoutId id="2147483694" r:id="rId13"/>
    <p:sldLayoutId id="2147483696" r:id="rId14"/>
    <p:sldLayoutId id="2147483697" r:id="rId15"/>
    <p:sldLayoutId id="2147483698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500/index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cos.vercel.app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acto.com/india?page=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8"/>
          <p:cNvSpPr txBox="1">
            <a:spLocks noGrp="1"/>
          </p:cNvSpPr>
          <p:nvPr>
            <p:ph type="ctrTitle"/>
          </p:nvPr>
        </p:nvSpPr>
        <p:spPr>
          <a:xfrm>
            <a:off x="500735" y="3442450"/>
            <a:ext cx="8142528" cy="9278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E7F80"/>
                </a:solidFill>
              </a:rPr>
              <a:t>A Machine Learning Project</a:t>
            </a:r>
            <a:endParaRPr dirty="0">
              <a:solidFill>
                <a:srgbClr val="6E7F80"/>
              </a:solidFill>
            </a:endParaRP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7EDADC91-79D3-7337-7011-826A1683A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710" y="130535"/>
            <a:ext cx="6232577" cy="423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5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1"/>
          <p:cNvSpPr txBox="1">
            <a:spLocks noGrp="1"/>
          </p:cNvSpPr>
          <p:nvPr>
            <p:ph type="title"/>
          </p:nvPr>
        </p:nvSpPr>
        <p:spPr>
          <a:xfrm>
            <a:off x="3092672" y="801913"/>
            <a:ext cx="2958657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E7F80"/>
                </a:solidFill>
              </a:rPr>
              <a:t>Difficulties Faced</a:t>
            </a:r>
            <a:endParaRPr dirty="0">
              <a:solidFill>
                <a:srgbClr val="6E7F80"/>
              </a:solidFill>
            </a:endParaRPr>
          </a:p>
        </p:txBody>
      </p:sp>
      <p:sp>
        <p:nvSpPr>
          <p:cNvPr id="702" name="Google Shape;702;p61"/>
          <p:cNvSpPr txBox="1">
            <a:spLocks noGrp="1"/>
          </p:cNvSpPr>
          <p:nvPr>
            <p:ph type="title" idx="2"/>
          </p:nvPr>
        </p:nvSpPr>
        <p:spPr>
          <a:xfrm>
            <a:off x="738282" y="2603650"/>
            <a:ext cx="1453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Banned IP</a:t>
            </a:r>
            <a:endParaRPr dirty="0"/>
          </a:p>
        </p:txBody>
      </p:sp>
      <p:sp>
        <p:nvSpPr>
          <p:cNvPr id="703" name="Google Shape;703;p61"/>
          <p:cNvSpPr txBox="1">
            <a:spLocks noGrp="1"/>
          </p:cNvSpPr>
          <p:nvPr>
            <p:ph type="title" idx="3"/>
          </p:nvPr>
        </p:nvSpPr>
        <p:spPr>
          <a:xfrm>
            <a:off x="738282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704" name="Google Shape;704;p61"/>
          <p:cNvSpPr txBox="1">
            <a:spLocks noGrp="1"/>
          </p:cNvSpPr>
          <p:nvPr>
            <p:ph type="title" idx="4"/>
          </p:nvPr>
        </p:nvSpPr>
        <p:spPr>
          <a:xfrm>
            <a:off x="4798032" y="2603650"/>
            <a:ext cx="1453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Overfitting</a:t>
            </a:r>
            <a:endParaRPr dirty="0"/>
          </a:p>
        </p:txBody>
      </p:sp>
      <p:sp>
        <p:nvSpPr>
          <p:cNvPr id="705" name="Google Shape;705;p61"/>
          <p:cNvSpPr txBox="1">
            <a:spLocks noGrp="1"/>
          </p:cNvSpPr>
          <p:nvPr>
            <p:ph type="title" idx="5"/>
          </p:nvPr>
        </p:nvSpPr>
        <p:spPr>
          <a:xfrm>
            <a:off x="4798032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706" name="Google Shape;706;p61"/>
          <p:cNvSpPr txBox="1">
            <a:spLocks noGrp="1"/>
          </p:cNvSpPr>
          <p:nvPr>
            <p:ph type="title" idx="8"/>
          </p:nvPr>
        </p:nvSpPr>
        <p:spPr>
          <a:xfrm>
            <a:off x="2768157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707" name="Google Shape;707;p61"/>
          <p:cNvSpPr txBox="1">
            <a:spLocks noGrp="1"/>
          </p:cNvSpPr>
          <p:nvPr>
            <p:ph type="subTitle" idx="1"/>
          </p:nvPr>
        </p:nvSpPr>
        <p:spPr>
          <a:xfrm>
            <a:off x="738282" y="3305175"/>
            <a:ext cx="12408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Proxy</a:t>
            </a:r>
            <a:endParaRPr dirty="0"/>
          </a:p>
        </p:txBody>
      </p:sp>
      <p:sp>
        <p:nvSpPr>
          <p:cNvPr id="708" name="Google Shape;708;p61"/>
          <p:cNvSpPr txBox="1">
            <a:spLocks noGrp="1"/>
          </p:cNvSpPr>
          <p:nvPr>
            <p:ph type="subTitle" idx="6"/>
          </p:nvPr>
        </p:nvSpPr>
        <p:spPr>
          <a:xfrm>
            <a:off x="4798032" y="3305175"/>
            <a:ext cx="12408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Avoidance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Better Model</a:t>
            </a:r>
          </a:p>
        </p:txBody>
      </p:sp>
      <p:sp>
        <p:nvSpPr>
          <p:cNvPr id="709" name="Google Shape;709;p61"/>
          <p:cNvSpPr txBox="1">
            <a:spLocks noGrp="1"/>
          </p:cNvSpPr>
          <p:nvPr>
            <p:ph type="title" idx="7"/>
          </p:nvPr>
        </p:nvSpPr>
        <p:spPr>
          <a:xfrm>
            <a:off x="2768157" y="2603650"/>
            <a:ext cx="1453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Inaccurate Values</a:t>
            </a:r>
            <a:endParaRPr dirty="0"/>
          </a:p>
        </p:txBody>
      </p:sp>
      <p:sp>
        <p:nvSpPr>
          <p:cNvPr id="710" name="Google Shape;710;p61"/>
          <p:cNvSpPr txBox="1">
            <a:spLocks noGrp="1"/>
          </p:cNvSpPr>
          <p:nvPr>
            <p:ph type="subTitle" idx="9"/>
          </p:nvPr>
        </p:nvSpPr>
        <p:spPr>
          <a:xfrm>
            <a:off x="2768157" y="3305175"/>
            <a:ext cx="12147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Value Removal</a:t>
            </a:r>
            <a:endParaRPr dirty="0"/>
          </a:p>
        </p:txBody>
      </p:sp>
      <p:sp>
        <p:nvSpPr>
          <p:cNvPr id="711" name="Google Shape;711;p61"/>
          <p:cNvSpPr txBox="1">
            <a:spLocks noGrp="1"/>
          </p:cNvSpPr>
          <p:nvPr>
            <p:ph type="title" idx="13"/>
          </p:nvPr>
        </p:nvSpPr>
        <p:spPr>
          <a:xfrm>
            <a:off x="6827906" y="2603650"/>
            <a:ext cx="1693875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Compatibility</a:t>
            </a:r>
            <a:endParaRPr dirty="0"/>
          </a:p>
        </p:txBody>
      </p:sp>
      <p:sp>
        <p:nvSpPr>
          <p:cNvPr id="712" name="Google Shape;712;p61"/>
          <p:cNvSpPr txBox="1">
            <a:spLocks noGrp="1"/>
          </p:cNvSpPr>
          <p:nvPr>
            <p:ph type="title" idx="14"/>
          </p:nvPr>
        </p:nvSpPr>
        <p:spPr>
          <a:xfrm>
            <a:off x="6827907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713" name="Google Shape;713;p61"/>
          <p:cNvSpPr txBox="1">
            <a:spLocks noGrp="1"/>
          </p:cNvSpPr>
          <p:nvPr>
            <p:ph type="subTitle" idx="15"/>
          </p:nvPr>
        </p:nvSpPr>
        <p:spPr>
          <a:xfrm>
            <a:off x="6827906" y="3305175"/>
            <a:ext cx="1453501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Compatibility Assurance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p63"/>
          <p:cNvGrpSpPr/>
          <p:nvPr/>
        </p:nvGrpSpPr>
        <p:grpSpPr>
          <a:xfrm>
            <a:off x="1943400" y="1099325"/>
            <a:ext cx="5257200" cy="3362400"/>
            <a:chOff x="-904200" y="1009650"/>
            <a:chExt cx="5257200" cy="3362400"/>
          </a:xfrm>
        </p:grpSpPr>
        <p:sp>
          <p:nvSpPr>
            <p:cNvPr id="781" name="Google Shape;781;p63"/>
            <p:cNvSpPr/>
            <p:nvPr/>
          </p:nvSpPr>
          <p:spPr>
            <a:xfrm>
              <a:off x="-904200" y="1009650"/>
              <a:ext cx="5257200" cy="3362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63"/>
            <p:cNvSpPr/>
            <p:nvPr/>
          </p:nvSpPr>
          <p:spPr>
            <a:xfrm>
              <a:off x="-807445" y="1228725"/>
              <a:ext cx="50445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63"/>
            <p:cNvSpPr/>
            <p:nvPr/>
          </p:nvSpPr>
          <p:spPr>
            <a:xfrm>
              <a:off x="4205829" y="10841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63"/>
            <p:cNvSpPr/>
            <p:nvPr/>
          </p:nvSpPr>
          <p:spPr>
            <a:xfrm>
              <a:off x="4078426" y="10841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63"/>
            <p:cNvSpPr/>
            <p:nvPr/>
          </p:nvSpPr>
          <p:spPr>
            <a:xfrm>
              <a:off x="3931180" y="10830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6" name="Google Shape;786;p63"/>
          <p:cNvSpPr txBox="1">
            <a:spLocks noGrp="1"/>
          </p:cNvSpPr>
          <p:nvPr>
            <p:ph type="title"/>
          </p:nvPr>
        </p:nvSpPr>
        <p:spPr>
          <a:xfrm>
            <a:off x="2452050" y="15509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Demonstration</a:t>
            </a:r>
            <a:endParaRPr dirty="0"/>
          </a:p>
        </p:txBody>
      </p:sp>
      <p:sp>
        <p:nvSpPr>
          <p:cNvPr id="787" name="Google Shape;787;p63"/>
          <p:cNvSpPr txBox="1">
            <a:spLocks noGrp="1"/>
          </p:cNvSpPr>
          <p:nvPr>
            <p:ph type="subTitle" idx="1"/>
          </p:nvPr>
        </p:nvSpPr>
        <p:spPr>
          <a:xfrm>
            <a:off x="2860800" y="2743888"/>
            <a:ext cx="3422400" cy="8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Please note that the following demonstration/project is for educational purposes only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Demo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4"/>
          <p:cNvSpPr txBox="1">
            <a:spLocks noGrp="1"/>
          </p:cNvSpPr>
          <p:nvPr>
            <p:ph type="title" idx="2"/>
          </p:nvPr>
        </p:nvSpPr>
        <p:spPr>
          <a:xfrm>
            <a:off x="722308" y="2294356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</a:t>
            </a:r>
            <a:br>
              <a:rPr lang="en" dirty="0"/>
            </a:br>
            <a:r>
              <a:rPr lang="en" dirty="0"/>
              <a:t>Scope</a:t>
            </a:r>
            <a:endParaRPr dirty="0"/>
          </a:p>
        </p:txBody>
      </p:sp>
      <p:sp>
        <p:nvSpPr>
          <p:cNvPr id="795" name="Google Shape;795;p64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64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64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64"/>
          <p:cNvGrpSpPr/>
          <p:nvPr/>
        </p:nvGrpSpPr>
        <p:grpSpPr>
          <a:xfrm>
            <a:off x="4195962" y="812731"/>
            <a:ext cx="4338518" cy="3791511"/>
            <a:chOff x="4195962" y="812731"/>
            <a:chExt cx="4338518" cy="3791511"/>
          </a:xfrm>
        </p:grpSpPr>
        <p:grpSp>
          <p:nvGrpSpPr>
            <p:cNvPr id="799" name="Google Shape;799;p64"/>
            <p:cNvGrpSpPr/>
            <p:nvPr/>
          </p:nvGrpSpPr>
          <p:grpSpPr>
            <a:xfrm>
              <a:off x="4470000" y="812731"/>
              <a:ext cx="3490051" cy="2287960"/>
              <a:chOff x="4849800" y="1060525"/>
              <a:chExt cx="2932816" cy="1922656"/>
            </a:xfrm>
          </p:grpSpPr>
          <p:sp>
            <p:nvSpPr>
              <p:cNvPr id="800" name="Google Shape;800;p64"/>
              <p:cNvSpPr/>
              <p:nvPr/>
            </p:nvSpPr>
            <p:spPr>
              <a:xfrm>
                <a:off x="5702118" y="1354752"/>
                <a:ext cx="412858" cy="1595400"/>
              </a:xfrm>
              <a:custGeom>
                <a:avLst/>
                <a:gdLst/>
                <a:ahLst/>
                <a:cxnLst/>
                <a:rect l="l" t="t" r="r" b="b"/>
                <a:pathLst>
                  <a:path w="5725" h="22123" extrusionOk="0">
                    <a:moveTo>
                      <a:pt x="5610" y="0"/>
                    </a:moveTo>
                    <a:cubicBezTo>
                      <a:pt x="3750" y="286"/>
                      <a:pt x="2663" y="1689"/>
                      <a:pt x="2233" y="4293"/>
                    </a:cubicBezTo>
                    <a:cubicBezTo>
                      <a:pt x="1890" y="6468"/>
                      <a:pt x="2062" y="9244"/>
                      <a:pt x="2233" y="11906"/>
                    </a:cubicBezTo>
                    <a:cubicBezTo>
                      <a:pt x="2491" y="16485"/>
                      <a:pt x="2748" y="20806"/>
                      <a:pt x="487" y="21293"/>
                    </a:cubicBezTo>
                    <a:cubicBezTo>
                      <a:pt x="316" y="21321"/>
                      <a:pt x="173" y="21350"/>
                      <a:pt x="1" y="21350"/>
                    </a:cubicBezTo>
                    <a:lnTo>
                      <a:pt x="58" y="22123"/>
                    </a:lnTo>
                    <a:cubicBezTo>
                      <a:pt x="173" y="22123"/>
                      <a:pt x="287" y="22094"/>
                      <a:pt x="402" y="22094"/>
                    </a:cubicBezTo>
                    <a:cubicBezTo>
                      <a:pt x="487" y="22065"/>
                      <a:pt x="573" y="22037"/>
                      <a:pt x="631" y="22037"/>
                    </a:cubicBezTo>
                    <a:cubicBezTo>
                      <a:pt x="3550" y="21407"/>
                      <a:pt x="3264" y="16771"/>
                      <a:pt x="2977" y="11848"/>
                    </a:cubicBezTo>
                    <a:cubicBezTo>
                      <a:pt x="2663" y="6668"/>
                      <a:pt x="2348" y="1288"/>
                      <a:pt x="5725" y="744"/>
                    </a:cubicBezTo>
                    <a:lnTo>
                      <a:pt x="5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64"/>
              <p:cNvSpPr/>
              <p:nvPr/>
            </p:nvSpPr>
            <p:spPr>
              <a:xfrm>
                <a:off x="5559765" y="1393045"/>
                <a:ext cx="1783260" cy="1590136"/>
              </a:xfrm>
              <a:custGeom>
                <a:avLst/>
                <a:gdLst/>
                <a:ahLst/>
                <a:cxnLst/>
                <a:rect l="l" t="t" r="r" b="b"/>
                <a:pathLst>
                  <a:path w="24728" h="22050" extrusionOk="0">
                    <a:moveTo>
                      <a:pt x="17788" y="1"/>
                    </a:moveTo>
                    <a:cubicBezTo>
                      <a:pt x="15721" y="1"/>
                      <a:pt x="13551" y="1179"/>
                      <a:pt x="12078" y="3733"/>
                    </a:cubicBezTo>
                    <a:cubicBezTo>
                      <a:pt x="11792" y="4247"/>
                      <a:pt x="11267" y="4533"/>
                      <a:pt x="10729" y="4533"/>
                    </a:cubicBezTo>
                    <a:cubicBezTo>
                      <a:pt x="10457" y="4533"/>
                      <a:pt x="10181" y="4459"/>
                      <a:pt x="9931" y="4306"/>
                    </a:cubicBezTo>
                    <a:cubicBezTo>
                      <a:pt x="8557" y="3481"/>
                      <a:pt x="7201" y="3115"/>
                      <a:pt x="5960" y="3115"/>
                    </a:cubicBezTo>
                    <a:cubicBezTo>
                      <a:pt x="2548" y="3115"/>
                      <a:pt x="0" y="5884"/>
                      <a:pt x="315" y="9514"/>
                    </a:cubicBezTo>
                    <a:cubicBezTo>
                      <a:pt x="687" y="13664"/>
                      <a:pt x="7384" y="19417"/>
                      <a:pt x="14024" y="21878"/>
                    </a:cubicBezTo>
                    <a:cubicBezTo>
                      <a:pt x="14337" y="21993"/>
                      <a:pt x="14665" y="22049"/>
                      <a:pt x="14991" y="22049"/>
                    </a:cubicBezTo>
                    <a:cubicBezTo>
                      <a:pt x="15794" y="22049"/>
                      <a:pt x="16585" y="21708"/>
                      <a:pt x="17115" y="21077"/>
                    </a:cubicBezTo>
                    <a:cubicBezTo>
                      <a:pt x="21694" y="15668"/>
                      <a:pt x="24727" y="7368"/>
                      <a:pt x="23010" y="3590"/>
                    </a:cubicBezTo>
                    <a:cubicBezTo>
                      <a:pt x="21975" y="1272"/>
                      <a:pt x="19936" y="1"/>
                      <a:pt x="177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64"/>
              <p:cNvSpPr/>
              <p:nvPr/>
            </p:nvSpPr>
            <p:spPr>
              <a:xfrm>
                <a:off x="5451954" y="1248455"/>
                <a:ext cx="1794077" cy="1507348"/>
              </a:xfrm>
              <a:custGeom>
                <a:avLst/>
                <a:gdLst/>
                <a:ahLst/>
                <a:cxnLst/>
                <a:rect l="l" t="t" r="r" b="b"/>
                <a:pathLst>
                  <a:path w="24878" h="20902" extrusionOk="0">
                    <a:moveTo>
                      <a:pt x="18912" y="0"/>
                    </a:moveTo>
                    <a:cubicBezTo>
                      <a:pt x="16974" y="0"/>
                      <a:pt x="15119" y="985"/>
                      <a:pt x="13801" y="2476"/>
                    </a:cubicBezTo>
                    <a:cubicBezTo>
                      <a:pt x="13086" y="3306"/>
                      <a:pt x="12485" y="4250"/>
                      <a:pt x="12056" y="5280"/>
                    </a:cubicBezTo>
                    <a:cubicBezTo>
                      <a:pt x="10056" y="3479"/>
                      <a:pt x="7989" y="2708"/>
                      <a:pt x="6148" y="2708"/>
                    </a:cubicBezTo>
                    <a:cubicBezTo>
                      <a:pt x="2667" y="2708"/>
                      <a:pt x="0" y="5467"/>
                      <a:pt x="150" y="9230"/>
                    </a:cubicBezTo>
                    <a:cubicBezTo>
                      <a:pt x="265" y="12006"/>
                      <a:pt x="2440" y="14524"/>
                      <a:pt x="4300" y="16385"/>
                    </a:cubicBezTo>
                    <a:cubicBezTo>
                      <a:pt x="5988" y="18102"/>
                      <a:pt x="7963" y="20048"/>
                      <a:pt x="10367" y="20620"/>
                    </a:cubicBezTo>
                    <a:cubicBezTo>
                      <a:pt x="11144" y="20811"/>
                      <a:pt x="11906" y="20901"/>
                      <a:pt x="12651" y="20901"/>
                    </a:cubicBezTo>
                    <a:cubicBezTo>
                      <a:pt x="18933" y="20901"/>
                      <a:pt x="23912" y="14508"/>
                      <a:pt x="24705" y="8572"/>
                    </a:cubicBezTo>
                    <a:cubicBezTo>
                      <a:pt x="24848" y="7599"/>
                      <a:pt x="24877" y="6597"/>
                      <a:pt x="24791" y="5595"/>
                    </a:cubicBezTo>
                    <a:cubicBezTo>
                      <a:pt x="24734" y="5080"/>
                      <a:pt x="24620" y="4565"/>
                      <a:pt x="24476" y="4078"/>
                    </a:cubicBezTo>
                    <a:cubicBezTo>
                      <a:pt x="23875" y="2333"/>
                      <a:pt x="22530" y="959"/>
                      <a:pt x="20813" y="329"/>
                    </a:cubicBezTo>
                    <a:cubicBezTo>
                      <a:pt x="20181" y="105"/>
                      <a:pt x="19542" y="0"/>
                      <a:pt x="189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64"/>
              <p:cNvSpPr/>
              <p:nvPr/>
            </p:nvSpPr>
            <p:spPr>
              <a:xfrm>
                <a:off x="6443092" y="1464510"/>
                <a:ext cx="359133" cy="270143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746" extrusionOk="0">
                    <a:moveTo>
                      <a:pt x="4469" y="1"/>
                    </a:moveTo>
                    <a:cubicBezTo>
                      <a:pt x="4393" y="1"/>
                      <a:pt x="4315" y="17"/>
                      <a:pt x="4236" y="52"/>
                    </a:cubicBezTo>
                    <a:cubicBezTo>
                      <a:pt x="3749" y="224"/>
                      <a:pt x="3291" y="539"/>
                      <a:pt x="2919" y="939"/>
                    </a:cubicBezTo>
                    <a:cubicBezTo>
                      <a:pt x="2461" y="1397"/>
                      <a:pt x="2032" y="1855"/>
                      <a:pt x="1632" y="2370"/>
                    </a:cubicBezTo>
                    <a:cubicBezTo>
                      <a:pt x="1317" y="2800"/>
                      <a:pt x="859" y="3143"/>
                      <a:pt x="344" y="3372"/>
                    </a:cubicBezTo>
                    <a:cubicBezTo>
                      <a:pt x="286" y="3372"/>
                      <a:pt x="201" y="3401"/>
                      <a:pt x="143" y="3429"/>
                    </a:cubicBezTo>
                    <a:cubicBezTo>
                      <a:pt x="57" y="3486"/>
                      <a:pt x="0" y="3572"/>
                      <a:pt x="29" y="3658"/>
                    </a:cubicBezTo>
                    <a:cubicBezTo>
                      <a:pt x="158" y="3714"/>
                      <a:pt x="300" y="3745"/>
                      <a:pt x="445" y="3745"/>
                    </a:cubicBezTo>
                    <a:cubicBezTo>
                      <a:pt x="525" y="3745"/>
                      <a:pt x="606" y="3736"/>
                      <a:pt x="687" y="3715"/>
                    </a:cubicBezTo>
                    <a:cubicBezTo>
                      <a:pt x="1832" y="3458"/>
                      <a:pt x="2605" y="2485"/>
                      <a:pt x="3578" y="1855"/>
                    </a:cubicBezTo>
                    <a:cubicBezTo>
                      <a:pt x="4007" y="1569"/>
                      <a:pt x="4522" y="1340"/>
                      <a:pt x="4837" y="853"/>
                    </a:cubicBezTo>
                    <a:cubicBezTo>
                      <a:pt x="4951" y="653"/>
                      <a:pt x="4980" y="424"/>
                      <a:pt x="4894" y="224"/>
                    </a:cubicBezTo>
                    <a:cubicBezTo>
                      <a:pt x="4795" y="85"/>
                      <a:pt x="4640" y="1"/>
                      <a:pt x="4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64"/>
              <p:cNvSpPr/>
              <p:nvPr/>
            </p:nvSpPr>
            <p:spPr>
              <a:xfrm>
                <a:off x="5629932" y="1721959"/>
                <a:ext cx="267114" cy="40398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5602" extrusionOk="0">
                    <a:moveTo>
                      <a:pt x="3355" y="1"/>
                    </a:moveTo>
                    <a:cubicBezTo>
                      <a:pt x="2798" y="1"/>
                      <a:pt x="1682" y="823"/>
                      <a:pt x="1517" y="947"/>
                    </a:cubicBezTo>
                    <a:cubicBezTo>
                      <a:pt x="773" y="1605"/>
                      <a:pt x="286" y="2521"/>
                      <a:pt x="143" y="3522"/>
                    </a:cubicBezTo>
                    <a:cubicBezTo>
                      <a:pt x="0" y="4095"/>
                      <a:pt x="86" y="4696"/>
                      <a:pt x="315" y="5240"/>
                    </a:cubicBezTo>
                    <a:cubicBezTo>
                      <a:pt x="413" y="5410"/>
                      <a:pt x="593" y="5602"/>
                      <a:pt x="786" y="5602"/>
                    </a:cubicBezTo>
                    <a:cubicBezTo>
                      <a:pt x="820" y="5602"/>
                      <a:pt x="854" y="5596"/>
                      <a:pt x="887" y="5583"/>
                    </a:cubicBezTo>
                    <a:cubicBezTo>
                      <a:pt x="1116" y="5497"/>
                      <a:pt x="1116" y="5268"/>
                      <a:pt x="1145" y="5068"/>
                    </a:cubicBezTo>
                    <a:cubicBezTo>
                      <a:pt x="1317" y="3866"/>
                      <a:pt x="1660" y="2607"/>
                      <a:pt x="2490" y="1719"/>
                    </a:cubicBezTo>
                    <a:cubicBezTo>
                      <a:pt x="2862" y="1405"/>
                      <a:pt x="3206" y="1090"/>
                      <a:pt x="3520" y="718"/>
                    </a:cubicBezTo>
                    <a:cubicBezTo>
                      <a:pt x="3578" y="632"/>
                      <a:pt x="3635" y="546"/>
                      <a:pt x="3664" y="460"/>
                    </a:cubicBezTo>
                    <a:cubicBezTo>
                      <a:pt x="3704" y="124"/>
                      <a:pt x="3571" y="1"/>
                      <a:pt x="3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64"/>
              <p:cNvSpPr/>
              <p:nvPr/>
            </p:nvSpPr>
            <p:spPr>
              <a:xfrm>
                <a:off x="5958051" y="1678330"/>
                <a:ext cx="123894" cy="6346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880" extrusionOk="0">
                    <a:moveTo>
                      <a:pt x="934" y="0"/>
                    </a:moveTo>
                    <a:cubicBezTo>
                      <a:pt x="718" y="0"/>
                      <a:pt x="507" y="41"/>
                      <a:pt x="373" y="92"/>
                    </a:cubicBezTo>
                    <a:cubicBezTo>
                      <a:pt x="230" y="121"/>
                      <a:pt x="87" y="235"/>
                      <a:pt x="29" y="378"/>
                    </a:cubicBezTo>
                    <a:cubicBezTo>
                      <a:pt x="1" y="493"/>
                      <a:pt x="87" y="665"/>
                      <a:pt x="201" y="722"/>
                    </a:cubicBezTo>
                    <a:cubicBezTo>
                      <a:pt x="258" y="779"/>
                      <a:pt x="344" y="808"/>
                      <a:pt x="430" y="836"/>
                    </a:cubicBezTo>
                    <a:cubicBezTo>
                      <a:pt x="587" y="865"/>
                      <a:pt x="738" y="879"/>
                      <a:pt x="888" y="879"/>
                    </a:cubicBezTo>
                    <a:cubicBezTo>
                      <a:pt x="1038" y="879"/>
                      <a:pt x="1188" y="865"/>
                      <a:pt x="1346" y="836"/>
                    </a:cubicBezTo>
                    <a:cubicBezTo>
                      <a:pt x="1432" y="836"/>
                      <a:pt x="1518" y="808"/>
                      <a:pt x="1603" y="750"/>
                    </a:cubicBezTo>
                    <a:cubicBezTo>
                      <a:pt x="1661" y="722"/>
                      <a:pt x="1718" y="636"/>
                      <a:pt x="1718" y="550"/>
                    </a:cubicBezTo>
                    <a:cubicBezTo>
                      <a:pt x="1718" y="128"/>
                      <a:pt x="1319" y="0"/>
                      <a:pt x="9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64"/>
              <p:cNvSpPr/>
              <p:nvPr/>
            </p:nvSpPr>
            <p:spPr>
              <a:xfrm>
                <a:off x="4849800" y="1905995"/>
                <a:ext cx="338508" cy="280599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3891" extrusionOk="0">
                    <a:moveTo>
                      <a:pt x="2539" y="0"/>
                    </a:moveTo>
                    <a:cubicBezTo>
                      <a:pt x="2391" y="0"/>
                      <a:pt x="2241" y="18"/>
                      <a:pt x="2089" y="55"/>
                    </a:cubicBezTo>
                    <a:cubicBezTo>
                      <a:pt x="401" y="398"/>
                      <a:pt x="0" y="2630"/>
                      <a:pt x="1460" y="3575"/>
                    </a:cubicBezTo>
                    <a:cubicBezTo>
                      <a:pt x="1797" y="3793"/>
                      <a:pt x="2156" y="3891"/>
                      <a:pt x="2504" y="3891"/>
                    </a:cubicBezTo>
                    <a:cubicBezTo>
                      <a:pt x="3660" y="3891"/>
                      <a:pt x="4694" y="2812"/>
                      <a:pt x="4408" y="1514"/>
                    </a:cubicBezTo>
                    <a:cubicBezTo>
                      <a:pt x="4211" y="631"/>
                      <a:pt x="3426" y="0"/>
                      <a:pt x="25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64"/>
              <p:cNvSpPr/>
              <p:nvPr/>
            </p:nvSpPr>
            <p:spPr>
              <a:xfrm>
                <a:off x="4913765" y="1944577"/>
                <a:ext cx="239350" cy="197956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2745" extrusionOk="0">
                    <a:moveTo>
                      <a:pt x="1782" y="0"/>
                    </a:moveTo>
                    <a:cubicBezTo>
                      <a:pt x="1684" y="0"/>
                      <a:pt x="1586" y="11"/>
                      <a:pt x="1489" y="35"/>
                    </a:cubicBezTo>
                    <a:cubicBezTo>
                      <a:pt x="287" y="292"/>
                      <a:pt x="0" y="1866"/>
                      <a:pt x="1031" y="2525"/>
                    </a:cubicBezTo>
                    <a:cubicBezTo>
                      <a:pt x="1269" y="2677"/>
                      <a:pt x="1522" y="2745"/>
                      <a:pt x="1767" y="2745"/>
                    </a:cubicBezTo>
                    <a:cubicBezTo>
                      <a:pt x="2585" y="2745"/>
                      <a:pt x="3318" y="1990"/>
                      <a:pt x="3120" y="1065"/>
                    </a:cubicBezTo>
                    <a:cubicBezTo>
                      <a:pt x="2972" y="447"/>
                      <a:pt x="2397" y="0"/>
                      <a:pt x="1782" y="0"/>
                    </a:cubicBezTo>
                    <a:close/>
                  </a:path>
                </a:pathLst>
              </a:custGeom>
              <a:solidFill>
                <a:srgbClr val="A2C6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64"/>
              <p:cNvSpPr/>
              <p:nvPr/>
            </p:nvSpPr>
            <p:spPr>
              <a:xfrm>
                <a:off x="5045879" y="2005225"/>
                <a:ext cx="660501" cy="945572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13112" extrusionOk="0">
                    <a:moveTo>
                      <a:pt x="1073" y="0"/>
                    </a:moveTo>
                    <a:cubicBezTo>
                      <a:pt x="694" y="0"/>
                      <a:pt x="324" y="101"/>
                      <a:pt x="0" y="281"/>
                    </a:cubicBezTo>
                    <a:lnTo>
                      <a:pt x="401" y="911"/>
                    </a:lnTo>
                    <a:cubicBezTo>
                      <a:pt x="607" y="808"/>
                      <a:pt x="833" y="756"/>
                      <a:pt x="1062" y="756"/>
                    </a:cubicBezTo>
                    <a:cubicBezTo>
                      <a:pt x="1215" y="756"/>
                      <a:pt x="1368" y="779"/>
                      <a:pt x="1517" y="825"/>
                    </a:cubicBezTo>
                    <a:cubicBezTo>
                      <a:pt x="2204" y="1083"/>
                      <a:pt x="3234" y="1855"/>
                      <a:pt x="4264" y="4402"/>
                    </a:cubicBezTo>
                    <a:cubicBezTo>
                      <a:pt x="4722" y="5662"/>
                      <a:pt x="5123" y="6950"/>
                      <a:pt x="5438" y="8237"/>
                    </a:cubicBezTo>
                    <a:cubicBezTo>
                      <a:pt x="6128" y="10861"/>
                      <a:pt x="6712" y="13112"/>
                      <a:pt x="8912" y="13112"/>
                    </a:cubicBezTo>
                    <a:cubicBezTo>
                      <a:pt x="8992" y="13112"/>
                      <a:pt x="9074" y="13109"/>
                      <a:pt x="9158" y="13103"/>
                    </a:cubicBezTo>
                    <a:lnTo>
                      <a:pt x="9130" y="12330"/>
                    </a:lnTo>
                    <a:cubicBezTo>
                      <a:pt x="9055" y="12336"/>
                      <a:pt x="8983" y="12339"/>
                      <a:pt x="8914" y="12339"/>
                    </a:cubicBezTo>
                    <a:cubicBezTo>
                      <a:pt x="7372" y="12339"/>
                      <a:pt x="6921" y="10830"/>
                      <a:pt x="6182" y="8037"/>
                    </a:cubicBezTo>
                    <a:cubicBezTo>
                      <a:pt x="5867" y="6721"/>
                      <a:pt x="5466" y="5404"/>
                      <a:pt x="4980" y="4116"/>
                    </a:cubicBezTo>
                    <a:cubicBezTo>
                      <a:pt x="4064" y="1855"/>
                      <a:pt x="2976" y="482"/>
                      <a:pt x="1746" y="110"/>
                    </a:cubicBezTo>
                    <a:cubicBezTo>
                      <a:pt x="1523" y="35"/>
                      <a:pt x="1296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64"/>
              <p:cNvSpPr/>
              <p:nvPr/>
            </p:nvSpPr>
            <p:spPr>
              <a:xfrm>
                <a:off x="7028584" y="2256616"/>
                <a:ext cx="317883" cy="720357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9989" extrusionOk="0">
                    <a:moveTo>
                      <a:pt x="4207" y="1"/>
                    </a:moveTo>
                    <a:lnTo>
                      <a:pt x="3435" y="29"/>
                    </a:lnTo>
                    <a:cubicBezTo>
                      <a:pt x="3692" y="7585"/>
                      <a:pt x="1861" y="8930"/>
                      <a:pt x="0" y="9216"/>
                    </a:cubicBezTo>
                    <a:lnTo>
                      <a:pt x="115" y="9989"/>
                    </a:lnTo>
                    <a:cubicBezTo>
                      <a:pt x="3206" y="9474"/>
                      <a:pt x="4408" y="6497"/>
                      <a:pt x="4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64"/>
              <p:cNvSpPr/>
              <p:nvPr/>
            </p:nvSpPr>
            <p:spPr>
              <a:xfrm>
                <a:off x="6106679" y="1351435"/>
                <a:ext cx="934971" cy="1630592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22611" extrusionOk="0">
                    <a:moveTo>
                      <a:pt x="556" y="0"/>
                    </a:moveTo>
                    <a:cubicBezTo>
                      <a:pt x="376" y="0"/>
                      <a:pt x="191" y="15"/>
                      <a:pt x="0" y="46"/>
                    </a:cubicBezTo>
                    <a:lnTo>
                      <a:pt x="115" y="790"/>
                    </a:lnTo>
                    <a:cubicBezTo>
                      <a:pt x="253" y="768"/>
                      <a:pt x="387" y="757"/>
                      <a:pt x="518" y="757"/>
                    </a:cubicBezTo>
                    <a:cubicBezTo>
                      <a:pt x="3436" y="757"/>
                      <a:pt x="4722" y="6118"/>
                      <a:pt x="5982" y="11322"/>
                    </a:cubicBezTo>
                    <a:cubicBezTo>
                      <a:pt x="7292" y="16871"/>
                      <a:pt x="8684" y="22610"/>
                      <a:pt x="12249" y="22610"/>
                    </a:cubicBezTo>
                    <a:cubicBezTo>
                      <a:pt x="12343" y="22610"/>
                      <a:pt x="12438" y="22606"/>
                      <a:pt x="12536" y="22598"/>
                    </a:cubicBezTo>
                    <a:cubicBezTo>
                      <a:pt x="12679" y="22569"/>
                      <a:pt x="12822" y="22569"/>
                      <a:pt x="12965" y="22541"/>
                    </a:cubicBezTo>
                    <a:lnTo>
                      <a:pt x="12822" y="21768"/>
                    </a:lnTo>
                    <a:cubicBezTo>
                      <a:pt x="12736" y="21768"/>
                      <a:pt x="12593" y="21797"/>
                      <a:pt x="12478" y="21797"/>
                    </a:cubicBezTo>
                    <a:cubicBezTo>
                      <a:pt x="12401" y="21804"/>
                      <a:pt x="12324" y="21807"/>
                      <a:pt x="12248" y="21807"/>
                    </a:cubicBezTo>
                    <a:cubicBezTo>
                      <a:pt x="9265" y="21807"/>
                      <a:pt x="7981" y="16369"/>
                      <a:pt x="6697" y="11122"/>
                    </a:cubicBezTo>
                    <a:cubicBezTo>
                      <a:pt x="5391" y="5651"/>
                      <a:pt x="4033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64"/>
              <p:cNvSpPr/>
              <p:nvPr/>
            </p:nvSpPr>
            <p:spPr>
              <a:xfrm>
                <a:off x="6847580" y="1168841"/>
                <a:ext cx="220888" cy="660646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9161" extrusionOk="0">
                    <a:moveTo>
                      <a:pt x="2967" y="1"/>
                    </a:moveTo>
                    <a:cubicBezTo>
                      <a:pt x="2171" y="1"/>
                      <a:pt x="1409" y="341"/>
                      <a:pt x="859" y="947"/>
                    </a:cubicBezTo>
                    <a:cubicBezTo>
                      <a:pt x="172" y="1805"/>
                      <a:pt x="1" y="3179"/>
                      <a:pt x="373" y="4925"/>
                    </a:cubicBezTo>
                    <a:cubicBezTo>
                      <a:pt x="630" y="6270"/>
                      <a:pt x="945" y="7701"/>
                      <a:pt x="1403" y="9160"/>
                    </a:cubicBezTo>
                    <a:lnTo>
                      <a:pt x="1889" y="9017"/>
                    </a:lnTo>
                    <a:cubicBezTo>
                      <a:pt x="1460" y="7586"/>
                      <a:pt x="1145" y="6155"/>
                      <a:pt x="859" y="4839"/>
                    </a:cubicBezTo>
                    <a:cubicBezTo>
                      <a:pt x="544" y="3236"/>
                      <a:pt x="659" y="1977"/>
                      <a:pt x="1260" y="1262"/>
                    </a:cubicBezTo>
                    <a:cubicBezTo>
                      <a:pt x="1695" y="772"/>
                      <a:pt x="2311" y="515"/>
                      <a:pt x="2960" y="515"/>
                    </a:cubicBezTo>
                    <a:cubicBezTo>
                      <a:pt x="2994" y="515"/>
                      <a:pt x="3028" y="516"/>
                      <a:pt x="3063" y="517"/>
                    </a:cubicBezTo>
                    <a:lnTo>
                      <a:pt x="3063" y="2"/>
                    </a:lnTo>
                    <a:cubicBezTo>
                      <a:pt x="3031" y="1"/>
                      <a:pt x="2999" y="1"/>
                      <a:pt x="2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64"/>
              <p:cNvSpPr/>
              <p:nvPr/>
            </p:nvSpPr>
            <p:spPr>
              <a:xfrm>
                <a:off x="6932170" y="1814987"/>
                <a:ext cx="759587" cy="478844"/>
              </a:xfrm>
              <a:custGeom>
                <a:avLst/>
                <a:gdLst/>
                <a:ahLst/>
                <a:cxnLst/>
                <a:rect l="l" t="t" r="r" b="b"/>
                <a:pathLst>
                  <a:path w="10533" h="6640" extrusionOk="0">
                    <a:moveTo>
                      <a:pt x="974" y="0"/>
                    </a:moveTo>
                    <a:lnTo>
                      <a:pt x="1" y="286"/>
                    </a:lnTo>
                    <a:cubicBezTo>
                      <a:pt x="1317" y="4551"/>
                      <a:pt x="3006" y="6611"/>
                      <a:pt x="5210" y="6640"/>
                    </a:cubicBezTo>
                    <a:cubicBezTo>
                      <a:pt x="5381" y="6640"/>
                      <a:pt x="5582" y="6640"/>
                      <a:pt x="5782" y="6583"/>
                    </a:cubicBezTo>
                    <a:cubicBezTo>
                      <a:pt x="7700" y="6296"/>
                      <a:pt x="9274" y="4236"/>
                      <a:pt x="10533" y="372"/>
                    </a:cubicBezTo>
                    <a:lnTo>
                      <a:pt x="9560" y="57"/>
                    </a:lnTo>
                    <a:cubicBezTo>
                      <a:pt x="8367" y="3750"/>
                      <a:pt x="6892" y="5610"/>
                      <a:pt x="5247" y="5610"/>
                    </a:cubicBezTo>
                    <a:cubicBezTo>
                      <a:pt x="5235" y="5610"/>
                      <a:pt x="5222" y="5610"/>
                      <a:pt x="5210" y="5610"/>
                    </a:cubicBezTo>
                    <a:cubicBezTo>
                      <a:pt x="3550" y="5610"/>
                      <a:pt x="2119" y="3721"/>
                      <a:pt x="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64"/>
              <p:cNvSpPr/>
              <p:nvPr/>
            </p:nvSpPr>
            <p:spPr>
              <a:xfrm>
                <a:off x="7565838" y="1173024"/>
                <a:ext cx="216778" cy="664684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9217" extrusionOk="0">
                    <a:moveTo>
                      <a:pt x="89" y="0"/>
                    </a:moveTo>
                    <a:cubicBezTo>
                      <a:pt x="60" y="0"/>
                      <a:pt x="30" y="1"/>
                      <a:pt x="0" y="2"/>
                    </a:cubicBezTo>
                    <a:lnTo>
                      <a:pt x="0" y="517"/>
                    </a:lnTo>
                    <a:cubicBezTo>
                      <a:pt x="32" y="515"/>
                      <a:pt x="63" y="515"/>
                      <a:pt x="94" y="515"/>
                    </a:cubicBezTo>
                    <a:cubicBezTo>
                      <a:pt x="747" y="515"/>
                      <a:pt x="1365" y="798"/>
                      <a:pt x="1774" y="1289"/>
                    </a:cubicBezTo>
                    <a:cubicBezTo>
                      <a:pt x="2375" y="2062"/>
                      <a:pt x="2490" y="3293"/>
                      <a:pt x="2147" y="4867"/>
                    </a:cubicBezTo>
                    <a:cubicBezTo>
                      <a:pt x="1832" y="6183"/>
                      <a:pt x="1488" y="7614"/>
                      <a:pt x="1030" y="9045"/>
                    </a:cubicBezTo>
                    <a:lnTo>
                      <a:pt x="1488" y="9217"/>
                    </a:lnTo>
                    <a:cubicBezTo>
                      <a:pt x="1975" y="7757"/>
                      <a:pt x="2318" y="6326"/>
                      <a:pt x="2604" y="4981"/>
                    </a:cubicBezTo>
                    <a:cubicBezTo>
                      <a:pt x="3005" y="3236"/>
                      <a:pt x="2862" y="1862"/>
                      <a:pt x="2175" y="975"/>
                    </a:cubicBezTo>
                    <a:cubicBezTo>
                      <a:pt x="1651" y="368"/>
                      <a:pt x="887" y="0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64"/>
              <p:cNvSpPr/>
              <p:nvPr/>
            </p:nvSpPr>
            <p:spPr>
              <a:xfrm>
                <a:off x="7002410" y="1152471"/>
                <a:ext cx="66057" cy="8466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174" extrusionOk="0">
                    <a:moveTo>
                      <a:pt x="744" y="0"/>
                    </a:moveTo>
                    <a:lnTo>
                      <a:pt x="0" y="115"/>
                    </a:lnTo>
                    <a:lnTo>
                      <a:pt x="143" y="1174"/>
                    </a:lnTo>
                    <a:lnTo>
                      <a:pt x="916" y="103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64"/>
              <p:cNvSpPr/>
              <p:nvPr/>
            </p:nvSpPr>
            <p:spPr>
              <a:xfrm>
                <a:off x="7056063" y="1115044"/>
                <a:ext cx="165143" cy="134711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1868" extrusionOk="0">
                    <a:moveTo>
                      <a:pt x="721" y="0"/>
                    </a:moveTo>
                    <a:cubicBezTo>
                      <a:pt x="467" y="0"/>
                      <a:pt x="233" y="131"/>
                      <a:pt x="0" y="519"/>
                    </a:cubicBezTo>
                    <a:lnTo>
                      <a:pt x="57" y="806"/>
                    </a:lnTo>
                    <a:lnTo>
                      <a:pt x="115" y="1235"/>
                    </a:lnTo>
                    <a:lnTo>
                      <a:pt x="172" y="1550"/>
                    </a:lnTo>
                    <a:cubicBezTo>
                      <a:pt x="420" y="1779"/>
                      <a:pt x="630" y="1868"/>
                      <a:pt x="818" y="1868"/>
                    </a:cubicBezTo>
                    <a:cubicBezTo>
                      <a:pt x="913" y="1868"/>
                      <a:pt x="1002" y="1845"/>
                      <a:pt x="1088" y="1807"/>
                    </a:cubicBezTo>
                    <a:cubicBezTo>
                      <a:pt x="1345" y="1664"/>
                      <a:pt x="2232" y="1263"/>
                      <a:pt x="2290" y="777"/>
                    </a:cubicBezTo>
                    <a:cubicBezTo>
                      <a:pt x="2290" y="748"/>
                      <a:pt x="2290" y="720"/>
                      <a:pt x="2290" y="691"/>
                    </a:cubicBezTo>
                    <a:cubicBezTo>
                      <a:pt x="2290" y="662"/>
                      <a:pt x="2261" y="634"/>
                      <a:pt x="2261" y="605"/>
                    </a:cubicBezTo>
                    <a:cubicBezTo>
                      <a:pt x="2061" y="147"/>
                      <a:pt x="1088" y="33"/>
                      <a:pt x="801" y="4"/>
                    </a:cubicBezTo>
                    <a:cubicBezTo>
                      <a:pt x="774" y="2"/>
                      <a:pt x="748" y="0"/>
                      <a:pt x="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64"/>
              <p:cNvSpPr/>
              <p:nvPr/>
            </p:nvSpPr>
            <p:spPr>
              <a:xfrm>
                <a:off x="7072577" y="1060525"/>
                <a:ext cx="288965" cy="163268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2264" extrusionOk="0">
                    <a:moveTo>
                      <a:pt x="2369" y="1"/>
                    </a:moveTo>
                    <a:cubicBezTo>
                      <a:pt x="2196" y="1"/>
                      <a:pt x="2016" y="15"/>
                      <a:pt x="1832" y="45"/>
                    </a:cubicBezTo>
                    <a:cubicBezTo>
                      <a:pt x="773" y="188"/>
                      <a:pt x="0" y="817"/>
                      <a:pt x="115" y="1447"/>
                    </a:cubicBezTo>
                    <a:cubicBezTo>
                      <a:pt x="185" y="1943"/>
                      <a:pt x="842" y="2264"/>
                      <a:pt x="1648" y="2264"/>
                    </a:cubicBezTo>
                    <a:cubicBezTo>
                      <a:pt x="1819" y="2264"/>
                      <a:pt x="1996" y="2250"/>
                      <a:pt x="2175" y="2220"/>
                    </a:cubicBezTo>
                    <a:cubicBezTo>
                      <a:pt x="3234" y="2077"/>
                      <a:pt x="4007" y="1447"/>
                      <a:pt x="3892" y="817"/>
                    </a:cubicBezTo>
                    <a:cubicBezTo>
                      <a:pt x="3821" y="321"/>
                      <a:pt x="3185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64"/>
              <p:cNvSpPr/>
              <p:nvPr/>
            </p:nvSpPr>
            <p:spPr>
              <a:xfrm>
                <a:off x="7569948" y="1150380"/>
                <a:ext cx="66129" cy="8473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175" extrusionOk="0">
                    <a:moveTo>
                      <a:pt x="172" y="1"/>
                    </a:moveTo>
                    <a:lnTo>
                      <a:pt x="0" y="1060"/>
                    </a:lnTo>
                    <a:lnTo>
                      <a:pt x="773" y="1174"/>
                    </a:lnTo>
                    <a:lnTo>
                      <a:pt x="916" y="115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64"/>
              <p:cNvSpPr/>
              <p:nvPr/>
            </p:nvSpPr>
            <p:spPr>
              <a:xfrm>
                <a:off x="7417211" y="1115044"/>
                <a:ext cx="163124" cy="134278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862" extrusionOk="0">
                    <a:moveTo>
                      <a:pt x="1541" y="0"/>
                    </a:moveTo>
                    <a:cubicBezTo>
                      <a:pt x="1514" y="0"/>
                      <a:pt x="1487" y="1"/>
                      <a:pt x="1460" y="4"/>
                    </a:cubicBezTo>
                    <a:cubicBezTo>
                      <a:pt x="1203" y="33"/>
                      <a:pt x="229" y="176"/>
                      <a:pt x="29" y="634"/>
                    </a:cubicBezTo>
                    <a:cubicBezTo>
                      <a:pt x="1" y="662"/>
                      <a:pt x="1" y="662"/>
                      <a:pt x="1" y="691"/>
                    </a:cubicBezTo>
                    <a:cubicBezTo>
                      <a:pt x="1" y="720"/>
                      <a:pt x="1" y="748"/>
                      <a:pt x="1" y="777"/>
                    </a:cubicBezTo>
                    <a:cubicBezTo>
                      <a:pt x="58" y="1292"/>
                      <a:pt x="945" y="1693"/>
                      <a:pt x="1203" y="1807"/>
                    </a:cubicBezTo>
                    <a:cubicBezTo>
                      <a:pt x="1291" y="1843"/>
                      <a:pt x="1380" y="1862"/>
                      <a:pt x="1470" y="1862"/>
                    </a:cubicBezTo>
                    <a:cubicBezTo>
                      <a:pt x="1671" y="1862"/>
                      <a:pt x="1881" y="1767"/>
                      <a:pt x="2118" y="1550"/>
                    </a:cubicBezTo>
                    <a:lnTo>
                      <a:pt x="2176" y="1235"/>
                    </a:lnTo>
                    <a:lnTo>
                      <a:pt x="2233" y="806"/>
                    </a:lnTo>
                    <a:lnTo>
                      <a:pt x="2261" y="491"/>
                    </a:lnTo>
                    <a:cubicBezTo>
                      <a:pt x="2028" y="128"/>
                      <a:pt x="1795" y="0"/>
                      <a:pt x="1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64"/>
              <p:cNvSpPr/>
              <p:nvPr/>
            </p:nvSpPr>
            <p:spPr>
              <a:xfrm>
                <a:off x="7276876" y="1061535"/>
                <a:ext cx="286946" cy="164206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277" extrusionOk="0">
                    <a:moveTo>
                      <a:pt x="1707" y="0"/>
                    </a:moveTo>
                    <a:cubicBezTo>
                      <a:pt x="861" y="0"/>
                      <a:pt x="160" y="347"/>
                      <a:pt x="86" y="861"/>
                    </a:cubicBezTo>
                    <a:cubicBezTo>
                      <a:pt x="0" y="1462"/>
                      <a:pt x="773" y="2091"/>
                      <a:pt x="1832" y="2234"/>
                    </a:cubicBezTo>
                    <a:cubicBezTo>
                      <a:pt x="2007" y="2263"/>
                      <a:pt x="2178" y="2276"/>
                      <a:pt x="2342" y="2276"/>
                    </a:cubicBezTo>
                    <a:cubicBezTo>
                      <a:pt x="3171" y="2276"/>
                      <a:pt x="3821" y="1930"/>
                      <a:pt x="3893" y="1404"/>
                    </a:cubicBezTo>
                    <a:cubicBezTo>
                      <a:pt x="3978" y="803"/>
                      <a:pt x="3206" y="202"/>
                      <a:pt x="2147" y="31"/>
                    </a:cubicBezTo>
                    <a:cubicBezTo>
                      <a:pt x="1998" y="10"/>
                      <a:pt x="1850" y="0"/>
                      <a:pt x="1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64"/>
              <p:cNvSpPr/>
              <p:nvPr/>
            </p:nvSpPr>
            <p:spPr>
              <a:xfrm>
                <a:off x="4913765" y="1955394"/>
                <a:ext cx="217066" cy="179638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2491" extrusionOk="0">
                    <a:moveTo>
                      <a:pt x="1603" y="0"/>
                    </a:moveTo>
                    <a:cubicBezTo>
                      <a:pt x="1517" y="0"/>
                      <a:pt x="1431" y="9"/>
                      <a:pt x="1346" y="28"/>
                    </a:cubicBezTo>
                    <a:cubicBezTo>
                      <a:pt x="258" y="285"/>
                      <a:pt x="0" y="1688"/>
                      <a:pt x="945" y="2289"/>
                    </a:cubicBezTo>
                    <a:cubicBezTo>
                      <a:pt x="1164" y="2428"/>
                      <a:pt x="1396" y="2491"/>
                      <a:pt x="1619" y="2491"/>
                    </a:cubicBezTo>
                    <a:cubicBezTo>
                      <a:pt x="2358" y="2491"/>
                      <a:pt x="3010" y="1807"/>
                      <a:pt x="2834" y="972"/>
                    </a:cubicBezTo>
                    <a:cubicBezTo>
                      <a:pt x="2709" y="400"/>
                      <a:pt x="2173" y="0"/>
                      <a:pt x="1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1" name="Google Shape;821;p64"/>
            <p:cNvGrpSpPr/>
            <p:nvPr/>
          </p:nvGrpSpPr>
          <p:grpSpPr>
            <a:xfrm>
              <a:off x="7414457" y="2192098"/>
              <a:ext cx="849904" cy="2412145"/>
              <a:chOff x="6603185" y="2152793"/>
              <a:chExt cx="887165" cy="2517897"/>
            </a:xfrm>
          </p:grpSpPr>
          <p:sp>
            <p:nvSpPr>
              <p:cNvPr id="822" name="Google Shape;822;p64"/>
              <p:cNvSpPr/>
              <p:nvPr/>
            </p:nvSpPr>
            <p:spPr>
              <a:xfrm>
                <a:off x="6672660" y="2152793"/>
                <a:ext cx="522077" cy="436681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4142" extrusionOk="0">
                    <a:moveTo>
                      <a:pt x="2541" y="1"/>
                    </a:moveTo>
                    <a:cubicBezTo>
                      <a:pt x="1450" y="1"/>
                      <a:pt x="1002" y="821"/>
                      <a:pt x="1002" y="821"/>
                    </a:cubicBezTo>
                    <a:cubicBezTo>
                      <a:pt x="1002" y="821"/>
                      <a:pt x="0" y="907"/>
                      <a:pt x="258" y="2424"/>
                    </a:cubicBezTo>
                    <a:cubicBezTo>
                      <a:pt x="315" y="2767"/>
                      <a:pt x="344" y="3054"/>
                      <a:pt x="372" y="3311"/>
                    </a:cubicBezTo>
                    <a:cubicBezTo>
                      <a:pt x="773" y="3683"/>
                      <a:pt x="1288" y="3912"/>
                      <a:pt x="1832" y="3969"/>
                    </a:cubicBezTo>
                    <a:cubicBezTo>
                      <a:pt x="2004" y="3998"/>
                      <a:pt x="2147" y="4055"/>
                      <a:pt x="2261" y="4141"/>
                    </a:cubicBezTo>
                    <a:lnTo>
                      <a:pt x="2862" y="3998"/>
                    </a:lnTo>
                    <a:cubicBezTo>
                      <a:pt x="3234" y="3941"/>
                      <a:pt x="3606" y="3798"/>
                      <a:pt x="3921" y="3626"/>
                    </a:cubicBezTo>
                    <a:cubicBezTo>
                      <a:pt x="3978" y="3426"/>
                      <a:pt x="4951" y="707"/>
                      <a:pt x="3434" y="163"/>
                    </a:cubicBezTo>
                    <a:cubicBezTo>
                      <a:pt x="3098" y="47"/>
                      <a:pt x="2801" y="1"/>
                      <a:pt x="254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64"/>
              <p:cNvSpPr/>
              <p:nvPr/>
            </p:nvSpPr>
            <p:spPr>
              <a:xfrm>
                <a:off x="7082976" y="2619515"/>
                <a:ext cx="168368" cy="242694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2302" extrusionOk="0">
                    <a:moveTo>
                      <a:pt x="0" y="0"/>
                    </a:moveTo>
                    <a:cubicBezTo>
                      <a:pt x="0" y="0"/>
                      <a:pt x="172" y="1460"/>
                      <a:pt x="258" y="1689"/>
                    </a:cubicBezTo>
                    <a:cubicBezTo>
                      <a:pt x="344" y="1946"/>
                      <a:pt x="630" y="1946"/>
                      <a:pt x="659" y="2004"/>
                    </a:cubicBezTo>
                    <a:cubicBezTo>
                      <a:pt x="690" y="2020"/>
                      <a:pt x="1042" y="2302"/>
                      <a:pt x="1283" y="2302"/>
                    </a:cubicBezTo>
                    <a:cubicBezTo>
                      <a:pt x="1474" y="2302"/>
                      <a:pt x="1596" y="2123"/>
                      <a:pt x="1431" y="1489"/>
                    </a:cubicBezTo>
                    <a:cubicBezTo>
                      <a:pt x="1031" y="2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64"/>
              <p:cNvSpPr/>
              <p:nvPr/>
            </p:nvSpPr>
            <p:spPr>
              <a:xfrm>
                <a:off x="6932112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0" y="0"/>
                    </a:moveTo>
                    <a:lnTo>
                      <a:pt x="430" y="10961"/>
                    </a:lnTo>
                    <a:lnTo>
                      <a:pt x="1374" y="10961"/>
                    </a:lnTo>
                    <a:lnTo>
                      <a:pt x="2490" y="234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64"/>
              <p:cNvSpPr/>
              <p:nvPr/>
            </p:nvSpPr>
            <p:spPr>
              <a:xfrm>
                <a:off x="6684678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1" y="0"/>
                    </a:moveTo>
                    <a:lnTo>
                      <a:pt x="430" y="10961"/>
                    </a:lnTo>
                    <a:lnTo>
                      <a:pt x="1346" y="10961"/>
                    </a:lnTo>
                    <a:lnTo>
                      <a:pt x="2491" y="2347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64"/>
              <p:cNvSpPr/>
              <p:nvPr/>
            </p:nvSpPr>
            <p:spPr>
              <a:xfrm>
                <a:off x="6687736" y="3563924"/>
                <a:ext cx="256505" cy="16604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1575" extrusionOk="0">
                    <a:moveTo>
                      <a:pt x="1345" y="0"/>
                    </a:moveTo>
                    <a:cubicBezTo>
                      <a:pt x="887" y="29"/>
                      <a:pt x="458" y="115"/>
                      <a:pt x="0" y="258"/>
                    </a:cubicBezTo>
                    <a:lnTo>
                      <a:pt x="57" y="1574"/>
                    </a:lnTo>
                    <a:cubicBezTo>
                      <a:pt x="1031" y="1574"/>
                      <a:pt x="2433" y="1403"/>
                      <a:pt x="2433" y="1403"/>
                    </a:cubicBezTo>
                    <a:lnTo>
                      <a:pt x="2347" y="286"/>
                    </a:lnTo>
                    <a:cubicBezTo>
                      <a:pt x="2032" y="172"/>
                      <a:pt x="1689" y="57"/>
                      <a:pt x="1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64"/>
              <p:cNvSpPr/>
              <p:nvPr/>
            </p:nvSpPr>
            <p:spPr>
              <a:xfrm>
                <a:off x="6726954" y="4601846"/>
                <a:ext cx="227407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653" extrusionOk="0">
                    <a:moveTo>
                      <a:pt x="0" y="0"/>
                    </a:moveTo>
                    <a:lnTo>
                      <a:pt x="0" y="601"/>
                    </a:lnTo>
                    <a:cubicBezTo>
                      <a:pt x="0" y="601"/>
                      <a:pt x="967" y="652"/>
                      <a:pt x="1603" y="652"/>
                    </a:cubicBezTo>
                    <a:cubicBezTo>
                      <a:pt x="1921" y="652"/>
                      <a:pt x="2156" y="639"/>
                      <a:pt x="2147" y="601"/>
                    </a:cubicBezTo>
                    <a:cubicBezTo>
                      <a:pt x="2147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64"/>
              <p:cNvSpPr/>
              <p:nvPr/>
            </p:nvSpPr>
            <p:spPr>
              <a:xfrm>
                <a:off x="6932112" y="3446268"/>
                <a:ext cx="262620" cy="331991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149" extrusionOk="0">
                    <a:moveTo>
                      <a:pt x="1231" y="0"/>
                    </a:moveTo>
                    <a:lnTo>
                      <a:pt x="258" y="29"/>
                    </a:lnTo>
                    <a:lnTo>
                      <a:pt x="0" y="687"/>
                    </a:lnTo>
                    <a:lnTo>
                      <a:pt x="115" y="3148"/>
                    </a:lnTo>
                    <a:lnTo>
                      <a:pt x="2490" y="2261"/>
                    </a:lnTo>
                    <a:lnTo>
                      <a:pt x="2490" y="630"/>
                    </a:lnTo>
                    <a:cubicBezTo>
                      <a:pt x="2090" y="401"/>
                      <a:pt x="1660" y="200"/>
                      <a:pt x="1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64"/>
              <p:cNvSpPr/>
              <p:nvPr/>
            </p:nvSpPr>
            <p:spPr>
              <a:xfrm>
                <a:off x="6639451" y="2619515"/>
                <a:ext cx="606524" cy="1092334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0361" extrusionOk="0">
                    <a:moveTo>
                      <a:pt x="2118" y="0"/>
                    </a:moveTo>
                    <a:cubicBezTo>
                      <a:pt x="2118" y="0"/>
                      <a:pt x="1231" y="58"/>
                      <a:pt x="659" y="172"/>
                    </a:cubicBezTo>
                    <a:lnTo>
                      <a:pt x="802" y="5180"/>
                    </a:lnTo>
                    <a:lnTo>
                      <a:pt x="0" y="9731"/>
                    </a:lnTo>
                    <a:cubicBezTo>
                      <a:pt x="0" y="9731"/>
                      <a:pt x="1497" y="10344"/>
                      <a:pt x="2787" y="10344"/>
                    </a:cubicBezTo>
                    <a:cubicBezTo>
                      <a:pt x="2890" y="10344"/>
                      <a:pt x="2992" y="10340"/>
                      <a:pt x="3091" y="10332"/>
                    </a:cubicBezTo>
                    <a:lnTo>
                      <a:pt x="3435" y="8014"/>
                    </a:lnTo>
                    <a:lnTo>
                      <a:pt x="3606" y="10361"/>
                    </a:lnTo>
                    <a:cubicBezTo>
                      <a:pt x="4350" y="10332"/>
                      <a:pt x="5066" y="10189"/>
                      <a:pt x="5753" y="9931"/>
                    </a:cubicBezTo>
                    <a:lnTo>
                      <a:pt x="5037" y="5180"/>
                    </a:lnTo>
                    <a:cubicBezTo>
                      <a:pt x="4923" y="4408"/>
                      <a:pt x="4894" y="3606"/>
                      <a:pt x="5009" y="2834"/>
                    </a:cubicBezTo>
                    <a:cubicBezTo>
                      <a:pt x="5095" y="2376"/>
                      <a:pt x="5066" y="1918"/>
                      <a:pt x="4866" y="1517"/>
                    </a:cubicBezTo>
                    <a:cubicBezTo>
                      <a:pt x="4780" y="1345"/>
                      <a:pt x="4694" y="1174"/>
                      <a:pt x="4608" y="1031"/>
                    </a:cubicBez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64"/>
              <p:cNvSpPr/>
              <p:nvPr/>
            </p:nvSpPr>
            <p:spPr>
              <a:xfrm>
                <a:off x="6751097" y="2701010"/>
                <a:ext cx="96677" cy="281386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69" extrusionOk="0">
                    <a:moveTo>
                      <a:pt x="286" y="0"/>
                    </a:moveTo>
                    <a:cubicBezTo>
                      <a:pt x="143" y="744"/>
                      <a:pt x="58" y="1517"/>
                      <a:pt x="0" y="2290"/>
                    </a:cubicBezTo>
                    <a:cubicBezTo>
                      <a:pt x="18" y="2571"/>
                      <a:pt x="25" y="2626"/>
                      <a:pt x="27" y="2626"/>
                    </a:cubicBezTo>
                    <a:cubicBezTo>
                      <a:pt x="29" y="2626"/>
                      <a:pt x="29" y="2604"/>
                      <a:pt x="29" y="2604"/>
                    </a:cubicBezTo>
                    <a:cubicBezTo>
                      <a:pt x="29" y="2604"/>
                      <a:pt x="251" y="2669"/>
                      <a:pt x="472" y="2669"/>
                    </a:cubicBezTo>
                    <a:cubicBezTo>
                      <a:pt x="694" y="2669"/>
                      <a:pt x="916" y="2604"/>
                      <a:pt x="916" y="2347"/>
                    </a:cubicBezTo>
                    <a:cubicBezTo>
                      <a:pt x="887" y="1832"/>
                      <a:pt x="28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64"/>
              <p:cNvSpPr/>
              <p:nvPr/>
            </p:nvSpPr>
            <p:spPr>
              <a:xfrm>
                <a:off x="6868751" y="2483726"/>
                <a:ext cx="105744" cy="1358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289" extrusionOk="0">
                    <a:moveTo>
                      <a:pt x="0" y="1"/>
                    </a:moveTo>
                    <a:lnTo>
                      <a:pt x="0" y="1288"/>
                    </a:lnTo>
                    <a:lnTo>
                      <a:pt x="1002" y="1288"/>
                    </a:lnTo>
                    <a:lnTo>
                      <a:pt x="1002" y="6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64"/>
              <p:cNvSpPr/>
              <p:nvPr/>
            </p:nvSpPr>
            <p:spPr>
              <a:xfrm>
                <a:off x="6868751" y="2483726"/>
                <a:ext cx="105744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1" extrusionOk="0">
                    <a:moveTo>
                      <a:pt x="229" y="1"/>
                    </a:moveTo>
                    <a:lnTo>
                      <a:pt x="0" y="401"/>
                    </a:lnTo>
                    <a:cubicBezTo>
                      <a:pt x="0" y="401"/>
                      <a:pt x="115" y="888"/>
                      <a:pt x="1002" y="1031"/>
                    </a:cubicBezTo>
                    <a:lnTo>
                      <a:pt x="1002" y="86"/>
                    </a:lnTo>
                    <a:lnTo>
                      <a:pt x="945" y="58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64"/>
              <p:cNvSpPr/>
              <p:nvPr/>
            </p:nvSpPr>
            <p:spPr>
              <a:xfrm>
                <a:off x="6721050" y="2267181"/>
                <a:ext cx="346962" cy="286025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713" extrusionOk="0">
                    <a:moveTo>
                      <a:pt x="2307" y="0"/>
                    </a:moveTo>
                    <a:cubicBezTo>
                      <a:pt x="2244" y="0"/>
                      <a:pt x="2180" y="8"/>
                      <a:pt x="2117" y="23"/>
                    </a:cubicBezTo>
                    <a:cubicBezTo>
                      <a:pt x="1716" y="51"/>
                      <a:pt x="1344" y="194"/>
                      <a:pt x="1029" y="423"/>
                    </a:cubicBezTo>
                    <a:cubicBezTo>
                      <a:pt x="1058" y="738"/>
                      <a:pt x="972" y="1053"/>
                      <a:pt x="743" y="1282"/>
                    </a:cubicBezTo>
                    <a:cubicBezTo>
                      <a:pt x="743" y="1282"/>
                      <a:pt x="620" y="993"/>
                      <a:pt x="390" y="993"/>
                    </a:cubicBezTo>
                    <a:cubicBezTo>
                      <a:pt x="349" y="993"/>
                      <a:pt x="304" y="1003"/>
                      <a:pt x="257" y="1024"/>
                    </a:cubicBezTo>
                    <a:cubicBezTo>
                      <a:pt x="1" y="1152"/>
                      <a:pt x="156" y="1828"/>
                      <a:pt x="641" y="1828"/>
                    </a:cubicBezTo>
                    <a:cubicBezTo>
                      <a:pt x="699" y="1828"/>
                      <a:pt x="762" y="1818"/>
                      <a:pt x="829" y="1797"/>
                    </a:cubicBezTo>
                    <a:cubicBezTo>
                      <a:pt x="1287" y="2598"/>
                      <a:pt x="1917" y="2713"/>
                      <a:pt x="2088" y="2713"/>
                    </a:cubicBezTo>
                    <a:cubicBezTo>
                      <a:pt x="2918" y="2684"/>
                      <a:pt x="3290" y="1597"/>
                      <a:pt x="3176" y="767"/>
                    </a:cubicBezTo>
                    <a:cubicBezTo>
                      <a:pt x="3126" y="319"/>
                      <a:pt x="2730" y="0"/>
                      <a:pt x="2307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64"/>
              <p:cNvSpPr/>
              <p:nvPr/>
            </p:nvSpPr>
            <p:spPr>
              <a:xfrm>
                <a:off x="6748039" y="2394747"/>
                <a:ext cx="39324" cy="4681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444" extrusionOk="0">
                    <a:moveTo>
                      <a:pt x="187" y="0"/>
                    </a:moveTo>
                    <a:cubicBezTo>
                      <a:pt x="151" y="0"/>
                      <a:pt x="115" y="15"/>
                      <a:pt x="87" y="43"/>
                    </a:cubicBezTo>
                    <a:cubicBezTo>
                      <a:pt x="1" y="100"/>
                      <a:pt x="87" y="444"/>
                      <a:pt x="373" y="444"/>
                    </a:cubicBezTo>
                    <a:cubicBezTo>
                      <a:pt x="287" y="387"/>
                      <a:pt x="201" y="329"/>
                      <a:pt x="172" y="215"/>
                    </a:cubicBezTo>
                    <a:cubicBezTo>
                      <a:pt x="125" y="96"/>
                      <a:pt x="196" y="36"/>
                      <a:pt x="255" y="36"/>
                    </a:cubicBezTo>
                    <a:cubicBezTo>
                      <a:pt x="266" y="36"/>
                      <a:pt x="277" y="38"/>
                      <a:pt x="287" y="43"/>
                    </a:cubicBezTo>
                    <a:cubicBezTo>
                      <a:pt x="258" y="15"/>
                      <a:pt x="222" y="0"/>
                      <a:pt x="187" y="0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64"/>
              <p:cNvSpPr/>
              <p:nvPr/>
            </p:nvSpPr>
            <p:spPr>
              <a:xfrm>
                <a:off x="6820467" y="2619515"/>
                <a:ext cx="193249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434" extrusionOk="0">
                    <a:moveTo>
                      <a:pt x="401" y="0"/>
                    </a:moveTo>
                    <a:lnTo>
                      <a:pt x="1" y="29"/>
                    </a:lnTo>
                    <a:lnTo>
                      <a:pt x="1718" y="2433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64"/>
              <p:cNvSpPr/>
              <p:nvPr/>
            </p:nvSpPr>
            <p:spPr>
              <a:xfrm>
                <a:off x="6868751" y="2688886"/>
                <a:ext cx="141905" cy="187239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776" extrusionOk="0">
                    <a:moveTo>
                      <a:pt x="0" y="1"/>
                    </a:moveTo>
                    <a:lnTo>
                      <a:pt x="1260" y="177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64"/>
              <p:cNvSpPr/>
              <p:nvPr/>
            </p:nvSpPr>
            <p:spPr>
              <a:xfrm>
                <a:off x="7001482" y="2619515"/>
                <a:ext cx="78543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434" extrusionOk="0">
                    <a:moveTo>
                      <a:pt x="115" y="0"/>
                    </a:moveTo>
                    <a:lnTo>
                      <a:pt x="1" y="2433"/>
                    </a:lnTo>
                    <a:lnTo>
                      <a:pt x="659" y="1603"/>
                    </a:lnTo>
                    <a:lnTo>
                      <a:pt x="344" y="1174"/>
                    </a:lnTo>
                    <a:lnTo>
                      <a:pt x="745" y="108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64"/>
              <p:cNvSpPr/>
              <p:nvPr/>
            </p:nvSpPr>
            <p:spPr>
              <a:xfrm>
                <a:off x="6820467" y="2622573"/>
                <a:ext cx="181124" cy="253553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405" extrusionOk="0">
                    <a:moveTo>
                      <a:pt x="1" y="0"/>
                    </a:moveTo>
                    <a:lnTo>
                      <a:pt x="1" y="1145"/>
                    </a:lnTo>
                    <a:lnTo>
                      <a:pt x="602" y="1345"/>
                    </a:lnTo>
                    <a:lnTo>
                      <a:pt x="401" y="1717"/>
                    </a:lnTo>
                    <a:lnTo>
                      <a:pt x="1718" y="2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64"/>
              <p:cNvSpPr/>
              <p:nvPr/>
            </p:nvSpPr>
            <p:spPr>
              <a:xfrm>
                <a:off x="6977340" y="4601846"/>
                <a:ext cx="22645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53" extrusionOk="0">
                    <a:moveTo>
                      <a:pt x="1" y="0"/>
                    </a:moveTo>
                    <a:lnTo>
                      <a:pt x="1" y="601"/>
                    </a:lnTo>
                    <a:cubicBezTo>
                      <a:pt x="1" y="601"/>
                      <a:pt x="955" y="652"/>
                      <a:pt x="1591" y="652"/>
                    </a:cubicBezTo>
                    <a:cubicBezTo>
                      <a:pt x="1909" y="652"/>
                      <a:pt x="2147" y="639"/>
                      <a:pt x="2147" y="601"/>
                    </a:cubicBezTo>
                    <a:cubicBezTo>
                      <a:pt x="2119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64"/>
              <p:cNvSpPr/>
              <p:nvPr/>
            </p:nvSpPr>
            <p:spPr>
              <a:xfrm>
                <a:off x="7007491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1" y="57"/>
                      <a:pt x="1" y="143"/>
                    </a:cubicBezTo>
                    <a:cubicBezTo>
                      <a:pt x="1" y="229"/>
                      <a:pt x="58" y="286"/>
                      <a:pt x="115" y="286"/>
                    </a:cubicBezTo>
                    <a:cubicBezTo>
                      <a:pt x="173" y="286"/>
                      <a:pt x="230" y="229"/>
                      <a:pt x="230" y="143"/>
                    </a:cubicBezTo>
                    <a:cubicBezTo>
                      <a:pt x="230" y="57"/>
                      <a:pt x="173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64"/>
              <p:cNvSpPr/>
              <p:nvPr/>
            </p:nvSpPr>
            <p:spPr>
              <a:xfrm>
                <a:off x="6944131" y="2399280"/>
                <a:ext cx="42382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02" extrusionOk="0">
                    <a:moveTo>
                      <a:pt x="201" y="0"/>
                    </a:moveTo>
                    <a:cubicBezTo>
                      <a:pt x="144" y="201"/>
                      <a:pt x="230" y="372"/>
                      <a:pt x="230" y="458"/>
                    </a:cubicBezTo>
                    <a:cubicBezTo>
                      <a:pt x="230" y="544"/>
                      <a:pt x="1" y="601"/>
                      <a:pt x="173" y="601"/>
                    </a:cubicBezTo>
                    <a:cubicBezTo>
                      <a:pt x="344" y="601"/>
                      <a:pt x="402" y="515"/>
                      <a:pt x="344" y="429"/>
                    </a:cubicBezTo>
                    <a:cubicBezTo>
                      <a:pt x="258" y="286"/>
                      <a:pt x="230" y="143"/>
                      <a:pt x="201" y="0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64"/>
              <p:cNvSpPr/>
              <p:nvPr/>
            </p:nvSpPr>
            <p:spPr>
              <a:xfrm>
                <a:off x="6998530" y="2361116"/>
                <a:ext cx="51343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2" extrusionOk="0">
                    <a:moveTo>
                      <a:pt x="238" y="0"/>
                    </a:moveTo>
                    <a:cubicBezTo>
                      <a:pt x="168" y="0"/>
                      <a:pt x="95" y="23"/>
                      <a:pt x="29" y="76"/>
                    </a:cubicBezTo>
                    <a:cubicBezTo>
                      <a:pt x="0" y="76"/>
                      <a:pt x="0" y="105"/>
                      <a:pt x="29" y="133"/>
                    </a:cubicBezTo>
                    <a:lnTo>
                      <a:pt x="86" y="133"/>
                    </a:lnTo>
                    <a:cubicBezTo>
                      <a:pt x="129" y="90"/>
                      <a:pt x="186" y="69"/>
                      <a:pt x="247" y="69"/>
                    </a:cubicBezTo>
                    <a:cubicBezTo>
                      <a:pt x="308" y="69"/>
                      <a:pt x="372" y="90"/>
                      <a:pt x="429" y="133"/>
                    </a:cubicBezTo>
                    <a:cubicBezTo>
                      <a:pt x="429" y="133"/>
                      <a:pt x="429" y="162"/>
                      <a:pt x="429" y="162"/>
                    </a:cubicBezTo>
                    <a:lnTo>
                      <a:pt x="458" y="162"/>
                    </a:lnTo>
                    <a:cubicBezTo>
                      <a:pt x="487" y="133"/>
                      <a:pt x="487" y="105"/>
                      <a:pt x="458" y="76"/>
                    </a:cubicBezTo>
                    <a:cubicBezTo>
                      <a:pt x="397" y="30"/>
                      <a:pt x="319" y="0"/>
                      <a:pt x="238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64"/>
              <p:cNvSpPr/>
              <p:nvPr/>
            </p:nvSpPr>
            <p:spPr>
              <a:xfrm>
                <a:off x="7019615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29"/>
                    </a:cubicBezTo>
                    <a:lnTo>
                      <a:pt x="201" y="29"/>
                    </a:lnTo>
                    <a:cubicBezTo>
                      <a:pt x="201" y="1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64"/>
              <p:cNvSpPr/>
              <p:nvPr/>
            </p:nvSpPr>
            <p:spPr>
              <a:xfrm>
                <a:off x="7016558" y="2387156"/>
                <a:ext cx="21296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87" extrusionOk="0">
                    <a:moveTo>
                      <a:pt x="29" y="1"/>
                    </a:moveTo>
                    <a:cubicBezTo>
                      <a:pt x="29" y="1"/>
                      <a:pt x="1" y="29"/>
                      <a:pt x="29" y="58"/>
                    </a:cubicBezTo>
                    <a:cubicBezTo>
                      <a:pt x="87" y="87"/>
                      <a:pt x="144" y="87"/>
                      <a:pt x="201" y="87"/>
                    </a:cubicBezTo>
                    <a:cubicBezTo>
                      <a:pt x="201" y="87"/>
                      <a:pt x="201" y="58"/>
                      <a:pt x="201" y="58"/>
                    </a:cubicBezTo>
                    <a:cubicBezTo>
                      <a:pt x="144" y="58"/>
                      <a:pt x="87" y="29"/>
                      <a:pt x="29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64"/>
              <p:cNvSpPr/>
              <p:nvPr/>
            </p:nvSpPr>
            <p:spPr>
              <a:xfrm>
                <a:off x="6892894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0" y="57"/>
                      <a:pt x="0" y="143"/>
                    </a:cubicBezTo>
                    <a:cubicBezTo>
                      <a:pt x="0" y="229"/>
                      <a:pt x="58" y="286"/>
                      <a:pt x="115" y="286"/>
                    </a:cubicBezTo>
                    <a:cubicBezTo>
                      <a:pt x="172" y="286"/>
                      <a:pt x="229" y="229"/>
                      <a:pt x="229" y="143"/>
                    </a:cubicBezTo>
                    <a:cubicBezTo>
                      <a:pt x="229" y="57"/>
                      <a:pt x="172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64"/>
              <p:cNvSpPr/>
              <p:nvPr/>
            </p:nvSpPr>
            <p:spPr>
              <a:xfrm>
                <a:off x="6874761" y="2361116"/>
                <a:ext cx="48391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62" extrusionOk="0">
                    <a:moveTo>
                      <a:pt x="236" y="0"/>
                    </a:moveTo>
                    <a:cubicBezTo>
                      <a:pt x="148" y="0"/>
                      <a:pt x="62" y="30"/>
                      <a:pt x="1" y="76"/>
                    </a:cubicBezTo>
                    <a:cubicBezTo>
                      <a:pt x="1" y="105"/>
                      <a:pt x="1" y="133"/>
                      <a:pt x="1" y="162"/>
                    </a:cubicBezTo>
                    <a:lnTo>
                      <a:pt x="29" y="162"/>
                    </a:lnTo>
                    <a:cubicBezTo>
                      <a:pt x="58" y="162"/>
                      <a:pt x="58" y="133"/>
                      <a:pt x="58" y="133"/>
                    </a:cubicBezTo>
                    <a:cubicBezTo>
                      <a:pt x="101" y="90"/>
                      <a:pt x="158" y="69"/>
                      <a:pt x="215" y="69"/>
                    </a:cubicBezTo>
                    <a:cubicBezTo>
                      <a:pt x="273" y="69"/>
                      <a:pt x="330" y="90"/>
                      <a:pt x="373" y="133"/>
                    </a:cubicBezTo>
                    <a:lnTo>
                      <a:pt x="459" y="133"/>
                    </a:lnTo>
                    <a:cubicBezTo>
                      <a:pt x="459" y="105"/>
                      <a:pt x="459" y="76"/>
                      <a:pt x="459" y="76"/>
                    </a:cubicBezTo>
                    <a:cubicBezTo>
                      <a:pt x="392" y="23"/>
                      <a:pt x="313" y="0"/>
                      <a:pt x="236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64"/>
              <p:cNvSpPr/>
              <p:nvPr/>
            </p:nvSpPr>
            <p:spPr>
              <a:xfrm>
                <a:off x="6883827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29"/>
                    </a:cubicBezTo>
                    <a:lnTo>
                      <a:pt x="201" y="29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64"/>
              <p:cNvSpPr/>
              <p:nvPr/>
            </p:nvSpPr>
            <p:spPr>
              <a:xfrm>
                <a:off x="6883827" y="2387156"/>
                <a:ext cx="21191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87" extrusionOk="0">
                    <a:moveTo>
                      <a:pt x="172" y="1"/>
                    </a:moveTo>
                    <a:cubicBezTo>
                      <a:pt x="144" y="29"/>
                      <a:pt x="86" y="58"/>
                      <a:pt x="29" y="58"/>
                    </a:cubicBezTo>
                    <a:lnTo>
                      <a:pt x="1" y="58"/>
                    </a:lnTo>
                    <a:cubicBezTo>
                      <a:pt x="1" y="87"/>
                      <a:pt x="1" y="87"/>
                      <a:pt x="29" y="87"/>
                    </a:cubicBezTo>
                    <a:cubicBezTo>
                      <a:pt x="86" y="87"/>
                      <a:pt x="144" y="58"/>
                      <a:pt x="201" y="29"/>
                    </a:cubicBezTo>
                    <a:cubicBezTo>
                      <a:pt x="201" y="29"/>
                      <a:pt x="201" y="29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64"/>
              <p:cNvSpPr/>
              <p:nvPr/>
            </p:nvSpPr>
            <p:spPr>
              <a:xfrm>
                <a:off x="6904912" y="2480669"/>
                <a:ext cx="72534" cy="18661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118"/>
                      <a:pt x="250" y="176"/>
                      <a:pt x="396" y="176"/>
                    </a:cubicBezTo>
                    <a:cubicBezTo>
                      <a:pt x="501" y="176"/>
                      <a:pt x="604" y="146"/>
                      <a:pt x="688" y="87"/>
                    </a:cubicBezTo>
                    <a:lnTo>
                      <a:pt x="688" y="87"/>
                    </a:lnTo>
                    <a:cubicBezTo>
                      <a:pt x="611" y="106"/>
                      <a:pt x="535" y="115"/>
                      <a:pt x="459" y="115"/>
                    </a:cubicBezTo>
                    <a:cubicBezTo>
                      <a:pt x="306" y="115"/>
                      <a:pt x="153" y="77"/>
                      <a:pt x="1" y="1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64"/>
              <p:cNvSpPr/>
              <p:nvPr/>
            </p:nvSpPr>
            <p:spPr>
              <a:xfrm>
                <a:off x="6717887" y="2857884"/>
                <a:ext cx="45334" cy="11470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88" extrusionOk="0">
                    <a:moveTo>
                      <a:pt x="430" y="0"/>
                    </a:moveTo>
                    <a:lnTo>
                      <a:pt x="0" y="258"/>
                    </a:lnTo>
                    <a:lnTo>
                      <a:pt x="29" y="1088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C4CF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64"/>
              <p:cNvSpPr/>
              <p:nvPr/>
            </p:nvSpPr>
            <p:spPr>
              <a:xfrm>
                <a:off x="6913979" y="2770380"/>
                <a:ext cx="120820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31" extrusionOk="0">
                    <a:moveTo>
                      <a:pt x="87" y="0"/>
                    </a:moveTo>
                    <a:lnTo>
                      <a:pt x="1" y="86"/>
                    </a:lnTo>
                    <a:lnTo>
                      <a:pt x="1002" y="1031"/>
                    </a:lnTo>
                    <a:lnTo>
                      <a:pt x="1145" y="88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64"/>
              <p:cNvSpPr/>
              <p:nvPr/>
            </p:nvSpPr>
            <p:spPr>
              <a:xfrm>
                <a:off x="6877818" y="2740229"/>
                <a:ext cx="45334" cy="3932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73" extrusionOk="0">
                    <a:moveTo>
                      <a:pt x="86" y="0"/>
                    </a:moveTo>
                    <a:lnTo>
                      <a:pt x="0" y="86"/>
                    </a:lnTo>
                    <a:lnTo>
                      <a:pt x="344" y="372"/>
                    </a:lnTo>
                    <a:lnTo>
                      <a:pt x="430" y="28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64"/>
              <p:cNvSpPr/>
              <p:nvPr/>
            </p:nvSpPr>
            <p:spPr>
              <a:xfrm>
                <a:off x="6639451" y="2845760"/>
                <a:ext cx="485915" cy="262198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2487" extrusionOk="0">
                    <a:moveTo>
                      <a:pt x="3664" y="1"/>
                    </a:moveTo>
                    <a:cubicBezTo>
                      <a:pt x="3521" y="29"/>
                      <a:pt x="3206" y="802"/>
                      <a:pt x="3206" y="802"/>
                    </a:cubicBezTo>
                    <a:lnTo>
                      <a:pt x="1260" y="1060"/>
                    </a:lnTo>
                    <a:lnTo>
                      <a:pt x="1202" y="745"/>
                    </a:lnTo>
                    <a:lnTo>
                      <a:pt x="0" y="859"/>
                    </a:lnTo>
                    <a:cubicBezTo>
                      <a:pt x="0" y="859"/>
                      <a:pt x="0" y="2147"/>
                      <a:pt x="201" y="2433"/>
                    </a:cubicBezTo>
                    <a:cubicBezTo>
                      <a:pt x="225" y="2470"/>
                      <a:pt x="294" y="2486"/>
                      <a:pt x="398" y="2486"/>
                    </a:cubicBezTo>
                    <a:cubicBezTo>
                      <a:pt x="1032" y="2486"/>
                      <a:pt x="2958" y="1871"/>
                      <a:pt x="3721" y="1403"/>
                    </a:cubicBezTo>
                    <a:cubicBezTo>
                      <a:pt x="4608" y="859"/>
                      <a:pt x="4322" y="144"/>
                      <a:pt x="4322" y="144"/>
                    </a:cubicBezTo>
                    <a:cubicBezTo>
                      <a:pt x="4122" y="58"/>
                      <a:pt x="3893" y="29"/>
                      <a:pt x="3664" y="1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64"/>
              <p:cNvSpPr/>
              <p:nvPr/>
            </p:nvSpPr>
            <p:spPr>
              <a:xfrm>
                <a:off x="6639451" y="2942331"/>
                <a:ext cx="132839" cy="78543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745" extrusionOk="0">
                    <a:moveTo>
                      <a:pt x="143" y="1"/>
                    </a:moveTo>
                    <a:cubicBezTo>
                      <a:pt x="115" y="1"/>
                      <a:pt x="58" y="87"/>
                      <a:pt x="0" y="172"/>
                    </a:cubicBezTo>
                    <a:cubicBezTo>
                      <a:pt x="0" y="315"/>
                      <a:pt x="0" y="544"/>
                      <a:pt x="29" y="745"/>
                    </a:cubicBezTo>
                    <a:lnTo>
                      <a:pt x="1260" y="144"/>
                    </a:lnTo>
                    <a:cubicBezTo>
                      <a:pt x="1260" y="144"/>
                      <a:pt x="287" y="1"/>
                      <a:pt x="143" y="1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64"/>
              <p:cNvSpPr/>
              <p:nvPr/>
            </p:nvSpPr>
            <p:spPr>
              <a:xfrm>
                <a:off x="6603185" y="2636384"/>
                <a:ext cx="214334" cy="339266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218" extrusionOk="0">
                    <a:moveTo>
                      <a:pt x="1093" y="0"/>
                    </a:moveTo>
                    <a:cubicBezTo>
                      <a:pt x="923" y="0"/>
                      <a:pt x="590" y="73"/>
                      <a:pt x="344" y="584"/>
                    </a:cubicBezTo>
                    <a:cubicBezTo>
                      <a:pt x="1" y="1271"/>
                      <a:pt x="115" y="3217"/>
                      <a:pt x="115" y="3217"/>
                    </a:cubicBezTo>
                    <a:lnTo>
                      <a:pt x="1775" y="3017"/>
                    </a:lnTo>
                    <a:cubicBezTo>
                      <a:pt x="1775" y="3017"/>
                      <a:pt x="2033" y="241"/>
                      <a:pt x="1203" y="12"/>
                    </a:cubicBezTo>
                    <a:cubicBezTo>
                      <a:pt x="1203" y="12"/>
                      <a:pt x="1161" y="0"/>
                      <a:pt x="10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64"/>
              <p:cNvSpPr/>
              <p:nvPr/>
            </p:nvSpPr>
            <p:spPr>
              <a:xfrm>
                <a:off x="6992416" y="2661791"/>
                <a:ext cx="485915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4551" extrusionOk="0">
                    <a:moveTo>
                      <a:pt x="1231" y="0"/>
                    </a:moveTo>
                    <a:lnTo>
                      <a:pt x="1" y="4551"/>
                    </a:lnTo>
                    <a:lnTo>
                      <a:pt x="3406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64"/>
              <p:cNvSpPr/>
              <p:nvPr/>
            </p:nvSpPr>
            <p:spPr>
              <a:xfrm>
                <a:off x="7004539" y="2676867"/>
                <a:ext cx="485810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4551" extrusionOk="0">
                    <a:moveTo>
                      <a:pt x="1231" y="0"/>
                    </a:moveTo>
                    <a:lnTo>
                      <a:pt x="0" y="4551"/>
                    </a:lnTo>
                    <a:lnTo>
                      <a:pt x="3377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64"/>
              <p:cNvSpPr/>
              <p:nvPr/>
            </p:nvSpPr>
            <p:spPr>
              <a:xfrm>
                <a:off x="7215707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172" y="0"/>
                    </a:moveTo>
                    <a:lnTo>
                      <a:pt x="1" y="687"/>
                    </a:lnTo>
                    <a:lnTo>
                      <a:pt x="1632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64"/>
              <p:cNvSpPr/>
              <p:nvPr/>
            </p:nvSpPr>
            <p:spPr>
              <a:xfrm>
                <a:off x="7263992" y="2622573"/>
                <a:ext cx="117763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30" extrusionOk="0">
                    <a:moveTo>
                      <a:pt x="115" y="0"/>
                    </a:moveTo>
                    <a:lnTo>
                      <a:pt x="1" y="429"/>
                    </a:lnTo>
                    <a:lnTo>
                      <a:pt x="1002" y="429"/>
                    </a:ln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64"/>
              <p:cNvSpPr/>
              <p:nvPr/>
            </p:nvSpPr>
            <p:spPr>
              <a:xfrm>
                <a:off x="7273058" y="2622573"/>
                <a:ext cx="120820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30" extrusionOk="0">
                    <a:moveTo>
                      <a:pt x="143" y="0"/>
                    </a:moveTo>
                    <a:lnTo>
                      <a:pt x="0" y="429"/>
                    </a:lnTo>
                    <a:lnTo>
                      <a:pt x="1031" y="429"/>
                    </a:lnTo>
                    <a:lnTo>
                      <a:pt x="1145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64"/>
              <p:cNvSpPr/>
              <p:nvPr/>
            </p:nvSpPr>
            <p:spPr>
              <a:xfrm>
                <a:off x="7224773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201" y="0"/>
                    </a:moveTo>
                    <a:lnTo>
                      <a:pt x="0" y="687"/>
                    </a:lnTo>
                    <a:lnTo>
                      <a:pt x="1660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64"/>
              <p:cNvSpPr/>
              <p:nvPr/>
            </p:nvSpPr>
            <p:spPr>
              <a:xfrm>
                <a:off x="7387656" y="2836061"/>
                <a:ext cx="95834" cy="158458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503" extrusionOk="0">
                    <a:moveTo>
                      <a:pt x="370" y="0"/>
                    </a:moveTo>
                    <a:cubicBezTo>
                      <a:pt x="343" y="0"/>
                      <a:pt x="324" y="3"/>
                      <a:pt x="316" y="7"/>
                    </a:cubicBezTo>
                    <a:cubicBezTo>
                      <a:pt x="144" y="408"/>
                      <a:pt x="30" y="837"/>
                      <a:pt x="1" y="1295"/>
                    </a:cubicBezTo>
                    <a:cubicBezTo>
                      <a:pt x="49" y="1439"/>
                      <a:pt x="298" y="1502"/>
                      <a:pt x="428" y="1502"/>
                    </a:cubicBezTo>
                    <a:cubicBezTo>
                      <a:pt x="453" y="1502"/>
                      <a:pt x="474" y="1500"/>
                      <a:pt x="487" y="1495"/>
                    </a:cubicBezTo>
                    <a:cubicBezTo>
                      <a:pt x="659" y="1123"/>
                      <a:pt x="774" y="722"/>
                      <a:pt x="859" y="322"/>
                    </a:cubicBezTo>
                    <a:cubicBezTo>
                      <a:pt x="908" y="78"/>
                      <a:pt x="521" y="0"/>
                      <a:pt x="370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64"/>
              <p:cNvSpPr/>
              <p:nvPr/>
            </p:nvSpPr>
            <p:spPr>
              <a:xfrm>
                <a:off x="6802333" y="2233339"/>
                <a:ext cx="265677" cy="123772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174" extrusionOk="0">
                    <a:moveTo>
                      <a:pt x="1575" y="0"/>
                    </a:moveTo>
                    <a:cubicBezTo>
                      <a:pt x="1289" y="29"/>
                      <a:pt x="1031" y="86"/>
                      <a:pt x="745" y="172"/>
                    </a:cubicBezTo>
                    <a:cubicBezTo>
                      <a:pt x="573" y="229"/>
                      <a:pt x="373" y="286"/>
                      <a:pt x="173" y="372"/>
                    </a:cubicBezTo>
                    <a:cubicBezTo>
                      <a:pt x="1" y="630"/>
                      <a:pt x="29" y="945"/>
                      <a:pt x="230" y="1174"/>
                    </a:cubicBezTo>
                    <a:cubicBezTo>
                      <a:pt x="230" y="1174"/>
                      <a:pt x="662" y="895"/>
                      <a:pt x="1482" y="895"/>
                    </a:cubicBezTo>
                    <a:cubicBezTo>
                      <a:pt x="1778" y="895"/>
                      <a:pt x="2124" y="932"/>
                      <a:pt x="2519" y="1030"/>
                    </a:cubicBezTo>
                    <a:cubicBezTo>
                      <a:pt x="2462" y="773"/>
                      <a:pt x="2376" y="515"/>
                      <a:pt x="2262" y="286"/>
                    </a:cubicBezTo>
                    <a:cubicBezTo>
                      <a:pt x="2061" y="143"/>
                      <a:pt x="1832" y="29"/>
                      <a:pt x="157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4" name="Google Shape;864;p64"/>
            <p:cNvSpPr/>
            <p:nvPr/>
          </p:nvSpPr>
          <p:spPr>
            <a:xfrm rot="2700000">
              <a:off x="6257727" y="879916"/>
              <a:ext cx="199358" cy="199470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5" name="Google Shape;865;p64"/>
            <p:cNvGrpSpPr/>
            <p:nvPr/>
          </p:nvGrpSpPr>
          <p:grpSpPr>
            <a:xfrm>
              <a:off x="4195962" y="2113572"/>
              <a:ext cx="1676362" cy="2488197"/>
              <a:chOff x="4587881" y="2070350"/>
              <a:chExt cx="1749856" cy="2597283"/>
            </a:xfrm>
          </p:grpSpPr>
          <p:sp>
            <p:nvSpPr>
              <p:cNvPr id="866" name="Google Shape;866;p64"/>
              <p:cNvSpPr/>
              <p:nvPr/>
            </p:nvSpPr>
            <p:spPr>
              <a:xfrm>
                <a:off x="4587881" y="2607602"/>
                <a:ext cx="188610" cy="19609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860" extrusionOk="0">
                    <a:moveTo>
                      <a:pt x="322" y="1"/>
                    </a:moveTo>
                    <a:cubicBezTo>
                      <a:pt x="147" y="1"/>
                      <a:pt x="1" y="592"/>
                      <a:pt x="129" y="1001"/>
                    </a:cubicBezTo>
                    <a:cubicBezTo>
                      <a:pt x="243" y="1430"/>
                      <a:pt x="1560" y="1859"/>
                      <a:pt x="1560" y="1859"/>
                    </a:cubicBezTo>
                    <a:cubicBezTo>
                      <a:pt x="1646" y="1630"/>
                      <a:pt x="1731" y="1373"/>
                      <a:pt x="1789" y="1115"/>
                    </a:cubicBezTo>
                    <a:cubicBezTo>
                      <a:pt x="1789" y="1115"/>
                      <a:pt x="1502" y="772"/>
                      <a:pt x="1417" y="686"/>
                    </a:cubicBezTo>
                    <a:cubicBezTo>
                      <a:pt x="1331" y="629"/>
                      <a:pt x="1188" y="171"/>
                      <a:pt x="1045" y="85"/>
                    </a:cubicBezTo>
                    <a:cubicBezTo>
                      <a:pt x="1033" y="78"/>
                      <a:pt x="1023" y="75"/>
                      <a:pt x="1014" y="75"/>
                    </a:cubicBezTo>
                    <a:cubicBezTo>
                      <a:pt x="915" y="75"/>
                      <a:pt x="990" y="492"/>
                      <a:pt x="1016" y="571"/>
                    </a:cubicBezTo>
                    <a:cubicBezTo>
                      <a:pt x="1016" y="571"/>
                      <a:pt x="558" y="228"/>
                      <a:pt x="386" y="28"/>
                    </a:cubicBezTo>
                    <a:cubicBezTo>
                      <a:pt x="365" y="9"/>
                      <a:pt x="343" y="1"/>
                      <a:pt x="322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64"/>
              <p:cNvSpPr/>
              <p:nvPr/>
            </p:nvSpPr>
            <p:spPr>
              <a:xfrm>
                <a:off x="4728097" y="2571230"/>
                <a:ext cx="618649" cy="362143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3435" extrusionOk="0">
                    <a:moveTo>
                      <a:pt x="4923" y="0"/>
                    </a:moveTo>
                    <a:cubicBezTo>
                      <a:pt x="4322" y="687"/>
                      <a:pt x="3664" y="1346"/>
                      <a:pt x="3006" y="1947"/>
                    </a:cubicBezTo>
                    <a:cubicBezTo>
                      <a:pt x="1918" y="1718"/>
                      <a:pt x="487" y="1288"/>
                      <a:pt x="487" y="1288"/>
                    </a:cubicBezTo>
                    <a:lnTo>
                      <a:pt x="1" y="2347"/>
                    </a:lnTo>
                    <a:cubicBezTo>
                      <a:pt x="1" y="2347"/>
                      <a:pt x="2319" y="3378"/>
                      <a:pt x="3034" y="3435"/>
                    </a:cubicBezTo>
                    <a:cubicBezTo>
                      <a:pt x="3492" y="3435"/>
                      <a:pt x="4351" y="2748"/>
                      <a:pt x="5438" y="1546"/>
                    </a:cubicBezTo>
                    <a:cubicBezTo>
                      <a:pt x="5868" y="1088"/>
                      <a:pt x="5352" y="58"/>
                      <a:pt x="49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64"/>
              <p:cNvSpPr/>
              <p:nvPr/>
            </p:nvSpPr>
            <p:spPr>
              <a:xfrm>
                <a:off x="5114271" y="2746238"/>
                <a:ext cx="150972" cy="162991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546" extrusionOk="0">
                    <a:moveTo>
                      <a:pt x="1031" y="0"/>
                    </a:moveTo>
                    <a:lnTo>
                      <a:pt x="1" y="1546"/>
                    </a:lnTo>
                    <a:cubicBezTo>
                      <a:pt x="516" y="1174"/>
                      <a:pt x="1003" y="744"/>
                      <a:pt x="1432" y="258"/>
                    </a:cubicBezTo>
                    <a:cubicBezTo>
                      <a:pt x="1260" y="143"/>
                      <a:pt x="1031" y="0"/>
                      <a:pt x="1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64"/>
              <p:cNvSpPr/>
              <p:nvPr/>
            </p:nvSpPr>
            <p:spPr>
              <a:xfrm>
                <a:off x="6149233" y="2619726"/>
                <a:ext cx="188504" cy="199047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888" extrusionOk="0">
                    <a:moveTo>
                      <a:pt x="1467" y="0"/>
                    </a:moveTo>
                    <a:cubicBezTo>
                      <a:pt x="1446" y="0"/>
                      <a:pt x="1424" y="9"/>
                      <a:pt x="1403" y="27"/>
                    </a:cubicBezTo>
                    <a:cubicBezTo>
                      <a:pt x="1231" y="227"/>
                      <a:pt x="773" y="571"/>
                      <a:pt x="773" y="571"/>
                    </a:cubicBezTo>
                    <a:cubicBezTo>
                      <a:pt x="799" y="492"/>
                      <a:pt x="874" y="74"/>
                      <a:pt x="775" y="74"/>
                    </a:cubicBezTo>
                    <a:cubicBezTo>
                      <a:pt x="766" y="74"/>
                      <a:pt x="756" y="77"/>
                      <a:pt x="744" y="84"/>
                    </a:cubicBezTo>
                    <a:cubicBezTo>
                      <a:pt x="573" y="170"/>
                      <a:pt x="458" y="628"/>
                      <a:pt x="372" y="685"/>
                    </a:cubicBezTo>
                    <a:cubicBezTo>
                      <a:pt x="287" y="771"/>
                      <a:pt x="0" y="1143"/>
                      <a:pt x="0" y="1143"/>
                    </a:cubicBezTo>
                    <a:cubicBezTo>
                      <a:pt x="58" y="1372"/>
                      <a:pt x="115" y="1630"/>
                      <a:pt x="229" y="1887"/>
                    </a:cubicBezTo>
                    <a:cubicBezTo>
                      <a:pt x="229" y="1887"/>
                      <a:pt x="1546" y="1429"/>
                      <a:pt x="1660" y="1000"/>
                    </a:cubicBezTo>
                    <a:cubicBezTo>
                      <a:pt x="1788" y="591"/>
                      <a:pt x="1642" y="0"/>
                      <a:pt x="1467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64"/>
              <p:cNvSpPr/>
              <p:nvPr/>
            </p:nvSpPr>
            <p:spPr>
              <a:xfrm>
                <a:off x="5578986" y="2583249"/>
                <a:ext cx="615591" cy="362354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3437" extrusionOk="0">
                    <a:moveTo>
                      <a:pt x="916" y="1"/>
                    </a:moveTo>
                    <a:cubicBezTo>
                      <a:pt x="487" y="58"/>
                      <a:pt x="0" y="1088"/>
                      <a:pt x="430" y="1575"/>
                    </a:cubicBezTo>
                    <a:cubicBezTo>
                      <a:pt x="1467" y="2753"/>
                      <a:pt x="2313" y="3436"/>
                      <a:pt x="2777" y="3436"/>
                    </a:cubicBezTo>
                    <a:cubicBezTo>
                      <a:pt x="2786" y="3436"/>
                      <a:pt x="2796" y="3436"/>
                      <a:pt x="2805" y="3435"/>
                    </a:cubicBezTo>
                    <a:cubicBezTo>
                      <a:pt x="3549" y="3378"/>
                      <a:pt x="5839" y="2376"/>
                      <a:pt x="5839" y="2376"/>
                    </a:cubicBezTo>
                    <a:lnTo>
                      <a:pt x="5352" y="1289"/>
                    </a:lnTo>
                    <a:cubicBezTo>
                      <a:pt x="5352" y="1289"/>
                      <a:pt x="3921" y="1718"/>
                      <a:pt x="2862" y="1976"/>
                    </a:cubicBezTo>
                    <a:cubicBezTo>
                      <a:pt x="2175" y="1346"/>
                      <a:pt x="1546" y="688"/>
                      <a:pt x="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64"/>
              <p:cNvSpPr/>
              <p:nvPr/>
            </p:nvSpPr>
            <p:spPr>
              <a:xfrm>
                <a:off x="5636338" y="2719038"/>
                <a:ext cx="175010" cy="20231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919" extrusionOk="0">
                    <a:moveTo>
                      <a:pt x="544" y="1"/>
                    </a:moveTo>
                    <a:cubicBezTo>
                      <a:pt x="544" y="1"/>
                      <a:pt x="57" y="201"/>
                      <a:pt x="0" y="316"/>
                    </a:cubicBezTo>
                    <a:cubicBezTo>
                      <a:pt x="0" y="344"/>
                      <a:pt x="0" y="373"/>
                      <a:pt x="0" y="430"/>
                    </a:cubicBezTo>
                    <a:cubicBezTo>
                      <a:pt x="487" y="974"/>
                      <a:pt x="1059" y="1489"/>
                      <a:pt x="1660" y="1918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64"/>
              <p:cNvSpPr/>
              <p:nvPr/>
            </p:nvSpPr>
            <p:spPr>
              <a:xfrm>
                <a:off x="5162556" y="3416011"/>
                <a:ext cx="280753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1220" extrusionOk="0">
                    <a:moveTo>
                      <a:pt x="87" y="1"/>
                    </a:moveTo>
                    <a:lnTo>
                      <a:pt x="1" y="1689"/>
                    </a:lnTo>
                    <a:lnTo>
                      <a:pt x="1260" y="11220"/>
                    </a:lnTo>
                    <a:lnTo>
                      <a:pt x="2205" y="11220"/>
                    </a:lnTo>
                    <a:lnTo>
                      <a:pt x="26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64"/>
              <p:cNvSpPr/>
              <p:nvPr/>
            </p:nvSpPr>
            <p:spPr>
              <a:xfrm>
                <a:off x="5162556" y="4598788"/>
                <a:ext cx="23246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53" extrusionOk="0">
                    <a:moveTo>
                      <a:pt x="1260" y="1"/>
                    </a:moveTo>
                    <a:cubicBezTo>
                      <a:pt x="1260" y="1"/>
                      <a:pt x="29" y="487"/>
                      <a:pt x="1" y="602"/>
                    </a:cubicBezTo>
                    <a:cubicBezTo>
                      <a:pt x="1" y="640"/>
                      <a:pt x="246" y="652"/>
                      <a:pt x="572" y="652"/>
                    </a:cubicBezTo>
                    <a:cubicBezTo>
                      <a:pt x="1225" y="652"/>
                      <a:pt x="2205" y="602"/>
                      <a:pt x="2205" y="602"/>
                    </a:cubicBezTo>
                    <a:lnTo>
                      <a:pt x="2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64"/>
              <p:cNvSpPr/>
              <p:nvPr/>
            </p:nvSpPr>
            <p:spPr>
              <a:xfrm>
                <a:off x="5431074" y="3416011"/>
                <a:ext cx="271687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11220" extrusionOk="0">
                    <a:moveTo>
                      <a:pt x="1" y="1"/>
                    </a:moveTo>
                    <a:lnTo>
                      <a:pt x="58" y="1375"/>
                    </a:lnTo>
                    <a:lnTo>
                      <a:pt x="1174" y="11220"/>
                    </a:lnTo>
                    <a:lnTo>
                      <a:pt x="2119" y="11220"/>
                    </a:lnTo>
                    <a:lnTo>
                      <a:pt x="2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64"/>
              <p:cNvSpPr/>
              <p:nvPr/>
            </p:nvSpPr>
            <p:spPr>
              <a:xfrm>
                <a:off x="5424116" y="4598788"/>
                <a:ext cx="233416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653" extrusionOk="0">
                    <a:moveTo>
                      <a:pt x="1240" y="1"/>
                    </a:moveTo>
                    <a:cubicBezTo>
                      <a:pt x="1240" y="1"/>
                      <a:pt x="10" y="487"/>
                      <a:pt x="10" y="602"/>
                    </a:cubicBezTo>
                    <a:cubicBezTo>
                      <a:pt x="0" y="640"/>
                      <a:pt x="242" y="652"/>
                      <a:pt x="568" y="652"/>
                    </a:cubicBezTo>
                    <a:cubicBezTo>
                      <a:pt x="1221" y="652"/>
                      <a:pt x="2213" y="602"/>
                      <a:pt x="2213" y="602"/>
                    </a:cubicBezTo>
                    <a:lnTo>
                      <a:pt x="22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64"/>
              <p:cNvSpPr/>
              <p:nvPr/>
            </p:nvSpPr>
            <p:spPr>
              <a:xfrm>
                <a:off x="5201774" y="2188006"/>
                <a:ext cx="226458" cy="214756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2037" extrusionOk="0">
                    <a:moveTo>
                      <a:pt x="1260" y="1"/>
                    </a:moveTo>
                    <a:cubicBezTo>
                      <a:pt x="1260" y="1"/>
                      <a:pt x="1" y="430"/>
                      <a:pt x="945" y="1689"/>
                    </a:cubicBezTo>
                    <a:cubicBezTo>
                      <a:pt x="1131" y="1937"/>
                      <a:pt x="1290" y="2036"/>
                      <a:pt x="1426" y="2036"/>
                    </a:cubicBezTo>
                    <a:cubicBezTo>
                      <a:pt x="1981" y="2036"/>
                      <a:pt x="2147" y="373"/>
                      <a:pt x="2147" y="373"/>
                    </a:cubicBezTo>
                    <a:cubicBezTo>
                      <a:pt x="2147" y="344"/>
                      <a:pt x="1260" y="1"/>
                      <a:pt x="1260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64"/>
              <p:cNvSpPr/>
              <p:nvPr/>
            </p:nvSpPr>
            <p:spPr>
              <a:xfrm>
                <a:off x="5114271" y="2568173"/>
                <a:ext cx="645849" cy="1071249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10161" extrusionOk="0">
                    <a:moveTo>
                      <a:pt x="2634" y="1"/>
                    </a:moveTo>
                    <a:lnTo>
                      <a:pt x="1260" y="29"/>
                    </a:lnTo>
                    <a:lnTo>
                      <a:pt x="1" y="9846"/>
                    </a:lnTo>
                    <a:cubicBezTo>
                      <a:pt x="688" y="10018"/>
                      <a:pt x="1375" y="10103"/>
                      <a:pt x="2090" y="10161"/>
                    </a:cubicBezTo>
                    <a:lnTo>
                      <a:pt x="3006" y="8758"/>
                    </a:lnTo>
                    <a:cubicBezTo>
                      <a:pt x="4151" y="8816"/>
                      <a:pt x="5238" y="9245"/>
                      <a:pt x="6125" y="9960"/>
                    </a:cubicBezTo>
                    <a:lnTo>
                      <a:pt x="5439" y="2119"/>
                    </a:lnTo>
                    <a:lnTo>
                      <a:pt x="5267" y="402"/>
                    </a:lnTo>
                    <a:cubicBezTo>
                      <a:pt x="5267" y="258"/>
                      <a:pt x="5181" y="201"/>
                      <a:pt x="5038" y="201"/>
                    </a:cubicBezTo>
                    <a:cubicBezTo>
                      <a:pt x="4494" y="115"/>
                      <a:pt x="3779" y="1"/>
                      <a:pt x="3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64"/>
              <p:cNvSpPr/>
              <p:nvPr/>
            </p:nvSpPr>
            <p:spPr>
              <a:xfrm>
                <a:off x="5144528" y="2568173"/>
                <a:ext cx="594506" cy="805782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7643" extrusionOk="0">
                    <a:moveTo>
                      <a:pt x="2347" y="1"/>
                    </a:moveTo>
                    <a:lnTo>
                      <a:pt x="973" y="29"/>
                    </a:lnTo>
                    <a:lnTo>
                      <a:pt x="0" y="7642"/>
                    </a:lnTo>
                    <a:lnTo>
                      <a:pt x="5638" y="7642"/>
                    </a:lnTo>
                    <a:lnTo>
                      <a:pt x="5152" y="2119"/>
                    </a:lnTo>
                    <a:lnTo>
                      <a:pt x="4980" y="402"/>
                    </a:lnTo>
                    <a:cubicBezTo>
                      <a:pt x="4980" y="258"/>
                      <a:pt x="4894" y="201"/>
                      <a:pt x="4751" y="201"/>
                    </a:cubicBezTo>
                    <a:cubicBezTo>
                      <a:pt x="4207" y="115"/>
                      <a:pt x="3492" y="1"/>
                      <a:pt x="3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64"/>
              <p:cNvSpPr/>
              <p:nvPr/>
            </p:nvSpPr>
            <p:spPr>
              <a:xfrm>
                <a:off x="5352638" y="2571230"/>
                <a:ext cx="60515" cy="80272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7614" extrusionOk="0">
                    <a:moveTo>
                      <a:pt x="344" y="0"/>
                    </a:moveTo>
                    <a:lnTo>
                      <a:pt x="1" y="7613"/>
                    </a:lnTo>
                    <a:lnTo>
                      <a:pt x="573" y="7613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64"/>
              <p:cNvSpPr/>
              <p:nvPr/>
            </p:nvSpPr>
            <p:spPr>
              <a:xfrm>
                <a:off x="5391856" y="2414356"/>
                <a:ext cx="120820" cy="15392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460" extrusionOk="0">
                    <a:moveTo>
                      <a:pt x="1" y="0"/>
                    </a:moveTo>
                    <a:lnTo>
                      <a:pt x="1" y="687"/>
                    </a:lnTo>
                    <a:lnTo>
                      <a:pt x="1" y="1460"/>
                    </a:lnTo>
                    <a:lnTo>
                      <a:pt x="1146" y="1460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64"/>
              <p:cNvSpPr/>
              <p:nvPr/>
            </p:nvSpPr>
            <p:spPr>
              <a:xfrm>
                <a:off x="5391856" y="2469388"/>
                <a:ext cx="120820" cy="8107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769" extrusionOk="0">
                    <a:moveTo>
                      <a:pt x="101" y="1"/>
                    </a:moveTo>
                    <a:cubicBezTo>
                      <a:pt x="65" y="1"/>
                      <a:pt x="30" y="8"/>
                      <a:pt x="1" y="22"/>
                    </a:cubicBezTo>
                    <a:lnTo>
                      <a:pt x="1" y="766"/>
                    </a:lnTo>
                    <a:cubicBezTo>
                      <a:pt x="30" y="768"/>
                      <a:pt x="58" y="769"/>
                      <a:pt x="87" y="769"/>
                    </a:cubicBezTo>
                    <a:cubicBezTo>
                      <a:pt x="512" y="769"/>
                      <a:pt x="904" y="571"/>
                      <a:pt x="1146" y="222"/>
                    </a:cubicBezTo>
                    <a:cubicBezTo>
                      <a:pt x="1146" y="222"/>
                      <a:pt x="974" y="79"/>
                      <a:pt x="945" y="51"/>
                    </a:cubicBezTo>
                    <a:cubicBezTo>
                      <a:pt x="917" y="51"/>
                      <a:pt x="402" y="22"/>
                      <a:pt x="201" y="22"/>
                    </a:cubicBezTo>
                    <a:cubicBezTo>
                      <a:pt x="173" y="8"/>
                      <a:pt x="137" y="1"/>
                      <a:pt x="101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64"/>
              <p:cNvSpPr/>
              <p:nvPr/>
            </p:nvSpPr>
            <p:spPr>
              <a:xfrm>
                <a:off x="5289277" y="2197916"/>
                <a:ext cx="391558" cy="325138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84" extrusionOk="0">
                    <a:moveTo>
                      <a:pt x="1081" y="1"/>
                    </a:moveTo>
                    <a:cubicBezTo>
                      <a:pt x="590" y="1"/>
                      <a:pt x="162" y="349"/>
                      <a:pt x="87" y="851"/>
                    </a:cubicBezTo>
                    <a:cubicBezTo>
                      <a:pt x="1" y="1796"/>
                      <a:pt x="402" y="3055"/>
                      <a:pt x="1346" y="3084"/>
                    </a:cubicBezTo>
                    <a:cubicBezTo>
                      <a:pt x="1546" y="3084"/>
                      <a:pt x="2262" y="2940"/>
                      <a:pt x="2777" y="2025"/>
                    </a:cubicBezTo>
                    <a:cubicBezTo>
                      <a:pt x="2851" y="2049"/>
                      <a:pt x="2920" y="2060"/>
                      <a:pt x="2984" y="2060"/>
                    </a:cubicBezTo>
                    <a:cubicBezTo>
                      <a:pt x="3518" y="2060"/>
                      <a:pt x="3713" y="1294"/>
                      <a:pt x="3407" y="1166"/>
                    </a:cubicBezTo>
                    <a:cubicBezTo>
                      <a:pt x="3348" y="1139"/>
                      <a:pt x="3293" y="1128"/>
                      <a:pt x="3243" y="1128"/>
                    </a:cubicBezTo>
                    <a:cubicBezTo>
                      <a:pt x="2976" y="1128"/>
                      <a:pt x="2834" y="1452"/>
                      <a:pt x="2834" y="1452"/>
                    </a:cubicBezTo>
                    <a:cubicBezTo>
                      <a:pt x="2834" y="1452"/>
                      <a:pt x="2491" y="1223"/>
                      <a:pt x="2548" y="451"/>
                    </a:cubicBezTo>
                    <a:cubicBezTo>
                      <a:pt x="2176" y="222"/>
                      <a:pt x="1747" y="50"/>
                      <a:pt x="1289" y="21"/>
                    </a:cubicBezTo>
                    <a:cubicBezTo>
                      <a:pt x="1219" y="7"/>
                      <a:pt x="1149" y="1"/>
                      <a:pt x="1081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64"/>
              <p:cNvSpPr/>
              <p:nvPr/>
            </p:nvSpPr>
            <p:spPr>
              <a:xfrm>
                <a:off x="5603129" y="2340452"/>
                <a:ext cx="48391" cy="55877"/>
              </a:xfrm>
              <a:custGeom>
                <a:avLst/>
                <a:gdLst/>
                <a:ahLst/>
                <a:cxnLst/>
                <a:rect l="l" t="t" r="r" b="b"/>
                <a:pathLst>
                  <a:path w="459" h="530" extrusionOk="0">
                    <a:moveTo>
                      <a:pt x="229" y="0"/>
                    </a:moveTo>
                    <a:cubicBezTo>
                      <a:pt x="186" y="0"/>
                      <a:pt x="143" y="14"/>
                      <a:pt x="115" y="43"/>
                    </a:cubicBezTo>
                    <a:cubicBezTo>
                      <a:pt x="172" y="43"/>
                      <a:pt x="286" y="100"/>
                      <a:pt x="258" y="272"/>
                    </a:cubicBezTo>
                    <a:cubicBezTo>
                      <a:pt x="201" y="386"/>
                      <a:pt x="115" y="472"/>
                      <a:pt x="0" y="530"/>
                    </a:cubicBezTo>
                    <a:cubicBezTo>
                      <a:pt x="344" y="501"/>
                      <a:pt x="458" y="129"/>
                      <a:pt x="344" y="43"/>
                    </a:cubicBezTo>
                    <a:cubicBezTo>
                      <a:pt x="315" y="14"/>
                      <a:pt x="272" y="0"/>
                      <a:pt x="229" y="0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64"/>
              <p:cNvSpPr/>
              <p:nvPr/>
            </p:nvSpPr>
            <p:spPr>
              <a:xfrm>
                <a:off x="5325543" y="2338871"/>
                <a:ext cx="27200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316" extrusionOk="0">
                    <a:moveTo>
                      <a:pt x="143" y="1"/>
                    </a:moveTo>
                    <a:cubicBezTo>
                      <a:pt x="58" y="1"/>
                      <a:pt x="0" y="58"/>
                      <a:pt x="0" y="144"/>
                    </a:cubicBezTo>
                    <a:cubicBezTo>
                      <a:pt x="0" y="230"/>
                      <a:pt x="58" y="316"/>
                      <a:pt x="143" y="316"/>
                    </a:cubicBezTo>
                    <a:cubicBezTo>
                      <a:pt x="201" y="316"/>
                      <a:pt x="258" y="230"/>
                      <a:pt x="258" y="144"/>
                    </a:cubicBezTo>
                    <a:cubicBezTo>
                      <a:pt x="258" y="58"/>
                      <a:pt x="201" y="1"/>
                      <a:pt x="143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64"/>
              <p:cNvSpPr/>
              <p:nvPr/>
            </p:nvSpPr>
            <p:spPr>
              <a:xfrm>
                <a:off x="5376780" y="2338871"/>
                <a:ext cx="48391" cy="69582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60" extrusionOk="0">
                    <a:moveTo>
                      <a:pt x="258" y="1"/>
                    </a:moveTo>
                    <a:lnTo>
                      <a:pt x="258" y="1"/>
                    </a:lnTo>
                    <a:cubicBezTo>
                      <a:pt x="201" y="173"/>
                      <a:pt x="144" y="316"/>
                      <a:pt x="87" y="487"/>
                    </a:cubicBezTo>
                    <a:cubicBezTo>
                      <a:pt x="1" y="602"/>
                      <a:pt x="87" y="659"/>
                      <a:pt x="287" y="659"/>
                    </a:cubicBezTo>
                    <a:cubicBezTo>
                      <a:pt x="459" y="659"/>
                      <a:pt x="201" y="630"/>
                      <a:pt x="201" y="516"/>
                    </a:cubicBezTo>
                    <a:cubicBezTo>
                      <a:pt x="201" y="401"/>
                      <a:pt x="316" y="230"/>
                      <a:pt x="258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64"/>
              <p:cNvSpPr/>
              <p:nvPr/>
            </p:nvSpPr>
            <p:spPr>
              <a:xfrm>
                <a:off x="5304353" y="2307032"/>
                <a:ext cx="57458" cy="1992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89" extrusionOk="0">
                    <a:moveTo>
                      <a:pt x="305" y="1"/>
                    </a:moveTo>
                    <a:cubicBezTo>
                      <a:pt x="208" y="1"/>
                      <a:pt x="110" y="38"/>
                      <a:pt x="30" y="102"/>
                    </a:cubicBezTo>
                    <a:cubicBezTo>
                      <a:pt x="1" y="102"/>
                      <a:pt x="1" y="160"/>
                      <a:pt x="30" y="160"/>
                    </a:cubicBezTo>
                    <a:cubicBezTo>
                      <a:pt x="30" y="188"/>
                      <a:pt x="58" y="188"/>
                      <a:pt x="58" y="188"/>
                    </a:cubicBezTo>
                    <a:cubicBezTo>
                      <a:pt x="87" y="188"/>
                      <a:pt x="87" y="160"/>
                      <a:pt x="87" y="160"/>
                    </a:cubicBezTo>
                    <a:cubicBezTo>
                      <a:pt x="144" y="117"/>
                      <a:pt x="208" y="95"/>
                      <a:pt x="273" y="95"/>
                    </a:cubicBezTo>
                    <a:cubicBezTo>
                      <a:pt x="337" y="95"/>
                      <a:pt x="402" y="117"/>
                      <a:pt x="459" y="160"/>
                    </a:cubicBezTo>
                    <a:lnTo>
                      <a:pt x="516" y="160"/>
                    </a:lnTo>
                    <a:cubicBezTo>
                      <a:pt x="545" y="131"/>
                      <a:pt x="545" y="102"/>
                      <a:pt x="516" y="74"/>
                    </a:cubicBezTo>
                    <a:cubicBezTo>
                      <a:pt x="453" y="24"/>
                      <a:pt x="380" y="1"/>
                      <a:pt x="305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64"/>
              <p:cNvSpPr/>
              <p:nvPr/>
            </p:nvSpPr>
            <p:spPr>
              <a:xfrm>
                <a:off x="5455217" y="2338871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87" y="1"/>
                      <a:pt x="1" y="58"/>
                      <a:pt x="1" y="144"/>
                    </a:cubicBezTo>
                    <a:cubicBezTo>
                      <a:pt x="1" y="230"/>
                      <a:pt x="87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58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64"/>
              <p:cNvSpPr/>
              <p:nvPr/>
            </p:nvSpPr>
            <p:spPr>
              <a:xfrm>
                <a:off x="5446256" y="2306083"/>
                <a:ext cx="6041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98" extrusionOk="0">
                    <a:moveTo>
                      <a:pt x="282" y="0"/>
                    </a:moveTo>
                    <a:cubicBezTo>
                      <a:pt x="197" y="0"/>
                      <a:pt x="110" y="29"/>
                      <a:pt x="29" y="83"/>
                    </a:cubicBezTo>
                    <a:cubicBezTo>
                      <a:pt x="0" y="111"/>
                      <a:pt x="0" y="140"/>
                      <a:pt x="29" y="169"/>
                    </a:cubicBezTo>
                    <a:lnTo>
                      <a:pt x="115" y="169"/>
                    </a:lnTo>
                    <a:cubicBezTo>
                      <a:pt x="172" y="126"/>
                      <a:pt x="229" y="104"/>
                      <a:pt x="286" y="104"/>
                    </a:cubicBezTo>
                    <a:cubicBezTo>
                      <a:pt x="343" y="104"/>
                      <a:pt x="401" y="126"/>
                      <a:pt x="458" y="169"/>
                    </a:cubicBezTo>
                    <a:cubicBezTo>
                      <a:pt x="458" y="169"/>
                      <a:pt x="487" y="197"/>
                      <a:pt x="515" y="197"/>
                    </a:cubicBezTo>
                    <a:cubicBezTo>
                      <a:pt x="515" y="197"/>
                      <a:pt x="544" y="197"/>
                      <a:pt x="544" y="169"/>
                    </a:cubicBezTo>
                    <a:cubicBezTo>
                      <a:pt x="572" y="169"/>
                      <a:pt x="572" y="111"/>
                      <a:pt x="544" y="111"/>
                    </a:cubicBezTo>
                    <a:cubicBezTo>
                      <a:pt x="468" y="36"/>
                      <a:pt x="377" y="0"/>
                      <a:pt x="282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64"/>
              <p:cNvSpPr/>
              <p:nvPr/>
            </p:nvSpPr>
            <p:spPr>
              <a:xfrm>
                <a:off x="5256173" y="2070350"/>
                <a:ext cx="419496" cy="280753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663" extrusionOk="0">
                    <a:moveTo>
                      <a:pt x="687" y="1"/>
                    </a:moveTo>
                    <a:lnTo>
                      <a:pt x="687" y="1"/>
                    </a:lnTo>
                    <a:cubicBezTo>
                      <a:pt x="429" y="29"/>
                      <a:pt x="0" y="401"/>
                      <a:pt x="0" y="1145"/>
                    </a:cubicBezTo>
                    <a:cubicBezTo>
                      <a:pt x="29" y="1975"/>
                      <a:pt x="1002" y="2147"/>
                      <a:pt x="1002" y="2147"/>
                    </a:cubicBezTo>
                    <a:cubicBezTo>
                      <a:pt x="887" y="2004"/>
                      <a:pt x="887" y="1775"/>
                      <a:pt x="1002" y="1632"/>
                    </a:cubicBezTo>
                    <a:lnTo>
                      <a:pt x="1002" y="1632"/>
                    </a:lnTo>
                    <a:cubicBezTo>
                      <a:pt x="973" y="1861"/>
                      <a:pt x="1116" y="2061"/>
                      <a:pt x="1345" y="2090"/>
                    </a:cubicBezTo>
                    <a:cubicBezTo>
                      <a:pt x="1345" y="2090"/>
                      <a:pt x="1202" y="1918"/>
                      <a:pt x="1460" y="1718"/>
                    </a:cubicBezTo>
                    <a:cubicBezTo>
                      <a:pt x="1554" y="1635"/>
                      <a:pt x="1808" y="1611"/>
                      <a:pt x="2075" y="1611"/>
                    </a:cubicBezTo>
                    <a:cubicBezTo>
                      <a:pt x="2456" y="1611"/>
                      <a:pt x="2862" y="1661"/>
                      <a:pt x="2862" y="1661"/>
                    </a:cubicBezTo>
                    <a:cubicBezTo>
                      <a:pt x="2776" y="2033"/>
                      <a:pt x="2891" y="2405"/>
                      <a:pt x="3148" y="2662"/>
                    </a:cubicBezTo>
                    <a:cubicBezTo>
                      <a:pt x="3303" y="2405"/>
                      <a:pt x="3478" y="2353"/>
                      <a:pt x="3593" y="2353"/>
                    </a:cubicBezTo>
                    <a:cubicBezTo>
                      <a:pt x="3670" y="2353"/>
                      <a:pt x="3721" y="2376"/>
                      <a:pt x="3721" y="2376"/>
                    </a:cubicBezTo>
                    <a:cubicBezTo>
                      <a:pt x="3978" y="1918"/>
                      <a:pt x="3778" y="1346"/>
                      <a:pt x="3320" y="1145"/>
                    </a:cubicBezTo>
                    <a:cubicBezTo>
                      <a:pt x="3320" y="1145"/>
                      <a:pt x="3406" y="516"/>
                      <a:pt x="2433" y="201"/>
                    </a:cubicBezTo>
                    <a:cubicBezTo>
                      <a:pt x="2261" y="146"/>
                      <a:pt x="2091" y="126"/>
                      <a:pt x="1929" y="126"/>
                    </a:cubicBezTo>
                    <a:cubicBezTo>
                      <a:pt x="1465" y="126"/>
                      <a:pt x="1066" y="293"/>
                      <a:pt x="882" y="293"/>
                    </a:cubicBezTo>
                    <a:cubicBezTo>
                      <a:pt x="862" y="293"/>
                      <a:pt x="845" y="291"/>
                      <a:pt x="830" y="287"/>
                    </a:cubicBezTo>
                    <a:cubicBezTo>
                      <a:pt x="716" y="230"/>
                      <a:pt x="658" y="115"/>
                      <a:pt x="687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64"/>
              <p:cNvSpPr/>
              <p:nvPr/>
            </p:nvSpPr>
            <p:spPr>
              <a:xfrm>
                <a:off x="5391856" y="2565221"/>
                <a:ext cx="120820" cy="42698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05" extrusionOk="0">
                    <a:moveTo>
                      <a:pt x="1" y="0"/>
                    </a:moveTo>
                    <a:cubicBezTo>
                      <a:pt x="1" y="239"/>
                      <a:pt x="198" y="404"/>
                      <a:pt x="409" y="404"/>
                    </a:cubicBezTo>
                    <a:cubicBezTo>
                      <a:pt x="425" y="404"/>
                      <a:pt x="442" y="403"/>
                      <a:pt x="459" y="401"/>
                    </a:cubicBezTo>
                    <a:cubicBezTo>
                      <a:pt x="745" y="401"/>
                      <a:pt x="1003" y="258"/>
                      <a:pt x="1146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64"/>
              <p:cNvSpPr/>
              <p:nvPr/>
            </p:nvSpPr>
            <p:spPr>
              <a:xfrm>
                <a:off x="5379838" y="2429432"/>
                <a:ext cx="93620" cy="51976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93" extrusionOk="0">
                    <a:moveTo>
                      <a:pt x="687" y="0"/>
                    </a:moveTo>
                    <a:cubicBezTo>
                      <a:pt x="487" y="29"/>
                      <a:pt x="258" y="29"/>
                      <a:pt x="58" y="86"/>
                    </a:cubicBezTo>
                    <a:cubicBezTo>
                      <a:pt x="0" y="115"/>
                      <a:pt x="29" y="287"/>
                      <a:pt x="29" y="287"/>
                    </a:cubicBezTo>
                    <a:cubicBezTo>
                      <a:pt x="62" y="451"/>
                      <a:pt x="266" y="493"/>
                      <a:pt x="444" y="493"/>
                    </a:cubicBezTo>
                    <a:cubicBezTo>
                      <a:pt x="575" y="493"/>
                      <a:pt x="692" y="470"/>
                      <a:pt x="716" y="458"/>
                    </a:cubicBezTo>
                    <a:cubicBezTo>
                      <a:pt x="773" y="430"/>
                      <a:pt x="888" y="0"/>
                      <a:pt x="6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64"/>
              <p:cNvSpPr/>
              <p:nvPr/>
            </p:nvSpPr>
            <p:spPr>
              <a:xfrm>
                <a:off x="5014749" y="2568173"/>
                <a:ext cx="377220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15112" extrusionOk="0">
                    <a:moveTo>
                      <a:pt x="3578" y="1"/>
                    </a:moveTo>
                    <a:lnTo>
                      <a:pt x="2233" y="29"/>
                    </a:lnTo>
                    <a:lnTo>
                      <a:pt x="1" y="14969"/>
                    </a:lnTo>
                    <a:lnTo>
                      <a:pt x="3349" y="15112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64"/>
              <p:cNvSpPr/>
              <p:nvPr/>
            </p:nvSpPr>
            <p:spPr>
              <a:xfrm>
                <a:off x="5512568" y="2568173"/>
                <a:ext cx="362143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15112" extrusionOk="0">
                    <a:moveTo>
                      <a:pt x="1" y="1"/>
                    </a:moveTo>
                    <a:lnTo>
                      <a:pt x="87" y="15112"/>
                    </a:lnTo>
                    <a:lnTo>
                      <a:pt x="3435" y="14854"/>
                    </a:lnTo>
                    <a:lnTo>
                      <a:pt x="1546" y="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64"/>
              <p:cNvSpPr/>
              <p:nvPr/>
            </p:nvSpPr>
            <p:spPr>
              <a:xfrm>
                <a:off x="5319534" y="2568173"/>
                <a:ext cx="72429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22" extrusionOk="0">
                    <a:moveTo>
                      <a:pt x="687" y="1"/>
                    </a:moveTo>
                    <a:lnTo>
                      <a:pt x="658" y="29"/>
                    </a:lnTo>
                    <a:lnTo>
                      <a:pt x="143" y="774"/>
                    </a:lnTo>
                    <a:lnTo>
                      <a:pt x="401" y="1003"/>
                    </a:lnTo>
                    <a:lnTo>
                      <a:pt x="0" y="1689"/>
                    </a:lnTo>
                    <a:lnTo>
                      <a:pt x="630" y="3922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64"/>
              <p:cNvSpPr/>
              <p:nvPr/>
            </p:nvSpPr>
            <p:spPr>
              <a:xfrm>
                <a:off x="5512568" y="2568173"/>
                <a:ext cx="72534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922" extrusionOk="0">
                    <a:moveTo>
                      <a:pt x="1" y="1"/>
                    </a:moveTo>
                    <a:lnTo>
                      <a:pt x="29" y="3922"/>
                    </a:lnTo>
                    <a:lnTo>
                      <a:pt x="688" y="1604"/>
                    </a:lnTo>
                    <a:lnTo>
                      <a:pt x="230" y="1117"/>
                    </a:lnTo>
                    <a:lnTo>
                      <a:pt x="459" y="8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64"/>
              <p:cNvSpPr/>
              <p:nvPr/>
            </p:nvSpPr>
            <p:spPr>
              <a:xfrm>
                <a:off x="5584996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1" y="0"/>
                    </a:moveTo>
                    <a:lnTo>
                      <a:pt x="1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64"/>
              <p:cNvSpPr/>
              <p:nvPr/>
            </p:nvSpPr>
            <p:spPr>
              <a:xfrm>
                <a:off x="5189755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0" y="0"/>
                    </a:moveTo>
                    <a:lnTo>
                      <a:pt x="0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64"/>
              <p:cNvSpPr/>
              <p:nvPr/>
            </p:nvSpPr>
            <p:spPr>
              <a:xfrm>
                <a:off x="5901799" y="2450517"/>
                <a:ext cx="389344" cy="525134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981" extrusionOk="0">
                    <a:moveTo>
                      <a:pt x="1" y="1"/>
                    </a:moveTo>
                    <a:lnTo>
                      <a:pt x="1" y="4980"/>
                    </a:lnTo>
                    <a:lnTo>
                      <a:pt x="3692" y="4980"/>
                    </a:lnTo>
                    <a:lnTo>
                      <a:pt x="3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64"/>
              <p:cNvSpPr/>
              <p:nvPr/>
            </p:nvSpPr>
            <p:spPr>
              <a:xfrm>
                <a:off x="5919932" y="2471708"/>
                <a:ext cx="353077" cy="482858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4580" extrusionOk="0">
                    <a:moveTo>
                      <a:pt x="0" y="0"/>
                    </a:moveTo>
                    <a:lnTo>
                      <a:pt x="0" y="4579"/>
                    </a:lnTo>
                    <a:lnTo>
                      <a:pt x="3349" y="4579"/>
                    </a:lnTo>
                    <a:lnTo>
                      <a:pt x="33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64"/>
              <p:cNvSpPr/>
              <p:nvPr/>
            </p:nvSpPr>
            <p:spPr>
              <a:xfrm>
                <a:off x="6067739" y="2565221"/>
                <a:ext cx="57458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1" y="0"/>
                    </a:moveTo>
                    <a:lnTo>
                      <a:pt x="1" y="544"/>
                    </a:lnTo>
                    <a:lnTo>
                      <a:pt x="544" y="544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64"/>
              <p:cNvSpPr/>
              <p:nvPr/>
            </p:nvSpPr>
            <p:spPr>
              <a:xfrm>
                <a:off x="5971169" y="2661791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0"/>
                    </a:moveTo>
                    <a:lnTo>
                      <a:pt x="1" y="143"/>
                    </a:lnTo>
                    <a:lnTo>
                      <a:pt x="2405" y="143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64"/>
              <p:cNvSpPr/>
              <p:nvPr/>
            </p:nvSpPr>
            <p:spPr>
              <a:xfrm>
                <a:off x="5971169" y="2694895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1"/>
                    </a:moveTo>
                    <a:lnTo>
                      <a:pt x="1" y="144"/>
                    </a:lnTo>
                    <a:lnTo>
                      <a:pt x="2405" y="144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64"/>
              <p:cNvSpPr/>
              <p:nvPr/>
            </p:nvSpPr>
            <p:spPr>
              <a:xfrm>
                <a:off x="5971169" y="2725153"/>
                <a:ext cx="253553" cy="18134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2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64"/>
              <p:cNvSpPr/>
              <p:nvPr/>
            </p:nvSpPr>
            <p:spPr>
              <a:xfrm>
                <a:off x="5971169" y="275825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2405" y="1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64"/>
              <p:cNvSpPr/>
              <p:nvPr/>
            </p:nvSpPr>
            <p:spPr>
              <a:xfrm>
                <a:off x="5971169" y="279146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64"/>
              <p:cNvSpPr/>
              <p:nvPr/>
            </p:nvSpPr>
            <p:spPr>
              <a:xfrm>
                <a:off x="5971169" y="2857884"/>
                <a:ext cx="81601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73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774" y="172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64"/>
              <p:cNvSpPr/>
              <p:nvPr/>
            </p:nvSpPr>
            <p:spPr>
              <a:xfrm>
                <a:off x="6140166" y="2857884"/>
                <a:ext cx="84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802" y="172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64"/>
              <p:cNvSpPr/>
              <p:nvPr/>
            </p:nvSpPr>
            <p:spPr>
              <a:xfrm>
                <a:off x="6019454" y="2465593"/>
                <a:ext cx="154030" cy="21296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02" extrusionOk="0">
                    <a:moveTo>
                      <a:pt x="1" y="1"/>
                    </a:moveTo>
                    <a:lnTo>
                      <a:pt x="1" y="201"/>
                    </a:lnTo>
                    <a:lnTo>
                      <a:pt x="1460" y="201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6D8F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64"/>
              <p:cNvSpPr/>
              <p:nvPr/>
            </p:nvSpPr>
            <p:spPr>
              <a:xfrm>
                <a:off x="6028521" y="2432384"/>
                <a:ext cx="135896" cy="42382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402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1288" y="402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64"/>
              <p:cNvSpPr/>
              <p:nvPr/>
            </p:nvSpPr>
            <p:spPr>
              <a:xfrm>
                <a:off x="6064787" y="2411299"/>
                <a:ext cx="63467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16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01" y="31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64"/>
              <p:cNvSpPr/>
              <p:nvPr/>
            </p:nvSpPr>
            <p:spPr>
              <a:xfrm>
                <a:off x="5265135" y="2565221"/>
                <a:ext cx="126829" cy="271581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576" fill="none" extrusionOk="0">
                    <a:moveTo>
                      <a:pt x="1203" y="0"/>
                    </a:moveTo>
                    <a:cubicBezTo>
                      <a:pt x="802" y="29"/>
                      <a:pt x="487" y="315"/>
                      <a:pt x="402" y="687"/>
                    </a:cubicBezTo>
                    <a:cubicBezTo>
                      <a:pt x="201" y="1546"/>
                      <a:pt x="258" y="2290"/>
                      <a:pt x="1" y="2576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64"/>
              <p:cNvSpPr/>
              <p:nvPr/>
            </p:nvSpPr>
            <p:spPr>
              <a:xfrm>
                <a:off x="5238040" y="2809599"/>
                <a:ext cx="54401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45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cubicBezTo>
                      <a:pt x="0" y="430"/>
                      <a:pt x="115" y="544"/>
                      <a:pt x="258" y="544"/>
                    </a:cubicBezTo>
                    <a:cubicBezTo>
                      <a:pt x="401" y="544"/>
                      <a:pt x="515" y="430"/>
                      <a:pt x="515" y="258"/>
                    </a:cubicBezTo>
                    <a:cubicBezTo>
                      <a:pt x="515" y="115"/>
                      <a:pt x="401" y="0"/>
                      <a:pt x="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64"/>
              <p:cNvSpPr/>
              <p:nvPr/>
            </p:nvSpPr>
            <p:spPr>
              <a:xfrm>
                <a:off x="5250059" y="2821618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58" y="1"/>
                      <a:pt x="1" y="87"/>
                      <a:pt x="1" y="144"/>
                    </a:cubicBezTo>
                    <a:cubicBezTo>
                      <a:pt x="1" y="230"/>
                      <a:pt x="58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87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64"/>
              <p:cNvSpPr/>
              <p:nvPr/>
            </p:nvSpPr>
            <p:spPr>
              <a:xfrm>
                <a:off x="5512568" y="2565221"/>
                <a:ext cx="102686" cy="12682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203" fill="none" extrusionOk="0">
                    <a:moveTo>
                      <a:pt x="1" y="0"/>
                    </a:moveTo>
                    <a:cubicBezTo>
                      <a:pt x="401" y="57"/>
                      <a:pt x="745" y="344"/>
                      <a:pt x="859" y="773"/>
                    </a:cubicBezTo>
                    <a:cubicBezTo>
                      <a:pt x="917" y="916"/>
                      <a:pt x="945" y="1059"/>
                      <a:pt x="974" y="1202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64"/>
              <p:cNvSpPr/>
              <p:nvPr/>
            </p:nvSpPr>
            <p:spPr>
              <a:xfrm>
                <a:off x="5566862" y="2679819"/>
                <a:ext cx="99734" cy="15698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489" fill="none" extrusionOk="0">
                    <a:moveTo>
                      <a:pt x="29" y="1489"/>
                    </a:moveTo>
                    <a:cubicBezTo>
                      <a:pt x="1" y="1117"/>
                      <a:pt x="29" y="745"/>
                      <a:pt x="58" y="401"/>
                    </a:cubicBezTo>
                    <a:cubicBezTo>
                      <a:pt x="173" y="29"/>
                      <a:pt x="688" y="1"/>
                      <a:pt x="859" y="373"/>
                    </a:cubicBezTo>
                    <a:cubicBezTo>
                      <a:pt x="917" y="688"/>
                      <a:pt x="945" y="1031"/>
                      <a:pt x="945" y="1374"/>
                    </a:cubicBezTo>
                  </a:path>
                </a:pathLst>
              </a:custGeom>
              <a:noFill/>
              <a:ln w="9300" cap="flat" cmpd="sng">
                <a:solidFill>
                  <a:srgbClr val="C4CFE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64"/>
              <p:cNvSpPr/>
              <p:nvPr/>
            </p:nvSpPr>
            <p:spPr>
              <a:xfrm>
                <a:off x="5569920" y="2682877"/>
                <a:ext cx="93620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74" fill="none" extrusionOk="0">
                    <a:moveTo>
                      <a:pt x="0" y="773"/>
                    </a:moveTo>
                    <a:cubicBezTo>
                      <a:pt x="0" y="630"/>
                      <a:pt x="0" y="516"/>
                      <a:pt x="29" y="401"/>
                    </a:cubicBezTo>
                    <a:cubicBezTo>
                      <a:pt x="144" y="29"/>
                      <a:pt x="659" y="0"/>
                      <a:pt x="830" y="344"/>
                    </a:cubicBezTo>
                    <a:cubicBezTo>
                      <a:pt x="859" y="487"/>
                      <a:pt x="888" y="630"/>
                      <a:pt x="888" y="773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64"/>
              <p:cNvSpPr/>
              <p:nvPr/>
            </p:nvSpPr>
            <p:spPr>
              <a:xfrm>
                <a:off x="5563911" y="2836694"/>
                <a:ext cx="18134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" fill="none" extrusionOk="0">
                    <a:moveTo>
                      <a:pt x="0" y="1"/>
                    </a:moveTo>
                    <a:lnTo>
                      <a:pt x="172" y="1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64"/>
              <p:cNvSpPr/>
              <p:nvPr/>
            </p:nvSpPr>
            <p:spPr>
              <a:xfrm>
                <a:off x="5654366" y="2827732"/>
                <a:ext cx="18239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" fill="none" extrusionOk="0">
                    <a:moveTo>
                      <a:pt x="1" y="0"/>
                    </a:moveTo>
                    <a:lnTo>
                      <a:pt x="173" y="0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9" name="Google Shape;919;p64"/>
            <p:cNvSpPr/>
            <p:nvPr/>
          </p:nvSpPr>
          <p:spPr>
            <a:xfrm>
              <a:off x="8316534" y="1675523"/>
              <a:ext cx="217946" cy="186632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4"/>
            <p:cNvSpPr/>
            <p:nvPr/>
          </p:nvSpPr>
          <p:spPr>
            <a:xfrm flipH="1">
              <a:off x="5109078" y="929116"/>
              <a:ext cx="642577" cy="231154"/>
            </a:xfrm>
            <a:custGeom>
              <a:avLst/>
              <a:gdLst/>
              <a:ahLst/>
              <a:cxnLst/>
              <a:rect l="l" t="t" r="r" b="b"/>
              <a:pathLst>
                <a:path w="6794" h="2444" extrusionOk="0">
                  <a:moveTo>
                    <a:pt x="1372" y="0"/>
                  </a:moveTo>
                  <a:cubicBezTo>
                    <a:pt x="792" y="0"/>
                    <a:pt x="314" y="464"/>
                    <a:pt x="314" y="1044"/>
                  </a:cubicBezTo>
                  <a:cubicBezTo>
                    <a:pt x="314" y="1218"/>
                    <a:pt x="357" y="1377"/>
                    <a:pt x="430" y="1537"/>
                  </a:cubicBezTo>
                  <a:lnTo>
                    <a:pt x="97" y="2160"/>
                  </a:lnTo>
                  <a:cubicBezTo>
                    <a:pt x="1" y="2292"/>
                    <a:pt x="112" y="2443"/>
                    <a:pt x="244" y="2443"/>
                  </a:cubicBezTo>
                  <a:cubicBezTo>
                    <a:pt x="272" y="2443"/>
                    <a:pt x="301" y="2436"/>
                    <a:pt x="328" y="2421"/>
                  </a:cubicBezTo>
                  <a:lnTo>
                    <a:pt x="1155" y="2073"/>
                  </a:lnTo>
                  <a:cubicBezTo>
                    <a:pt x="1213" y="2088"/>
                    <a:pt x="1285" y="2088"/>
                    <a:pt x="1372" y="2088"/>
                  </a:cubicBezTo>
                  <a:lnTo>
                    <a:pt x="5735" y="2088"/>
                  </a:lnTo>
                  <a:cubicBezTo>
                    <a:pt x="6315" y="2088"/>
                    <a:pt x="6794" y="1624"/>
                    <a:pt x="6794" y="1044"/>
                  </a:cubicBezTo>
                  <a:cubicBezTo>
                    <a:pt x="6794" y="464"/>
                    <a:pt x="6315" y="0"/>
                    <a:pt x="5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64"/>
            <p:cNvSpPr/>
            <p:nvPr/>
          </p:nvSpPr>
          <p:spPr>
            <a:xfrm rot="2700000">
              <a:off x="5523179" y="32589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64"/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77"/>
          <p:cNvSpPr txBox="1">
            <a:spLocks noGrp="1"/>
          </p:cNvSpPr>
          <p:nvPr>
            <p:ph type="title" idx="5"/>
          </p:nvPr>
        </p:nvSpPr>
        <p:spPr>
          <a:xfrm>
            <a:off x="6153000" y="2315502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Reach</a:t>
            </a:r>
            <a:endParaRPr dirty="0"/>
          </a:p>
        </p:txBody>
      </p:sp>
      <p:sp>
        <p:nvSpPr>
          <p:cNvPr id="1555" name="Google Shape;1555;p77"/>
          <p:cNvSpPr txBox="1">
            <a:spLocks noGrp="1"/>
          </p:cNvSpPr>
          <p:nvPr>
            <p:ph type="subTitle" idx="6"/>
          </p:nvPr>
        </p:nvSpPr>
        <p:spPr>
          <a:xfrm>
            <a:off x="6153000" y="2712227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Extend the model to predict fees for doctors in other cities and countries</a:t>
            </a:r>
            <a:endParaRPr dirty="0"/>
          </a:p>
        </p:txBody>
      </p:sp>
      <p:sp>
        <p:nvSpPr>
          <p:cNvPr id="1557" name="Google Shape;1557;p77"/>
          <p:cNvSpPr txBox="1">
            <a:spLocks noGrp="1"/>
          </p:cNvSpPr>
          <p:nvPr>
            <p:ph type="title" idx="2"/>
          </p:nvPr>
        </p:nvSpPr>
        <p:spPr>
          <a:xfrm>
            <a:off x="714300" y="2315502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Dr.Diagnostics</a:t>
            </a:r>
            <a:endParaRPr dirty="0"/>
          </a:p>
        </p:txBody>
      </p:sp>
      <p:sp>
        <p:nvSpPr>
          <p:cNvPr id="1558" name="Google Shape;1558;p77"/>
          <p:cNvSpPr txBox="1">
            <a:spLocks noGrp="1"/>
          </p:cNvSpPr>
          <p:nvPr>
            <p:ph type="subTitle" idx="1"/>
          </p:nvPr>
        </p:nvSpPr>
        <p:spPr>
          <a:xfrm>
            <a:off x="714300" y="2712226"/>
            <a:ext cx="2276700" cy="1152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Expanding the platform to incorporate disease prediction and recommendation of relevant doctors</a:t>
            </a:r>
            <a:endParaRPr dirty="0"/>
          </a:p>
        </p:txBody>
      </p:sp>
      <p:sp>
        <p:nvSpPr>
          <p:cNvPr id="1559" name="Google Shape;1559;p77"/>
          <p:cNvSpPr txBox="1">
            <a:spLocks noGrp="1"/>
          </p:cNvSpPr>
          <p:nvPr>
            <p:ph type="title" idx="3"/>
          </p:nvPr>
        </p:nvSpPr>
        <p:spPr>
          <a:xfrm>
            <a:off x="3433650" y="2315502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</a:t>
            </a:r>
            <a:endParaRPr dirty="0"/>
          </a:p>
        </p:txBody>
      </p:sp>
      <p:sp>
        <p:nvSpPr>
          <p:cNvPr id="1560" name="Google Shape;1560;p77"/>
          <p:cNvSpPr txBox="1">
            <a:spLocks noGrp="1"/>
          </p:cNvSpPr>
          <p:nvPr>
            <p:ph type="subTitle" idx="4"/>
          </p:nvPr>
        </p:nvSpPr>
        <p:spPr>
          <a:xfrm>
            <a:off x="3433650" y="2712227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Integrate an online payment gateway for easy payment of consultation fees.</a:t>
            </a:r>
            <a:endParaRPr dirty="0"/>
          </a:p>
        </p:txBody>
      </p:sp>
      <p:sp>
        <p:nvSpPr>
          <p:cNvPr id="1562" name="Google Shape;1562;p77"/>
          <p:cNvSpPr/>
          <p:nvPr/>
        </p:nvSpPr>
        <p:spPr>
          <a:xfrm>
            <a:off x="4252938" y="1393040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77"/>
          <p:cNvSpPr/>
          <p:nvPr/>
        </p:nvSpPr>
        <p:spPr>
          <a:xfrm>
            <a:off x="6972288" y="1393040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4" name="Google Shape;1564;p77"/>
          <p:cNvGrpSpPr/>
          <p:nvPr/>
        </p:nvGrpSpPr>
        <p:grpSpPr>
          <a:xfrm>
            <a:off x="4399335" y="1535685"/>
            <a:ext cx="345328" cy="352833"/>
            <a:chOff x="-24353875" y="3147725"/>
            <a:chExt cx="289875" cy="296175"/>
          </a:xfrm>
        </p:grpSpPr>
        <p:sp>
          <p:nvSpPr>
            <p:cNvPr id="1565" name="Google Shape;1565;p77"/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77"/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1" name="Google Shape;1571;p77"/>
          <p:cNvGrpSpPr/>
          <p:nvPr/>
        </p:nvGrpSpPr>
        <p:grpSpPr>
          <a:xfrm>
            <a:off x="7131828" y="1533042"/>
            <a:ext cx="314662" cy="358099"/>
            <a:chOff x="-54401725" y="3590375"/>
            <a:chExt cx="279625" cy="318225"/>
          </a:xfrm>
        </p:grpSpPr>
        <p:sp>
          <p:nvSpPr>
            <p:cNvPr id="1572" name="Google Shape;1572;p77"/>
            <p:cNvSpPr/>
            <p:nvPr/>
          </p:nvSpPr>
          <p:spPr>
            <a:xfrm>
              <a:off x="-54194575" y="3721900"/>
              <a:ext cx="35450" cy="19725"/>
            </a:xfrm>
            <a:custGeom>
              <a:avLst/>
              <a:gdLst/>
              <a:ahLst/>
              <a:cxnLst/>
              <a:rect l="l" t="t" r="r" b="b"/>
              <a:pathLst>
                <a:path w="1418" h="789" extrusionOk="0">
                  <a:moveTo>
                    <a:pt x="0" y="1"/>
                  </a:moveTo>
                  <a:cubicBezTo>
                    <a:pt x="158" y="410"/>
                    <a:pt x="536" y="788"/>
                    <a:pt x="1071" y="788"/>
                  </a:cubicBezTo>
                  <a:lnTo>
                    <a:pt x="1418" y="788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77"/>
            <p:cNvSpPr/>
            <p:nvPr/>
          </p:nvSpPr>
          <p:spPr>
            <a:xfrm>
              <a:off x="-54380450" y="3590375"/>
              <a:ext cx="237075" cy="112650"/>
            </a:xfrm>
            <a:custGeom>
              <a:avLst/>
              <a:gdLst/>
              <a:ahLst/>
              <a:cxnLst/>
              <a:rect l="l" t="t" r="r" b="b"/>
              <a:pathLst>
                <a:path w="9483" h="4506" extrusionOk="0">
                  <a:moveTo>
                    <a:pt x="4789" y="1575"/>
                  </a:moveTo>
                  <a:cubicBezTo>
                    <a:pt x="5009" y="1575"/>
                    <a:pt x="5135" y="1733"/>
                    <a:pt x="5135" y="1954"/>
                  </a:cubicBezTo>
                  <a:lnTo>
                    <a:pt x="5135" y="2300"/>
                  </a:lnTo>
                  <a:lnTo>
                    <a:pt x="5513" y="2300"/>
                  </a:lnTo>
                  <a:cubicBezTo>
                    <a:pt x="5702" y="2300"/>
                    <a:pt x="5860" y="2458"/>
                    <a:pt x="5860" y="2647"/>
                  </a:cubicBezTo>
                  <a:cubicBezTo>
                    <a:pt x="5860" y="2836"/>
                    <a:pt x="5702" y="2993"/>
                    <a:pt x="5513" y="2993"/>
                  </a:cubicBezTo>
                  <a:lnTo>
                    <a:pt x="5135" y="2993"/>
                  </a:lnTo>
                  <a:lnTo>
                    <a:pt x="5135" y="3371"/>
                  </a:lnTo>
                  <a:cubicBezTo>
                    <a:pt x="5135" y="3560"/>
                    <a:pt x="5009" y="3718"/>
                    <a:pt x="4789" y="3718"/>
                  </a:cubicBezTo>
                  <a:cubicBezTo>
                    <a:pt x="4600" y="3718"/>
                    <a:pt x="4442" y="3560"/>
                    <a:pt x="4442" y="3371"/>
                  </a:cubicBezTo>
                  <a:lnTo>
                    <a:pt x="4442" y="2993"/>
                  </a:lnTo>
                  <a:lnTo>
                    <a:pt x="4096" y="2993"/>
                  </a:lnTo>
                  <a:cubicBezTo>
                    <a:pt x="3907" y="2993"/>
                    <a:pt x="3749" y="2836"/>
                    <a:pt x="3749" y="2647"/>
                  </a:cubicBezTo>
                  <a:cubicBezTo>
                    <a:pt x="3749" y="2458"/>
                    <a:pt x="3907" y="2300"/>
                    <a:pt x="4096" y="2300"/>
                  </a:cubicBezTo>
                  <a:lnTo>
                    <a:pt x="4442" y="2300"/>
                  </a:lnTo>
                  <a:lnTo>
                    <a:pt x="4442" y="1954"/>
                  </a:lnTo>
                  <a:cubicBezTo>
                    <a:pt x="4442" y="1733"/>
                    <a:pt x="4600" y="1575"/>
                    <a:pt x="4789" y="1575"/>
                  </a:cubicBezTo>
                  <a:close/>
                  <a:moveTo>
                    <a:pt x="2048" y="0"/>
                  </a:moveTo>
                  <a:cubicBezTo>
                    <a:pt x="882" y="0"/>
                    <a:pt x="0" y="1040"/>
                    <a:pt x="189" y="2174"/>
                  </a:cubicBezTo>
                  <a:lnTo>
                    <a:pt x="567" y="4505"/>
                  </a:lnTo>
                  <a:lnTo>
                    <a:pt x="8916" y="4505"/>
                  </a:lnTo>
                  <a:lnTo>
                    <a:pt x="9326" y="2174"/>
                  </a:lnTo>
                  <a:cubicBezTo>
                    <a:pt x="9483" y="1040"/>
                    <a:pt x="8601" y="0"/>
                    <a:pt x="7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77"/>
            <p:cNvSpPr/>
            <p:nvPr/>
          </p:nvSpPr>
          <p:spPr>
            <a:xfrm>
              <a:off x="-54363925" y="3721900"/>
              <a:ext cx="35475" cy="19725"/>
            </a:xfrm>
            <a:custGeom>
              <a:avLst/>
              <a:gdLst/>
              <a:ahLst/>
              <a:cxnLst/>
              <a:rect l="l" t="t" r="r" b="b"/>
              <a:pathLst>
                <a:path w="141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347" y="788"/>
                  </a:lnTo>
                  <a:cubicBezTo>
                    <a:pt x="820" y="788"/>
                    <a:pt x="1261" y="410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77"/>
            <p:cNvSpPr/>
            <p:nvPr/>
          </p:nvSpPr>
          <p:spPr>
            <a:xfrm>
              <a:off x="-54363925" y="3721900"/>
              <a:ext cx="204800" cy="186700"/>
            </a:xfrm>
            <a:custGeom>
              <a:avLst/>
              <a:gdLst/>
              <a:ahLst/>
              <a:cxnLst/>
              <a:rect l="l" t="t" r="r" b="b"/>
              <a:pathLst>
                <a:path w="8192" h="7468" extrusionOk="0">
                  <a:moveTo>
                    <a:pt x="2553" y="1513"/>
                  </a:moveTo>
                  <a:cubicBezTo>
                    <a:pt x="2742" y="1513"/>
                    <a:pt x="2899" y="1670"/>
                    <a:pt x="2899" y="1891"/>
                  </a:cubicBezTo>
                  <a:cubicBezTo>
                    <a:pt x="2899" y="2080"/>
                    <a:pt x="2742" y="2237"/>
                    <a:pt x="2553" y="2237"/>
                  </a:cubicBezTo>
                  <a:cubicBezTo>
                    <a:pt x="2541" y="2240"/>
                    <a:pt x="2529" y="2241"/>
                    <a:pt x="2517" y="2241"/>
                  </a:cubicBezTo>
                  <a:cubicBezTo>
                    <a:pt x="2368" y="2241"/>
                    <a:pt x="2206" y="2066"/>
                    <a:pt x="2206" y="1891"/>
                  </a:cubicBezTo>
                  <a:cubicBezTo>
                    <a:pt x="2206" y="1670"/>
                    <a:pt x="2364" y="1513"/>
                    <a:pt x="2553" y="1513"/>
                  </a:cubicBezTo>
                  <a:close/>
                  <a:moveTo>
                    <a:pt x="5577" y="1576"/>
                  </a:moveTo>
                  <a:cubicBezTo>
                    <a:pt x="5798" y="1576"/>
                    <a:pt x="5955" y="1733"/>
                    <a:pt x="5955" y="1922"/>
                  </a:cubicBezTo>
                  <a:cubicBezTo>
                    <a:pt x="5955" y="2111"/>
                    <a:pt x="5798" y="2269"/>
                    <a:pt x="5577" y="2269"/>
                  </a:cubicBezTo>
                  <a:cubicBezTo>
                    <a:pt x="5388" y="2269"/>
                    <a:pt x="5230" y="2111"/>
                    <a:pt x="5230" y="1922"/>
                  </a:cubicBezTo>
                  <a:cubicBezTo>
                    <a:pt x="5230" y="1733"/>
                    <a:pt x="5388" y="1576"/>
                    <a:pt x="5577" y="1576"/>
                  </a:cubicBezTo>
                  <a:close/>
                  <a:moveTo>
                    <a:pt x="5148" y="4073"/>
                  </a:moveTo>
                  <a:cubicBezTo>
                    <a:pt x="5238" y="4073"/>
                    <a:pt x="5325" y="4112"/>
                    <a:pt x="5388" y="4191"/>
                  </a:cubicBezTo>
                  <a:cubicBezTo>
                    <a:pt x="5546" y="4317"/>
                    <a:pt x="5546" y="4537"/>
                    <a:pt x="5388" y="4726"/>
                  </a:cubicBezTo>
                  <a:cubicBezTo>
                    <a:pt x="5041" y="5073"/>
                    <a:pt x="4569" y="5262"/>
                    <a:pt x="4096" y="5262"/>
                  </a:cubicBezTo>
                  <a:cubicBezTo>
                    <a:pt x="3624" y="5262"/>
                    <a:pt x="3120" y="5073"/>
                    <a:pt x="2805" y="4726"/>
                  </a:cubicBezTo>
                  <a:cubicBezTo>
                    <a:pt x="2647" y="4569"/>
                    <a:pt x="2647" y="4317"/>
                    <a:pt x="2805" y="4191"/>
                  </a:cubicBezTo>
                  <a:cubicBezTo>
                    <a:pt x="2883" y="4112"/>
                    <a:pt x="2978" y="4073"/>
                    <a:pt x="3068" y="4073"/>
                  </a:cubicBezTo>
                  <a:cubicBezTo>
                    <a:pt x="3159" y="4073"/>
                    <a:pt x="3246" y="4112"/>
                    <a:pt x="3309" y="4191"/>
                  </a:cubicBezTo>
                  <a:cubicBezTo>
                    <a:pt x="3529" y="4411"/>
                    <a:pt x="3813" y="4521"/>
                    <a:pt x="4096" y="4521"/>
                  </a:cubicBezTo>
                  <a:cubicBezTo>
                    <a:pt x="4380" y="4521"/>
                    <a:pt x="4663" y="4411"/>
                    <a:pt x="4884" y="4191"/>
                  </a:cubicBezTo>
                  <a:cubicBezTo>
                    <a:pt x="4963" y="4112"/>
                    <a:pt x="5057" y="4073"/>
                    <a:pt x="5148" y="4073"/>
                  </a:cubicBezTo>
                  <a:close/>
                  <a:moveTo>
                    <a:pt x="2175" y="1"/>
                  </a:moveTo>
                  <a:cubicBezTo>
                    <a:pt x="2017" y="851"/>
                    <a:pt x="1229" y="1513"/>
                    <a:pt x="347" y="1513"/>
                  </a:cubicBezTo>
                  <a:lnTo>
                    <a:pt x="1" y="1513"/>
                  </a:lnTo>
                  <a:lnTo>
                    <a:pt x="1" y="3372"/>
                  </a:lnTo>
                  <a:cubicBezTo>
                    <a:pt x="1" y="5608"/>
                    <a:pt x="1859" y="7467"/>
                    <a:pt x="4096" y="7467"/>
                  </a:cubicBezTo>
                  <a:cubicBezTo>
                    <a:pt x="6333" y="7467"/>
                    <a:pt x="8192" y="5608"/>
                    <a:pt x="8192" y="3372"/>
                  </a:cubicBezTo>
                  <a:lnTo>
                    <a:pt x="8192" y="1513"/>
                  </a:lnTo>
                  <a:lnTo>
                    <a:pt x="7845" y="1513"/>
                  </a:lnTo>
                  <a:cubicBezTo>
                    <a:pt x="6932" y="1513"/>
                    <a:pt x="6176" y="820"/>
                    <a:pt x="5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77"/>
            <p:cNvSpPr/>
            <p:nvPr/>
          </p:nvSpPr>
          <p:spPr>
            <a:xfrm>
              <a:off x="-54401725" y="37471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1"/>
                  </a:moveTo>
                  <a:cubicBezTo>
                    <a:pt x="284" y="253"/>
                    <a:pt x="0" y="725"/>
                    <a:pt x="0" y="1261"/>
                  </a:cubicBezTo>
                  <a:cubicBezTo>
                    <a:pt x="0" y="1828"/>
                    <a:pt x="315" y="2301"/>
                    <a:pt x="757" y="2553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77"/>
            <p:cNvSpPr/>
            <p:nvPr/>
          </p:nvSpPr>
          <p:spPr>
            <a:xfrm>
              <a:off x="-54140225" y="374632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10" y="2269"/>
                    <a:pt x="725" y="1796"/>
                    <a:pt x="725" y="1260"/>
                  </a:cubicBezTo>
                  <a:cubicBezTo>
                    <a:pt x="725" y="756"/>
                    <a:pt x="410" y="28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43C0643-D81F-0781-E62B-159EE8A174D1}"/>
              </a:ext>
            </a:extLst>
          </p:cNvPr>
          <p:cNvGrpSpPr/>
          <p:nvPr/>
        </p:nvGrpSpPr>
        <p:grpSpPr>
          <a:xfrm>
            <a:off x="1533588" y="1393040"/>
            <a:ext cx="638100" cy="638100"/>
            <a:chOff x="1533588" y="1393040"/>
            <a:chExt cx="638100" cy="638100"/>
          </a:xfrm>
        </p:grpSpPr>
        <p:sp>
          <p:nvSpPr>
            <p:cNvPr id="1561" name="Google Shape;1561;p77"/>
            <p:cNvSpPr/>
            <p:nvPr/>
          </p:nvSpPr>
          <p:spPr>
            <a:xfrm>
              <a:off x="1533588" y="1393040"/>
              <a:ext cx="638100" cy="63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11256;p136">
              <a:extLst>
                <a:ext uri="{FF2B5EF4-FFF2-40B4-BE49-F238E27FC236}">
                  <a16:creationId xmlns:a16="http://schemas.microsoft.com/office/drawing/2014/main" id="{77063FB7-17B0-B95E-8744-4519062D7FD8}"/>
                </a:ext>
              </a:extLst>
            </p:cNvPr>
            <p:cNvGrpSpPr/>
            <p:nvPr/>
          </p:nvGrpSpPr>
          <p:grpSpPr>
            <a:xfrm>
              <a:off x="1675483" y="1534135"/>
              <a:ext cx="354311" cy="355909"/>
              <a:chOff x="-49764975" y="3551225"/>
              <a:chExt cx="299300" cy="300650"/>
            </a:xfrm>
            <a:solidFill>
              <a:schemeClr val="bg1"/>
            </a:solidFill>
          </p:grpSpPr>
          <p:sp>
            <p:nvSpPr>
              <p:cNvPr id="5" name="Google Shape;11257;p136">
                <a:extLst>
                  <a:ext uri="{FF2B5EF4-FFF2-40B4-BE49-F238E27FC236}">
                    <a16:creationId xmlns:a16="http://schemas.microsoft.com/office/drawing/2014/main" id="{4B2722F1-A2A2-7AD7-2690-3B935D0EC05A}"/>
                  </a:ext>
                </a:extLst>
              </p:cNvPr>
              <p:cNvSpPr/>
              <p:nvPr/>
            </p:nvSpPr>
            <p:spPr>
              <a:xfrm>
                <a:off x="-49764975" y="3657325"/>
                <a:ext cx="354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725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40" y="725"/>
                    </a:lnTo>
                    <a:cubicBezTo>
                      <a:pt x="1260" y="725"/>
                      <a:pt x="1418" y="567"/>
                      <a:pt x="1418" y="378"/>
                    </a:cubicBezTo>
                    <a:cubicBezTo>
                      <a:pt x="1386" y="158"/>
                      <a:pt x="1197" y="0"/>
                      <a:pt x="104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Google Shape;11258;p136">
                <a:extLst>
                  <a:ext uri="{FF2B5EF4-FFF2-40B4-BE49-F238E27FC236}">
                    <a16:creationId xmlns:a16="http://schemas.microsoft.com/office/drawing/2014/main" id="{CAB854E8-70FD-2A63-502A-0BD3467093E0}"/>
                  </a:ext>
                </a:extLst>
              </p:cNvPr>
              <p:cNvSpPr/>
              <p:nvPr/>
            </p:nvSpPr>
            <p:spPr>
              <a:xfrm>
                <a:off x="-49763400" y="3598250"/>
                <a:ext cx="31525" cy="299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198" extrusionOk="0">
                    <a:moveTo>
                      <a:pt x="390" y="0"/>
                    </a:moveTo>
                    <a:cubicBezTo>
                      <a:pt x="299" y="0"/>
                      <a:pt x="205" y="32"/>
                      <a:pt x="126" y="95"/>
                    </a:cubicBezTo>
                    <a:cubicBezTo>
                      <a:pt x="0" y="221"/>
                      <a:pt x="0" y="441"/>
                      <a:pt x="126" y="599"/>
                    </a:cubicBezTo>
                    <a:lnTo>
                      <a:pt x="630" y="1103"/>
                    </a:lnTo>
                    <a:cubicBezTo>
                      <a:pt x="693" y="1166"/>
                      <a:pt x="780" y="1197"/>
                      <a:pt x="870" y="1197"/>
                    </a:cubicBezTo>
                    <a:cubicBezTo>
                      <a:pt x="961" y="1197"/>
                      <a:pt x="1056" y="1166"/>
                      <a:pt x="1134" y="1103"/>
                    </a:cubicBezTo>
                    <a:cubicBezTo>
                      <a:pt x="1260" y="1008"/>
                      <a:pt x="1260" y="756"/>
                      <a:pt x="1134" y="599"/>
                    </a:cubicBezTo>
                    <a:lnTo>
                      <a:pt x="630" y="95"/>
                    </a:lnTo>
                    <a:cubicBezTo>
                      <a:pt x="567" y="32"/>
                      <a:pt x="481" y="0"/>
                      <a:pt x="39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Google Shape;11259;p136">
                <a:extLst>
                  <a:ext uri="{FF2B5EF4-FFF2-40B4-BE49-F238E27FC236}">
                    <a16:creationId xmlns:a16="http://schemas.microsoft.com/office/drawing/2014/main" id="{BCA88261-662E-0082-09C9-764ACCC4C9E6}"/>
                  </a:ext>
                </a:extLst>
              </p:cNvPr>
              <p:cNvSpPr/>
              <p:nvPr/>
            </p:nvSpPr>
            <p:spPr>
              <a:xfrm>
                <a:off x="-49763400" y="3703975"/>
                <a:ext cx="31525" cy="305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222" extrusionOk="0">
                    <a:moveTo>
                      <a:pt x="882" y="1"/>
                    </a:moveTo>
                    <a:cubicBezTo>
                      <a:pt x="796" y="1"/>
                      <a:pt x="709" y="40"/>
                      <a:pt x="630" y="119"/>
                    </a:cubicBezTo>
                    <a:lnTo>
                      <a:pt x="126" y="623"/>
                    </a:lnTo>
                    <a:cubicBezTo>
                      <a:pt x="0" y="749"/>
                      <a:pt x="0" y="970"/>
                      <a:pt x="126" y="1127"/>
                    </a:cubicBezTo>
                    <a:cubicBezTo>
                      <a:pt x="189" y="1190"/>
                      <a:pt x="276" y="1222"/>
                      <a:pt x="366" y="1222"/>
                    </a:cubicBezTo>
                    <a:cubicBezTo>
                      <a:pt x="457" y="1222"/>
                      <a:pt x="551" y="1190"/>
                      <a:pt x="630" y="1127"/>
                    </a:cubicBezTo>
                    <a:lnTo>
                      <a:pt x="1134" y="623"/>
                    </a:lnTo>
                    <a:cubicBezTo>
                      <a:pt x="1260" y="497"/>
                      <a:pt x="1260" y="276"/>
                      <a:pt x="1134" y="119"/>
                    </a:cubicBezTo>
                    <a:cubicBezTo>
                      <a:pt x="1056" y="40"/>
                      <a:pt x="969" y="1"/>
                      <a:pt x="88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Google Shape;11260;p136">
                <a:extLst>
                  <a:ext uri="{FF2B5EF4-FFF2-40B4-BE49-F238E27FC236}">
                    <a16:creationId xmlns:a16="http://schemas.microsoft.com/office/drawing/2014/main" id="{5113EA3C-65ED-0F51-F475-344B04DE4D84}"/>
                  </a:ext>
                </a:extLst>
              </p:cNvPr>
              <p:cNvSpPr/>
              <p:nvPr/>
            </p:nvSpPr>
            <p:spPr>
              <a:xfrm>
                <a:off x="-49501125" y="3657325"/>
                <a:ext cx="354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725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71" y="725"/>
                    </a:lnTo>
                    <a:cubicBezTo>
                      <a:pt x="1260" y="725"/>
                      <a:pt x="1418" y="567"/>
                      <a:pt x="1418" y="378"/>
                    </a:cubicBezTo>
                    <a:cubicBezTo>
                      <a:pt x="1418" y="158"/>
                      <a:pt x="1260" y="0"/>
                      <a:pt x="10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Google Shape;11261;p136">
                <a:extLst>
                  <a:ext uri="{FF2B5EF4-FFF2-40B4-BE49-F238E27FC236}">
                    <a16:creationId xmlns:a16="http://schemas.microsoft.com/office/drawing/2014/main" id="{E5C4A344-48A5-2B50-4D25-E12E872E6E4E}"/>
                  </a:ext>
                </a:extLst>
              </p:cNvPr>
              <p:cNvSpPr/>
              <p:nvPr/>
            </p:nvSpPr>
            <p:spPr>
              <a:xfrm>
                <a:off x="-49499550" y="3598250"/>
                <a:ext cx="31525" cy="305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222" extrusionOk="0">
                    <a:moveTo>
                      <a:pt x="906" y="0"/>
                    </a:moveTo>
                    <a:cubicBezTo>
                      <a:pt x="812" y="0"/>
                      <a:pt x="709" y="32"/>
                      <a:pt x="630" y="95"/>
                    </a:cubicBezTo>
                    <a:lnTo>
                      <a:pt x="126" y="599"/>
                    </a:lnTo>
                    <a:cubicBezTo>
                      <a:pt x="0" y="725"/>
                      <a:pt x="0" y="945"/>
                      <a:pt x="126" y="1103"/>
                    </a:cubicBezTo>
                    <a:cubicBezTo>
                      <a:pt x="205" y="1182"/>
                      <a:pt x="292" y="1221"/>
                      <a:pt x="378" y="1221"/>
                    </a:cubicBezTo>
                    <a:cubicBezTo>
                      <a:pt x="465" y="1221"/>
                      <a:pt x="552" y="1182"/>
                      <a:pt x="630" y="1103"/>
                    </a:cubicBezTo>
                    <a:lnTo>
                      <a:pt x="1134" y="599"/>
                    </a:lnTo>
                    <a:cubicBezTo>
                      <a:pt x="1260" y="473"/>
                      <a:pt x="1260" y="252"/>
                      <a:pt x="1134" y="95"/>
                    </a:cubicBezTo>
                    <a:cubicBezTo>
                      <a:pt x="1087" y="32"/>
                      <a:pt x="1001" y="0"/>
                      <a:pt x="9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Google Shape;11262;p136">
                <a:extLst>
                  <a:ext uri="{FF2B5EF4-FFF2-40B4-BE49-F238E27FC236}">
                    <a16:creationId xmlns:a16="http://schemas.microsoft.com/office/drawing/2014/main" id="{CEDFCDDF-ADDB-17AA-73FE-3A2625A8837D}"/>
                  </a:ext>
                </a:extLst>
              </p:cNvPr>
              <p:cNvSpPr/>
              <p:nvPr/>
            </p:nvSpPr>
            <p:spPr>
              <a:xfrm>
                <a:off x="-49499550" y="3704575"/>
                <a:ext cx="31525" cy="299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198" extrusionOk="0">
                    <a:moveTo>
                      <a:pt x="390" y="0"/>
                    </a:moveTo>
                    <a:cubicBezTo>
                      <a:pt x="300" y="0"/>
                      <a:pt x="205" y="32"/>
                      <a:pt x="126" y="95"/>
                    </a:cubicBezTo>
                    <a:cubicBezTo>
                      <a:pt x="0" y="221"/>
                      <a:pt x="0" y="441"/>
                      <a:pt x="126" y="599"/>
                    </a:cubicBezTo>
                    <a:lnTo>
                      <a:pt x="630" y="1103"/>
                    </a:lnTo>
                    <a:cubicBezTo>
                      <a:pt x="693" y="1166"/>
                      <a:pt x="780" y="1198"/>
                      <a:pt x="871" y="1198"/>
                    </a:cubicBezTo>
                    <a:cubicBezTo>
                      <a:pt x="961" y="1198"/>
                      <a:pt x="1056" y="1166"/>
                      <a:pt x="1134" y="1103"/>
                    </a:cubicBezTo>
                    <a:cubicBezTo>
                      <a:pt x="1260" y="1009"/>
                      <a:pt x="1260" y="757"/>
                      <a:pt x="1134" y="599"/>
                    </a:cubicBezTo>
                    <a:lnTo>
                      <a:pt x="630" y="95"/>
                    </a:lnTo>
                    <a:cubicBezTo>
                      <a:pt x="567" y="32"/>
                      <a:pt x="481" y="0"/>
                      <a:pt x="39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Google Shape;11263;p136">
                <a:extLst>
                  <a:ext uri="{FF2B5EF4-FFF2-40B4-BE49-F238E27FC236}">
                    <a16:creationId xmlns:a16="http://schemas.microsoft.com/office/drawing/2014/main" id="{69E3C608-8089-FE17-6224-2B38B7C67088}"/>
                  </a:ext>
                </a:extLst>
              </p:cNvPr>
              <p:cNvSpPr/>
              <p:nvPr/>
            </p:nvSpPr>
            <p:spPr>
              <a:xfrm>
                <a:off x="-49725600" y="3551225"/>
                <a:ext cx="215050" cy="210875"/>
              </a:xfrm>
              <a:custGeom>
                <a:avLst/>
                <a:gdLst/>
                <a:ahLst/>
                <a:cxnLst/>
                <a:rect l="l" t="t" r="r" b="b"/>
                <a:pathLst>
                  <a:path w="8602" h="8435" extrusionOk="0">
                    <a:moveTo>
                      <a:pt x="4354" y="0"/>
                    </a:moveTo>
                    <a:cubicBezTo>
                      <a:pt x="4070" y="0"/>
                      <a:pt x="3783" y="28"/>
                      <a:pt x="3497" y="86"/>
                    </a:cubicBezTo>
                    <a:cubicBezTo>
                      <a:pt x="1922" y="401"/>
                      <a:pt x="630" y="1724"/>
                      <a:pt x="252" y="3299"/>
                    </a:cubicBezTo>
                    <a:cubicBezTo>
                      <a:pt x="0" y="4654"/>
                      <a:pt x="347" y="6040"/>
                      <a:pt x="1261" y="7017"/>
                    </a:cubicBezTo>
                    <a:cubicBezTo>
                      <a:pt x="1607" y="7395"/>
                      <a:pt x="1828" y="7930"/>
                      <a:pt x="1922" y="8434"/>
                    </a:cubicBezTo>
                    <a:lnTo>
                      <a:pt x="3025" y="8434"/>
                    </a:lnTo>
                    <a:lnTo>
                      <a:pt x="3025" y="5284"/>
                    </a:lnTo>
                    <a:cubicBezTo>
                      <a:pt x="3025" y="5158"/>
                      <a:pt x="4064" y="3141"/>
                      <a:pt x="4127" y="3047"/>
                    </a:cubicBezTo>
                    <a:cubicBezTo>
                      <a:pt x="4190" y="2921"/>
                      <a:pt x="4317" y="2858"/>
                      <a:pt x="4443" y="2858"/>
                    </a:cubicBezTo>
                    <a:cubicBezTo>
                      <a:pt x="4569" y="2858"/>
                      <a:pt x="4695" y="2921"/>
                      <a:pt x="4758" y="3047"/>
                    </a:cubicBezTo>
                    <a:cubicBezTo>
                      <a:pt x="4852" y="3141"/>
                      <a:pt x="5860" y="5158"/>
                      <a:pt x="5860" y="5284"/>
                    </a:cubicBezTo>
                    <a:lnTo>
                      <a:pt x="5860" y="8434"/>
                    </a:lnTo>
                    <a:lnTo>
                      <a:pt x="6963" y="8434"/>
                    </a:lnTo>
                    <a:cubicBezTo>
                      <a:pt x="7057" y="7930"/>
                      <a:pt x="7278" y="7395"/>
                      <a:pt x="7625" y="6985"/>
                    </a:cubicBezTo>
                    <a:cubicBezTo>
                      <a:pt x="8255" y="6260"/>
                      <a:pt x="8601" y="5284"/>
                      <a:pt x="8601" y="4244"/>
                    </a:cubicBezTo>
                    <a:cubicBezTo>
                      <a:pt x="8601" y="2984"/>
                      <a:pt x="8066" y="1787"/>
                      <a:pt x="7026" y="936"/>
                    </a:cubicBezTo>
                    <a:cubicBezTo>
                      <a:pt x="6270" y="327"/>
                      <a:pt x="5327" y="0"/>
                      <a:pt x="43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Google Shape;11264;p136">
                <a:extLst>
                  <a:ext uri="{FF2B5EF4-FFF2-40B4-BE49-F238E27FC236}">
                    <a16:creationId xmlns:a16="http://schemas.microsoft.com/office/drawing/2014/main" id="{2BDACCE6-A83E-1DB7-E316-E2C9585AED06}"/>
                  </a:ext>
                </a:extLst>
              </p:cNvPr>
              <p:cNvSpPr/>
              <p:nvPr/>
            </p:nvSpPr>
            <p:spPr>
              <a:xfrm>
                <a:off x="-49633450" y="3697475"/>
                <a:ext cx="35475" cy="654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2616" extrusionOk="0">
                    <a:moveTo>
                      <a:pt x="0" y="1"/>
                    </a:moveTo>
                    <a:lnTo>
                      <a:pt x="0" y="2616"/>
                    </a:lnTo>
                    <a:lnTo>
                      <a:pt x="1418" y="2616"/>
                    </a:lnTo>
                    <a:lnTo>
                      <a:pt x="1418" y="1"/>
                    </a:lnTo>
                    <a:cubicBezTo>
                      <a:pt x="1198" y="95"/>
                      <a:pt x="946" y="127"/>
                      <a:pt x="725" y="127"/>
                    </a:cubicBezTo>
                    <a:cubicBezTo>
                      <a:pt x="473" y="127"/>
                      <a:pt x="252" y="95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Google Shape;11265;p136">
                <a:extLst>
                  <a:ext uri="{FF2B5EF4-FFF2-40B4-BE49-F238E27FC236}">
                    <a16:creationId xmlns:a16="http://schemas.microsoft.com/office/drawing/2014/main" id="{5D9DDC2A-8C83-FFF6-CAF8-8EE7BBB2B6B6}"/>
                  </a:ext>
                </a:extLst>
              </p:cNvPr>
              <p:cNvSpPr/>
              <p:nvPr/>
            </p:nvSpPr>
            <p:spPr>
              <a:xfrm>
                <a:off x="-49676775" y="3780975"/>
                <a:ext cx="123675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1387" extrusionOk="0">
                    <a:moveTo>
                      <a:pt x="1" y="0"/>
                    </a:moveTo>
                    <a:lnTo>
                      <a:pt x="1" y="347"/>
                    </a:lnTo>
                    <a:cubicBezTo>
                      <a:pt x="1" y="946"/>
                      <a:pt x="473" y="1387"/>
                      <a:pt x="1072" y="1387"/>
                    </a:cubicBezTo>
                    <a:lnTo>
                      <a:pt x="3876" y="1387"/>
                    </a:lnTo>
                    <a:cubicBezTo>
                      <a:pt x="4474" y="1387"/>
                      <a:pt x="4947" y="946"/>
                      <a:pt x="4947" y="347"/>
                    </a:cubicBezTo>
                    <a:lnTo>
                      <a:pt x="494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Google Shape;11266;p136">
                <a:extLst>
                  <a:ext uri="{FF2B5EF4-FFF2-40B4-BE49-F238E27FC236}">
                    <a16:creationId xmlns:a16="http://schemas.microsoft.com/office/drawing/2014/main" id="{02A6DC1E-464E-C18A-4737-C2ED03485EC1}"/>
                  </a:ext>
                </a:extLst>
              </p:cNvPr>
              <p:cNvSpPr/>
              <p:nvPr/>
            </p:nvSpPr>
            <p:spPr>
              <a:xfrm>
                <a:off x="-49630300" y="3651800"/>
                <a:ext cx="29150" cy="31325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1253" extrusionOk="0">
                    <a:moveTo>
                      <a:pt x="599" y="1"/>
                    </a:moveTo>
                    <a:lnTo>
                      <a:pt x="0" y="1135"/>
                    </a:lnTo>
                    <a:cubicBezTo>
                      <a:pt x="189" y="1214"/>
                      <a:pt x="386" y="1253"/>
                      <a:pt x="583" y="1253"/>
                    </a:cubicBezTo>
                    <a:cubicBezTo>
                      <a:pt x="780" y="1253"/>
                      <a:pt x="977" y="1214"/>
                      <a:pt x="1166" y="1135"/>
                    </a:cubicBezTo>
                    <a:lnTo>
                      <a:pt x="599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Google Shape;11267;p136">
                <a:extLst>
                  <a:ext uri="{FF2B5EF4-FFF2-40B4-BE49-F238E27FC236}">
                    <a16:creationId xmlns:a16="http://schemas.microsoft.com/office/drawing/2014/main" id="{21367C29-9282-64B1-1045-D314C2F0A5CB}"/>
                  </a:ext>
                </a:extLst>
              </p:cNvPr>
              <p:cNvSpPr/>
              <p:nvPr/>
            </p:nvSpPr>
            <p:spPr>
              <a:xfrm>
                <a:off x="-49657875" y="3833750"/>
                <a:ext cx="851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725" extrusionOk="0">
                    <a:moveTo>
                      <a:pt x="1" y="0"/>
                    </a:moveTo>
                    <a:cubicBezTo>
                      <a:pt x="158" y="410"/>
                      <a:pt x="536" y="725"/>
                      <a:pt x="977" y="725"/>
                    </a:cubicBezTo>
                    <a:lnTo>
                      <a:pt x="2395" y="725"/>
                    </a:lnTo>
                    <a:cubicBezTo>
                      <a:pt x="2868" y="725"/>
                      <a:pt x="3246" y="410"/>
                      <a:pt x="340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1" name="Google Shape;951;p66"/>
          <p:cNvGrpSpPr/>
          <p:nvPr/>
        </p:nvGrpSpPr>
        <p:grpSpPr>
          <a:xfrm>
            <a:off x="1290805" y="257706"/>
            <a:ext cx="6557746" cy="4867813"/>
            <a:chOff x="3467650" y="1777750"/>
            <a:chExt cx="2872425" cy="2132200"/>
          </a:xfrm>
        </p:grpSpPr>
        <p:sp>
          <p:nvSpPr>
            <p:cNvPr id="952" name="Google Shape;952;p66"/>
            <p:cNvSpPr/>
            <p:nvPr/>
          </p:nvSpPr>
          <p:spPr>
            <a:xfrm>
              <a:off x="3467650" y="1777750"/>
              <a:ext cx="2872425" cy="2109400"/>
            </a:xfrm>
            <a:custGeom>
              <a:avLst/>
              <a:gdLst/>
              <a:ahLst/>
              <a:cxnLst/>
              <a:rect l="l" t="t" r="r" b="b"/>
              <a:pathLst>
                <a:path w="114897" h="84376" extrusionOk="0">
                  <a:moveTo>
                    <a:pt x="88995" y="0"/>
                  </a:moveTo>
                  <a:cubicBezTo>
                    <a:pt x="72338" y="0"/>
                    <a:pt x="59181" y="12217"/>
                    <a:pt x="42889" y="13858"/>
                  </a:cubicBezTo>
                  <a:cubicBezTo>
                    <a:pt x="36658" y="14496"/>
                    <a:pt x="30396" y="14162"/>
                    <a:pt x="24135" y="14557"/>
                  </a:cubicBezTo>
                  <a:cubicBezTo>
                    <a:pt x="20214" y="14830"/>
                    <a:pt x="16141" y="15438"/>
                    <a:pt x="12858" y="17596"/>
                  </a:cubicBezTo>
                  <a:cubicBezTo>
                    <a:pt x="8967" y="20150"/>
                    <a:pt x="6779" y="24831"/>
                    <a:pt x="6870" y="29420"/>
                  </a:cubicBezTo>
                  <a:cubicBezTo>
                    <a:pt x="6992" y="34892"/>
                    <a:pt x="10062" y="38478"/>
                    <a:pt x="13162" y="42642"/>
                  </a:cubicBezTo>
                  <a:cubicBezTo>
                    <a:pt x="15168" y="45317"/>
                    <a:pt x="16445" y="48570"/>
                    <a:pt x="16688" y="51913"/>
                  </a:cubicBezTo>
                  <a:cubicBezTo>
                    <a:pt x="16992" y="56290"/>
                    <a:pt x="13709" y="59360"/>
                    <a:pt x="10274" y="61579"/>
                  </a:cubicBezTo>
                  <a:cubicBezTo>
                    <a:pt x="7600" y="63281"/>
                    <a:pt x="4651" y="64831"/>
                    <a:pt x="2797" y="67384"/>
                  </a:cubicBezTo>
                  <a:cubicBezTo>
                    <a:pt x="92" y="71093"/>
                    <a:pt x="1" y="76989"/>
                    <a:pt x="3648" y="80151"/>
                  </a:cubicBezTo>
                  <a:cubicBezTo>
                    <a:pt x="5685" y="81913"/>
                    <a:pt x="8724" y="82096"/>
                    <a:pt x="10426" y="84376"/>
                  </a:cubicBezTo>
                  <a:lnTo>
                    <a:pt x="16536" y="84376"/>
                  </a:lnTo>
                  <a:lnTo>
                    <a:pt x="32068" y="84345"/>
                  </a:lnTo>
                  <a:lnTo>
                    <a:pt x="52859" y="84315"/>
                  </a:lnTo>
                  <a:lnTo>
                    <a:pt x="74744" y="84254"/>
                  </a:lnTo>
                  <a:cubicBezTo>
                    <a:pt x="81005" y="84254"/>
                    <a:pt x="87297" y="84224"/>
                    <a:pt x="93559" y="84224"/>
                  </a:cubicBezTo>
                  <a:cubicBezTo>
                    <a:pt x="96629" y="84224"/>
                    <a:pt x="99729" y="84193"/>
                    <a:pt x="102799" y="84193"/>
                  </a:cubicBezTo>
                  <a:cubicBezTo>
                    <a:pt x="103538" y="84193"/>
                    <a:pt x="104225" y="84312"/>
                    <a:pt x="104880" y="84312"/>
                  </a:cubicBezTo>
                  <a:cubicBezTo>
                    <a:pt x="105465" y="84312"/>
                    <a:pt x="106023" y="84217"/>
                    <a:pt x="106568" y="83859"/>
                  </a:cubicBezTo>
                  <a:cubicBezTo>
                    <a:pt x="106659" y="83768"/>
                    <a:pt x="106750" y="83707"/>
                    <a:pt x="106842" y="83616"/>
                  </a:cubicBezTo>
                  <a:cubicBezTo>
                    <a:pt x="109243" y="81518"/>
                    <a:pt x="111583" y="78904"/>
                    <a:pt x="112039" y="75622"/>
                  </a:cubicBezTo>
                  <a:cubicBezTo>
                    <a:pt x="112495" y="72005"/>
                    <a:pt x="110489" y="68752"/>
                    <a:pt x="108240" y="66108"/>
                  </a:cubicBezTo>
                  <a:cubicBezTo>
                    <a:pt x="106355" y="63919"/>
                    <a:pt x="104197" y="61974"/>
                    <a:pt x="102373" y="59725"/>
                  </a:cubicBezTo>
                  <a:cubicBezTo>
                    <a:pt x="100519" y="57506"/>
                    <a:pt x="99000" y="54861"/>
                    <a:pt x="98756" y="51974"/>
                  </a:cubicBezTo>
                  <a:cubicBezTo>
                    <a:pt x="98361" y="47688"/>
                    <a:pt x="100762" y="43797"/>
                    <a:pt x="103559" y="40758"/>
                  </a:cubicBezTo>
                  <a:cubicBezTo>
                    <a:pt x="108331" y="35560"/>
                    <a:pt x="113103" y="31396"/>
                    <a:pt x="113772" y="23949"/>
                  </a:cubicBezTo>
                  <a:cubicBezTo>
                    <a:pt x="114896" y="11578"/>
                    <a:pt x="103346" y="1122"/>
                    <a:pt x="91826" y="119"/>
                  </a:cubicBezTo>
                  <a:cubicBezTo>
                    <a:pt x="90871" y="38"/>
                    <a:pt x="89927" y="0"/>
                    <a:pt x="88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6"/>
            <p:cNvSpPr/>
            <p:nvPr/>
          </p:nvSpPr>
          <p:spPr>
            <a:xfrm>
              <a:off x="4416750" y="3824050"/>
              <a:ext cx="943825" cy="44100"/>
            </a:xfrm>
            <a:custGeom>
              <a:avLst/>
              <a:gdLst/>
              <a:ahLst/>
              <a:cxnLst/>
              <a:rect l="l" t="t" r="r" b="b"/>
              <a:pathLst>
                <a:path w="37753" h="1764" extrusionOk="0">
                  <a:moveTo>
                    <a:pt x="1" y="1"/>
                  </a:moveTo>
                  <a:lnTo>
                    <a:pt x="1" y="1764"/>
                  </a:lnTo>
                  <a:lnTo>
                    <a:pt x="37752" y="1764"/>
                  </a:lnTo>
                  <a:lnTo>
                    <a:pt x="377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6"/>
            <p:cNvSpPr/>
            <p:nvPr/>
          </p:nvSpPr>
          <p:spPr>
            <a:xfrm>
              <a:off x="3742725" y="2099100"/>
              <a:ext cx="2306300" cy="1291075"/>
            </a:xfrm>
            <a:custGeom>
              <a:avLst/>
              <a:gdLst/>
              <a:ahLst/>
              <a:cxnLst/>
              <a:rect l="l" t="t" r="r" b="b"/>
              <a:pathLst>
                <a:path w="92252" h="51643" extrusionOk="0">
                  <a:moveTo>
                    <a:pt x="4834" y="1"/>
                  </a:moveTo>
                  <a:cubicBezTo>
                    <a:pt x="2159" y="1"/>
                    <a:pt x="1" y="2159"/>
                    <a:pt x="1" y="4834"/>
                  </a:cubicBezTo>
                  <a:lnTo>
                    <a:pt x="1" y="51643"/>
                  </a:lnTo>
                  <a:lnTo>
                    <a:pt x="92252" y="51643"/>
                  </a:lnTo>
                  <a:lnTo>
                    <a:pt x="92252" y="4834"/>
                  </a:lnTo>
                  <a:cubicBezTo>
                    <a:pt x="92252" y="2159"/>
                    <a:pt x="90094" y="1"/>
                    <a:pt x="87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6"/>
            <p:cNvSpPr/>
            <p:nvPr/>
          </p:nvSpPr>
          <p:spPr>
            <a:xfrm>
              <a:off x="3742725" y="3390150"/>
              <a:ext cx="2306300" cy="221150"/>
            </a:xfrm>
            <a:custGeom>
              <a:avLst/>
              <a:gdLst/>
              <a:ahLst/>
              <a:cxnLst/>
              <a:rect l="l" t="t" r="r" b="b"/>
              <a:pathLst>
                <a:path w="92252" h="8846" extrusionOk="0">
                  <a:moveTo>
                    <a:pt x="1" y="1"/>
                  </a:moveTo>
                  <a:lnTo>
                    <a:pt x="1" y="4043"/>
                  </a:lnTo>
                  <a:cubicBezTo>
                    <a:pt x="1" y="6718"/>
                    <a:pt x="2159" y="8846"/>
                    <a:pt x="4804" y="8846"/>
                  </a:cubicBezTo>
                  <a:lnTo>
                    <a:pt x="87449" y="8846"/>
                  </a:lnTo>
                  <a:cubicBezTo>
                    <a:pt x="90094" y="8846"/>
                    <a:pt x="92252" y="6718"/>
                    <a:pt x="92252" y="4043"/>
                  </a:cubicBezTo>
                  <a:lnTo>
                    <a:pt x="922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6"/>
            <p:cNvSpPr/>
            <p:nvPr/>
          </p:nvSpPr>
          <p:spPr>
            <a:xfrm>
              <a:off x="3821000" y="2173575"/>
              <a:ext cx="2135325" cy="1136825"/>
            </a:xfrm>
            <a:custGeom>
              <a:avLst/>
              <a:gdLst/>
              <a:ahLst/>
              <a:cxnLst/>
              <a:rect l="l" t="t" r="r" b="b"/>
              <a:pathLst>
                <a:path w="85413" h="45473" extrusionOk="0">
                  <a:moveTo>
                    <a:pt x="1" y="0"/>
                  </a:moveTo>
                  <a:lnTo>
                    <a:pt x="1" y="45472"/>
                  </a:lnTo>
                  <a:lnTo>
                    <a:pt x="85413" y="45472"/>
                  </a:lnTo>
                  <a:lnTo>
                    <a:pt x="85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6"/>
            <p:cNvSpPr/>
            <p:nvPr/>
          </p:nvSpPr>
          <p:spPr>
            <a:xfrm>
              <a:off x="4685000" y="3473750"/>
              <a:ext cx="426325" cy="53975"/>
            </a:xfrm>
            <a:custGeom>
              <a:avLst/>
              <a:gdLst/>
              <a:ahLst/>
              <a:cxnLst/>
              <a:rect l="l" t="t" r="r" b="b"/>
              <a:pathLst>
                <a:path w="17053" h="2159" extrusionOk="0">
                  <a:moveTo>
                    <a:pt x="1" y="0"/>
                  </a:moveTo>
                  <a:lnTo>
                    <a:pt x="1" y="2158"/>
                  </a:lnTo>
                  <a:lnTo>
                    <a:pt x="17053" y="2158"/>
                  </a:lnTo>
                  <a:lnTo>
                    <a:pt x="170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6"/>
            <p:cNvSpPr/>
            <p:nvPr/>
          </p:nvSpPr>
          <p:spPr>
            <a:xfrm>
              <a:off x="4609775" y="3611275"/>
              <a:ext cx="572975" cy="212800"/>
            </a:xfrm>
            <a:custGeom>
              <a:avLst/>
              <a:gdLst/>
              <a:ahLst/>
              <a:cxnLst/>
              <a:rect l="l" t="t" r="r" b="b"/>
              <a:pathLst>
                <a:path w="22919" h="8512" extrusionOk="0">
                  <a:moveTo>
                    <a:pt x="1216" y="1"/>
                  </a:moveTo>
                  <a:lnTo>
                    <a:pt x="0" y="8512"/>
                  </a:lnTo>
                  <a:lnTo>
                    <a:pt x="22919" y="8512"/>
                  </a:lnTo>
                  <a:lnTo>
                    <a:pt x="21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6"/>
            <p:cNvSpPr/>
            <p:nvPr/>
          </p:nvSpPr>
          <p:spPr>
            <a:xfrm>
              <a:off x="4636375" y="3611275"/>
              <a:ext cx="519025" cy="23600"/>
            </a:xfrm>
            <a:custGeom>
              <a:avLst/>
              <a:gdLst/>
              <a:ahLst/>
              <a:cxnLst/>
              <a:rect l="l" t="t" r="r" b="b"/>
              <a:pathLst>
                <a:path w="20761" h="944" extrusionOk="0">
                  <a:moveTo>
                    <a:pt x="152" y="1"/>
                  </a:moveTo>
                  <a:lnTo>
                    <a:pt x="0" y="943"/>
                  </a:lnTo>
                  <a:lnTo>
                    <a:pt x="20761" y="943"/>
                  </a:lnTo>
                  <a:lnTo>
                    <a:pt x="20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6"/>
            <p:cNvSpPr/>
            <p:nvPr/>
          </p:nvSpPr>
          <p:spPr>
            <a:xfrm>
              <a:off x="3662200" y="3868125"/>
              <a:ext cx="2476500" cy="41825"/>
            </a:xfrm>
            <a:custGeom>
              <a:avLst/>
              <a:gdLst/>
              <a:ahLst/>
              <a:cxnLst/>
              <a:rect l="l" t="t" r="r" b="b"/>
              <a:pathLst>
                <a:path w="99060" h="1673" extrusionOk="0">
                  <a:moveTo>
                    <a:pt x="0" y="1"/>
                  </a:moveTo>
                  <a:lnTo>
                    <a:pt x="0" y="1672"/>
                  </a:lnTo>
                  <a:lnTo>
                    <a:pt x="99060" y="1672"/>
                  </a:lnTo>
                  <a:lnTo>
                    <a:pt x="990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1" name="Google Shape;961;p66"/>
          <p:cNvSpPr txBox="1">
            <a:spLocks noGrp="1"/>
          </p:cNvSpPr>
          <p:nvPr>
            <p:ph type="ctrTitle"/>
          </p:nvPr>
        </p:nvSpPr>
        <p:spPr>
          <a:xfrm>
            <a:off x="2527904" y="947970"/>
            <a:ext cx="4029589" cy="19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962" name="Google Shape;962;p66"/>
          <p:cNvSpPr/>
          <p:nvPr/>
        </p:nvSpPr>
        <p:spPr>
          <a:xfrm>
            <a:off x="6810899" y="196978"/>
            <a:ext cx="665151" cy="661225"/>
          </a:xfrm>
          <a:custGeom>
            <a:avLst/>
            <a:gdLst/>
            <a:ahLst/>
            <a:cxnLst/>
            <a:rect l="l" t="t" r="r" b="b"/>
            <a:pathLst>
              <a:path w="9148" h="9094" extrusionOk="0">
                <a:moveTo>
                  <a:pt x="4561" y="2153"/>
                </a:moveTo>
                <a:cubicBezTo>
                  <a:pt x="4628" y="2153"/>
                  <a:pt x="4697" y="2157"/>
                  <a:pt x="4770" y="2164"/>
                </a:cubicBezTo>
                <a:cubicBezTo>
                  <a:pt x="4799" y="2164"/>
                  <a:pt x="4828" y="2164"/>
                  <a:pt x="4871" y="2179"/>
                </a:cubicBezTo>
                <a:lnTo>
                  <a:pt x="4972" y="2193"/>
                </a:lnTo>
                <a:cubicBezTo>
                  <a:pt x="5001" y="2193"/>
                  <a:pt x="5030" y="2193"/>
                  <a:pt x="5074" y="2208"/>
                </a:cubicBezTo>
                <a:cubicBezTo>
                  <a:pt x="5146" y="2222"/>
                  <a:pt x="5233" y="2251"/>
                  <a:pt x="5320" y="2280"/>
                </a:cubicBezTo>
                <a:lnTo>
                  <a:pt x="5393" y="2295"/>
                </a:lnTo>
                <a:cubicBezTo>
                  <a:pt x="5494" y="2338"/>
                  <a:pt x="5610" y="2382"/>
                  <a:pt x="5712" y="2440"/>
                </a:cubicBezTo>
                <a:cubicBezTo>
                  <a:pt x="5755" y="2469"/>
                  <a:pt x="5784" y="2483"/>
                  <a:pt x="5813" y="2498"/>
                </a:cubicBezTo>
                <a:cubicBezTo>
                  <a:pt x="5842" y="2527"/>
                  <a:pt x="5886" y="2541"/>
                  <a:pt x="5915" y="2570"/>
                </a:cubicBezTo>
                <a:lnTo>
                  <a:pt x="6002" y="2628"/>
                </a:lnTo>
                <a:lnTo>
                  <a:pt x="6016" y="2643"/>
                </a:lnTo>
                <a:cubicBezTo>
                  <a:pt x="6045" y="2657"/>
                  <a:pt x="6074" y="2686"/>
                  <a:pt x="6103" y="2715"/>
                </a:cubicBezTo>
                <a:cubicBezTo>
                  <a:pt x="6132" y="2730"/>
                  <a:pt x="6161" y="2759"/>
                  <a:pt x="6190" y="2788"/>
                </a:cubicBezTo>
                <a:cubicBezTo>
                  <a:pt x="6248" y="2845"/>
                  <a:pt x="6306" y="2903"/>
                  <a:pt x="6364" y="2961"/>
                </a:cubicBezTo>
                <a:cubicBezTo>
                  <a:pt x="6379" y="2990"/>
                  <a:pt x="6408" y="3005"/>
                  <a:pt x="6422" y="3034"/>
                </a:cubicBezTo>
                <a:cubicBezTo>
                  <a:pt x="6466" y="3077"/>
                  <a:pt x="6495" y="3121"/>
                  <a:pt x="6524" y="3164"/>
                </a:cubicBezTo>
                <a:lnTo>
                  <a:pt x="6567" y="3222"/>
                </a:lnTo>
                <a:cubicBezTo>
                  <a:pt x="6625" y="3309"/>
                  <a:pt x="6668" y="3382"/>
                  <a:pt x="6712" y="3469"/>
                </a:cubicBezTo>
                <a:cubicBezTo>
                  <a:pt x="6726" y="3498"/>
                  <a:pt x="6741" y="3527"/>
                  <a:pt x="6755" y="3556"/>
                </a:cubicBezTo>
                <a:lnTo>
                  <a:pt x="6770" y="3570"/>
                </a:lnTo>
                <a:cubicBezTo>
                  <a:pt x="6784" y="3614"/>
                  <a:pt x="6799" y="3643"/>
                  <a:pt x="6813" y="3686"/>
                </a:cubicBezTo>
                <a:lnTo>
                  <a:pt x="6813" y="3701"/>
                </a:lnTo>
                <a:cubicBezTo>
                  <a:pt x="6828" y="3730"/>
                  <a:pt x="6828" y="3759"/>
                  <a:pt x="6842" y="3788"/>
                </a:cubicBezTo>
                <a:cubicBezTo>
                  <a:pt x="6857" y="3802"/>
                  <a:pt x="6857" y="3817"/>
                  <a:pt x="6857" y="3846"/>
                </a:cubicBezTo>
                <a:cubicBezTo>
                  <a:pt x="6886" y="3918"/>
                  <a:pt x="6900" y="3991"/>
                  <a:pt x="6929" y="4078"/>
                </a:cubicBezTo>
                <a:cubicBezTo>
                  <a:pt x="6929" y="4107"/>
                  <a:pt x="6929" y="4121"/>
                  <a:pt x="6944" y="4150"/>
                </a:cubicBezTo>
                <a:cubicBezTo>
                  <a:pt x="6944" y="4208"/>
                  <a:pt x="6958" y="4266"/>
                  <a:pt x="6973" y="4324"/>
                </a:cubicBezTo>
                <a:cubicBezTo>
                  <a:pt x="6973" y="4382"/>
                  <a:pt x="6973" y="4498"/>
                  <a:pt x="6973" y="4585"/>
                </a:cubicBezTo>
                <a:cubicBezTo>
                  <a:pt x="6973" y="4657"/>
                  <a:pt x="6987" y="4701"/>
                  <a:pt x="6987" y="4788"/>
                </a:cubicBezTo>
                <a:cubicBezTo>
                  <a:pt x="6987" y="4788"/>
                  <a:pt x="6987" y="4802"/>
                  <a:pt x="6987" y="4802"/>
                </a:cubicBezTo>
                <a:lnTo>
                  <a:pt x="6973" y="4933"/>
                </a:lnTo>
                <a:cubicBezTo>
                  <a:pt x="6973" y="4976"/>
                  <a:pt x="6958" y="5005"/>
                  <a:pt x="6944" y="5049"/>
                </a:cubicBezTo>
                <a:cubicBezTo>
                  <a:pt x="6929" y="5136"/>
                  <a:pt x="6900" y="5208"/>
                  <a:pt x="6871" y="5295"/>
                </a:cubicBezTo>
                <a:cubicBezTo>
                  <a:pt x="6857" y="5339"/>
                  <a:pt x="6842" y="5382"/>
                  <a:pt x="6828" y="5426"/>
                </a:cubicBezTo>
                <a:cubicBezTo>
                  <a:pt x="6813" y="5484"/>
                  <a:pt x="6799" y="5513"/>
                  <a:pt x="6770" y="5556"/>
                </a:cubicBezTo>
                <a:lnTo>
                  <a:pt x="6726" y="5643"/>
                </a:lnTo>
                <a:cubicBezTo>
                  <a:pt x="6697" y="5716"/>
                  <a:pt x="6639" y="5788"/>
                  <a:pt x="6596" y="5861"/>
                </a:cubicBezTo>
                <a:lnTo>
                  <a:pt x="6553" y="5919"/>
                </a:lnTo>
                <a:cubicBezTo>
                  <a:pt x="6553" y="5933"/>
                  <a:pt x="6553" y="5948"/>
                  <a:pt x="6538" y="5948"/>
                </a:cubicBezTo>
                <a:lnTo>
                  <a:pt x="6495" y="6020"/>
                </a:lnTo>
                <a:lnTo>
                  <a:pt x="6422" y="6093"/>
                </a:lnTo>
                <a:cubicBezTo>
                  <a:pt x="6379" y="6151"/>
                  <a:pt x="6335" y="6194"/>
                  <a:pt x="6292" y="6237"/>
                </a:cubicBezTo>
                <a:cubicBezTo>
                  <a:pt x="6263" y="6266"/>
                  <a:pt x="6248" y="6281"/>
                  <a:pt x="6219" y="6310"/>
                </a:cubicBezTo>
                <a:lnTo>
                  <a:pt x="6161" y="6368"/>
                </a:lnTo>
                <a:lnTo>
                  <a:pt x="6060" y="6440"/>
                </a:lnTo>
                <a:cubicBezTo>
                  <a:pt x="5973" y="6513"/>
                  <a:pt x="5900" y="6571"/>
                  <a:pt x="5813" y="6614"/>
                </a:cubicBezTo>
                <a:lnTo>
                  <a:pt x="5726" y="6672"/>
                </a:lnTo>
                <a:lnTo>
                  <a:pt x="5625" y="6716"/>
                </a:lnTo>
                <a:lnTo>
                  <a:pt x="5538" y="6759"/>
                </a:lnTo>
                <a:lnTo>
                  <a:pt x="5378" y="6817"/>
                </a:lnTo>
                <a:cubicBezTo>
                  <a:pt x="5349" y="6832"/>
                  <a:pt x="5306" y="6846"/>
                  <a:pt x="5277" y="6846"/>
                </a:cubicBezTo>
                <a:cubicBezTo>
                  <a:pt x="5219" y="6875"/>
                  <a:pt x="5146" y="6890"/>
                  <a:pt x="5088" y="6904"/>
                </a:cubicBezTo>
                <a:cubicBezTo>
                  <a:pt x="5045" y="6904"/>
                  <a:pt x="5016" y="6919"/>
                  <a:pt x="4987" y="6919"/>
                </a:cubicBezTo>
                <a:cubicBezTo>
                  <a:pt x="4944" y="6933"/>
                  <a:pt x="4915" y="6933"/>
                  <a:pt x="4886" y="6933"/>
                </a:cubicBezTo>
                <a:cubicBezTo>
                  <a:pt x="4763" y="6944"/>
                  <a:pt x="4640" y="6954"/>
                  <a:pt x="4517" y="6954"/>
                </a:cubicBezTo>
                <a:cubicBezTo>
                  <a:pt x="4466" y="6954"/>
                  <a:pt x="4415" y="6952"/>
                  <a:pt x="4364" y="6948"/>
                </a:cubicBezTo>
                <a:cubicBezTo>
                  <a:pt x="4335" y="6948"/>
                  <a:pt x="4306" y="6933"/>
                  <a:pt x="4277" y="6933"/>
                </a:cubicBezTo>
                <a:cubicBezTo>
                  <a:pt x="4233" y="6933"/>
                  <a:pt x="4204" y="6933"/>
                  <a:pt x="4175" y="6919"/>
                </a:cubicBezTo>
                <a:cubicBezTo>
                  <a:pt x="4132" y="6919"/>
                  <a:pt x="4103" y="6904"/>
                  <a:pt x="4074" y="6904"/>
                </a:cubicBezTo>
                <a:cubicBezTo>
                  <a:pt x="3958" y="6875"/>
                  <a:pt x="3842" y="6846"/>
                  <a:pt x="3726" y="6803"/>
                </a:cubicBezTo>
                <a:cubicBezTo>
                  <a:pt x="3697" y="6788"/>
                  <a:pt x="3668" y="6788"/>
                  <a:pt x="3624" y="6774"/>
                </a:cubicBezTo>
                <a:lnTo>
                  <a:pt x="3523" y="6730"/>
                </a:lnTo>
                <a:lnTo>
                  <a:pt x="3508" y="6730"/>
                </a:lnTo>
                <a:cubicBezTo>
                  <a:pt x="3479" y="6716"/>
                  <a:pt x="3450" y="6701"/>
                  <a:pt x="3407" y="6687"/>
                </a:cubicBezTo>
                <a:cubicBezTo>
                  <a:pt x="3349" y="6643"/>
                  <a:pt x="3277" y="6600"/>
                  <a:pt x="3219" y="6556"/>
                </a:cubicBezTo>
                <a:cubicBezTo>
                  <a:pt x="3175" y="6542"/>
                  <a:pt x="3146" y="6527"/>
                  <a:pt x="3117" y="6498"/>
                </a:cubicBezTo>
                <a:lnTo>
                  <a:pt x="3045" y="6440"/>
                </a:lnTo>
                <a:cubicBezTo>
                  <a:pt x="3001" y="6411"/>
                  <a:pt x="2972" y="6368"/>
                  <a:pt x="2929" y="6339"/>
                </a:cubicBezTo>
                <a:cubicBezTo>
                  <a:pt x="2900" y="6310"/>
                  <a:pt x="2871" y="6281"/>
                  <a:pt x="2827" y="6237"/>
                </a:cubicBezTo>
                <a:lnTo>
                  <a:pt x="2755" y="6151"/>
                </a:lnTo>
                <a:cubicBezTo>
                  <a:pt x="2653" y="6049"/>
                  <a:pt x="2581" y="5933"/>
                  <a:pt x="2494" y="5817"/>
                </a:cubicBezTo>
                <a:cubicBezTo>
                  <a:pt x="2479" y="5774"/>
                  <a:pt x="2465" y="5745"/>
                  <a:pt x="2436" y="5716"/>
                </a:cubicBezTo>
                <a:cubicBezTo>
                  <a:pt x="2421" y="5672"/>
                  <a:pt x="2392" y="5629"/>
                  <a:pt x="2378" y="5600"/>
                </a:cubicBezTo>
                <a:cubicBezTo>
                  <a:pt x="2363" y="5556"/>
                  <a:pt x="2363" y="5556"/>
                  <a:pt x="2349" y="5527"/>
                </a:cubicBezTo>
                <a:cubicBezTo>
                  <a:pt x="2349" y="5513"/>
                  <a:pt x="2334" y="5498"/>
                  <a:pt x="2334" y="5484"/>
                </a:cubicBezTo>
                <a:cubicBezTo>
                  <a:pt x="2334" y="5469"/>
                  <a:pt x="2320" y="5440"/>
                  <a:pt x="2305" y="5426"/>
                </a:cubicBezTo>
                <a:cubicBezTo>
                  <a:pt x="2305" y="5397"/>
                  <a:pt x="2291" y="5368"/>
                  <a:pt x="2276" y="5339"/>
                </a:cubicBezTo>
                <a:cubicBezTo>
                  <a:pt x="2276" y="5339"/>
                  <a:pt x="2276" y="5324"/>
                  <a:pt x="2276" y="5310"/>
                </a:cubicBezTo>
                <a:cubicBezTo>
                  <a:pt x="2262" y="5281"/>
                  <a:pt x="2247" y="5252"/>
                  <a:pt x="2247" y="5223"/>
                </a:cubicBezTo>
                <a:cubicBezTo>
                  <a:pt x="2233" y="5165"/>
                  <a:pt x="2218" y="5121"/>
                  <a:pt x="2204" y="5063"/>
                </a:cubicBezTo>
                <a:cubicBezTo>
                  <a:pt x="2204" y="5034"/>
                  <a:pt x="2189" y="5005"/>
                  <a:pt x="2189" y="4976"/>
                </a:cubicBezTo>
                <a:cubicBezTo>
                  <a:pt x="2175" y="4918"/>
                  <a:pt x="2160" y="4860"/>
                  <a:pt x="2160" y="4802"/>
                </a:cubicBezTo>
                <a:cubicBezTo>
                  <a:pt x="2160" y="4730"/>
                  <a:pt x="2146" y="4643"/>
                  <a:pt x="2146" y="4556"/>
                </a:cubicBezTo>
                <a:cubicBezTo>
                  <a:pt x="2146" y="4484"/>
                  <a:pt x="2160" y="4397"/>
                  <a:pt x="2160" y="4310"/>
                </a:cubicBezTo>
                <a:cubicBezTo>
                  <a:pt x="2160" y="4310"/>
                  <a:pt x="2160" y="4295"/>
                  <a:pt x="2160" y="4295"/>
                </a:cubicBezTo>
                <a:cubicBezTo>
                  <a:pt x="2160" y="4252"/>
                  <a:pt x="2175" y="4208"/>
                  <a:pt x="2175" y="4179"/>
                </a:cubicBezTo>
                <a:cubicBezTo>
                  <a:pt x="2189" y="4136"/>
                  <a:pt x="2189" y="4092"/>
                  <a:pt x="2204" y="4049"/>
                </a:cubicBezTo>
                <a:cubicBezTo>
                  <a:pt x="2218" y="3962"/>
                  <a:pt x="2247" y="3889"/>
                  <a:pt x="2262" y="3802"/>
                </a:cubicBezTo>
                <a:lnTo>
                  <a:pt x="2305" y="3715"/>
                </a:lnTo>
                <a:cubicBezTo>
                  <a:pt x="2305" y="3686"/>
                  <a:pt x="2320" y="3657"/>
                  <a:pt x="2334" y="3643"/>
                </a:cubicBezTo>
                <a:cubicBezTo>
                  <a:pt x="2334" y="3614"/>
                  <a:pt x="2349" y="3599"/>
                  <a:pt x="2349" y="3585"/>
                </a:cubicBezTo>
                <a:cubicBezTo>
                  <a:pt x="2363" y="3570"/>
                  <a:pt x="2378" y="3541"/>
                  <a:pt x="2378" y="3527"/>
                </a:cubicBezTo>
                <a:cubicBezTo>
                  <a:pt x="2407" y="3454"/>
                  <a:pt x="2450" y="3396"/>
                  <a:pt x="2479" y="3338"/>
                </a:cubicBezTo>
                <a:lnTo>
                  <a:pt x="2537" y="3251"/>
                </a:lnTo>
                <a:lnTo>
                  <a:pt x="2581" y="3179"/>
                </a:lnTo>
                <a:cubicBezTo>
                  <a:pt x="2610" y="3135"/>
                  <a:pt x="2639" y="3106"/>
                  <a:pt x="2668" y="3077"/>
                </a:cubicBezTo>
                <a:cubicBezTo>
                  <a:pt x="2697" y="3034"/>
                  <a:pt x="2711" y="3005"/>
                  <a:pt x="2740" y="2976"/>
                </a:cubicBezTo>
                <a:cubicBezTo>
                  <a:pt x="2769" y="2947"/>
                  <a:pt x="2798" y="2918"/>
                  <a:pt x="2827" y="2874"/>
                </a:cubicBezTo>
                <a:cubicBezTo>
                  <a:pt x="2987" y="2730"/>
                  <a:pt x="3146" y="2599"/>
                  <a:pt x="3334" y="2483"/>
                </a:cubicBezTo>
                <a:lnTo>
                  <a:pt x="3421" y="2440"/>
                </a:lnTo>
                <a:lnTo>
                  <a:pt x="3508" y="2396"/>
                </a:lnTo>
                <a:lnTo>
                  <a:pt x="3610" y="2353"/>
                </a:lnTo>
                <a:cubicBezTo>
                  <a:pt x="3653" y="2324"/>
                  <a:pt x="3711" y="2309"/>
                  <a:pt x="3769" y="2280"/>
                </a:cubicBezTo>
                <a:cubicBezTo>
                  <a:pt x="3798" y="2266"/>
                  <a:pt x="3827" y="2266"/>
                  <a:pt x="3856" y="2251"/>
                </a:cubicBezTo>
                <a:lnTo>
                  <a:pt x="3958" y="2222"/>
                </a:lnTo>
                <a:cubicBezTo>
                  <a:pt x="4016" y="2208"/>
                  <a:pt x="4088" y="2193"/>
                  <a:pt x="4161" y="2193"/>
                </a:cubicBezTo>
                <a:lnTo>
                  <a:pt x="4262" y="2179"/>
                </a:lnTo>
                <a:lnTo>
                  <a:pt x="4364" y="2164"/>
                </a:lnTo>
                <a:cubicBezTo>
                  <a:pt x="4429" y="2157"/>
                  <a:pt x="4494" y="2153"/>
                  <a:pt x="4561" y="2153"/>
                </a:cubicBezTo>
                <a:close/>
                <a:moveTo>
                  <a:pt x="4588" y="1"/>
                </a:moveTo>
                <a:cubicBezTo>
                  <a:pt x="4422" y="1"/>
                  <a:pt x="4255" y="12"/>
                  <a:pt x="4088" y="33"/>
                </a:cubicBezTo>
                <a:cubicBezTo>
                  <a:pt x="3827" y="62"/>
                  <a:pt x="3624" y="309"/>
                  <a:pt x="3653" y="570"/>
                </a:cubicBezTo>
                <a:lnTo>
                  <a:pt x="3653" y="613"/>
                </a:lnTo>
                <a:cubicBezTo>
                  <a:pt x="3653" y="642"/>
                  <a:pt x="3653" y="657"/>
                  <a:pt x="3653" y="686"/>
                </a:cubicBezTo>
                <a:cubicBezTo>
                  <a:pt x="3653" y="874"/>
                  <a:pt x="3552" y="1048"/>
                  <a:pt x="3378" y="1135"/>
                </a:cubicBezTo>
                <a:lnTo>
                  <a:pt x="3334" y="1149"/>
                </a:lnTo>
                <a:lnTo>
                  <a:pt x="3190" y="1207"/>
                </a:lnTo>
                <a:lnTo>
                  <a:pt x="3059" y="1265"/>
                </a:lnTo>
                <a:lnTo>
                  <a:pt x="3030" y="1280"/>
                </a:lnTo>
                <a:cubicBezTo>
                  <a:pt x="2964" y="1306"/>
                  <a:pt x="2895" y="1319"/>
                  <a:pt x="2827" y="1319"/>
                </a:cubicBezTo>
                <a:cubicBezTo>
                  <a:pt x="2673" y="1319"/>
                  <a:pt x="2526" y="1252"/>
                  <a:pt x="2436" y="1121"/>
                </a:cubicBezTo>
                <a:cubicBezTo>
                  <a:pt x="2336" y="985"/>
                  <a:pt x="2185" y="917"/>
                  <a:pt x="2030" y="917"/>
                </a:cubicBezTo>
                <a:cubicBezTo>
                  <a:pt x="1937" y="917"/>
                  <a:pt x="1841" y="941"/>
                  <a:pt x="1754" y="990"/>
                </a:cubicBezTo>
                <a:lnTo>
                  <a:pt x="1711" y="1019"/>
                </a:lnTo>
                <a:cubicBezTo>
                  <a:pt x="1465" y="1222"/>
                  <a:pt x="1233" y="1454"/>
                  <a:pt x="1030" y="1715"/>
                </a:cubicBezTo>
                <a:cubicBezTo>
                  <a:pt x="928" y="1845"/>
                  <a:pt x="885" y="2005"/>
                  <a:pt x="943" y="2164"/>
                </a:cubicBezTo>
                <a:cubicBezTo>
                  <a:pt x="957" y="2208"/>
                  <a:pt x="972" y="2251"/>
                  <a:pt x="1001" y="2295"/>
                </a:cubicBezTo>
                <a:cubicBezTo>
                  <a:pt x="1015" y="2324"/>
                  <a:pt x="1044" y="2367"/>
                  <a:pt x="1073" y="2382"/>
                </a:cubicBezTo>
                <a:lnTo>
                  <a:pt x="1117" y="2425"/>
                </a:lnTo>
                <a:cubicBezTo>
                  <a:pt x="1305" y="2570"/>
                  <a:pt x="1378" y="2817"/>
                  <a:pt x="1276" y="3034"/>
                </a:cubicBezTo>
                <a:cubicBezTo>
                  <a:pt x="1233" y="3135"/>
                  <a:pt x="1189" y="3237"/>
                  <a:pt x="1146" y="3338"/>
                </a:cubicBezTo>
                <a:cubicBezTo>
                  <a:pt x="1131" y="3396"/>
                  <a:pt x="1102" y="3454"/>
                  <a:pt x="1059" y="3498"/>
                </a:cubicBezTo>
                <a:cubicBezTo>
                  <a:pt x="1030" y="3527"/>
                  <a:pt x="1001" y="3541"/>
                  <a:pt x="972" y="3570"/>
                </a:cubicBezTo>
                <a:cubicBezTo>
                  <a:pt x="943" y="3585"/>
                  <a:pt x="899" y="3599"/>
                  <a:pt x="870" y="3614"/>
                </a:cubicBezTo>
                <a:cubicBezTo>
                  <a:pt x="841" y="3628"/>
                  <a:pt x="827" y="3643"/>
                  <a:pt x="798" y="3643"/>
                </a:cubicBezTo>
                <a:cubicBezTo>
                  <a:pt x="769" y="3650"/>
                  <a:pt x="740" y="3654"/>
                  <a:pt x="711" y="3654"/>
                </a:cubicBezTo>
                <a:cubicBezTo>
                  <a:pt x="682" y="3654"/>
                  <a:pt x="653" y="3650"/>
                  <a:pt x="624" y="3643"/>
                </a:cubicBezTo>
                <a:lnTo>
                  <a:pt x="450" y="3643"/>
                </a:lnTo>
                <a:cubicBezTo>
                  <a:pt x="232" y="3686"/>
                  <a:pt x="73" y="3860"/>
                  <a:pt x="44" y="4078"/>
                </a:cubicBezTo>
                <a:cubicBezTo>
                  <a:pt x="0" y="4397"/>
                  <a:pt x="0" y="4730"/>
                  <a:pt x="44" y="5049"/>
                </a:cubicBezTo>
                <a:cubicBezTo>
                  <a:pt x="70" y="5305"/>
                  <a:pt x="277" y="5494"/>
                  <a:pt x="525" y="5494"/>
                </a:cubicBezTo>
                <a:cubicBezTo>
                  <a:pt x="557" y="5494"/>
                  <a:pt x="590" y="5490"/>
                  <a:pt x="624" y="5484"/>
                </a:cubicBezTo>
                <a:lnTo>
                  <a:pt x="696" y="5484"/>
                </a:lnTo>
                <a:cubicBezTo>
                  <a:pt x="798" y="5484"/>
                  <a:pt x="885" y="5527"/>
                  <a:pt x="972" y="5571"/>
                </a:cubicBezTo>
                <a:cubicBezTo>
                  <a:pt x="1001" y="5585"/>
                  <a:pt x="1015" y="5614"/>
                  <a:pt x="1030" y="5629"/>
                </a:cubicBezTo>
                <a:cubicBezTo>
                  <a:pt x="1088" y="5672"/>
                  <a:pt x="1131" y="5730"/>
                  <a:pt x="1160" y="5803"/>
                </a:cubicBezTo>
                <a:cubicBezTo>
                  <a:pt x="1189" y="5904"/>
                  <a:pt x="1233" y="6006"/>
                  <a:pt x="1276" y="6107"/>
                </a:cubicBezTo>
                <a:cubicBezTo>
                  <a:pt x="1378" y="6310"/>
                  <a:pt x="1320" y="6527"/>
                  <a:pt x="1175" y="6672"/>
                </a:cubicBezTo>
                <a:lnTo>
                  <a:pt x="1117" y="6716"/>
                </a:lnTo>
                <a:cubicBezTo>
                  <a:pt x="1073" y="6745"/>
                  <a:pt x="1030" y="6788"/>
                  <a:pt x="1001" y="6846"/>
                </a:cubicBezTo>
                <a:cubicBezTo>
                  <a:pt x="972" y="6875"/>
                  <a:pt x="957" y="6919"/>
                  <a:pt x="943" y="6977"/>
                </a:cubicBezTo>
                <a:cubicBezTo>
                  <a:pt x="943" y="6991"/>
                  <a:pt x="943" y="7006"/>
                  <a:pt x="928" y="7020"/>
                </a:cubicBezTo>
                <a:lnTo>
                  <a:pt x="928" y="7064"/>
                </a:lnTo>
                <a:cubicBezTo>
                  <a:pt x="928" y="7078"/>
                  <a:pt x="928" y="7093"/>
                  <a:pt x="928" y="7107"/>
                </a:cubicBezTo>
                <a:lnTo>
                  <a:pt x="928" y="7122"/>
                </a:lnTo>
                <a:lnTo>
                  <a:pt x="928" y="7194"/>
                </a:lnTo>
                <a:cubicBezTo>
                  <a:pt x="943" y="7223"/>
                  <a:pt x="943" y="7238"/>
                  <a:pt x="957" y="7267"/>
                </a:cubicBezTo>
                <a:cubicBezTo>
                  <a:pt x="957" y="7267"/>
                  <a:pt x="957" y="7281"/>
                  <a:pt x="957" y="7281"/>
                </a:cubicBezTo>
                <a:cubicBezTo>
                  <a:pt x="972" y="7296"/>
                  <a:pt x="972" y="7325"/>
                  <a:pt x="986" y="7339"/>
                </a:cubicBezTo>
                <a:lnTo>
                  <a:pt x="986" y="7354"/>
                </a:lnTo>
                <a:cubicBezTo>
                  <a:pt x="1001" y="7368"/>
                  <a:pt x="1001" y="7383"/>
                  <a:pt x="1015" y="7397"/>
                </a:cubicBezTo>
                <a:cubicBezTo>
                  <a:pt x="1218" y="7658"/>
                  <a:pt x="1450" y="7890"/>
                  <a:pt x="1711" y="8093"/>
                </a:cubicBezTo>
                <a:cubicBezTo>
                  <a:pt x="1796" y="8166"/>
                  <a:pt x="1901" y="8198"/>
                  <a:pt x="2001" y="8198"/>
                </a:cubicBezTo>
                <a:cubicBezTo>
                  <a:pt x="2021" y="8198"/>
                  <a:pt x="2040" y="8197"/>
                  <a:pt x="2059" y="8194"/>
                </a:cubicBezTo>
                <a:cubicBezTo>
                  <a:pt x="2102" y="8194"/>
                  <a:pt x="2146" y="8180"/>
                  <a:pt x="2189" y="8165"/>
                </a:cubicBezTo>
                <a:cubicBezTo>
                  <a:pt x="2291" y="8136"/>
                  <a:pt x="2363" y="8078"/>
                  <a:pt x="2421" y="8006"/>
                </a:cubicBezTo>
                <a:lnTo>
                  <a:pt x="2465" y="7948"/>
                </a:lnTo>
                <a:cubicBezTo>
                  <a:pt x="2523" y="7905"/>
                  <a:pt x="2581" y="7861"/>
                  <a:pt x="2653" y="7832"/>
                </a:cubicBezTo>
                <a:lnTo>
                  <a:pt x="2827" y="7789"/>
                </a:lnTo>
                <a:cubicBezTo>
                  <a:pt x="2900" y="7803"/>
                  <a:pt x="2972" y="7818"/>
                  <a:pt x="3030" y="7847"/>
                </a:cubicBezTo>
                <a:cubicBezTo>
                  <a:pt x="3132" y="7890"/>
                  <a:pt x="3233" y="7933"/>
                  <a:pt x="3334" y="7962"/>
                </a:cubicBezTo>
                <a:cubicBezTo>
                  <a:pt x="3421" y="8006"/>
                  <a:pt x="3508" y="8064"/>
                  <a:pt x="3566" y="8151"/>
                </a:cubicBezTo>
                <a:cubicBezTo>
                  <a:pt x="3581" y="8180"/>
                  <a:pt x="3610" y="8209"/>
                  <a:pt x="3610" y="8252"/>
                </a:cubicBezTo>
                <a:cubicBezTo>
                  <a:pt x="3653" y="8325"/>
                  <a:pt x="3653" y="8412"/>
                  <a:pt x="3639" y="8499"/>
                </a:cubicBezTo>
                <a:cubicBezTo>
                  <a:pt x="3610" y="8760"/>
                  <a:pt x="3769" y="9006"/>
                  <a:pt x="4030" y="9064"/>
                </a:cubicBezTo>
                <a:lnTo>
                  <a:pt x="4074" y="9064"/>
                </a:lnTo>
                <a:cubicBezTo>
                  <a:pt x="4248" y="9079"/>
                  <a:pt x="4407" y="9093"/>
                  <a:pt x="4567" y="9093"/>
                </a:cubicBezTo>
                <a:cubicBezTo>
                  <a:pt x="4726" y="9093"/>
                  <a:pt x="4900" y="9079"/>
                  <a:pt x="5059" y="9064"/>
                </a:cubicBezTo>
                <a:cubicBezTo>
                  <a:pt x="5175" y="9050"/>
                  <a:pt x="5277" y="9006"/>
                  <a:pt x="5364" y="8919"/>
                </a:cubicBezTo>
                <a:cubicBezTo>
                  <a:pt x="5393" y="8876"/>
                  <a:pt x="5422" y="8847"/>
                  <a:pt x="5436" y="8803"/>
                </a:cubicBezTo>
                <a:cubicBezTo>
                  <a:pt x="5451" y="8789"/>
                  <a:pt x="5465" y="8774"/>
                  <a:pt x="5465" y="8745"/>
                </a:cubicBezTo>
                <a:cubicBezTo>
                  <a:pt x="5494" y="8673"/>
                  <a:pt x="5509" y="8586"/>
                  <a:pt x="5494" y="8499"/>
                </a:cubicBezTo>
                <a:cubicBezTo>
                  <a:pt x="5494" y="8470"/>
                  <a:pt x="5494" y="8441"/>
                  <a:pt x="5494" y="8426"/>
                </a:cubicBezTo>
                <a:cubicBezTo>
                  <a:pt x="5494" y="8209"/>
                  <a:pt x="5625" y="8020"/>
                  <a:pt x="5813" y="7948"/>
                </a:cubicBezTo>
                <a:cubicBezTo>
                  <a:pt x="5915" y="7919"/>
                  <a:pt x="6016" y="7876"/>
                  <a:pt x="6118" y="7832"/>
                </a:cubicBezTo>
                <a:cubicBezTo>
                  <a:pt x="6183" y="7796"/>
                  <a:pt x="6255" y="7778"/>
                  <a:pt x="6328" y="7778"/>
                </a:cubicBezTo>
                <a:cubicBezTo>
                  <a:pt x="6400" y="7778"/>
                  <a:pt x="6473" y="7796"/>
                  <a:pt x="6538" y="7832"/>
                </a:cubicBezTo>
                <a:cubicBezTo>
                  <a:pt x="6582" y="7847"/>
                  <a:pt x="6611" y="7876"/>
                  <a:pt x="6639" y="7890"/>
                </a:cubicBezTo>
                <a:cubicBezTo>
                  <a:pt x="6654" y="7905"/>
                  <a:pt x="6668" y="7919"/>
                  <a:pt x="6683" y="7933"/>
                </a:cubicBezTo>
                <a:cubicBezTo>
                  <a:pt x="6697" y="7948"/>
                  <a:pt x="6712" y="7962"/>
                  <a:pt x="6726" y="7977"/>
                </a:cubicBezTo>
                <a:cubicBezTo>
                  <a:pt x="6817" y="8113"/>
                  <a:pt x="6964" y="8181"/>
                  <a:pt x="7119" y="8181"/>
                </a:cubicBezTo>
                <a:cubicBezTo>
                  <a:pt x="7211" y="8181"/>
                  <a:pt x="7306" y="8156"/>
                  <a:pt x="7393" y="8107"/>
                </a:cubicBezTo>
                <a:lnTo>
                  <a:pt x="7437" y="8078"/>
                </a:lnTo>
                <a:cubicBezTo>
                  <a:pt x="7553" y="7977"/>
                  <a:pt x="7683" y="7861"/>
                  <a:pt x="7799" y="7745"/>
                </a:cubicBezTo>
                <a:cubicBezTo>
                  <a:pt x="7915" y="7629"/>
                  <a:pt x="8017" y="7513"/>
                  <a:pt x="8118" y="7383"/>
                </a:cubicBezTo>
                <a:cubicBezTo>
                  <a:pt x="8220" y="7252"/>
                  <a:pt x="8249" y="7093"/>
                  <a:pt x="8205" y="6933"/>
                </a:cubicBezTo>
                <a:cubicBezTo>
                  <a:pt x="8205" y="6904"/>
                  <a:pt x="8191" y="6890"/>
                  <a:pt x="8176" y="6861"/>
                </a:cubicBezTo>
                <a:cubicBezTo>
                  <a:pt x="8176" y="6846"/>
                  <a:pt x="8162" y="6817"/>
                  <a:pt x="8147" y="6803"/>
                </a:cubicBezTo>
                <a:cubicBezTo>
                  <a:pt x="8133" y="6774"/>
                  <a:pt x="8104" y="6745"/>
                  <a:pt x="8075" y="6716"/>
                </a:cubicBezTo>
                <a:lnTo>
                  <a:pt x="8031" y="6672"/>
                </a:lnTo>
                <a:cubicBezTo>
                  <a:pt x="8017" y="6658"/>
                  <a:pt x="8002" y="6658"/>
                  <a:pt x="7988" y="6643"/>
                </a:cubicBezTo>
                <a:cubicBezTo>
                  <a:pt x="7828" y="6498"/>
                  <a:pt x="7785" y="6266"/>
                  <a:pt x="7872" y="6078"/>
                </a:cubicBezTo>
                <a:cubicBezTo>
                  <a:pt x="7915" y="5977"/>
                  <a:pt x="7959" y="5875"/>
                  <a:pt x="8002" y="5774"/>
                </a:cubicBezTo>
                <a:cubicBezTo>
                  <a:pt x="8065" y="5571"/>
                  <a:pt x="8250" y="5446"/>
                  <a:pt x="8449" y="5446"/>
                </a:cubicBezTo>
                <a:cubicBezTo>
                  <a:pt x="8479" y="5446"/>
                  <a:pt x="8509" y="5449"/>
                  <a:pt x="8538" y="5455"/>
                </a:cubicBezTo>
                <a:cubicBezTo>
                  <a:pt x="8558" y="5457"/>
                  <a:pt x="8578" y="5458"/>
                  <a:pt x="8598" y="5458"/>
                </a:cubicBezTo>
                <a:cubicBezTo>
                  <a:pt x="8694" y="5458"/>
                  <a:pt x="8788" y="5430"/>
                  <a:pt x="8872" y="5382"/>
                </a:cubicBezTo>
                <a:cubicBezTo>
                  <a:pt x="8901" y="5368"/>
                  <a:pt x="8915" y="5353"/>
                  <a:pt x="8944" y="5339"/>
                </a:cubicBezTo>
                <a:lnTo>
                  <a:pt x="8973" y="5295"/>
                </a:lnTo>
                <a:cubicBezTo>
                  <a:pt x="8988" y="5295"/>
                  <a:pt x="8988" y="5281"/>
                  <a:pt x="9002" y="5266"/>
                </a:cubicBezTo>
                <a:cubicBezTo>
                  <a:pt x="9060" y="5194"/>
                  <a:pt x="9104" y="5107"/>
                  <a:pt x="9104" y="5020"/>
                </a:cubicBezTo>
                <a:cubicBezTo>
                  <a:pt x="9147" y="4686"/>
                  <a:pt x="9147" y="4368"/>
                  <a:pt x="9104" y="4034"/>
                </a:cubicBezTo>
                <a:lnTo>
                  <a:pt x="9104" y="4063"/>
                </a:lnTo>
                <a:cubicBezTo>
                  <a:pt x="9104" y="4020"/>
                  <a:pt x="9089" y="3962"/>
                  <a:pt x="9075" y="3918"/>
                </a:cubicBezTo>
                <a:cubicBezTo>
                  <a:pt x="9060" y="3889"/>
                  <a:pt x="9046" y="3875"/>
                  <a:pt x="9031" y="3846"/>
                </a:cubicBezTo>
                <a:cubicBezTo>
                  <a:pt x="9017" y="3817"/>
                  <a:pt x="9002" y="3802"/>
                  <a:pt x="8973" y="3773"/>
                </a:cubicBezTo>
                <a:lnTo>
                  <a:pt x="8944" y="3744"/>
                </a:lnTo>
                <a:cubicBezTo>
                  <a:pt x="8930" y="3730"/>
                  <a:pt x="8915" y="3730"/>
                  <a:pt x="8915" y="3715"/>
                </a:cubicBezTo>
                <a:lnTo>
                  <a:pt x="8857" y="3686"/>
                </a:lnTo>
                <a:cubicBezTo>
                  <a:pt x="8828" y="3657"/>
                  <a:pt x="8785" y="3643"/>
                  <a:pt x="8741" y="3643"/>
                </a:cubicBezTo>
                <a:lnTo>
                  <a:pt x="8712" y="3628"/>
                </a:lnTo>
                <a:cubicBezTo>
                  <a:pt x="8683" y="3621"/>
                  <a:pt x="8654" y="3617"/>
                  <a:pt x="8625" y="3617"/>
                </a:cubicBezTo>
                <a:cubicBezTo>
                  <a:pt x="8596" y="3617"/>
                  <a:pt x="8567" y="3621"/>
                  <a:pt x="8538" y="3628"/>
                </a:cubicBezTo>
                <a:lnTo>
                  <a:pt x="8422" y="3628"/>
                </a:lnTo>
                <a:cubicBezTo>
                  <a:pt x="8335" y="3614"/>
                  <a:pt x="8249" y="3585"/>
                  <a:pt x="8176" y="3541"/>
                </a:cubicBezTo>
                <a:lnTo>
                  <a:pt x="8133" y="3512"/>
                </a:lnTo>
                <a:cubicBezTo>
                  <a:pt x="8118" y="3498"/>
                  <a:pt x="8104" y="3483"/>
                  <a:pt x="8104" y="3469"/>
                </a:cubicBezTo>
                <a:cubicBezTo>
                  <a:pt x="8075" y="3454"/>
                  <a:pt x="8060" y="3425"/>
                  <a:pt x="8046" y="3411"/>
                </a:cubicBezTo>
                <a:lnTo>
                  <a:pt x="8017" y="3353"/>
                </a:lnTo>
                <a:cubicBezTo>
                  <a:pt x="8002" y="3338"/>
                  <a:pt x="8002" y="3324"/>
                  <a:pt x="8002" y="3309"/>
                </a:cubicBezTo>
                <a:cubicBezTo>
                  <a:pt x="8002" y="3295"/>
                  <a:pt x="7988" y="3295"/>
                  <a:pt x="7988" y="3280"/>
                </a:cubicBezTo>
                <a:cubicBezTo>
                  <a:pt x="7959" y="3179"/>
                  <a:pt x="7915" y="3092"/>
                  <a:pt x="7872" y="3005"/>
                </a:cubicBezTo>
                <a:cubicBezTo>
                  <a:pt x="7872" y="2990"/>
                  <a:pt x="7857" y="2976"/>
                  <a:pt x="7857" y="2961"/>
                </a:cubicBezTo>
                <a:cubicBezTo>
                  <a:pt x="7828" y="2889"/>
                  <a:pt x="7828" y="2817"/>
                  <a:pt x="7828" y="2744"/>
                </a:cubicBezTo>
                <a:cubicBezTo>
                  <a:pt x="7843" y="2701"/>
                  <a:pt x="7857" y="2643"/>
                  <a:pt x="7886" y="2585"/>
                </a:cubicBezTo>
                <a:cubicBezTo>
                  <a:pt x="7901" y="2527"/>
                  <a:pt x="7930" y="2469"/>
                  <a:pt x="7973" y="2425"/>
                </a:cubicBezTo>
                <a:cubicBezTo>
                  <a:pt x="7988" y="2411"/>
                  <a:pt x="8002" y="2396"/>
                  <a:pt x="8017" y="2396"/>
                </a:cubicBezTo>
                <a:lnTo>
                  <a:pt x="8031" y="2396"/>
                </a:lnTo>
                <a:lnTo>
                  <a:pt x="8075" y="2353"/>
                </a:lnTo>
                <a:cubicBezTo>
                  <a:pt x="8118" y="2324"/>
                  <a:pt x="8147" y="2280"/>
                  <a:pt x="8176" y="2237"/>
                </a:cubicBezTo>
                <a:cubicBezTo>
                  <a:pt x="8176" y="2208"/>
                  <a:pt x="8191" y="2193"/>
                  <a:pt x="8205" y="2164"/>
                </a:cubicBezTo>
                <a:cubicBezTo>
                  <a:pt x="8205" y="2150"/>
                  <a:pt x="8220" y="2121"/>
                  <a:pt x="8220" y="2092"/>
                </a:cubicBezTo>
                <a:cubicBezTo>
                  <a:pt x="8249" y="1947"/>
                  <a:pt x="8220" y="1802"/>
                  <a:pt x="8133" y="1686"/>
                </a:cubicBezTo>
                <a:cubicBezTo>
                  <a:pt x="8017" y="1555"/>
                  <a:pt x="7915" y="1439"/>
                  <a:pt x="7799" y="1323"/>
                </a:cubicBezTo>
                <a:cubicBezTo>
                  <a:pt x="7683" y="1207"/>
                  <a:pt x="7567" y="1092"/>
                  <a:pt x="7437" y="990"/>
                </a:cubicBezTo>
                <a:cubicBezTo>
                  <a:pt x="7352" y="926"/>
                  <a:pt x="7244" y="886"/>
                  <a:pt x="7135" y="886"/>
                </a:cubicBezTo>
                <a:cubicBezTo>
                  <a:pt x="7095" y="886"/>
                  <a:pt x="7055" y="891"/>
                  <a:pt x="7016" y="903"/>
                </a:cubicBezTo>
                <a:lnTo>
                  <a:pt x="6958" y="918"/>
                </a:lnTo>
                <a:cubicBezTo>
                  <a:pt x="6886" y="947"/>
                  <a:pt x="6828" y="990"/>
                  <a:pt x="6770" y="1048"/>
                </a:cubicBezTo>
                <a:cubicBezTo>
                  <a:pt x="6755" y="1063"/>
                  <a:pt x="6741" y="1077"/>
                  <a:pt x="6726" y="1092"/>
                </a:cubicBezTo>
                <a:cubicBezTo>
                  <a:pt x="6668" y="1178"/>
                  <a:pt x="6596" y="1236"/>
                  <a:pt x="6509" y="1265"/>
                </a:cubicBezTo>
                <a:cubicBezTo>
                  <a:pt x="6466" y="1280"/>
                  <a:pt x="6437" y="1294"/>
                  <a:pt x="6408" y="1294"/>
                </a:cubicBezTo>
                <a:lnTo>
                  <a:pt x="6263" y="1294"/>
                </a:lnTo>
                <a:cubicBezTo>
                  <a:pt x="6234" y="1294"/>
                  <a:pt x="6205" y="1280"/>
                  <a:pt x="6190" y="1280"/>
                </a:cubicBezTo>
                <a:lnTo>
                  <a:pt x="6132" y="1251"/>
                </a:lnTo>
                <a:lnTo>
                  <a:pt x="6074" y="1222"/>
                </a:lnTo>
                <a:cubicBezTo>
                  <a:pt x="6045" y="1207"/>
                  <a:pt x="6016" y="1193"/>
                  <a:pt x="5987" y="1193"/>
                </a:cubicBezTo>
                <a:cubicBezTo>
                  <a:pt x="5944" y="1178"/>
                  <a:pt x="5871" y="1149"/>
                  <a:pt x="5828" y="1121"/>
                </a:cubicBezTo>
                <a:cubicBezTo>
                  <a:pt x="5625" y="1048"/>
                  <a:pt x="5494" y="845"/>
                  <a:pt x="5509" y="628"/>
                </a:cubicBezTo>
                <a:lnTo>
                  <a:pt x="5509" y="599"/>
                </a:lnTo>
                <a:cubicBezTo>
                  <a:pt x="5552" y="338"/>
                  <a:pt x="5378" y="106"/>
                  <a:pt x="5132" y="48"/>
                </a:cubicBezTo>
                <a:cubicBezTo>
                  <a:pt x="5117" y="33"/>
                  <a:pt x="5103" y="33"/>
                  <a:pt x="5088" y="33"/>
                </a:cubicBezTo>
                <a:cubicBezTo>
                  <a:pt x="4922" y="12"/>
                  <a:pt x="4755" y="1"/>
                  <a:pt x="45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66"/>
          <p:cNvSpPr/>
          <p:nvPr/>
        </p:nvSpPr>
        <p:spPr>
          <a:xfrm>
            <a:off x="5127030" y="282378"/>
            <a:ext cx="415320" cy="411102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66"/>
          <p:cNvSpPr/>
          <p:nvPr/>
        </p:nvSpPr>
        <p:spPr>
          <a:xfrm>
            <a:off x="776361" y="2020288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66"/>
          <p:cNvSpPr/>
          <p:nvPr/>
        </p:nvSpPr>
        <p:spPr>
          <a:xfrm>
            <a:off x="7766638" y="2247697"/>
            <a:ext cx="227485" cy="194801"/>
          </a:xfrm>
          <a:custGeom>
            <a:avLst/>
            <a:gdLst/>
            <a:ahLst/>
            <a:cxnLst/>
            <a:rect l="l" t="t" r="r" b="b"/>
            <a:pathLst>
              <a:path w="6814" h="5835" extrusionOk="0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66"/>
          <p:cNvSpPr/>
          <p:nvPr/>
        </p:nvSpPr>
        <p:spPr>
          <a:xfrm rot="2700000">
            <a:off x="1039561" y="2552748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7" name="Google Shape;967;p66"/>
          <p:cNvGrpSpPr/>
          <p:nvPr/>
        </p:nvGrpSpPr>
        <p:grpSpPr>
          <a:xfrm>
            <a:off x="481020" y="282383"/>
            <a:ext cx="2617352" cy="4079698"/>
            <a:chOff x="4797370" y="3163620"/>
            <a:chExt cx="2617352" cy="4079698"/>
          </a:xfrm>
        </p:grpSpPr>
        <p:sp>
          <p:nvSpPr>
            <p:cNvPr id="968" name="Google Shape;968;p66"/>
            <p:cNvSpPr/>
            <p:nvPr/>
          </p:nvSpPr>
          <p:spPr>
            <a:xfrm rot="2700000">
              <a:off x="4829454" y="70564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6"/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66"/>
          <p:cNvGrpSpPr/>
          <p:nvPr/>
        </p:nvGrpSpPr>
        <p:grpSpPr>
          <a:xfrm>
            <a:off x="6543095" y="2571743"/>
            <a:ext cx="2253808" cy="2327292"/>
            <a:chOff x="4476700" y="2501650"/>
            <a:chExt cx="1000625" cy="1033250"/>
          </a:xfrm>
        </p:grpSpPr>
        <p:sp>
          <p:nvSpPr>
            <p:cNvPr id="971" name="Google Shape;971;p66"/>
            <p:cNvSpPr/>
            <p:nvPr/>
          </p:nvSpPr>
          <p:spPr>
            <a:xfrm>
              <a:off x="4602050" y="2811950"/>
              <a:ext cx="552625" cy="722950"/>
            </a:xfrm>
            <a:custGeom>
              <a:avLst/>
              <a:gdLst/>
              <a:ahLst/>
              <a:cxnLst/>
              <a:rect l="l" t="t" r="r" b="b"/>
              <a:pathLst>
                <a:path w="22105" h="28918" extrusionOk="0">
                  <a:moveTo>
                    <a:pt x="20508" y="12188"/>
                  </a:moveTo>
                  <a:cubicBezTo>
                    <a:pt x="19631" y="14437"/>
                    <a:pt x="18776" y="17022"/>
                    <a:pt x="17787" y="19518"/>
                  </a:cubicBezTo>
                  <a:cubicBezTo>
                    <a:pt x="16685" y="22307"/>
                    <a:pt x="15606" y="24960"/>
                    <a:pt x="13447" y="26399"/>
                  </a:cubicBezTo>
                  <a:cubicBezTo>
                    <a:pt x="12660" y="26894"/>
                    <a:pt x="11288" y="27208"/>
                    <a:pt x="10277" y="26714"/>
                  </a:cubicBezTo>
                  <a:cubicBezTo>
                    <a:pt x="9377" y="26264"/>
                    <a:pt x="8770" y="25252"/>
                    <a:pt x="8320" y="24150"/>
                  </a:cubicBezTo>
                  <a:cubicBezTo>
                    <a:pt x="7016" y="20912"/>
                    <a:pt x="7084" y="16393"/>
                    <a:pt x="7016" y="12143"/>
                  </a:cubicBezTo>
                  <a:cubicBezTo>
                    <a:pt x="6971" y="9332"/>
                    <a:pt x="6634" y="6701"/>
                    <a:pt x="5734" y="4565"/>
                  </a:cubicBezTo>
                  <a:cubicBezTo>
                    <a:pt x="4813" y="2362"/>
                    <a:pt x="3351" y="248"/>
                    <a:pt x="315" y="1"/>
                  </a:cubicBezTo>
                  <a:cubicBezTo>
                    <a:pt x="180" y="226"/>
                    <a:pt x="90" y="518"/>
                    <a:pt x="1" y="810"/>
                  </a:cubicBezTo>
                  <a:cubicBezTo>
                    <a:pt x="5465" y="2159"/>
                    <a:pt x="4970" y="8748"/>
                    <a:pt x="5330" y="14931"/>
                  </a:cubicBezTo>
                  <a:cubicBezTo>
                    <a:pt x="5510" y="17787"/>
                    <a:pt x="5734" y="20980"/>
                    <a:pt x="6319" y="23521"/>
                  </a:cubicBezTo>
                  <a:cubicBezTo>
                    <a:pt x="6634" y="24825"/>
                    <a:pt x="7084" y="25927"/>
                    <a:pt x="7916" y="26804"/>
                  </a:cubicBezTo>
                  <a:cubicBezTo>
                    <a:pt x="8703" y="27658"/>
                    <a:pt x="9827" y="28378"/>
                    <a:pt x="11198" y="28558"/>
                  </a:cubicBezTo>
                  <a:cubicBezTo>
                    <a:pt x="13852" y="28917"/>
                    <a:pt x="15268" y="27456"/>
                    <a:pt x="16348" y="25972"/>
                  </a:cubicBezTo>
                  <a:cubicBezTo>
                    <a:pt x="17337" y="24623"/>
                    <a:pt x="18057" y="23094"/>
                    <a:pt x="18776" y="21609"/>
                  </a:cubicBezTo>
                  <a:cubicBezTo>
                    <a:pt x="20125" y="18776"/>
                    <a:pt x="21137" y="15763"/>
                    <a:pt x="22104" y="12750"/>
                  </a:cubicBezTo>
                  <a:cubicBezTo>
                    <a:pt x="21587" y="12525"/>
                    <a:pt x="21047" y="12300"/>
                    <a:pt x="20508" y="121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6"/>
            <p:cNvSpPr/>
            <p:nvPr/>
          </p:nvSpPr>
          <p:spPr>
            <a:xfrm>
              <a:off x="4476700" y="2735500"/>
              <a:ext cx="138875" cy="138875"/>
            </a:xfrm>
            <a:custGeom>
              <a:avLst/>
              <a:gdLst/>
              <a:ahLst/>
              <a:cxnLst/>
              <a:rect l="l" t="t" r="r" b="b"/>
              <a:pathLst>
                <a:path w="5555" h="5555" extrusionOk="0">
                  <a:moveTo>
                    <a:pt x="5487" y="2901"/>
                  </a:moveTo>
                  <a:cubicBezTo>
                    <a:pt x="5419" y="4408"/>
                    <a:pt x="4160" y="5555"/>
                    <a:pt x="2654" y="5510"/>
                  </a:cubicBezTo>
                  <a:cubicBezTo>
                    <a:pt x="1169" y="5442"/>
                    <a:pt x="0" y="4160"/>
                    <a:pt x="68" y="2676"/>
                  </a:cubicBezTo>
                  <a:cubicBezTo>
                    <a:pt x="135" y="1170"/>
                    <a:pt x="1394" y="1"/>
                    <a:pt x="2901" y="68"/>
                  </a:cubicBezTo>
                  <a:cubicBezTo>
                    <a:pt x="4385" y="136"/>
                    <a:pt x="5554" y="1395"/>
                    <a:pt x="5487" y="2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6"/>
            <p:cNvSpPr/>
            <p:nvPr/>
          </p:nvSpPr>
          <p:spPr>
            <a:xfrm>
              <a:off x="4504250" y="2763050"/>
              <a:ext cx="83775" cy="84350"/>
            </a:xfrm>
            <a:custGeom>
              <a:avLst/>
              <a:gdLst/>
              <a:ahLst/>
              <a:cxnLst/>
              <a:rect l="l" t="t" r="r" b="b"/>
              <a:pathLst>
                <a:path w="3351" h="3374" extrusionOk="0">
                  <a:moveTo>
                    <a:pt x="3305" y="1754"/>
                  </a:moveTo>
                  <a:cubicBezTo>
                    <a:pt x="3283" y="2654"/>
                    <a:pt x="2518" y="3373"/>
                    <a:pt x="1597" y="3328"/>
                  </a:cubicBezTo>
                  <a:cubicBezTo>
                    <a:pt x="697" y="3283"/>
                    <a:pt x="0" y="2519"/>
                    <a:pt x="23" y="1619"/>
                  </a:cubicBezTo>
                  <a:cubicBezTo>
                    <a:pt x="67" y="697"/>
                    <a:pt x="832" y="0"/>
                    <a:pt x="1731" y="45"/>
                  </a:cubicBezTo>
                  <a:cubicBezTo>
                    <a:pt x="2653" y="90"/>
                    <a:pt x="3350" y="855"/>
                    <a:pt x="3305" y="17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6"/>
            <p:cNvSpPr/>
            <p:nvPr/>
          </p:nvSpPr>
          <p:spPr>
            <a:xfrm>
              <a:off x="5004550" y="2514025"/>
              <a:ext cx="175975" cy="622875"/>
            </a:xfrm>
            <a:custGeom>
              <a:avLst/>
              <a:gdLst/>
              <a:ahLst/>
              <a:cxnLst/>
              <a:rect l="l" t="t" r="r" b="b"/>
              <a:pathLst>
                <a:path w="7039" h="24915" extrusionOk="0">
                  <a:moveTo>
                    <a:pt x="6499" y="23340"/>
                  </a:moveTo>
                  <a:cubicBezTo>
                    <a:pt x="6341" y="23858"/>
                    <a:pt x="6206" y="24397"/>
                    <a:pt x="6049" y="24914"/>
                  </a:cubicBezTo>
                  <a:cubicBezTo>
                    <a:pt x="3868" y="24487"/>
                    <a:pt x="2654" y="22958"/>
                    <a:pt x="1844" y="21249"/>
                  </a:cubicBezTo>
                  <a:cubicBezTo>
                    <a:pt x="1035" y="19563"/>
                    <a:pt x="652" y="17449"/>
                    <a:pt x="405" y="15066"/>
                  </a:cubicBezTo>
                  <a:cubicBezTo>
                    <a:pt x="180" y="12840"/>
                    <a:pt x="0" y="10366"/>
                    <a:pt x="180" y="7758"/>
                  </a:cubicBezTo>
                  <a:cubicBezTo>
                    <a:pt x="360" y="5307"/>
                    <a:pt x="675" y="2766"/>
                    <a:pt x="1912" y="1484"/>
                  </a:cubicBezTo>
                  <a:cubicBezTo>
                    <a:pt x="2609" y="765"/>
                    <a:pt x="3621" y="293"/>
                    <a:pt x="4722" y="90"/>
                  </a:cubicBezTo>
                  <a:cubicBezTo>
                    <a:pt x="5127" y="23"/>
                    <a:pt x="5554" y="68"/>
                    <a:pt x="6004" y="23"/>
                  </a:cubicBezTo>
                  <a:cubicBezTo>
                    <a:pt x="6454" y="0"/>
                    <a:pt x="6971" y="68"/>
                    <a:pt x="7016" y="517"/>
                  </a:cubicBezTo>
                  <a:cubicBezTo>
                    <a:pt x="7038" y="1102"/>
                    <a:pt x="6319" y="1214"/>
                    <a:pt x="5892" y="1327"/>
                  </a:cubicBezTo>
                  <a:cubicBezTo>
                    <a:pt x="4430" y="1709"/>
                    <a:pt x="3306" y="2564"/>
                    <a:pt x="2721" y="3868"/>
                  </a:cubicBezTo>
                  <a:cubicBezTo>
                    <a:pt x="2384" y="4587"/>
                    <a:pt x="2294" y="5419"/>
                    <a:pt x="2114" y="6409"/>
                  </a:cubicBezTo>
                  <a:cubicBezTo>
                    <a:pt x="1979" y="7218"/>
                    <a:pt x="1844" y="8230"/>
                    <a:pt x="1754" y="9152"/>
                  </a:cubicBezTo>
                  <a:cubicBezTo>
                    <a:pt x="1372" y="13042"/>
                    <a:pt x="1889" y="16707"/>
                    <a:pt x="2789" y="19675"/>
                  </a:cubicBezTo>
                  <a:cubicBezTo>
                    <a:pt x="3014" y="20395"/>
                    <a:pt x="3328" y="21092"/>
                    <a:pt x="3756" y="21699"/>
                  </a:cubicBezTo>
                  <a:cubicBezTo>
                    <a:pt x="4160" y="22239"/>
                    <a:pt x="4745" y="22868"/>
                    <a:pt x="5330" y="23138"/>
                  </a:cubicBezTo>
                  <a:cubicBezTo>
                    <a:pt x="5644" y="23273"/>
                    <a:pt x="5982" y="23295"/>
                    <a:pt x="6499" y="233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6"/>
            <p:cNvSpPr/>
            <p:nvPr/>
          </p:nvSpPr>
          <p:spPr>
            <a:xfrm>
              <a:off x="5159150" y="2501650"/>
              <a:ext cx="61275" cy="64675"/>
            </a:xfrm>
            <a:custGeom>
              <a:avLst/>
              <a:gdLst/>
              <a:ahLst/>
              <a:cxnLst/>
              <a:rect l="l" t="t" r="r" b="b"/>
              <a:pathLst>
                <a:path w="2451" h="2587" extrusionOk="0">
                  <a:moveTo>
                    <a:pt x="607" y="135"/>
                  </a:moveTo>
                  <a:cubicBezTo>
                    <a:pt x="1012" y="1"/>
                    <a:pt x="1417" y="450"/>
                    <a:pt x="1799" y="720"/>
                  </a:cubicBezTo>
                  <a:cubicBezTo>
                    <a:pt x="2136" y="990"/>
                    <a:pt x="2451" y="1237"/>
                    <a:pt x="2428" y="1597"/>
                  </a:cubicBezTo>
                  <a:cubicBezTo>
                    <a:pt x="2406" y="1957"/>
                    <a:pt x="2069" y="2069"/>
                    <a:pt x="1754" y="2204"/>
                  </a:cubicBezTo>
                  <a:cubicBezTo>
                    <a:pt x="1417" y="2339"/>
                    <a:pt x="1147" y="2474"/>
                    <a:pt x="854" y="2519"/>
                  </a:cubicBezTo>
                  <a:cubicBezTo>
                    <a:pt x="112" y="2586"/>
                    <a:pt x="0" y="2227"/>
                    <a:pt x="112" y="1395"/>
                  </a:cubicBezTo>
                  <a:cubicBezTo>
                    <a:pt x="157" y="945"/>
                    <a:pt x="292" y="248"/>
                    <a:pt x="607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6"/>
            <p:cNvSpPr/>
            <p:nvPr/>
          </p:nvSpPr>
          <p:spPr>
            <a:xfrm>
              <a:off x="5122025" y="2556750"/>
              <a:ext cx="355300" cy="585775"/>
            </a:xfrm>
            <a:custGeom>
              <a:avLst/>
              <a:gdLst/>
              <a:ahLst/>
              <a:cxnLst/>
              <a:rect l="l" t="t" r="r" b="b"/>
              <a:pathLst>
                <a:path w="14212" h="23431" extrusionOk="0">
                  <a:moveTo>
                    <a:pt x="248" y="21272"/>
                  </a:moveTo>
                  <a:cubicBezTo>
                    <a:pt x="181" y="21811"/>
                    <a:pt x="68" y="22373"/>
                    <a:pt x="1" y="22891"/>
                  </a:cubicBezTo>
                  <a:cubicBezTo>
                    <a:pt x="2160" y="23430"/>
                    <a:pt x="3913" y="22553"/>
                    <a:pt x="5375" y="21362"/>
                  </a:cubicBezTo>
                  <a:cubicBezTo>
                    <a:pt x="6814" y="20170"/>
                    <a:pt x="8051" y="18393"/>
                    <a:pt x="9265" y="16347"/>
                  </a:cubicBezTo>
                  <a:cubicBezTo>
                    <a:pt x="10412" y="14436"/>
                    <a:pt x="11626" y="12277"/>
                    <a:pt x="12571" y="9804"/>
                  </a:cubicBezTo>
                  <a:cubicBezTo>
                    <a:pt x="13447" y="7510"/>
                    <a:pt x="14212" y="5104"/>
                    <a:pt x="13627" y="3395"/>
                  </a:cubicBezTo>
                  <a:cubicBezTo>
                    <a:pt x="13313" y="2451"/>
                    <a:pt x="12593" y="1597"/>
                    <a:pt x="11671" y="967"/>
                  </a:cubicBezTo>
                  <a:cubicBezTo>
                    <a:pt x="11356" y="742"/>
                    <a:pt x="10952" y="585"/>
                    <a:pt x="10547" y="360"/>
                  </a:cubicBezTo>
                  <a:cubicBezTo>
                    <a:pt x="10165" y="135"/>
                    <a:pt x="9647" y="0"/>
                    <a:pt x="9423" y="382"/>
                  </a:cubicBezTo>
                  <a:cubicBezTo>
                    <a:pt x="9153" y="900"/>
                    <a:pt x="9760" y="1304"/>
                    <a:pt x="10097" y="1574"/>
                  </a:cubicBezTo>
                  <a:cubicBezTo>
                    <a:pt x="11266" y="2541"/>
                    <a:pt x="11918" y="3800"/>
                    <a:pt x="11918" y="5239"/>
                  </a:cubicBezTo>
                  <a:cubicBezTo>
                    <a:pt x="11896" y="6004"/>
                    <a:pt x="11649" y="6813"/>
                    <a:pt x="11379" y="7758"/>
                  </a:cubicBezTo>
                  <a:cubicBezTo>
                    <a:pt x="11154" y="8567"/>
                    <a:pt x="10862" y="9557"/>
                    <a:pt x="10547" y="10434"/>
                  </a:cubicBezTo>
                  <a:cubicBezTo>
                    <a:pt x="9243" y="14121"/>
                    <a:pt x="7219" y="17224"/>
                    <a:pt x="5173" y="19518"/>
                  </a:cubicBezTo>
                  <a:cubicBezTo>
                    <a:pt x="4656" y="20080"/>
                    <a:pt x="4093" y="20575"/>
                    <a:pt x="3441" y="20934"/>
                  </a:cubicBezTo>
                  <a:cubicBezTo>
                    <a:pt x="2834" y="21272"/>
                    <a:pt x="2047" y="21609"/>
                    <a:pt x="1418" y="21586"/>
                  </a:cubicBezTo>
                  <a:cubicBezTo>
                    <a:pt x="1058" y="21586"/>
                    <a:pt x="743" y="21474"/>
                    <a:pt x="248" y="212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6"/>
            <p:cNvSpPr/>
            <p:nvPr/>
          </p:nvSpPr>
          <p:spPr>
            <a:xfrm>
              <a:off x="5312050" y="2541575"/>
              <a:ext cx="66350" cy="67475"/>
            </a:xfrm>
            <a:custGeom>
              <a:avLst/>
              <a:gdLst/>
              <a:ahLst/>
              <a:cxnLst/>
              <a:rect l="l" t="t" r="r" b="b"/>
              <a:pathLst>
                <a:path w="2654" h="2699" extrusionOk="0">
                  <a:moveTo>
                    <a:pt x="2406" y="292"/>
                  </a:moveTo>
                  <a:cubicBezTo>
                    <a:pt x="2069" y="0"/>
                    <a:pt x="1507" y="225"/>
                    <a:pt x="1079" y="315"/>
                  </a:cubicBezTo>
                  <a:cubicBezTo>
                    <a:pt x="652" y="405"/>
                    <a:pt x="270" y="495"/>
                    <a:pt x="135" y="832"/>
                  </a:cubicBezTo>
                  <a:cubicBezTo>
                    <a:pt x="0" y="1169"/>
                    <a:pt x="248" y="1417"/>
                    <a:pt x="472" y="1664"/>
                  </a:cubicBezTo>
                  <a:cubicBezTo>
                    <a:pt x="720" y="1934"/>
                    <a:pt x="900" y="2181"/>
                    <a:pt x="1169" y="2339"/>
                  </a:cubicBezTo>
                  <a:cubicBezTo>
                    <a:pt x="1822" y="2698"/>
                    <a:pt x="2046" y="2428"/>
                    <a:pt x="2316" y="1641"/>
                  </a:cubicBezTo>
                  <a:cubicBezTo>
                    <a:pt x="2474" y="1192"/>
                    <a:pt x="2653" y="517"/>
                    <a:pt x="2406" y="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6"/>
            <p:cNvSpPr/>
            <p:nvPr/>
          </p:nvSpPr>
          <p:spPr>
            <a:xfrm>
              <a:off x="5095050" y="3091900"/>
              <a:ext cx="74800" cy="76475"/>
            </a:xfrm>
            <a:custGeom>
              <a:avLst/>
              <a:gdLst/>
              <a:ahLst/>
              <a:cxnLst/>
              <a:rect l="l" t="t" r="r" b="b"/>
              <a:pathLst>
                <a:path w="2992" h="3059" extrusionOk="0">
                  <a:moveTo>
                    <a:pt x="2564" y="2519"/>
                  </a:moveTo>
                  <a:cubicBezTo>
                    <a:pt x="2474" y="2856"/>
                    <a:pt x="2114" y="3059"/>
                    <a:pt x="1777" y="2969"/>
                  </a:cubicBezTo>
                  <a:lnTo>
                    <a:pt x="540" y="2631"/>
                  </a:lnTo>
                  <a:cubicBezTo>
                    <a:pt x="203" y="2541"/>
                    <a:pt x="1" y="2182"/>
                    <a:pt x="91" y="1844"/>
                  </a:cubicBezTo>
                  <a:lnTo>
                    <a:pt x="450" y="518"/>
                  </a:lnTo>
                  <a:cubicBezTo>
                    <a:pt x="540" y="180"/>
                    <a:pt x="878" y="1"/>
                    <a:pt x="1215" y="91"/>
                  </a:cubicBezTo>
                  <a:lnTo>
                    <a:pt x="2474" y="428"/>
                  </a:lnTo>
                  <a:cubicBezTo>
                    <a:pt x="2811" y="518"/>
                    <a:pt x="2991" y="855"/>
                    <a:pt x="2901" y="11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66"/>
          <p:cNvGrpSpPr/>
          <p:nvPr/>
        </p:nvGrpSpPr>
        <p:grpSpPr>
          <a:xfrm rot="-2700149">
            <a:off x="970256" y="492697"/>
            <a:ext cx="1506117" cy="1616839"/>
            <a:chOff x="6147400" y="1188050"/>
            <a:chExt cx="923625" cy="991525"/>
          </a:xfrm>
        </p:grpSpPr>
        <p:sp>
          <p:nvSpPr>
            <p:cNvPr id="980" name="Google Shape;980;p66"/>
            <p:cNvSpPr/>
            <p:nvPr/>
          </p:nvSpPr>
          <p:spPr>
            <a:xfrm>
              <a:off x="6359325" y="1188050"/>
              <a:ext cx="544750" cy="168550"/>
            </a:xfrm>
            <a:custGeom>
              <a:avLst/>
              <a:gdLst/>
              <a:ahLst/>
              <a:cxnLst/>
              <a:rect l="l" t="t" r="r" b="b"/>
              <a:pathLst>
                <a:path w="21790" h="6742" extrusionOk="0">
                  <a:moveTo>
                    <a:pt x="1051" y="1"/>
                  </a:moveTo>
                  <a:cubicBezTo>
                    <a:pt x="728" y="1"/>
                    <a:pt x="378" y="78"/>
                    <a:pt x="135" y="355"/>
                  </a:cubicBezTo>
                  <a:cubicBezTo>
                    <a:pt x="113" y="355"/>
                    <a:pt x="90" y="378"/>
                    <a:pt x="68" y="400"/>
                  </a:cubicBezTo>
                  <a:cubicBezTo>
                    <a:pt x="45" y="423"/>
                    <a:pt x="23" y="445"/>
                    <a:pt x="0" y="468"/>
                  </a:cubicBezTo>
                  <a:cubicBezTo>
                    <a:pt x="90" y="513"/>
                    <a:pt x="203" y="557"/>
                    <a:pt x="315" y="580"/>
                  </a:cubicBezTo>
                  <a:cubicBezTo>
                    <a:pt x="540" y="670"/>
                    <a:pt x="810" y="737"/>
                    <a:pt x="1035" y="805"/>
                  </a:cubicBezTo>
                  <a:cubicBezTo>
                    <a:pt x="2496" y="1232"/>
                    <a:pt x="3935" y="1569"/>
                    <a:pt x="5374" y="1974"/>
                  </a:cubicBezTo>
                  <a:cubicBezTo>
                    <a:pt x="7263" y="2491"/>
                    <a:pt x="9197" y="2986"/>
                    <a:pt x="11131" y="3526"/>
                  </a:cubicBezTo>
                  <a:cubicBezTo>
                    <a:pt x="12997" y="4043"/>
                    <a:pt x="21632" y="6719"/>
                    <a:pt x="21789" y="6741"/>
                  </a:cubicBezTo>
                  <a:lnTo>
                    <a:pt x="21744" y="6426"/>
                  </a:lnTo>
                  <a:cubicBezTo>
                    <a:pt x="21744" y="6404"/>
                    <a:pt x="21744" y="6404"/>
                    <a:pt x="21744" y="6404"/>
                  </a:cubicBezTo>
                  <a:cubicBezTo>
                    <a:pt x="21722" y="6359"/>
                    <a:pt x="21722" y="6291"/>
                    <a:pt x="21699" y="6224"/>
                  </a:cubicBezTo>
                  <a:cubicBezTo>
                    <a:pt x="21699" y="6224"/>
                    <a:pt x="21699" y="6201"/>
                    <a:pt x="21699" y="6201"/>
                  </a:cubicBezTo>
                  <a:cubicBezTo>
                    <a:pt x="21677" y="6134"/>
                    <a:pt x="21654" y="6067"/>
                    <a:pt x="21632" y="5999"/>
                  </a:cubicBezTo>
                  <a:cubicBezTo>
                    <a:pt x="21609" y="5932"/>
                    <a:pt x="21564" y="5887"/>
                    <a:pt x="21542" y="5819"/>
                  </a:cubicBezTo>
                  <a:cubicBezTo>
                    <a:pt x="21542" y="5819"/>
                    <a:pt x="21542" y="5797"/>
                    <a:pt x="21542" y="5797"/>
                  </a:cubicBezTo>
                  <a:cubicBezTo>
                    <a:pt x="21497" y="5729"/>
                    <a:pt x="21474" y="5684"/>
                    <a:pt x="21429" y="5617"/>
                  </a:cubicBezTo>
                  <a:cubicBezTo>
                    <a:pt x="21384" y="5549"/>
                    <a:pt x="21339" y="5504"/>
                    <a:pt x="21317" y="5459"/>
                  </a:cubicBezTo>
                  <a:cubicBezTo>
                    <a:pt x="21294" y="5437"/>
                    <a:pt x="21294" y="5437"/>
                    <a:pt x="21272" y="5414"/>
                  </a:cubicBezTo>
                  <a:cubicBezTo>
                    <a:pt x="21227" y="5369"/>
                    <a:pt x="21182" y="5324"/>
                    <a:pt x="21137" y="5257"/>
                  </a:cubicBezTo>
                  <a:lnTo>
                    <a:pt x="21114" y="5257"/>
                  </a:lnTo>
                  <a:cubicBezTo>
                    <a:pt x="21070" y="5212"/>
                    <a:pt x="21025" y="5167"/>
                    <a:pt x="20957" y="5122"/>
                  </a:cubicBezTo>
                  <a:cubicBezTo>
                    <a:pt x="20935" y="5100"/>
                    <a:pt x="20935" y="5100"/>
                    <a:pt x="20912" y="5077"/>
                  </a:cubicBezTo>
                  <a:cubicBezTo>
                    <a:pt x="20845" y="5032"/>
                    <a:pt x="20777" y="4987"/>
                    <a:pt x="20710" y="4942"/>
                  </a:cubicBezTo>
                  <a:cubicBezTo>
                    <a:pt x="19945" y="4515"/>
                    <a:pt x="18978" y="4290"/>
                    <a:pt x="18101" y="3998"/>
                  </a:cubicBezTo>
                  <a:cubicBezTo>
                    <a:pt x="15448" y="3166"/>
                    <a:pt x="12862" y="2694"/>
                    <a:pt x="10321" y="2042"/>
                  </a:cubicBezTo>
                  <a:cubicBezTo>
                    <a:pt x="7713" y="1345"/>
                    <a:pt x="5150" y="782"/>
                    <a:pt x="2609" y="265"/>
                  </a:cubicBezTo>
                  <a:cubicBezTo>
                    <a:pt x="2226" y="198"/>
                    <a:pt x="1754" y="63"/>
                    <a:pt x="1327" y="18"/>
                  </a:cubicBezTo>
                  <a:cubicBezTo>
                    <a:pt x="1240" y="8"/>
                    <a:pt x="1146" y="1"/>
                    <a:pt x="1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6"/>
            <p:cNvSpPr/>
            <p:nvPr/>
          </p:nvSpPr>
          <p:spPr>
            <a:xfrm>
              <a:off x="6257000" y="1232325"/>
              <a:ext cx="814025" cy="947250"/>
            </a:xfrm>
            <a:custGeom>
              <a:avLst/>
              <a:gdLst/>
              <a:ahLst/>
              <a:cxnLst/>
              <a:rect l="l" t="t" r="r" b="b"/>
              <a:pathLst>
                <a:path w="32561" h="37890" extrusionOk="0">
                  <a:moveTo>
                    <a:pt x="31054" y="7533"/>
                  </a:moveTo>
                  <a:cubicBezTo>
                    <a:pt x="31436" y="7781"/>
                    <a:pt x="32223" y="8365"/>
                    <a:pt x="32358" y="8883"/>
                  </a:cubicBezTo>
                  <a:cubicBezTo>
                    <a:pt x="32493" y="9377"/>
                    <a:pt x="32201" y="10029"/>
                    <a:pt x="31953" y="10569"/>
                  </a:cubicBezTo>
                  <a:cubicBezTo>
                    <a:pt x="31751" y="11041"/>
                    <a:pt x="31279" y="11918"/>
                    <a:pt x="31459" y="12323"/>
                  </a:cubicBezTo>
                  <a:cubicBezTo>
                    <a:pt x="31616" y="12683"/>
                    <a:pt x="32223" y="12953"/>
                    <a:pt x="32403" y="13335"/>
                  </a:cubicBezTo>
                  <a:cubicBezTo>
                    <a:pt x="32560" y="13650"/>
                    <a:pt x="32358" y="14167"/>
                    <a:pt x="32246" y="14504"/>
                  </a:cubicBezTo>
                  <a:cubicBezTo>
                    <a:pt x="31953" y="15358"/>
                    <a:pt x="31571" y="16123"/>
                    <a:pt x="31144" y="16977"/>
                  </a:cubicBezTo>
                  <a:cubicBezTo>
                    <a:pt x="30896" y="17495"/>
                    <a:pt x="30627" y="18034"/>
                    <a:pt x="30244" y="18304"/>
                  </a:cubicBezTo>
                  <a:cubicBezTo>
                    <a:pt x="29997" y="18484"/>
                    <a:pt x="29637" y="18641"/>
                    <a:pt x="29345" y="18754"/>
                  </a:cubicBezTo>
                  <a:cubicBezTo>
                    <a:pt x="29008" y="18866"/>
                    <a:pt x="28648" y="18889"/>
                    <a:pt x="28445" y="19069"/>
                  </a:cubicBezTo>
                  <a:cubicBezTo>
                    <a:pt x="28153" y="19338"/>
                    <a:pt x="27861" y="19878"/>
                    <a:pt x="27636" y="20283"/>
                  </a:cubicBezTo>
                  <a:cubicBezTo>
                    <a:pt x="27051" y="21317"/>
                    <a:pt x="26354" y="22801"/>
                    <a:pt x="25905" y="23768"/>
                  </a:cubicBezTo>
                  <a:cubicBezTo>
                    <a:pt x="25207" y="25320"/>
                    <a:pt x="24533" y="27029"/>
                    <a:pt x="24083" y="28333"/>
                  </a:cubicBezTo>
                  <a:cubicBezTo>
                    <a:pt x="23319" y="30514"/>
                    <a:pt x="22419" y="32875"/>
                    <a:pt x="21632" y="35146"/>
                  </a:cubicBezTo>
                  <a:cubicBezTo>
                    <a:pt x="21385" y="35821"/>
                    <a:pt x="21160" y="36877"/>
                    <a:pt x="20508" y="37395"/>
                  </a:cubicBezTo>
                  <a:cubicBezTo>
                    <a:pt x="19923" y="37889"/>
                    <a:pt x="18889" y="37664"/>
                    <a:pt x="18079" y="37507"/>
                  </a:cubicBezTo>
                  <a:cubicBezTo>
                    <a:pt x="17135" y="37327"/>
                    <a:pt x="16303" y="37102"/>
                    <a:pt x="15539" y="36855"/>
                  </a:cubicBezTo>
                  <a:cubicBezTo>
                    <a:pt x="13830" y="36338"/>
                    <a:pt x="12053" y="35776"/>
                    <a:pt x="10367" y="35146"/>
                  </a:cubicBezTo>
                  <a:cubicBezTo>
                    <a:pt x="9332" y="34764"/>
                    <a:pt x="8500" y="34404"/>
                    <a:pt x="7736" y="34112"/>
                  </a:cubicBezTo>
                  <a:cubicBezTo>
                    <a:pt x="6027" y="33460"/>
                    <a:pt x="4341" y="32830"/>
                    <a:pt x="2497" y="32065"/>
                  </a:cubicBezTo>
                  <a:cubicBezTo>
                    <a:pt x="1193" y="31526"/>
                    <a:pt x="1" y="30694"/>
                    <a:pt x="23" y="29457"/>
                  </a:cubicBezTo>
                  <a:cubicBezTo>
                    <a:pt x="23" y="28940"/>
                    <a:pt x="248" y="28310"/>
                    <a:pt x="428" y="27658"/>
                  </a:cubicBezTo>
                  <a:cubicBezTo>
                    <a:pt x="585" y="27051"/>
                    <a:pt x="743" y="26421"/>
                    <a:pt x="923" y="25859"/>
                  </a:cubicBezTo>
                  <a:cubicBezTo>
                    <a:pt x="1328" y="24600"/>
                    <a:pt x="1867" y="23341"/>
                    <a:pt x="2362" y="22172"/>
                  </a:cubicBezTo>
                  <a:cubicBezTo>
                    <a:pt x="3936" y="18484"/>
                    <a:pt x="5308" y="14729"/>
                    <a:pt x="6904" y="11041"/>
                  </a:cubicBezTo>
                  <a:cubicBezTo>
                    <a:pt x="7916" y="8703"/>
                    <a:pt x="9220" y="6027"/>
                    <a:pt x="10457" y="3576"/>
                  </a:cubicBezTo>
                  <a:cubicBezTo>
                    <a:pt x="11244" y="1979"/>
                    <a:pt x="12436" y="91"/>
                    <a:pt x="13852" y="23"/>
                  </a:cubicBezTo>
                  <a:cubicBezTo>
                    <a:pt x="14459" y="1"/>
                    <a:pt x="15224" y="293"/>
                    <a:pt x="15921" y="495"/>
                  </a:cubicBezTo>
                  <a:cubicBezTo>
                    <a:pt x="18012" y="1148"/>
                    <a:pt x="20238" y="2272"/>
                    <a:pt x="22352" y="3306"/>
                  </a:cubicBezTo>
                  <a:cubicBezTo>
                    <a:pt x="24645" y="4453"/>
                    <a:pt x="26602" y="5262"/>
                    <a:pt x="28828" y="6342"/>
                  </a:cubicBezTo>
                  <a:cubicBezTo>
                    <a:pt x="29592" y="6701"/>
                    <a:pt x="30312" y="7084"/>
                    <a:pt x="31054" y="7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6"/>
            <p:cNvSpPr/>
            <p:nvPr/>
          </p:nvSpPr>
          <p:spPr>
            <a:xfrm>
              <a:off x="6574625" y="1332950"/>
              <a:ext cx="416575" cy="220950"/>
            </a:xfrm>
            <a:custGeom>
              <a:avLst/>
              <a:gdLst/>
              <a:ahLst/>
              <a:cxnLst/>
              <a:rect l="l" t="t" r="r" b="b"/>
              <a:pathLst>
                <a:path w="16663" h="8838" extrusionOk="0">
                  <a:moveTo>
                    <a:pt x="16572" y="7533"/>
                  </a:moveTo>
                  <a:cubicBezTo>
                    <a:pt x="16617" y="7466"/>
                    <a:pt x="16640" y="7376"/>
                    <a:pt x="16662" y="7309"/>
                  </a:cubicBezTo>
                  <a:cubicBezTo>
                    <a:pt x="16190" y="7084"/>
                    <a:pt x="15695" y="6859"/>
                    <a:pt x="15223" y="6634"/>
                  </a:cubicBezTo>
                  <a:cubicBezTo>
                    <a:pt x="13065" y="5577"/>
                    <a:pt x="11131" y="4655"/>
                    <a:pt x="8927" y="3643"/>
                  </a:cubicBezTo>
                  <a:cubicBezTo>
                    <a:pt x="7601" y="3036"/>
                    <a:pt x="6206" y="2474"/>
                    <a:pt x="4767" y="1822"/>
                  </a:cubicBezTo>
                  <a:cubicBezTo>
                    <a:pt x="4183" y="1552"/>
                    <a:pt x="3576" y="1282"/>
                    <a:pt x="2699" y="900"/>
                  </a:cubicBezTo>
                  <a:cubicBezTo>
                    <a:pt x="2159" y="675"/>
                    <a:pt x="877" y="1"/>
                    <a:pt x="607" y="113"/>
                  </a:cubicBezTo>
                  <a:cubicBezTo>
                    <a:pt x="338" y="226"/>
                    <a:pt x="0" y="878"/>
                    <a:pt x="113" y="1125"/>
                  </a:cubicBezTo>
                  <a:cubicBezTo>
                    <a:pt x="203" y="1350"/>
                    <a:pt x="607" y="1485"/>
                    <a:pt x="1035" y="1687"/>
                  </a:cubicBezTo>
                  <a:cubicBezTo>
                    <a:pt x="2137" y="2204"/>
                    <a:pt x="3216" y="2744"/>
                    <a:pt x="4138" y="3149"/>
                  </a:cubicBezTo>
                  <a:cubicBezTo>
                    <a:pt x="7668" y="4723"/>
                    <a:pt x="11086" y="6544"/>
                    <a:pt x="14504" y="8163"/>
                  </a:cubicBezTo>
                  <a:cubicBezTo>
                    <a:pt x="14953" y="8365"/>
                    <a:pt x="15516" y="8658"/>
                    <a:pt x="15943" y="8838"/>
                  </a:cubicBezTo>
                  <a:cubicBezTo>
                    <a:pt x="16168" y="8410"/>
                    <a:pt x="16393" y="7983"/>
                    <a:pt x="16572" y="75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6"/>
            <p:cNvSpPr/>
            <p:nvPr/>
          </p:nvSpPr>
          <p:spPr>
            <a:xfrm>
              <a:off x="6525150" y="1408275"/>
              <a:ext cx="427825" cy="225450"/>
            </a:xfrm>
            <a:custGeom>
              <a:avLst/>
              <a:gdLst/>
              <a:ahLst/>
              <a:cxnLst/>
              <a:rect l="l" t="t" r="r" b="b"/>
              <a:pathLst>
                <a:path w="17113" h="9018" extrusionOk="0">
                  <a:moveTo>
                    <a:pt x="17112" y="7556"/>
                  </a:moveTo>
                  <a:cubicBezTo>
                    <a:pt x="16528" y="7219"/>
                    <a:pt x="15853" y="6949"/>
                    <a:pt x="15224" y="6634"/>
                  </a:cubicBezTo>
                  <a:cubicBezTo>
                    <a:pt x="13065" y="5577"/>
                    <a:pt x="11131" y="4655"/>
                    <a:pt x="8927" y="3666"/>
                  </a:cubicBezTo>
                  <a:cubicBezTo>
                    <a:pt x="7601" y="3059"/>
                    <a:pt x="6207" y="2474"/>
                    <a:pt x="4768" y="1822"/>
                  </a:cubicBezTo>
                  <a:cubicBezTo>
                    <a:pt x="4183" y="1552"/>
                    <a:pt x="3576" y="1282"/>
                    <a:pt x="2699" y="900"/>
                  </a:cubicBezTo>
                  <a:cubicBezTo>
                    <a:pt x="2159" y="675"/>
                    <a:pt x="878" y="1"/>
                    <a:pt x="608" y="113"/>
                  </a:cubicBezTo>
                  <a:cubicBezTo>
                    <a:pt x="338" y="226"/>
                    <a:pt x="1" y="878"/>
                    <a:pt x="113" y="1125"/>
                  </a:cubicBezTo>
                  <a:cubicBezTo>
                    <a:pt x="203" y="1350"/>
                    <a:pt x="608" y="1485"/>
                    <a:pt x="1035" y="1687"/>
                  </a:cubicBezTo>
                  <a:cubicBezTo>
                    <a:pt x="2137" y="2227"/>
                    <a:pt x="3216" y="2744"/>
                    <a:pt x="4138" y="3171"/>
                  </a:cubicBezTo>
                  <a:cubicBezTo>
                    <a:pt x="7691" y="4723"/>
                    <a:pt x="11086" y="6544"/>
                    <a:pt x="14504" y="8163"/>
                  </a:cubicBezTo>
                  <a:cubicBezTo>
                    <a:pt x="15179" y="8478"/>
                    <a:pt x="16078" y="8973"/>
                    <a:pt x="16483" y="9018"/>
                  </a:cubicBezTo>
                  <a:cubicBezTo>
                    <a:pt x="16708" y="8523"/>
                    <a:pt x="16910" y="8051"/>
                    <a:pt x="17112" y="75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6"/>
            <p:cNvSpPr/>
            <p:nvPr/>
          </p:nvSpPr>
          <p:spPr>
            <a:xfrm>
              <a:off x="6510525" y="1496550"/>
              <a:ext cx="407025" cy="215875"/>
            </a:xfrm>
            <a:custGeom>
              <a:avLst/>
              <a:gdLst/>
              <a:ahLst/>
              <a:cxnLst/>
              <a:rect l="l" t="t" r="r" b="b"/>
              <a:pathLst>
                <a:path w="16281" h="8635" extrusionOk="0">
                  <a:moveTo>
                    <a:pt x="16281" y="7128"/>
                  </a:moveTo>
                  <a:cubicBezTo>
                    <a:pt x="15921" y="6971"/>
                    <a:pt x="15561" y="6791"/>
                    <a:pt x="15224" y="6633"/>
                  </a:cubicBezTo>
                  <a:cubicBezTo>
                    <a:pt x="13065" y="5576"/>
                    <a:pt x="11131" y="4632"/>
                    <a:pt x="8928" y="3643"/>
                  </a:cubicBezTo>
                  <a:cubicBezTo>
                    <a:pt x="7579" y="3036"/>
                    <a:pt x="6207" y="2473"/>
                    <a:pt x="4768" y="1821"/>
                  </a:cubicBezTo>
                  <a:cubicBezTo>
                    <a:pt x="4161" y="1552"/>
                    <a:pt x="3576" y="1282"/>
                    <a:pt x="2677" y="899"/>
                  </a:cubicBezTo>
                  <a:cubicBezTo>
                    <a:pt x="2160" y="675"/>
                    <a:pt x="855" y="0"/>
                    <a:pt x="608" y="112"/>
                  </a:cubicBezTo>
                  <a:cubicBezTo>
                    <a:pt x="338" y="225"/>
                    <a:pt x="1" y="854"/>
                    <a:pt x="113" y="1124"/>
                  </a:cubicBezTo>
                  <a:cubicBezTo>
                    <a:pt x="203" y="1349"/>
                    <a:pt x="608" y="1484"/>
                    <a:pt x="1035" y="1686"/>
                  </a:cubicBezTo>
                  <a:cubicBezTo>
                    <a:pt x="2115" y="2204"/>
                    <a:pt x="3216" y="2743"/>
                    <a:pt x="4138" y="3148"/>
                  </a:cubicBezTo>
                  <a:cubicBezTo>
                    <a:pt x="7669" y="4722"/>
                    <a:pt x="11086" y="6543"/>
                    <a:pt x="14504" y="8162"/>
                  </a:cubicBezTo>
                  <a:cubicBezTo>
                    <a:pt x="14819" y="8297"/>
                    <a:pt x="15156" y="8477"/>
                    <a:pt x="15494" y="8635"/>
                  </a:cubicBezTo>
                  <a:cubicBezTo>
                    <a:pt x="15764" y="8140"/>
                    <a:pt x="16033" y="7645"/>
                    <a:pt x="16281" y="7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6"/>
            <p:cNvSpPr/>
            <p:nvPr/>
          </p:nvSpPr>
          <p:spPr>
            <a:xfrm>
              <a:off x="6461075" y="1571875"/>
              <a:ext cx="414325" cy="219250"/>
            </a:xfrm>
            <a:custGeom>
              <a:avLst/>
              <a:gdLst/>
              <a:ahLst/>
              <a:cxnLst/>
              <a:rect l="l" t="t" r="r" b="b"/>
              <a:pathLst>
                <a:path w="16573" h="8770" extrusionOk="0">
                  <a:moveTo>
                    <a:pt x="16572" y="7263"/>
                  </a:moveTo>
                  <a:cubicBezTo>
                    <a:pt x="16123" y="7061"/>
                    <a:pt x="15650" y="6858"/>
                    <a:pt x="15223" y="6633"/>
                  </a:cubicBezTo>
                  <a:cubicBezTo>
                    <a:pt x="13064" y="5577"/>
                    <a:pt x="11131" y="4655"/>
                    <a:pt x="8927" y="3665"/>
                  </a:cubicBezTo>
                  <a:cubicBezTo>
                    <a:pt x="7578" y="3058"/>
                    <a:pt x="6206" y="2474"/>
                    <a:pt x="4767" y="1821"/>
                  </a:cubicBezTo>
                  <a:cubicBezTo>
                    <a:pt x="4160" y="1552"/>
                    <a:pt x="3575" y="1282"/>
                    <a:pt x="2676" y="900"/>
                  </a:cubicBezTo>
                  <a:cubicBezTo>
                    <a:pt x="2159" y="675"/>
                    <a:pt x="855" y="0"/>
                    <a:pt x="607" y="113"/>
                  </a:cubicBezTo>
                  <a:cubicBezTo>
                    <a:pt x="337" y="225"/>
                    <a:pt x="0" y="877"/>
                    <a:pt x="113" y="1124"/>
                  </a:cubicBezTo>
                  <a:cubicBezTo>
                    <a:pt x="203" y="1349"/>
                    <a:pt x="607" y="1484"/>
                    <a:pt x="1035" y="1687"/>
                  </a:cubicBezTo>
                  <a:cubicBezTo>
                    <a:pt x="2114" y="2204"/>
                    <a:pt x="3216" y="2743"/>
                    <a:pt x="4138" y="3148"/>
                  </a:cubicBezTo>
                  <a:cubicBezTo>
                    <a:pt x="7668" y="4722"/>
                    <a:pt x="11086" y="6543"/>
                    <a:pt x="14504" y="8162"/>
                  </a:cubicBezTo>
                  <a:cubicBezTo>
                    <a:pt x="14886" y="8342"/>
                    <a:pt x="15336" y="8590"/>
                    <a:pt x="15740" y="8770"/>
                  </a:cubicBezTo>
                  <a:cubicBezTo>
                    <a:pt x="16010" y="8252"/>
                    <a:pt x="16280" y="7758"/>
                    <a:pt x="16572" y="7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6"/>
            <p:cNvSpPr/>
            <p:nvPr/>
          </p:nvSpPr>
          <p:spPr>
            <a:xfrm>
              <a:off x="6430150" y="1645500"/>
              <a:ext cx="417125" cy="220950"/>
            </a:xfrm>
            <a:custGeom>
              <a:avLst/>
              <a:gdLst/>
              <a:ahLst/>
              <a:cxnLst/>
              <a:rect l="l" t="t" r="r" b="b"/>
              <a:pathLst>
                <a:path w="16685" h="8838" extrusionOk="0">
                  <a:moveTo>
                    <a:pt x="16595" y="7533"/>
                  </a:moveTo>
                  <a:cubicBezTo>
                    <a:pt x="16618" y="7444"/>
                    <a:pt x="16640" y="7376"/>
                    <a:pt x="16685" y="7309"/>
                  </a:cubicBezTo>
                  <a:cubicBezTo>
                    <a:pt x="16213" y="7061"/>
                    <a:pt x="15696" y="6859"/>
                    <a:pt x="15223" y="6634"/>
                  </a:cubicBezTo>
                  <a:cubicBezTo>
                    <a:pt x="13065" y="5577"/>
                    <a:pt x="11153" y="4633"/>
                    <a:pt x="8950" y="3643"/>
                  </a:cubicBezTo>
                  <a:cubicBezTo>
                    <a:pt x="7601" y="3036"/>
                    <a:pt x="6229" y="2474"/>
                    <a:pt x="4767" y="1822"/>
                  </a:cubicBezTo>
                  <a:cubicBezTo>
                    <a:pt x="4183" y="1530"/>
                    <a:pt x="3598" y="1282"/>
                    <a:pt x="2699" y="900"/>
                  </a:cubicBezTo>
                  <a:cubicBezTo>
                    <a:pt x="2159" y="675"/>
                    <a:pt x="877" y="1"/>
                    <a:pt x="608" y="91"/>
                  </a:cubicBezTo>
                  <a:cubicBezTo>
                    <a:pt x="360" y="226"/>
                    <a:pt x="0" y="855"/>
                    <a:pt x="113" y="1125"/>
                  </a:cubicBezTo>
                  <a:cubicBezTo>
                    <a:pt x="225" y="1350"/>
                    <a:pt x="608" y="1485"/>
                    <a:pt x="1035" y="1687"/>
                  </a:cubicBezTo>
                  <a:cubicBezTo>
                    <a:pt x="2137" y="2204"/>
                    <a:pt x="3216" y="2744"/>
                    <a:pt x="4138" y="3149"/>
                  </a:cubicBezTo>
                  <a:cubicBezTo>
                    <a:pt x="7691" y="4723"/>
                    <a:pt x="11108" y="6522"/>
                    <a:pt x="14526" y="8141"/>
                  </a:cubicBezTo>
                  <a:cubicBezTo>
                    <a:pt x="14976" y="8365"/>
                    <a:pt x="15516" y="8658"/>
                    <a:pt x="15965" y="8838"/>
                  </a:cubicBezTo>
                  <a:cubicBezTo>
                    <a:pt x="16190" y="8410"/>
                    <a:pt x="16415" y="7983"/>
                    <a:pt x="16595" y="75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6"/>
            <p:cNvSpPr/>
            <p:nvPr/>
          </p:nvSpPr>
          <p:spPr>
            <a:xfrm>
              <a:off x="6380675" y="1720825"/>
              <a:ext cx="427825" cy="224900"/>
            </a:xfrm>
            <a:custGeom>
              <a:avLst/>
              <a:gdLst/>
              <a:ahLst/>
              <a:cxnLst/>
              <a:rect l="l" t="t" r="r" b="b"/>
              <a:pathLst>
                <a:path w="17113" h="8996" extrusionOk="0">
                  <a:moveTo>
                    <a:pt x="17112" y="7556"/>
                  </a:moveTo>
                  <a:cubicBezTo>
                    <a:pt x="16528" y="7196"/>
                    <a:pt x="15853" y="6926"/>
                    <a:pt x="15224" y="6634"/>
                  </a:cubicBezTo>
                  <a:cubicBezTo>
                    <a:pt x="13087" y="5577"/>
                    <a:pt x="11154" y="4633"/>
                    <a:pt x="8950" y="3644"/>
                  </a:cubicBezTo>
                  <a:cubicBezTo>
                    <a:pt x="7601" y="3036"/>
                    <a:pt x="6229" y="2474"/>
                    <a:pt x="4790" y="1822"/>
                  </a:cubicBezTo>
                  <a:cubicBezTo>
                    <a:pt x="4183" y="1552"/>
                    <a:pt x="3598" y="1283"/>
                    <a:pt x="2699" y="900"/>
                  </a:cubicBezTo>
                  <a:cubicBezTo>
                    <a:pt x="2159" y="675"/>
                    <a:pt x="878" y="1"/>
                    <a:pt x="630" y="113"/>
                  </a:cubicBezTo>
                  <a:cubicBezTo>
                    <a:pt x="361" y="226"/>
                    <a:pt x="1" y="855"/>
                    <a:pt x="113" y="1125"/>
                  </a:cubicBezTo>
                  <a:cubicBezTo>
                    <a:pt x="226" y="1350"/>
                    <a:pt x="608" y="1485"/>
                    <a:pt x="1058" y="1687"/>
                  </a:cubicBezTo>
                  <a:cubicBezTo>
                    <a:pt x="2137" y="2204"/>
                    <a:pt x="3216" y="2744"/>
                    <a:pt x="4161" y="3149"/>
                  </a:cubicBezTo>
                  <a:cubicBezTo>
                    <a:pt x="7691" y="4723"/>
                    <a:pt x="11109" y="6544"/>
                    <a:pt x="14527" y="8163"/>
                  </a:cubicBezTo>
                  <a:cubicBezTo>
                    <a:pt x="15179" y="8478"/>
                    <a:pt x="16078" y="8973"/>
                    <a:pt x="16505" y="8995"/>
                  </a:cubicBezTo>
                  <a:cubicBezTo>
                    <a:pt x="16708" y="8523"/>
                    <a:pt x="16910" y="8028"/>
                    <a:pt x="17112" y="75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6"/>
            <p:cNvSpPr/>
            <p:nvPr/>
          </p:nvSpPr>
          <p:spPr>
            <a:xfrm>
              <a:off x="6366075" y="1808525"/>
              <a:ext cx="407575" cy="216450"/>
            </a:xfrm>
            <a:custGeom>
              <a:avLst/>
              <a:gdLst/>
              <a:ahLst/>
              <a:cxnLst/>
              <a:rect l="l" t="t" r="r" b="b"/>
              <a:pathLst>
                <a:path w="16303" h="8658" extrusionOk="0">
                  <a:moveTo>
                    <a:pt x="16302" y="7151"/>
                  </a:moveTo>
                  <a:cubicBezTo>
                    <a:pt x="15943" y="6971"/>
                    <a:pt x="15583" y="6814"/>
                    <a:pt x="15223" y="6656"/>
                  </a:cubicBezTo>
                  <a:cubicBezTo>
                    <a:pt x="13064" y="5600"/>
                    <a:pt x="11131" y="4655"/>
                    <a:pt x="8927" y="3666"/>
                  </a:cubicBezTo>
                  <a:cubicBezTo>
                    <a:pt x="7600" y="3059"/>
                    <a:pt x="6206" y="2497"/>
                    <a:pt x="4767" y="1822"/>
                  </a:cubicBezTo>
                  <a:cubicBezTo>
                    <a:pt x="4182" y="1552"/>
                    <a:pt x="3575" y="1305"/>
                    <a:pt x="2698" y="923"/>
                  </a:cubicBezTo>
                  <a:cubicBezTo>
                    <a:pt x="2159" y="698"/>
                    <a:pt x="877" y="1"/>
                    <a:pt x="607" y="113"/>
                  </a:cubicBezTo>
                  <a:cubicBezTo>
                    <a:pt x="337" y="225"/>
                    <a:pt x="0" y="878"/>
                    <a:pt x="113" y="1125"/>
                  </a:cubicBezTo>
                  <a:cubicBezTo>
                    <a:pt x="202" y="1350"/>
                    <a:pt x="607" y="1507"/>
                    <a:pt x="1034" y="1710"/>
                  </a:cubicBezTo>
                  <a:cubicBezTo>
                    <a:pt x="2136" y="2227"/>
                    <a:pt x="3216" y="2744"/>
                    <a:pt x="4137" y="3171"/>
                  </a:cubicBezTo>
                  <a:cubicBezTo>
                    <a:pt x="7668" y="4745"/>
                    <a:pt x="11086" y="6544"/>
                    <a:pt x="14503" y="8163"/>
                  </a:cubicBezTo>
                  <a:cubicBezTo>
                    <a:pt x="14818" y="8320"/>
                    <a:pt x="15156" y="8500"/>
                    <a:pt x="15493" y="8658"/>
                  </a:cubicBezTo>
                  <a:cubicBezTo>
                    <a:pt x="15763" y="8163"/>
                    <a:pt x="16033" y="7646"/>
                    <a:pt x="16302" y="71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6"/>
            <p:cNvSpPr/>
            <p:nvPr/>
          </p:nvSpPr>
          <p:spPr>
            <a:xfrm>
              <a:off x="6316600" y="1884425"/>
              <a:ext cx="414325" cy="218700"/>
            </a:xfrm>
            <a:custGeom>
              <a:avLst/>
              <a:gdLst/>
              <a:ahLst/>
              <a:cxnLst/>
              <a:rect l="l" t="t" r="r" b="b"/>
              <a:pathLst>
                <a:path w="16573" h="8748" extrusionOk="0">
                  <a:moveTo>
                    <a:pt x="16572" y="7263"/>
                  </a:moveTo>
                  <a:cubicBezTo>
                    <a:pt x="16123" y="7038"/>
                    <a:pt x="15673" y="6836"/>
                    <a:pt x="15223" y="6633"/>
                  </a:cubicBezTo>
                  <a:cubicBezTo>
                    <a:pt x="13065" y="5577"/>
                    <a:pt x="11131" y="4632"/>
                    <a:pt x="8927" y="3643"/>
                  </a:cubicBezTo>
                  <a:cubicBezTo>
                    <a:pt x="7601" y="3036"/>
                    <a:pt x="6206" y="2474"/>
                    <a:pt x="4767" y="1822"/>
                  </a:cubicBezTo>
                  <a:cubicBezTo>
                    <a:pt x="4183" y="1552"/>
                    <a:pt x="3576" y="1282"/>
                    <a:pt x="2699" y="900"/>
                  </a:cubicBezTo>
                  <a:cubicBezTo>
                    <a:pt x="2159" y="675"/>
                    <a:pt x="877" y="0"/>
                    <a:pt x="607" y="113"/>
                  </a:cubicBezTo>
                  <a:cubicBezTo>
                    <a:pt x="338" y="225"/>
                    <a:pt x="0" y="855"/>
                    <a:pt x="113" y="1124"/>
                  </a:cubicBezTo>
                  <a:cubicBezTo>
                    <a:pt x="203" y="1349"/>
                    <a:pt x="607" y="1484"/>
                    <a:pt x="1035" y="1687"/>
                  </a:cubicBezTo>
                  <a:cubicBezTo>
                    <a:pt x="2137" y="2204"/>
                    <a:pt x="3216" y="2743"/>
                    <a:pt x="4138" y="3148"/>
                  </a:cubicBezTo>
                  <a:cubicBezTo>
                    <a:pt x="7691" y="4722"/>
                    <a:pt x="11086" y="6544"/>
                    <a:pt x="14504" y="8163"/>
                  </a:cubicBezTo>
                  <a:cubicBezTo>
                    <a:pt x="14886" y="8342"/>
                    <a:pt x="15336" y="8567"/>
                    <a:pt x="15740" y="8747"/>
                  </a:cubicBezTo>
                  <a:cubicBezTo>
                    <a:pt x="16010" y="8252"/>
                    <a:pt x="16303" y="7758"/>
                    <a:pt x="16572" y="7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6"/>
            <p:cNvSpPr/>
            <p:nvPr/>
          </p:nvSpPr>
          <p:spPr>
            <a:xfrm>
              <a:off x="6613975" y="1263800"/>
              <a:ext cx="39925" cy="21950"/>
            </a:xfrm>
            <a:custGeom>
              <a:avLst/>
              <a:gdLst/>
              <a:ahLst/>
              <a:cxnLst/>
              <a:rect l="l" t="t" r="r" b="b"/>
              <a:pathLst>
                <a:path w="1597" h="878" extrusionOk="0">
                  <a:moveTo>
                    <a:pt x="0" y="203"/>
                  </a:moveTo>
                  <a:cubicBezTo>
                    <a:pt x="158" y="68"/>
                    <a:pt x="360" y="1"/>
                    <a:pt x="540" y="1"/>
                  </a:cubicBezTo>
                  <a:cubicBezTo>
                    <a:pt x="787" y="1"/>
                    <a:pt x="1597" y="203"/>
                    <a:pt x="1439" y="541"/>
                  </a:cubicBezTo>
                  <a:cubicBezTo>
                    <a:pt x="1282" y="878"/>
                    <a:pt x="45" y="631"/>
                    <a:pt x="0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6"/>
            <p:cNvSpPr/>
            <p:nvPr/>
          </p:nvSpPr>
          <p:spPr>
            <a:xfrm>
              <a:off x="6563950" y="1259875"/>
              <a:ext cx="32050" cy="27000"/>
            </a:xfrm>
            <a:custGeom>
              <a:avLst/>
              <a:gdLst/>
              <a:ahLst/>
              <a:cxnLst/>
              <a:rect l="l" t="t" r="r" b="b"/>
              <a:pathLst>
                <a:path w="1282" h="1080" extrusionOk="0">
                  <a:moveTo>
                    <a:pt x="1259" y="585"/>
                  </a:moveTo>
                  <a:cubicBezTo>
                    <a:pt x="1057" y="810"/>
                    <a:pt x="675" y="1080"/>
                    <a:pt x="472" y="945"/>
                  </a:cubicBezTo>
                  <a:cubicBezTo>
                    <a:pt x="0" y="608"/>
                    <a:pt x="1282" y="1"/>
                    <a:pt x="1259" y="5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6"/>
            <p:cNvSpPr/>
            <p:nvPr/>
          </p:nvSpPr>
          <p:spPr>
            <a:xfrm>
              <a:off x="6601050" y="1285725"/>
              <a:ext cx="19125" cy="15775"/>
            </a:xfrm>
            <a:custGeom>
              <a:avLst/>
              <a:gdLst/>
              <a:ahLst/>
              <a:cxnLst/>
              <a:rect l="l" t="t" r="r" b="b"/>
              <a:pathLst>
                <a:path w="765" h="631" extrusionOk="0">
                  <a:moveTo>
                    <a:pt x="765" y="293"/>
                  </a:moveTo>
                  <a:cubicBezTo>
                    <a:pt x="720" y="338"/>
                    <a:pt x="720" y="383"/>
                    <a:pt x="742" y="428"/>
                  </a:cubicBezTo>
                  <a:cubicBezTo>
                    <a:pt x="517" y="630"/>
                    <a:pt x="293" y="630"/>
                    <a:pt x="0" y="473"/>
                  </a:cubicBezTo>
                  <a:cubicBezTo>
                    <a:pt x="0" y="406"/>
                    <a:pt x="23" y="338"/>
                    <a:pt x="0" y="293"/>
                  </a:cubicBezTo>
                  <a:cubicBezTo>
                    <a:pt x="225" y="113"/>
                    <a:pt x="540" y="1"/>
                    <a:pt x="765" y="2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6"/>
            <p:cNvSpPr/>
            <p:nvPr/>
          </p:nvSpPr>
          <p:spPr>
            <a:xfrm>
              <a:off x="7021525" y="1429650"/>
              <a:ext cx="28125" cy="32050"/>
            </a:xfrm>
            <a:custGeom>
              <a:avLst/>
              <a:gdLst/>
              <a:ahLst/>
              <a:cxnLst/>
              <a:rect l="l" t="t" r="r" b="b"/>
              <a:pathLst>
                <a:path w="1125" h="1282" extrusionOk="0">
                  <a:moveTo>
                    <a:pt x="1125" y="742"/>
                  </a:moveTo>
                  <a:cubicBezTo>
                    <a:pt x="967" y="1282"/>
                    <a:pt x="1" y="607"/>
                    <a:pt x="180" y="315"/>
                  </a:cubicBezTo>
                  <a:cubicBezTo>
                    <a:pt x="338" y="0"/>
                    <a:pt x="1035" y="427"/>
                    <a:pt x="1125" y="7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6"/>
            <p:cNvSpPr/>
            <p:nvPr/>
          </p:nvSpPr>
          <p:spPr>
            <a:xfrm>
              <a:off x="6975425" y="1409975"/>
              <a:ext cx="39375" cy="30925"/>
            </a:xfrm>
            <a:custGeom>
              <a:avLst/>
              <a:gdLst/>
              <a:ahLst/>
              <a:cxnLst/>
              <a:rect l="l" t="t" r="r" b="b"/>
              <a:pathLst>
                <a:path w="1575" h="1237" extrusionOk="0">
                  <a:moveTo>
                    <a:pt x="1080" y="427"/>
                  </a:moveTo>
                  <a:cubicBezTo>
                    <a:pt x="1372" y="585"/>
                    <a:pt x="1575" y="675"/>
                    <a:pt x="1440" y="900"/>
                  </a:cubicBezTo>
                  <a:cubicBezTo>
                    <a:pt x="1260" y="1237"/>
                    <a:pt x="1" y="652"/>
                    <a:pt x="181" y="293"/>
                  </a:cubicBezTo>
                  <a:cubicBezTo>
                    <a:pt x="316" y="0"/>
                    <a:pt x="810" y="270"/>
                    <a:pt x="1080" y="4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6"/>
            <p:cNvSpPr/>
            <p:nvPr/>
          </p:nvSpPr>
          <p:spPr>
            <a:xfrm>
              <a:off x="7035025" y="1461125"/>
              <a:ext cx="17450" cy="23075"/>
            </a:xfrm>
            <a:custGeom>
              <a:avLst/>
              <a:gdLst/>
              <a:ahLst/>
              <a:cxnLst/>
              <a:rect l="l" t="t" r="r" b="b"/>
              <a:pathLst>
                <a:path w="698" h="923" extrusionOk="0">
                  <a:moveTo>
                    <a:pt x="652" y="360"/>
                  </a:moveTo>
                  <a:cubicBezTo>
                    <a:pt x="697" y="630"/>
                    <a:pt x="405" y="922"/>
                    <a:pt x="225" y="765"/>
                  </a:cubicBezTo>
                  <a:cubicBezTo>
                    <a:pt x="0" y="563"/>
                    <a:pt x="405" y="0"/>
                    <a:pt x="652" y="3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6"/>
            <p:cNvSpPr/>
            <p:nvPr/>
          </p:nvSpPr>
          <p:spPr>
            <a:xfrm>
              <a:off x="6977125" y="1562300"/>
              <a:ext cx="73100" cy="107975"/>
            </a:xfrm>
            <a:custGeom>
              <a:avLst/>
              <a:gdLst/>
              <a:ahLst/>
              <a:cxnLst/>
              <a:rect l="l" t="t" r="r" b="b"/>
              <a:pathLst>
                <a:path w="2924" h="4319" extrusionOk="0">
                  <a:moveTo>
                    <a:pt x="0" y="3868"/>
                  </a:moveTo>
                  <a:cubicBezTo>
                    <a:pt x="90" y="3329"/>
                    <a:pt x="517" y="2654"/>
                    <a:pt x="922" y="1935"/>
                  </a:cubicBezTo>
                  <a:cubicBezTo>
                    <a:pt x="1102" y="1620"/>
                    <a:pt x="1259" y="1350"/>
                    <a:pt x="1462" y="968"/>
                  </a:cubicBezTo>
                  <a:cubicBezTo>
                    <a:pt x="1619" y="698"/>
                    <a:pt x="1822" y="181"/>
                    <a:pt x="2046" y="91"/>
                  </a:cubicBezTo>
                  <a:cubicBezTo>
                    <a:pt x="2294" y="1"/>
                    <a:pt x="2811" y="316"/>
                    <a:pt x="2878" y="563"/>
                  </a:cubicBezTo>
                  <a:cubicBezTo>
                    <a:pt x="2923" y="743"/>
                    <a:pt x="2654" y="1193"/>
                    <a:pt x="2496" y="1507"/>
                  </a:cubicBezTo>
                  <a:cubicBezTo>
                    <a:pt x="2159" y="2182"/>
                    <a:pt x="1934" y="2677"/>
                    <a:pt x="1552" y="3396"/>
                  </a:cubicBezTo>
                  <a:cubicBezTo>
                    <a:pt x="1394" y="3711"/>
                    <a:pt x="1169" y="4161"/>
                    <a:pt x="922" y="4228"/>
                  </a:cubicBezTo>
                  <a:cubicBezTo>
                    <a:pt x="675" y="4318"/>
                    <a:pt x="225" y="4048"/>
                    <a:pt x="0" y="38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6"/>
            <p:cNvSpPr/>
            <p:nvPr/>
          </p:nvSpPr>
          <p:spPr>
            <a:xfrm>
              <a:off x="6147400" y="1199725"/>
              <a:ext cx="753300" cy="945375"/>
            </a:xfrm>
            <a:custGeom>
              <a:avLst/>
              <a:gdLst/>
              <a:ahLst/>
              <a:cxnLst/>
              <a:rect l="l" t="t" r="r" b="b"/>
              <a:pathLst>
                <a:path w="30132" h="37815" extrusionOk="0">
                  <a:moveTo>
                    <a:pt x="8477" y="1"/>
                  </a:moveTo>
                  <a:cubicBezTo>
                    <a:pt x="8185" y="383"/>
                    <a:pt x="8050" y="1395"/>
                    <a:pt x="7938" y="1844"/>
                  </a:cubicBezTo>
                  <a:cubicBezTo>
                    <a:pt x="6993" y="5217"/>
                    <a:pt x="6049" y="8388"/>
                    <a:pt x="5217" y="11648"/>
                  </a:cubicBezTo>
                  <a:cubicBezTo>
                    <a:pt x="4227" y="15606"/>
                    <a:pt x="3081" y="19451"/>
                    <a:pt x="1956" y="23408"/>
                  </a:cubicBezTo>
                  <a:cubicBezTo>
                    <a:pt x="1417" y="25275"/>
                    <a:pt x="787" y="27366"/>
                    <a:pt x="360" y="29277"/>
                  </a:cubicBezTo>
                  <a:cubicBezTo>
                    <a:pt x="158" y="30244"/>
                    <a:pt x="0" y="31233"/>
                    <a:pt x="675" y="31908"/>
                  </a:cubicBezTo>
                  <a:cubicBezTo>
                    <a:pt x="1259" y="32515"/>
                    <a:pt x="2519" y="32897"/>
                    <a:pt x="3193" y="33167"/>
                  </a:cubicBezTo>
                  <a:cubicBezTo>
                    <a:pt x="4969" y="33819"/>
                    <a:pt x="6566" y="34381"/>
                    <a:pt x="8230" y="34853"/>
                  </a:cubicBezTo>
                  <a:cubicBezTo>
                    <a:pt x="10726" y="35573"/>
                    <a:pt x="13267" y="36382"/>
                    <a:pt x="15718" y="36945"/>
                  </a:cubicBezTo>
                  <a:cubicBezTo>
                    <a:pt x="16100" y="37012"/>
                    <a:pt x="16527" y="37080"/>
                    <a:pt x="16954" y="37192"/>
                  </a:cubicBezTo>
                  <a:cubicBezTo>
                    <a:pt x="17382" y="37304"/>
                    <a:pt x="17786" y="37439"/>
                    <a:pt x="18214" y="37529"/>
                  </a:cubicBezTo>
                  <a:cubicBezTo>
                    <a:pt x="18665" y="37639"/>
                    <a:pt x="19240" y="37814"/>
                    <a:pt x="19748" y="37814"/>
                  </a:cubicBezTo>
                  <a:cubicBezTo>
                    <a:pt x="20076" y="37814"/>
                    <a:pt x="20377" y="37741"/>
                    <a:pt x="20597" y="37529"/>
                  </a:cubicBezTo>
                  <a:cubicBezTo>
                    <a:pt x="20957" y="37192"/>
                    <a:pt x="21182" y="36248"/>
                    <a:pt x="21362" y="35618"/>
                  </a:cubicBezTo>
                  <a:cubicBezTo>
                    <a:pt x="21587" y="34898"/>
                    <a:pt x="21856" y="34291"/>
                    <a:pt x="22036" y="33662"/>
                  </a:cubicBezTo>
                  <a:cubicBezTo>
                    <a:pt x="22463" y="32358"/>
                    <a:pt x="22756" y="31053"/>
                    <a:pt x="23071" y="29817"/>
                  </a:cubicBezTo>
                  <a:cubicBezTo>
                    <a:pt x="23723" y="27208"/>
                    <a:pt x="24330" y="24757"/>
                    <a:pt x="25229" y="22104"/>
                  </a:cubicBezTo>
                  <a:cubicBezTo>
                    <a:pt x="26106" y="19451"/>
                    <a:pt x="26826" y="17000"/>
                    <a:pt x="27838" y="14324"/>
                  </a:cubicBezTo>
                  <a:cubicBezTo>
                    <a:pt x="28287" y="13087"/>
                    <a:pt x="28804" y="11738"/>
                    <a:pt x="29277" y="10389"/>
                  </a:cubicBezTo>
                  <a:cubicBezTo>
                    <a:pt x="29749" y="9107"/>
                    <a:pt x="30131" y="8095"/>
                    <a:pt x="30131" y="6994"/>
                  </a:cubicBezTo>
                  <a:cubicBezTo>
                    <a:pt x="30131" y="6791"/>
                    <a:pt x="30131" y="6589"/>
                    <a:pt x="30086" y="6387"/>
                  </a:cubicBezTo>
                  <a:cubicBezTo>
                    <a:pt x="29502" y="4610"/>
                    <a:pt x="21474" y="3576"/>
                    <a:pt x="19608" y="3059"/>
                  </a:cubicBezTo>
                  <a:cubicBezTo>
                    <a:pt x="17674" y="2519"/>
                    <a:pt x="15740" y="2024"/>
                    <a:pt x="13851" y="1507"/>
                  </a:cubicBezTo>
                  <a:cubicBezTo>
                    <a:pt x="12412" y="1102"/>
                    <a:pt x="10973" y="765"/>
                    <a:pt x="9512" y="338"/>
                  </a:cubicBezTo>
                  <a:cubicBezTo>
                    <a:pt x="9287" y="270"/>
                    <a:pt x="9017" y="203"/>
                    <a:pt x="8792" y="113"/>
                  </a:cubicBezTo>
                  <a:cubicBezTo>
                    <a:pt x="8680" y="90"/>
                    <a:pt x="8567" y="46"/>
                    <a:pt x="8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6"/>
            <p:cNvSpPr/>
            <p:nvPr/>
          </p:nvSpPr>
          <p:spPr>
            <a:xfrm>
              <a:off x="6355950" y="1235150"/>
              <a:ext cx="28125" cy="38800"/>
            </a:xfrm>
            <a:custGeom>
              <a:avLst/>
              <a:gdLst/>
              <a:ahLst/>
              <a:cxnLst/>
              <a:rect l="l" t="t" r="r" b="b"/>
              <a:pathLst>
                <a:path w="1125" h="1552" extrusionOk="0">
                  <a:moveTo>
                    <a:pt x="450" y="1462"/>
                  </a:moveTo>
                  <a:cubicBezTo>
                    <a:pt x="0" y="1552"/>
                    <a:pt x="428" y="0"/>
                    <a:pt x="855" y="292"/>
                  </a:cubicBezTo>
                  <a:cubicBezTo>
                    <a:pt x="1125" y="450"/>
                    <a:pt x="787" y="1372"/>
                    <a:pt x="450" y="14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6"/>
            <p:cNvSpPr/>
            <p:nvPr/>
          </p:nvSpPr>
          <p:spPr>
            <a:xfrm>
              <a:off x="6377875" y="1264375"/>
              <a:ext cx="16875" cy="30375"/>
            </a:xfrm>
            <a:custGeom>
              <a:avLst/>
              <a:gdLst/>
              <a:ahLst/>
              <a:cxnLst/>
              <a:rect l="l" t="t" r="r" b="b"/>
              <a:pathLst>
                <a:path w="675" h="1215" extrusionOk="0">
                  <a:moveTo>
                    <a:pt x="180" y="967"/>
                  </a:moveTo>
                  <a:cubicBezTo>
                    <a:pt x="0" y="877"/>
                    <a:pt x="68" y="450"/>
                    <a:pt x="248" y="315"/>
                  </a:cubicBezTo>
                  <a:cubicBezTo>
                    <a:pt x="675" y="0"/>
                    <a:pt x="630" y="1215"/>
                    <a:pt x="180" y="9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6"/>
            <p:cNvSpPr/>
            <p:nvPr/>
          </p:nvSpPr>
          <p:spPr>
            <a:xfrm>
              <a:off x="6348650" y="1279000"/>
              <a:ext cx="21375" cy="28675"/>
            </a:xfrm>
            <a:custGeom>
              <a:avLst/>
              <a:gdLst/>
              <a:ahLst/>
              <a:cxnLst/>
              <a:rect l="l" t="t" r="r" b="b"/>
              <a:pathLst>
                <a:path w="855" h="1147" extrusionOk="0">
                  <a:moveTo>
                    <a:pt x="382" y="1124"/>
                  </a:moveTo>
                  <a:cubicBezTo>
                    <a:pt x="360" y="1124"/>
                    <a:pt x="337" y="1124"/>
                    <a:pt x="315" y="1102"/>
                  </a:cubicBezTo>
                  <a:cubicBezTo>
                    <a:pt x="0" y="1079"/>
                    <a:pt x="90" y="472"/>
                    <a:pt x="427" y="270"/>
                  </a:cubicBezTo>
                  <a:cubicBezTo>
                    <a:pt x="855" y="0"/>
                    <a:pt x="787" y="1147"/>
                    <a:pt x="382" y="11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6"/>
            <p:cNvSpPr/>
            <p:nvPr/>
          </p:nvSpPr>
          <p:spPr>
            <a:xfrm>
              <a:off x="6177750" y="1330150"/>
              <a:ext cx="177100" cy="619500"/>
            </a:xfrm>
            <a:custGeom>
              <a:avLst/>
              <a:gdLst/>
              <a:ahLst/>
              <a:cxnLst/>
              <a:rect l="l" t="t" r="r" b="b"/>
              <a:pathLst>
                <a:path w="7084" h="24780" extrusionOk="0">
                  <a:moveTo>
                    <a:pt x="7016" y="23"/>
                  </a:moveTo>
                  <a:cubicBezTo>
                    <a:pt x="7038" y="23"/>
                    <a:pt x="7083" y="23"/>
                    <a:pt x="7083" y="45"/>
                  </a:cubicBezTo>
                  <a:cubicBezTo>
                    <a:pt x="7016" y="607"/>
                    <a:pt x="6724" y="2069"/>
                    <a:pt x="6454" y="3036"/>
                  </a:cubicBezTo>
                  <a:cubicBezTo>
                    <a:pt x="6184" y="4048"/>
                    <a:pt x="5892" y="5037"/>
                    <a:pt x="5577" y="6026"/>
                  </a:cubicBezTo>
                  <a:cubicBezTo>
                    <a:pt x="4295" y="9984"/>
                    <a:pt x="3171" y="14054"/>
                    <a:pt x="2204" y="18056"/>
                  </a:cubicBezTo>
                  <a:cubicBezTo>
                    <a:pt x="1799" y="19788"/>
                    <a:pt x="1349" y="21519"/>
                    <a:pt x="877" y="23273"/>
                  </a:cubicBezTo>
                  <a:cubicBezTo>
                    <a:pt x="765" y="23700"/>
                    <a:pt x="742" y="23970"/>
                    <a:pt x="518" y="24442"/>
                  </a:cubicBezTo>
                  <a:cubicBezTo>
                    <a:pt x="450" y="24555"/>
                    <a:pt x="450" y="24780"/>
                    <a:pt x="293" y="24735"/>
                  </a:cubicBezTo>
                  <a:cubicBezTo>
                    <a:pt x="0" y="24690"/>
                    <a:pt x="158" y="24240"/>
                    <a:pt x="203" y="24060"/>
                  </a:cubicBezTo>
                  <a:cubicBezTo>
                    <a:pt x="338" y="23295"/>
                    <a:pt x="540" y="22531"/>
                    <a:pt x="720" y="21744"/>
                  </a:cubicBezTo>
                  <a:cubicBezTo>
                    <a:pt x="1777" y="16662"/>
                    <a:pt x="3126" y="11513"/>
                    <a:pt x="4925" y="6251"/>
                  </a:cubicBezTo>
                  <a:cubicBezTo>
                    <a:pt x="5532" y="4497"/>
                    <a:pt x="6139" y="2631"/>
                    <a:pt x="6589" y="787"/>
                  </a:cubicBezTo>
                  <a:cubicBezTo>
                    <a:pt x="6679" y="472"/>
                    <a:pt x="6746" y="135"/>
                    <a:pt x="6881" y="45"/>
                  </a:cubicBezTo>
                  <a:cubicBezTo>
                    <a:pt x="6926" y="0"/>
                    <a:pt x="6971" y="0"/>
                    <a:pt x="7016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6"/>
            <p:cNvSpPr/>
            <p:nvPr/>
          </p:nvSpPr>
          <p:spPr>
            <a:xfrm>
              <a:off x="6439150" y="1384675"/>
              <a:ext cx="285600" cy="227125"/>
            </a:xfrm>
            <a:custGeom>
              <a:avLst/>
              <a:gdLst/>
              <a:ahLst/>
              <a:cxnLst/>
              <a:rect l="l" t="t" r="r" b="b"/>
              <a:pathLst>
                <a:path w="11424" h="9085" extrusionOk="0">
                  <a:moveTo>
                    <a:pt x="10748" y="2519"/>
                  </a:moveTo>
                  <a:cubicBezTo>
                    <a:pt x="10748" y="2519"/>
                    <a:pt x="11108" y="2699"/>
                    <a:pt x="11198" y="2856"/>
                  </a:cubicBezTo>
                  <a:cubicBezTo>
                    <a:pt x="11423" y="3193"/>
                    <a:pt x="11108" y="3868"/>
                    <a:pt x="10951" y="4340"/>
                  </a:cubicBezTo>
                  <a:cubicBezTo>
                    <a:pt x="10636" y="5307"/>
                    <a:pt x="10321" y="6341"/>
                    <a:pt x="10051" y="7376"/>
                  </a:cubicBezTo>
                  <a:cubicBezTo>
                    <a:pt x="9917" y="7825"/>
                    <a:pt x="9759" y="8567"/>
                    <a:pt x="9354" y="8792"/>
                  </a:cubicBezTo>
                  <a:cubicBezTo>
                    <a:pt x="8905" y="9085"/>
                    <a:pt x="7623" y="8522"/>
                    <a:pt x="7106" y="8365"/>
                  </a:cubicBezTo>
                  <a:cubicBezTo>
                    <a:pt x="5464" y="7825"/>
                    <a:pt x="4138" y="7421"/>
                    <a:pt x="2541" y="7038"/>
                  </a:cubicBezTo>
                  <a:cubicBezTo>
                    <a:pt x="2204" y="6948"/>
                    <a:pt x="1799" y="6836"/>
                    <a:pt x="1394" y="6724"/>
                  </a:cubicBezTo>
                  <a:cubicBezTo>
                    <a:pt x="990" y="6589"/>
                    <a:pt x="517" y="6454"/>
                    <a:pt x="270" y="6116"/>
                  </a:cubicBezTo>
                  <a:cubicBezTo>
                    <a:pt x="0" y="5779"/>
                    <a:pt x="180" y="5195"/>
                    <a:pt x="293" y="4722"/>
                  </a:cubicBezTo>
                  <a:cubicBezTo>
                    <a:pt x="427" y="4160"/>
                    <a:pt x="517" y="3733"/>
                    <a:pt x="630" y="3306"/>
                  </a:cubicBezTo>
                  <a:cubicBezTo>
                    <a:pt x="832" y="2609"/>
                    <a:pt x="1035" y="1934"/>
                    <a:pt x="1304" y="1125"/>
                  </a:cubicBezTo>
                  <a:cubicBezTo>
                    <a:pt x="1394" y="855"/>
                    <a:pt x="1507" y="540"/>
                    <a:pt x="1664" y="383"/>
                  </a:cubicBezTo>
                  <a:cubicBezTo>
                    <a:pt x="2091" y="0"/>
                    <a:pt x="3351" y="360"/>
                    <a:pt x="3868" y="473"/>
                  </a:cubicBezTo>
                  <a:cubicBezTo>
                    <a:pt x="5397" y="832"/>
                    <a:pt x="6903" y="1282"/>
                    <a:pt x="8410" y="1754"/>
                  </a:cubicBezTo>
                  <a:cubicBezTo>
                    <a:pt x="9174" y="1979"/>
                    <a:pt x="9961" y="2114"/>
                    <a:pt x="10748" y="25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6"/>
            <p:cNvSpPr/>
            <p:nvPr/>
          </p:nvSpPr>
          <p:spPr>
            <a:xfrm>
              <a:off x="6485800" y="1436950"/>
              <a:ext cx="195100" cy="68050"/>
            </a:xfrm>
            <a:custGeom>
              <a:avLst/>
              <a:gdLst/>
              <a:ahLst/>
              <a:cxnLst/>
              <a:rect l="l" t="t" r="r" b="b"/>
              <a:pathLst>
                <a:path w="7804" h="2722" extrusionOk="0">
                  <a:moveTo>
                    <a:pt x="46" y="585"/>
                  </a:moveTo>
                  <a:cubicBezTo>
                    <a:pt x="1" y="1"/>
                    <a:pt x="495" y="158"/>
                    <a:pt x="1012" y="270"/>
                  </a:cubicBezTo>
                  <a:cubicBezTo>
                    <a:pt x="1979" y="495"/>
                    <a:pt x="2811" y="720"/>
                    <a:pt x="3756" y="967"/>
                  </a:cubicBezTo>
                  <a:cubicBezTo>
                    <a:pt x="5195" y="1327"/>
                    <a:pt x="6184" y="1552"/>
                    <a:pt x="7376" y="1912"/>
                  </a:cubicBezTo>
                  <a:cubicBezTo>
                    <a:pt x="7466" y="1934"/>
                    <a:pt x="7803" y="2272"/>
                    <a:pt x="7601" y="2519"/>
                  </a:cubicBezTo>
                  <a:cubicBezTo>
                    <a:pt x="7443" y="2721"/>
                    <a:pt x="6926" y="2519"/>
                    <a:pt x="6656" y="2451"/>
                  </a:cubicBezTo>
                  <a:cubicBezTo>
                    <a:pt x="4790" y="1934"/>
                    <a:pt x="2856" y="1372"/>
                    <a:pt x="967" y="945"/>
                  </a:cubicBezTo>
                  <a:cubicBezTo>
                    <a:pt x="653" y="877"/>
                    <a:pt x="270" y="900"/>
                    <a:pt x="46" y="5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6"/>
            <p:cNvSpPr/>
            <p:nvPr/>
          </p:nvSpPr>
          <p:spPr>
            <a:xfrm>
              <a:off x="6475125" y="1484175"/>
              <a:ext cx="190025" cy="65800"/>
            </a:xfrm>
            <a:custGeom>
              <a:avLst/>
              <a:gdLst/>
              <a:ahLst/>
              <a:cxnLst/>
              <a:rect l="l" t="t" r="r" b="b"/>
              <a:pathLst>
                <a:path w="7601" h="2632" extrusionOk="0">
                  <a:moveTo>
                    <a:pt x="7263" y="1889"/>
                  </a:moveTo>
                  <a:cubicBezTo>
                    <a:pt x="7466" y="2002"/>
                    <a:pt x="7601" y="2204"/>
                    <a:pt x="7488" y="2384"/>
                  </a:cubicBezTo>
                  <a:cubicBezTo>
                    <a:pt x="7331" y="2631"/>
                    <a:pt x="6926" y="2406"/>
                    <a:pt x="6566" y="2316"/>
                  </a:cubicBezTo>
                  <a:cubicBezTo>
                    <a:pt x="4677" y="1822"/>
                    <a:pt x="2924" y="1327"/>
                    <a:pt x="1080" y="922"/>
                  </a:cubicBezTo>
                  <a:cubicBezTo>
                    <a:pt x="787" y="855"/>
                    <a:pt x="315" y="832"/>
                    <a:pt x="158" y="675"/>
                  </a:cubicBezTo>
                  <a:cubicBezTo>
                    <a:pt x="23" y="562"/>
                    <a:pt x="0" y="248"/>
                    <a:pt x="135" y="113"/>
                  </a:cubicBezTo>
                  <a:cubicBezTo>
                    <a:pt x="270" y="0"/>
                    <a:pt x="1687" y="405"/>
                    <a:pt x="1889" y="450"/>
                  </a:cubicBezTo>
                  <a:cubicBezTo>
                    <a:pt x="3688" y="900"/>
                    <a:pt x="5509" y="1529"/>
                    <a:pt x="7173" y="1867"/>
                  </a:cubicBezTo>
                  <a:cubicBezTo>
                    <a:pt x="7196" y="1889"/>
                    <a:pt x="7218" y="1867"/>
                    <a:pt x="7263" y="18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6"/>
            <p:cNvSpPr/>
            <p:nvPr/>
          </p:nvSpPr>
          <p:spPr>
            <a:xfrm>
              <a:off x="6774750" y="1337450"/>
              <a:ext cx="48375" cy="28700"/>
            </a:xfrm>
            <a:custGeom>
              <a:avLst/>
              <a:gdLst/>
              <a:ahLst/>
              <a:cxnLst/>
              <a:rect l="l" t="t" r="r" b="b"/>
              <a:pathLst>
                <a:path w="1935" h="1148" extrusionOk="0">
                  <a:moveTo>
                    <a:pt x="90" y="225"/>
                  </a:moveTo>
                  <a:cubicBezTo>
                    <a:pt x="383" y="1"/>
                    <a:pt x="1934" y="203"/>
                    <a:pt x="1822" y="720"/>
                  </a:cubicBezTo>
                  <a:cubicBezTo>
                    <a:pt x="1732" y="1147"/>
                    <a:pt x="383" y="922"/>
                    <a:pt x="90" y="585"/>
                  </a:cubicBezTo>
                  <a:cubicBezTo>
                    <a:pt x="23" y="495"/>
                    <a:pt x="0" y="428"/>
                    <a:pt x="90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6"/>
            <p:cNvSpPr/>
            <p:nvPr/>
          </p:nvSpPr>
          <p:spPr>
            <a:xfrm>
              <a:off x="6812400" y="1368375"/>
              <a:ext cx="21400" cy="23625"/>
            </a:xfrm>
            <a:custGeom>
              <a:avLst/>
              <a:gdLst/>
              <a:ahLst/>
              <a:cxnLst/>
              <a:rect l="l" t="t" r="r" b="b"/>
              <a:pathLst>
                <a:path w="856" h="945" extrusionOk="0">
                  <a:moveTo>
                    <a:pt x="68" y="495"/>
                  </a:moveTo>
                  <a:cubicBezTo>
                    <a:pt x="1" y="0"/>
                    <a:pt x="765" y="113"/>
                    <a:pt x="810" y="428"/>
                  </a:cubicBezTo>
                  <a:cubicBezTo>
                    <a:pt x="855" y="832"/>
                    <a:pt x="113" y="945"/>
                    <a:pt x="68" y="4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6"/>
            <p:cNvSpPr/>
            <p:nvPr/>
          </p:nvSpPr>
          <p:spPr>
            <a:xfrm>
              <a:off x="6836575" y="1343625"/>
              <a:ext cx="30375" cy="22525"/>
            </a:xfrm>
            <a:custGeom>
              <a:avLst/>
              <a:gdLst/>
              <a:ahLst/>
              <a:cxnLst/>
              <a:rect l="l" t="t" r="r" b="b"/>
              <a:pathLst>
                <a:path w="1215" h="901" extrusionOk="0">
                  <a:moveTo>
                    <a:pt x="23" y="496"/>
                  </a:moveTo>
                  <a:cubicBezTo>
                    <a:pt x="68" y="1"/>
                    <a:pt x="1215" y="226"/>
                    <a:pt x="1125" y="653"/>
                  </a:cubicBezTo>
                  <a:cubicBezTo>
                    <a:pt x="1103" y="833"/>
                    <a:pt x="968" y="855"/>
                    <a:pt x="720" y="878"/>
                  </a:cubicBezTo>
                  <a:cubicBezTo>
                    <a:pt x="361" y="900"/>
                    <a:pt x="1" y="833"/>
                    <a:pt x="23" y="4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66"/>
          <p:cNvGrpSpPr/>
          <p:nvPr/>
        </p:nvGrpSpPr>
        <p:grpSpPr>
          <a:xfrm>
            <a:off x="1375065" y="3448760"/>
            <a:ext cx="1241194" cy="1226547"/>
            <a:chOff x="3175325" y="1317225"/>
            <a:chExt cx="906775" cy="896075"/>
          </a:xfrm>
        </p:grpSpPr>
        <p:sp>
          <p:nvSpPr>
            <p:cNvPr id="1009" name="Google Shape;1009;p66"/>
            <p:cNvSpPr/>
            <p:nvPr/>
          </p:nvSpPr>
          <p:spPr>
            <a:xfrm>
              <a:off x="3175325" y="1317225"/>
              <a:ext cx="906775" cy="442975"/>
            </a:xfrm>
            <a:custGeom>
              <a:avLst/>
              <a:gdLst/>
              <a:ahLst/>
              <a:cxnLst/>
              <a:rect l="l" t="t" r="r" b="b"/>
              <a:pathLst>
                <a:path w="36271" h="17719" extrusionOk="0">
                  <a:moveTo>
                    <a:pt x="31773" y="17561"/>
                  </a:moveTo>
                  <a:cubicBezTo>
                    <a:pt x="31863" y="17022"/>
                    <a:pt x="31908" y="16460"/>
                    <a:pt x="31998" y="15897"/>
                  </a:cubicBezTo>
                  <a:cubicBezTo>
                    <a:pt x="32515" y="15830"/>
                    <a:pt x="32987" y="15853"/>
                    <a:pt x="33302" y="15650"/>
                  </a:cubicBezTo>
                  <a:cubicBezTo>
                    <a:pt x="33549" y="15470"/>
                    <a:pt x="33684" y="15043"/>
                    <a:pt x="33774" y="14728"/>
                  </a:cubicBezTo>
                  <a:cubicBezTo>
                    <a:pt x="34112" y="13671"/>
                    <a:pt x="34246" y="12525"/>
                    <a:pt x="34426" y="11243"/>
                  </a:cubicBezTo>
                  <a:cubicBezTo>
                    <a:pt x="34651" y="9759"/>
                    <a:pt x="34943" y="7578"/>
                    <a:pt x="34067" y="6566"/>
                  </a:cubicBezTo>
                  <a:cubicBezTo>
                    <a:pt x="33212" y="5599"/>
                    <a:pt x="31436" y="5352"/>
                    <a:pt x="29794" y="5037"/>
                  </a:cubicBezTo>
                  <a:cubicBezTo>
                    <a:pt x="28580" y="4812"/>
                    <a:pt x="27366" y="4587"/>
                    <a:pt x="26241" y="4340"/>
                  </a:cubicBezTo>
                  <a:cubicBezTo>
                    <a:pt x="23948" y="3868"/>
                    <a:pt x="21767" y="3463"/>
                    <a:pt x="19091" y="2991"/>
                  </a:cubicBezTo>
                  <a:cubicBezTo>
                    <a:pt x="15516" y="2384"/>
                    <a:pt x="11828" y="1844"/>
                    <a:pt x="7848" y="1529"/>
                  </a:cubicBezTo>
                  <a:cubicBezTo>
                    <a:pt x="6409" y="1417"/>
                    <a:pt x="4700" y="1394"/>
                    <a:pt x="3913" y="1956"/>
                  </a:cubicBezTo>
                  <a:cubicBezTo>
                    <a:pt x="3463" y="2294"/>
                    <a:pt x="3126" y="3081"/>
                    <a:pt x="2879" y="3733"/>
                  </a:cubicBezTo>
                  <a:cubicBezTo>
                    <a:pt x="2339" y="5172"/>
                    <a:pt x="2047" y="6498"/>
                    <a:pt x="1777" y="8207"/>
                  </a:cubicBezTo>
                  <a:cubicBezTo>
                    <a:pt x="1664" y="9017"/>
                    <a:pt x="1305" y="10501"/>
                    <a:pt x="1687" y="10748"/>
                  </a:cubicBezTo>
                  <a:cubicBezTo>
                    <a:pt x="2069" y="10996"/>
                    <a:pt x="2699" y="10973"/>
                    <a:pt x="3193" y="11086"/>
                  </a:cubicBezTo>
                  <a:cubicBezTo>
                    <a:pt x="3126" y="11580"/>
                    <a:pt x="2991" y="12007"/>
                    <a:pt x="2924" y="12480"/>
                  </a:cubicBezTo>
                  <a:cubicBezTo>
                    <a:pt x="2249" y="12412"/>
                    <a:pt x="832" y="12255"/>
                    <a:pt x="383" y="11558"/>
                  </a:cubicBezTo>
                  <a:cubicBezTo>
                    <a:pt x="0" y="10951"/>
                    <a:pt x="203" y="9781"/>
                    <a:pt x="315" y="8859"/>
                  </a:cubicBezTo>
                  <a:cubicBezTo>
                    <a:pt x="428" y="7915"/>
                    <a:pt x="608" y="7038"/>
                    <a:pt x="787" y="6161"/>
                  </a:cubicBezTo>
                  <a:cubicBezTo>
                    <a:pt x="990" y="5172"/>
                    <a:pt x="1102" y="4362"/>
                    <a:pt x="1305" y="3508"/>
                  </a:cubicBezTo>
                  <a:cubicBezTo>
                    <a:pt x="1507" y="2676"/>
                    <a:pt x="1732" y="1439"/>
                    <a:pt x="2182" y="922"/>
                  </a:cubicBezTo>
                  <a:cubicBezTo>
                    <a:pt x="2721" y="337"/>
                    <a:pt x="4003" y="157"/>
                    <a:pt x="4992" y="90"/>
                  </a:cubicBezTo>
                  <a:cubicBezTo>
                    <a:pt x="6342" y="0"/>
                    <a:pt x="7781" y="157"/>
                    <a:pt x="9197" y="247"/>
                  </a:cubicBezTo>
                  <a:cubicBezTo>
                    <a:pt x="11896" y="405"/>
                    <a:pt x="14526" y="652"/>
                    <a:pt x="17067" y="1057"/>
                  </a:cubicBezTo>
                  <a:cubicBezTo>
                    <a:pt x="18281" y="1259"/>
                    <a:pt x="19496" y="1507"/>
                    <a:pt x="20732" y="1709"/>
                  </a:cubicBezTo>
                  <a:cubicBezTo>
                    <a:pt x="24533" y="2384"/>
                    <a:pt x="28130" y="2878"/>
                    <a:pt x="31526" y="3935"/>
                  </a:cubicBezTo>
                  <a:cubicBezTo>
                    <a:pt x="32627" y="4295"/>
                    <a:pt x="33864" y="4610"/>
                    <a:pt x="34629" y="5172"/>
                  </a:cubicBezTo>
                  <a:cubicBezTo>
                    <a:pt x="36023" y="6184"/>
                    <a:pt x="36270" y="8635"/>
                    <a:pt x="35933" y="10973"/>
                  </a:cubicBezTo>
                  <a:cubicBezTo>
                    <a:pt x="35775" y="12120"/>
                    <a:pt x="35663" y="13132"/>
                    <a:pt x="35438" y="14166"/>
                  </a:cubicBezTo>
                  <a:cubicBezTo>
                    <a:pt x="35146" y="15448"/>
                    <a:pt x="34786" y="17044"/>
                    <a:pt x="33707" y="17494"/>
                  </a:cubicBezTo>
                  <a:cubicBezTo>
                    <a:pt x="33190" y="17719"/>
                    <a:pt x="32470" y="17674"/>
                    <a:pt x="31773" y="175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6"/>
            <p:cNvSpPr/>
            <p:nvPr/>
          </p:nvSpPr>
          <p:spPr>
            <a:xfrm>
              <a:off x="3210175" y="1566250"/>
              <a:ext cx="50625" cy="87725"/>
            </a:xfrm>
            <a:custGeom>
              <a:avLst/>
              <a:gdLst/>
              <a:ahLst/>
              <a:cxnLst/>
              <a:rect l="l" t="t" r="r" b="b"/>
              <a:pathLst>
                <a:path w="2025" h="3509" extrusionOk="0">
                  <a:moveTo>
                    <a:pt x="2024" y="225"/>
                  </a:moveTo>
                  <a:cubicBezTo>
                    <a:pt x="1799" y="1349"/>
                    <a:pt x="1530" y="2429"/>
                    <a:pt x="1260" y="3508"/>
                  </a:cubicBezTo>
                  <a:cubicBezTo>
                    <a:pt x="1" y="3306"/>
                    <a:pt x="473" y="2406"/>
                    <a:pt x="630" y="1507"/>
                  </a:cubicBezTo>
                  <a:cubicBezTo>
                    <a:pt x="720" y="1057"/>
                    <a:pt x="788" y="607"/>
                    <a:pt x="900" y="405"/>
                  </a:cubicBezTo>
                  <a:cubicBezTo>
                    <a:pt x="1080" y="0"/>
                    <a:pt x="1642" y="113"/>
                    <a:pt x="2024" y="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6"/>
            <p:cNvSpPr/>
            <p:nvPr/>
          </p:nvSpPr>
          <p:spPr>
            <a:xfrm>
              <a:off x="3967400" y="1692725"/>
              <a:ext cx="37675" cy="90525"/>
            </a:xfrm>
            <a:custGeom>
              <a:avLst/>
              <a:gdLst/>
              <a:ahLst/>
              <a:cxnLst/>
              <a:rect l="l" t="t" r="r" b="b"/>
              <a:pathLst>
                <a:path w="1507" h="3621" extrusionOk="0">
                  <a:moveTo>
                    <a:pt x="517" y="1"/>
                  </a:moveTo>
                  <a:cubicBezTo>
                    <a:pt x="292" y="1125"/>
                    <a:pt x="157" y="2227"/>
                    <a:pt x="0" y="3351"/>
                  </a:cubicBezTo>
                  <a:cubicBezTo>
                    <a:pt x="1259" y="3621"/>
                    <a:pt x="1147" y="2609"/>
                    <a:pt x="1327" y="1709"/>
                  </a:cubicBezTo>
                  <a:cubicBezTo>
                    <a:pt x="1417" y="1260"/>
                    <a:pt x="1507" y="833"/>
                    <a:pt x="1507" y="585"/>
                  </a:cubicBezTo>
                  <a:cubicBezTo>
                    <a:pt x="1462" y="135"/>
                    <a:pt x="922" y="46"/>
                    <a:pt x="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6"/>
            <p:cNvSpPr/>
            <p:nvPr/>
          </p:nvSpPr>
          <p:spPr>
            <a:xfrm>
              <a:off x="3175325" y="1523525"/>
              <a:ext cx="810650" cy="689775"/>
            </a:xfrm>
            <a:custGeom>
              <a:avLst/>
              <a:gdLst/>
              <a:ahLst/>
              <a:cxnLst/>
              <a:rect l="l" t="t" r="r" b="b"/>
              <a:pathLst>
                <a:path w="32426" h="27591" extrusionOk="0">
                  <a:moveTo>
                    <a:pt x="5172" y="90"/>
                  </a:moveTo>
                  <a:cubicBezTo>
                    <a:pt x="6319" y="0"/>
                    <a:pt x="7983" y="113"/>
                    <a:pt x="9085" y="248"/>
                  </a:cubicBezTo>
                  <a:cubicBezTo>
                    <a:pt x="12705" y="652"/>
                    <a:pt x="16168" y="1327"/>
                    <a:pt x="19496" y="2024"/>
                  </a:cubicBezTo>
                  <a:cubicBezTo>
                    <a:pt x="21744" y="2496"/>
                    <a:pt x="24038" y="2946"/>
                    <a:pt x="26196" y="3463"/>
                  </a:cubicBezTo>
                  <a:cubicBezTo>
                    <a:pt x="27231" y="3710"/>
                    <a:pt x="28445" y="3935"/>
                    <a:pt x="29524" y="4228"/>
                  </a:cubicBezTo>
                  <a:cubicBezTo>
                    <a:pt x="30716" y="4542"/>
                    <a:pt x="31840" y="5015"/>
                    <a:pt x="32178" y="6049"/>
                  </a:cubicBezTo>
                  <a:cubicBezTo>
                    <a:pt x="32425" y="6858"/>
                    <a:pt x="32178" y="7983"/>
                    <a:pt x="32065" y="8770"/>
                  </a:cubicBezTo>
                  <a:cubicBezTo>
                    <a:pt x="31683" y="11468"/>
                    <a:pt x="31256" y="13762"/>
                    <a:pt x="30851" y="16505"/>
                  </a:cubicBezTo>
                  <a:cubicBezTo>
                    <a:pt x="30581" y="18281"/>
                    <a:pt x="30379" y="19990"/>
                    <a:pt x="30087" y="21744"/>
                  </a:cubicBezTo>
                  <a:cubicBezTo>
                    <a:pt x="29862" y="23273"/>
                    <a:pt x="29547" y="25432"/>
                    <a:pt x="28850" y="26489"/>
                  </a:cubicBezTo>
                  <a:cubicBezTo>
                    <a:pt x="28625" y="26826"/>
                    <a:pt x="28288" y="27141"/>
                    <a:pt x="27905" y="27276"/>
                  </a:cubicBezTo>
                  <a:cubicBezTo>
                    <a:pt x="26939" y="27590"/>
                    <a:pt x="25342" y="27321"/>
                    <a:pt x="24195" y="27186"/>
                  </a:cubicBezTo>
                  <a:cubicBezTo>
                    <a:pt x="22914" y="27028"/>
                    <a:pt x="21722" y="26893"/>
                    <a:pt x="20598" y="26736"/>
                  </a:cubicBezTo>
                  <a:cubicBezTo>
                    <a:pt x="18124" y="26421"/>
                    <a:pt x="16280" y="25836"/>
                    <a:pt x="13919" y="25319"/>
                  </a:cubicBezTo>
                  <a:cubicBezTo>
                    <a:pt x="12840" y="25094"/>
                    <a:pt x="11716" y="24870"/>
                    <a:pt x="10546" y="24645"/>
                  </a:cubicBezTo>
                  <a:cubicBezTo>
                    <a:pt x="9445" y="24420"/>
                    <a:pt x="8275" y="24285"/>
                    <a:pt x="7106" y="24038"/>
                  </a:cubicBezTo>
                  <a:cubicBezTo>
                    <a:pt x="6072" y="23835"/>
                    <a:pt x="4880" y="23610"/>
                    <a:pt x="3778" y="23318"/>
                  </a:cubicBezTo>
                  <a:cubicBezTo>
                    <a:pt x="1979" y="22846"/>
                    <a:pt x="270" y="22396"/>
                    <a:pt x="90" y="20372"/>
                  </a:cubicBezTo>
                  <a:cubicBezTo>
                    <a:pt x="0" y="19473"/>
                    <a:pt x="158" y="18529"/>
                    <a:pt x="270" y="17607"/>
                  </a:cubicBezTo>
                  <a:cubicBezTo>
                    <a:pt x="473" y="15875"/>
                    <a:pt x="720" y="14076"/>
                    <a:pt x="1012" y="12502"/>
                  </a:cubicBezTo>
                  <a:cubicBezTo>
                    <a:pt x="1664" y="9309"/>
                    <a:pt x="2339" y="6049"/>
                    <a:pt x="2969" y="2721"/>
                  </a:cubicBezTo>
                  <a:cubicBezTo>
                    <a:pt x="3126" y="1867"/>
                    <a:pt x="3328" y="1035"/>
                    <a:pt x="3756" y="585"/>
                  </a:cubicBezTo>
                  <a:cubicBezTo>
                    <a:pt x="4093" y="225"/>
                    <a:pt x="4610" y="113"/>
                    <a:pt x="5172" y="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6"/>
            <p:cNvSpPr/>
            <p:nvPr/>
          </p:nvSpPr>
          <p:spPr>
            <a:xfrm>
              <a:off x="3467650" y="1737125"/>
              <a:ext cx="217575" cy="230525"/>
            </a:xfrm>
            <a:custGeom>
              <a:avLst/>
              <a:gdLst/>
              <a:ahLst/>
              <a:cxnLst/>
              <a:rect l="l" t="t" r="r" b="b"/>
              <a:pathLst>
                <a:path w="8703" h="9221" extrusionOk="0">
                  <a:moveTo>
                    <a:pt x="6116" y="3396"/>
                  </a:moveTo>
                  <a:cubicBezTo>
                    <a:pt x="6566" y="3531"/>
                    <a:pt x="7061" y="3644"/>
                    <a:pt x="7600" y="3801"/>
                  </a:cubicBezTo>
                  <a:cubicBezTo>
                    <a:pt x="7983" y="3913"/>
                    <a:pt x="8545" y="4048"/>
                    <a:pt x="8612" y="4431"/>
                  </a:cubicBezTo>
                  <a:cubicBezTo>
                    <a:pt x="8702" y="4790"/>
                    <a:pt x="8545" y="5487"/>
                    <a:pt x="8432" y="5735"/>
                  </a:cubicBezTo>
                  <a:cubicBezTo>
                    <a:pt x="8320" y="6027"/>
                    <a:pt x="8252" y="6612"/>
                    <a:pt x="7893" y="6679"/>
                  </a:cubicBezTo>
                  <a:cubicBezTo>
                    <a:pt x="7533" y="6769"/>
                    <a:pt x="6993" y="6544"/>
                    <a:pt x="6656" y="6477"/>
                  </a:cubicBezTo>
                  <a:cubicBezTo>
                    <a:pt x="6296" y="6387"/>
                    <a:pt x="5959" y="6319"/>
                    <a:pt x="5577" y="6252"/>
                  </a:cubicBezTo>
                  <a:cubicBezTo>
                    <a:pt x="5374" y="7174"/>
                    <a:pt x="5329" y="8546"/>
                    <a:pt x="4542" y="8905"/>
                  </a:cubicBezTo>
                  <a:cubicBezTo>
                    <a:pt x="3890" y="9220"/>
                    <a:pt x="2519" y="9063"/>
                    <a:pt x="2316" y="8478"/>
                  </a:cubicBezTo>
                  <a:cubicBezTo>
                    <a:pt x="2159" y="8028"/>
                    <a:pt x="2361" y="7489"/>
                    <a:pt x="2451" y="7084"/>
                  </a:cubicBezTo>
                  <a:cubicBezTo>
                    <a:pt x="2541" y="6634"/>
                    <a:pt x="2631" y="6229"/>
                    <a:pt x="2721" y="5802"/>
                  </a:cubicBezTo>
                  <a:cubicBezTo>
                    <a:pt x="2316" y="5712"/>
                    <a:pt x="1844" y="5645"/>
                    <a:pt x="1349" y="5532"/>
                  </a:cubicBezTo>
                  <a:cubicBezTo>
                    <a:pt x="922" y="5420"/>
                    <a:pt x="382" y="5353"/>
                    <a:pt x="225" y="5015"/>
                  </a:cubicBezTo>
                  <a:cubicBezTo>
                    <a:pt x="0" y="4588"/>
                    <a:pt x="247" y="4026"/>
                    <a:pt x="382" y="3644"/>
                  </a:cubicBezTo>
                  <a:cubicBezTo>
                    <a:pt x="495" y="3284"/>
                    <a:pt x="630" y="2767"/>
                    <a:pt x="1012" y="2632"/>
                  </a:cubicBezTo>
                  <a:cubicBezTo>
                    <a:pt x="1372" y="2497"/>
                    <a:pt x="1866" y="2677"/>
                    <a:pt x="2226" y="2744"/>
                  </a:cubicBezTo>
                  <a:cubicBezTo>
                    <a:pt x="2608" y="2812"/>
                    <a:pt x="2968" y="2902"/>
                    <a:pt x="3328" y="2992"/>
                  </a:cubicBezTo>
                  <a:cubicBezTo>
                    <a:pt x="3508" y="2497"/>
                    <a:pt x="3575" y="945"/>
                    <a:pt x="4182" y="451"/>
                  </a:cubicBezTo>
                  <a:cubicBezTo>
                    <a:pt x="4700" y="1"/>
                    <a:pt x="6094" y="68"/>
                    <a:pt x="6364" y="631"/>
                  </a:cubicBezTo>
                  <a:cubicBezTo>
                    <a:pt x="6723" y="1373"/>
                    <a:pt x="6274" y="2767"/>
                    <a:pt x="6116" y="33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6"/>
            <p:cNvSpPr/>
            <p:nvPr/>
          </p:nvSpPr>
          <p:spPr>
            <a:xfrm>
              <a:off x="3331050" y="1402100"/>
              <a:ext cx="631300" cy="159675"/>
            </a:xfrm>
            <a:custGeom>
              <a:avLst/>
              <a:gdLst/>
              <a:ahLst/>
              <a:cxnLst/>
              <a:rect l="l" t="t" r="r" b="b"/>
              <a:pathLst>
                <a:path w="25252" h="6387" extrusionOk="0">
                  <a:moveTo>
                    <a:pt x="25252" y="6386"/>
                  </a:moveTo>
                  <a:cubicBezTo>
                    <a:pt x="21137" y="5577"/>
                    <a:pt x="16954" y="4767"/>
                    <a:pt x="12750" y="3958"/>
                  </a:cubicBezTo>
                  <a:cubicBezTo>
                    <a:pt x="8522" y="3171"/>
                    <a:pt x="4227" y="2676"/>
                    <a:pt x="0" y="1799"/>
                  </a:cubicBezTo>
                  <a:cubicBezTo>
                    <a:pt x="382" y="922"/>
                    <a:pt x="495" y="135"/>
                    <a:pt x="1664" y="45"/>
                  </a:cubicBezTo>
                  <a:cubicBezTo>
                    <a:pt x="2204" y="0"/>
                    <a:pt x="2766" y="68"/>
                    <a:pt x="3328" y="135"/>
                  </a:cubicBezTo>
                  <a:cubicBezTo>
                    <a:pt x="4880" y="315"/>
                    <a:pt x="6431" y="608"/>
                    <a:pt x="7848" y="855"/>
                  </a:cubicBezTo>
                  <a:cubicBezTo>
                    <a:pt x="9849" y="1215"/>
                    <a:pt x="11738" y="1529"/>
                    <a:pt x="13829" y="1867"/>
                  </a:cubicBezTo>
                  <a:cubicBezTo>
                    <a:pt x="15785" y="2182"/>
                    <a:pt x="17786" y="2564"/>
                    <a:pt x="19788" y="2901"/>
                  </a:cubicBezTo>
                  <a:cubicBezTo>
                    <a:pt x="20732" y="3058"/>
                    <a:pt x="21676" y="3283"/>
                    <a:pt x="22643" y="3531"/>
                  </a:cubicBezTo>
                  <a:cubicBezTo>
                    <a:pt x="23565" y="3756"/>
                    <a:pt x="24600" y="4115"/>
                    <a:pt x="24937" y="4722"/>
                  </a:cubicBezTo>
                  <a:cubicBezTo>
                    <a:pt x="25184" y="5150"/>
                    <a:pt x="25207" y="5869"/>
                    <a:pt x="25252" y="63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6"/>
            <p:cNvSpPr/>
            <p:nvPr/>
          </p:nvSpPr>
          <p:spPr>
            <a:xfrm>
              <a:off x="3242225" y="1439750"/>
              <a:ext cx="762300" cy="238950"/>
            </a:xfrm>
            <a:custGeom>
              <a:avLst/>
              <a:gdLst/>
              <a:ahLst/>
              <a:cxnLst/>
              <a:rect l="l" t="t" r="r" b="b"/>
              <a:pathLst>
                <a:path w="30492" h="9558" extrusionOk="0">
                  <a:moveTo>
                    <a:pt x="3148" y="113"/>
                  </a:moveTo>
                  <a:cubicBezTo>
                    <a:pt x="4228" y="1"/>
                    <a:pt x="5712" y="248"/>
                    <a:pt x="6791" y="383"/>
                  </a:cubicBezTo>
                  <a:cubicBezTo>
                    <a:pt x="7960" y="541"/>
                    <a:pt x="9085" y="743"/>
                    <a:pt x="10186" y="923"/>
                  </a:cubicBezTo>
                  <a:cubicBezTo>
                    <a:pt x="12435" y="1283"/>
                    <a:pt x="14571" y="1665"/>
                    <a:pt x="16887" y="2025"/>
                  </a:cubicBezTo>
                  <a:cubicBezTo>
                    <a:pt x="19630" y="2429"/>
                    <a:pt x="22329" y="2947"/>
                    <a:pt x="25117" y="3599"/>
                  </a:cubicBezTo>
                  <a:cubicBezTo>
                    <a:pt x="26129" y="3824"/>
                    <a:pt x="27208" y="4116"/>
                    <a:pt x="28130" y="4476"/>
                  </a:cubicBezTo>
                  <a:cubicBezTo>
                    <a:pt x="29367" y="4948"/>
                    <a:pt x="30154" y="5375"/>
                    <a:pt x="30379" y="6949"/>
                  </a:cubicBezTo>
                  <a:cubicBezTo>
                    <a:pt x="30491" y="7691"/>
                    <a:pt x="30446" y="8973"/>
                    <a:pt x="29974" y="9288"/>
                  </a:cubicBezTo>
                  <a:cubicBezTo>
                    <a:pt x="29569" y="9557"/>
                    <a:pt x="28670" y="9445"/>
                    <a:pt x="28085" y="9333"/>
                  </a:cubicBezTo>
                  <a:cubicBezTo>
                    <a:pt x="27545" y="9220"/>
                    <a:pt x="26848" y="9040"/>
                    <a:pt x="26309" y="8928"/>
                  </a:cubicBezTo>
                  <a:cubicBezTo>
                    <a:pt x="25005" y="8658"/>
                    <a:pt x="23723" y="8523"/>
                    <a:pt x="22531" y="8298"/>
                  </a:cubicBezTo>
                  <a:cubicBezTo>
                    <a:pt x="19945" y="7804"/>
                    <a:pt x="17629" y="7309"/>
                    <a:pt x="15156" y="6859"/>
                  </a:cubicBezTo>
                  <a:cubicBezTo>
                    <a:pt x="12750" y="6409"/>
                    <a:pt x="10344" y="5892"/>
                    <a:pt x="7645" y="5555"/>
                  </a:cubicBezTo>
                  <a:cubicBezTo>
                    <a:pt x="5734" y="5330"/>
                    <a:pt x="3666" y="5150"/>
                    <a:pt x="1709" y="4880"/>
                  </a:cubicBezTo>
                  <a:cubicBezTo>
                    <a:pt x="1102" y="4790"/>
                    <a:pt x="270" y="4678"/>
                    <a:pt x="113" y="4183"/>
                  </a:cubicBezTo>
                  <a:cubicBezTo>
                    <a:pt x="0" y="3846"/>
                    <a:pt x="135" y="3396"/>
                    <a:pt x="248" y="2992"/>
                  </a:cubicBezTo>
                  <a:cubicBezTo>
                    <a:pt x="495" y="2025"/>
                    <a:pt x="945" y="743"/>
                    <a:pt x="1709" y="383"/>
                  </a:cubicBezTo>
                  <a:cubicBezTo>
                    <a:pt x="2091" y="226"/>
                    <a:pt x="2676" y="158"/>
                    <a:pt x="314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6"/>
            <p:cNvSpPr/>
            <p:nvPr/>
          </p:nvSpPr>
          <p:spPr>
            <a:xfrm>
              <a:off x="3866775" y="1533650"/>
              <a:ext cx="61850" cy="68600"/>
            </a:xfrm>
            <a:custGeom>
              <a:avLst/>
              <a:gdLst/>
              <a:ahLst/>
              <a:cxnLst/>
              <a:rect l="l" t="t" r="r" b="b"/>
              <a:pathLst>
                <a:path w="2474" h="2744" extrusionOk="0">
                  <a:moveTo>
                    <a:pt x="90" y="1079"/>
                  </a:moveTo>
                  <a:cubicBezTo>
                    <a:pt x="0" y="0"/>
                    <a:pt x="2474" y="1079"/>
                    <a:pt x="2181" y="1844"/>
                  </a:cubicBezTo>
                  <a:cubicBezTo>
                    <a:pt x="1844" y="2743"/>
                    <a:pt x="405" y="1731"/>
                    <a:pt x="113" y="1192"/>
                  </a:cubicBezTo>
                  <a:cubicBezTo>
                    <a:pt x="90" y="1147"/>
                    <a:pt x="113" y="1124"/>
                    <a:pt x="90" y="10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6"/>
            <p:cNvSpPr/>
            <p:nvPr/>
          </p:nvSpPr>
          <p:spPr>
            <a:xfrm>
              <a:off x="3937600" y="1581425"/>
              <a:ext cx="55100" cy="54000"/>
            </a:xfrm>
            <a:custGeom>
              <a:avLst/>
              <a:gdLst/>
              <a:ahLst/>
              <a:cxnLst/>
              <a:rect l="l" t="t" r="r" b="b"/>
              <a:pathLst>
                <a:path w="2204" h="2160" extrusionOk="0">
                  <a:moveTo>
                    <a:pt x="23" y="877"/>
                  </a:moveTo>
                  <a:cubicBezTo>
                    <a:pt x="68" y="0"/>
                    <a:pt x="2204" y="787"/>
                    <a:pt x="1732" y="1574"/>
                  </a:cubicBezTo>
                  <a:cubicBezTo>
                    <a:pt x="1349" y="2159"/>
                    <a:pt x="0" y="1507"/>
                    <a:pt x="23" y="8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6"/>
            <p:cNvSpPr/>
            <p:nvPr/>
          </p:nvSpPr>
          <p:spPr>
            <a:xfrm>
              <a:off x="3862825" y="2100850"/>
              <a:ext cx="25900" cy="80400"/>
            </a:xfrm>
            <a:custGeom>
              <a:avLst/>
              <a:gdLst/>
              <a:ahLst/>
              <a:cxnLst/>
              <a:rect l="l" t="t" r="r" b="b"/>
              <a:pathLst>
                <a:path w="1036" h="3216" extrusionOk="0">
                  <a:moveTo>
                    <a:pt x="473" y="45"/>
                  </a:moveTo>
                  <a:cubicBezTo>
                    <a:pt x="181" y="450"/>
                    <a:pt x="68" y="1304"/>
                    <a:pt x="23" y="2136"/>
                  </a:cubicBezTo>
                  <a:cubicBezTo>
                    <a:pt x="1" y="2496"/>
                    <a:pt x="1" y="3081"/>
                    <a:pt x="315" y="3148"/>
                  </a:cubicBezTo>
                  <a:cubicBezTo>
                    <a:pt x="698" y="3216"/>
                    <a:pt x="833" y="2541"/>
                    <a:pt x="878" y="2316"/>
                  </a:cubicBezTo>
                  <a:cubicBezTo>
                    <a:pt x="1013" y="1552"/>
                    <a:pt x="1035" y="630"/>
                    <a:pt x="900" y="113"/>
                  </a:cubicBezTo>
                  <a:cubicBezTo>
                    <a:pt x="833" y="23"/>
                    <a:pt x="608" y="0"/>
                    <a:pt x="473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6"/>
            <p:cNvSpPr/>
            <p:nvPr/>
          </p:nvSpPr>
          <p:spPr>
            <a:xfrm>
              <a:off x="3815600" y="2144700"/>
              <a:ext cx="36575" cy="46100"/>
            </a:xfrm>
            <a:custGeom>
              <a:avLst/>
              <a:gdLst/>
              <a:ahLst/>
              <a:cxnLst/>
              <a:rect l="l" t="t" r="r" b="b"/>
              <a:pathLst>
                <a:path w="1463" h="1844" extrusionOk="0">
                  <a:moveTo>
                    <a:pt x="1103" y="292"/>
                  </a:moveTo>
                  <a:cubicBezTo>
                    <a:pt x="338" y="0"/>
                    <a:pt x="1" y="1776"/>
                    <a:pt x="675" y="1821"/>
                  </a:cubicBezTo>
                  <a:cubicBezTo>
                    <a:pt x="968" y="1844"/>
                    <a:pt x="1462" y="1057"/>
                    <a:pt x="1395" y="607"/>
                  </a:cubicBezTo>
                  <a:cubicBezTo>
                    <a:pt x="1373" y="450"/>
                    <a:pt x="1238" y="337"/>
                    <a:pt x="1103" y="2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6"/>
            <p:cNvSpPr/>
            <p:nvPr/>
          </p:nvSpPr>
          <p:spPr>
            <a:xfrm>
              <a:off x="3257950" y="1607275"/>
              <a:ext cx="36575" cy="79300"/>
            </a:xfrm>
            <a:custGeom>
              <a:avLst/>
              <a:gdLst/>
              <a:ahLst/>
              <a:cxnLst/>
              <a:rect l="l" t="t" r="r" b="b"/>
              <a:pathLst>
                <a:path w="1463" h="3172" extrusionOk="0">
                  <a:moveTo>
                    <a:pt x="1013" y="23"/>
                  </a:moveTo>
                  <a:cubicBezTo>
                    <a:pt x="631" y="360"/>
                    <a:pt x="383" y="1170"/>
                    <a:pt x="203" y="2002"/>
                  </a:cubicBezTo>
                  <a:cubicBezTo>
                    <a:pt x="113" y="2362"/>
                    <a:pt x="1" y="2924"/>
                    <a:pt x="316" y="3036"/>
                  </a:cubicBezTo>
                  <a:cubicBezTo>
                    <a:pt x="675" y="3171"/>
                    <a:pt x="923" y="2542"/>
                    <a:pt x="1013" y="2317"/>
                  </a:cubicBezTo>
                  <a:cubicBezTo>
                    <a:pt x="1283" y="1597"/>
                    <a:pt x="1462" y="675"/>
                    <a:pt x="1418" y="158"/>
                  </a:cubicBezTo>
                  <a:cubicBezTo>
                    <a:pt x="1350" y="68"/>
                    <a:pt x="1148" y="1"/>
                    <a:pt x="10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6"/>
            <p:cNvSpPr/>
            <p:nvPr/>
          </p:nvSpPr>
          <p:spPr>
            <a:xfrm>
              <a:off x="3915100" y="1698350"/>
              <a:ext cx="45575" cy="75900"/>
            </a:xfrm>
            <a:custGeom>
              <a:avLst/>
              <a:gdLst/>
              <a:ahLst/>
              <a:cxnLst/>
              <a:rect l="l" t="t" r="r" b="b"/>
              <a:pathLst>
                <a:path w="1823" h="3036" extrusionOk="0">
                  <a:moveTo>
                    <a:pt x="1462" y="113"/>
                  </a:moveTo>
                  <a:cubicBezTo>
                    <a:pt x="1822" y="608"/>
                    <a:pt x="1507" y="3036"/>
                    <a:pt x="675" y="2879"/>
                  </a:cubicBezTo>
                  <a:cubicBezTo>
                    <a:pt x="1" y="2766"/>
                    <a:pt x="338" y="608"/>
                    <a:pt x="878" y="135"/>
                  </a:cubicBezTo>
                  <a:cubicBezTo>
                    <a:pt x="1013" y="23"/>
                    <a:pt x="1148" y="0"/>
                    <a:pt x="1462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6"/>
            <p:cNvSpPr/>
            <p:nvPr/>
          </p:nvSpPr>
          <p:spPr>
            <a:xfrm>
              <a:off x="3873500" y="1758500"/>
              <a:ext cx="38250" cy="33200"/>
            </a:xfrm>
            <a:custGeom>
              <a:avLst/>
              <a:gdLst/>
              <a:ahLst/>
              <a:cxnLst/>
              <a:rect l="l" t="t" r="r" b="b"/>
              <a:pathLst>
                <a:path w="1530" h="1328" extrusionOk="0">
                  <a:moveTo>
                    <a:pt x="720" y="90"/>
                  </a:moveTo>
                  <a:cubicBezTo>
                    <a:pt x="1530" y="0"/>
                    <a:pt x="1328" y="1215"/>
                    <a:pt x="855" y="1260"/>
                  </a:cubicBezTo>
                  <a:cubicBezTo>
                    <a:pt x="203" y="1327"/>
                    <a:pt x="1" y="180"/>
                    <a:pt x="720" y="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6"/>
            <p:cNvSpPr/>
            <p:nvPr/>
          </p:nvSpPr>
          <p:spPr>
            <a:xfrm>
              <a:off x="3915100" y="1796150"/>
              <a:ext cx="35450" cy="48950"/>
            </a:xfrm>
            <a:custGeom>
              <a:avLst/>
              <a:gdLst/>
              <a:ahLst/>
              <a:cxnLst/>
              <a:rect l="l" t="t" r="r" b="b"/>
              <a:pathLst>
                <a:path w="1418" h="1958" extrusionOk="0">
                  <a:moveTo>
                    <a:pt x="653" y="46"/>
                  </a:moveTo>
                  <a:cubicBezTo>
                    <a:pt x="1417" y="113"/>
                    <a:pt x="1103" y="1957"/>
                    <a:pt x="406" y="1822"/>
                  </a:cubicBezTo>
                  <a:cubicBezTo>
                    <a:pt x="113" y="1755"/>
                    <a:pt x="68" y="1530"/>
                    <a:pt x="46" y="1148"/>
                  </a:cubicBezTo>
                  <a:cubicBezTo>
                    <a:pt x="1" y="586"/>
                    <a:pt x="113" y="1"/>
                    <a:pt x="653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" name="Google Shape;1024;p66"/>
          <p:cNvGrpSpPr/>
          <p:nvPr/>
        </p:nvGrpSpPr>
        <p:grpSpPr>
          <a:xfrm rot="-899960">
            <a:off x="6624166" y="1130041"/>
            <a:ext cx="1038294" cy="905048"/>
            <a:chOff x="4505350" y="1228400"/>
            <a:chExt cx="1038325" cy="905075"/>
          </a:xfrm>
        </p:grpSpPr>
        <p:sp>
          <p:nvSpPr>
            <p:cNvPr id="1025" name="Google Shape;1025;p66"/>
            <p:cNvSpPr/>
            <p:nvPr/>
          </p:nvSpPr>
          <p:spPr>
            <a:xfrm>
              <a:off x="4939900" y="1228400"/>
              <a:ext cx="204650" cy="400275"/>
            </a:xfrm>
            <a:custGeom>
              <a:avLst/>
              <a:gdLst/>
              <a:ahLst/>
              <a:cxnLst/>
              <a:rect l="l" t="t" r="r" b="b"/>
              <a:pathLst>
                <a:path w="8186" h="16011" extrusionOk="0">
                  <a:moveTo>
                    <a:pt x="3846" y="0"/>
                  </a:moveTo>
                  <a:cubicBezTo>
                    <a:pt x="4520" y="45"/>
                    <a:pt x="5172" y="113"/>
                    <a:pt x="5847" y="158"/>
                  </a:cubicBezTo>
                  <a:cubicBezTo>
                    <a:pt x="5779" y="1889"/>
                    <a:pt x="5555" y="3688"/>
                    <a:pt x="5465" y="5509"/>
                  </a:cubicBezTo>
                  <a:cubicBezTo>
                    <a:pt x="5442" y="6386"/>
                    <a:pt x="5330" y="7308"/>
                    <a:pt x="5330" y="8230"/>
                  </a:cubicBezTo>
                  <a:cubicBezTo>
                    <a:pt x="5307" y="9107"/>
                    <a:pt x="5262" y="10006"/>
                    <a:pt x="5532" y="10659"/>
                  </a:cubicBezTo>
                  <a:cubicBezTo>
                    <a:pt x="5802" y="11356"/>
                    <a:pt x="6387" y="11873"/>
                    <a:pt x="6836" y="12412"/>
                  </a:cubicBezTo>
                  <a:cubicBezTo>
                    <a:pt x="7308" y="12952"/>
                    <a:pt x="7758" y="13514"/>
                    <a:pt x="8185" y="14099"/>
                  </a:cubicBezTo>
                  <a:cubicBezTo>
                    <a:pt x="7691" y="14616"/>
                    <a:pt x="7218" y="15201"/>
                    <a:pt x="6769" y="15763"/>
                  </a:cubicBezTo>
                  <a:cubicBezTo>
                    <a:pt x="6162" y="15201"/>
                    <a:pt x="5757" y="14414"/>
                    <a:pt x="5082" y="13829"/>
                  </a:cubicBezTo>
                  <a:cubicBezTo>
                    <a:pt x="4655" y="13469"/>
                    <a:pt x="4205" y="13222"/>
                    <a:pt x="3598" y="13514"/>
                  </a:cubicBezTo>
                  <a:cubicBezTo>
                    <a:pt x="2879" y="13874"/>
                    <a:pt x="2249" y="14773"/>
                    <a:pt x="1687" y="15403"/>
                  </a:cubicBezTo>
                  <a:cubicBezTo>
                    <a:pt x="1552" y="15560"/>
                    <a:pt x="1372" y="15673"/>
                    <a:pt x="1282" y="15830"/>
                  </a:cubicBezTo>
                  <a:cubicBezTo>
                    <a:pt x="1260" y="15898"/>
                    <a:pt x="1350" y="16010"/>
                    <a:pt x="1215" y="15943"/>
                  </a:cubicBezTo>
                  <a:cubicBezTo>
                    <a:pt x="1012" y="15988"/>
                    <a:pt x="967" y="15695"/>
                    <a:pt x="877" y="15583"/>
                  </a:cubicBezTo>
                  <a:cubicBezTo>
                    <a:pt x="630" y="15156"/>
                    <a:pt x="270" y="14684"/>
                    <a:pt x="1" y="14256"/>
                  </a:cubicBezTo>
                  <a:cubicBezTo>
                    <a:pt x="608" y="13357"/>
                    <a:pt x="1282" y="12637"/>
                    <a:pt x="1934" y="11783"/>
                  </a:cubicBezTo>
                  <a:cubicBezTo>
                    <a:pt x="2586" y="10928"/>
                    <a:pt x="2834" y="9827"/>
                    <a:pt x="2969" y="8365"/>
                  </a:cubicBezTo>
                  <a:cubicBezTo>
                    <a:pt x="3216" y="5667"/>
                    <a:pt x="3351" y="2766"/>
                    <a:pt x="3756" y="90"/>
                  </a:cubicBezTo>
                  <a:cubicBezTo>
                    <a:pt x="3801" y="68"/>
                    <a:pt x="3778" y="0"/>
                    <a:pt x="38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6"/>
            <p:cNvSpPr/>
            <p:nvPr/>
          </p:nvSpPr>
          <p:spPr>
            <a:xfrm>
              <a:off x="5028725" y="1261550"/>
              <a:ext cx="55675" cy="11275"/>
            </a:xfrm>
            <a:custGeom>
              <a:avLst/>
              <a:gdLst/>
              <a:ahLst/>
              <a:cxnLst/>
              <a:rect l="l" t="t" r="r" b="b"/>
              <a:pathLst>
                <a:path w="2227" h="451" extrusionOk="0">
                  <a:moveTo>
                    <a:pt x="45" y="1"/>
                  </a:moveTo>
                  <a:cubicBezTo>
                    <a:pt x="23" y="113"/>
                    <a:pt x="23" y="226"/>
                    <a:pt x="0" y="338"/>
                  </a:cubicBezTo>
                  <a:cubicBezTo>
                    <a:pt x="652" y="361"/>
                    <a:pt x="1327" y="406"/>
                    <a:pt x="2002" y="451"/>
                  </a:cubicBezTo>
                  <a:lnTo>
                    <a:pt x="2181" y="451"/>
                  </a:lnTo>
                  <a:cubicBezTo>
                    <a:pt x="2204" y="338"/>
                    <a:pt x="2204" y="203"/>
                    <a:pt x="2226" y="91"/>
                  </a:cubicBezTo>
                  <a:cubicBezTo>
                    <a:pt x="2024" y="91"/>
                    <a:pt x="1844" y="68"/>
                    <a:pt x="1664" y="68"/>
                  </a:cubicBezTo>
                  <a:cubicBezTo>
                    <a:pt x="1125" y="46"/>
                    <a:pt x="585" y="23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6"/>
            <p:cNvSpPr/>
            <p:nvPr/>
          </p:nvSpPr>
          <p:spPr>
            <a:xfrm>
              <a:off x="5022525" y="1325075"/>
              <a:ext cx="56825" cy="10150"/>
            </a:xfrm>
            <a:custGeom>
              <a:avLst/>
              <a:gdLst/>
              <a:ahLst/>
              <a:cxnLst/>
              <a:rect l="l" t="t" r="r" b="b"/>
              <a:pathLst>
                <a:path w="2273" h="406" extrusionOk="0">
                  <a:moveTo>
                    <a:pt x="23" y="1"/>
                  </a:moveTo>
                  <a:cubicBezTo>
                    <a:pt x="23" y="113"/>
                    <a:pt x="1" y="226"/>
                    <a:pt x="1" y="316"/>
                  </a:cubicBezTo>
                  <a:cubicBezTo>
                    <a:pt x="743" y="338"/>
                    <a:pt x="1485" y="383"/>
                    <a:pt x="2250" y="406"/>
                  </a:cubicBezTo>
                  <a:cubicBezTo>
                    <a:pt x="2250" y="293"/>
                    <a:pt x="2250" y="181"/>
                    <a:pt x="2272" y="68"/>
                  </a:cubicBezTo>
                  <a:cubicBezTo>
                    <a:pt x="2047" y="68"/>
                    <a:pt x="1822" y="68"/>
                    <a:pt x="1620" y="46"/>
                  </a:cubicBezTo>
                  <a:cubicBezTo>
                    <a:pt x="1080" y="46"/>
                    <a:pt x="563" y="23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6"/>
            <p:cNvSpPr/>
            <p:nvPr/>
          </p:nvSpPr>
          <p:spPr>
            <a:xfrm>
              <a:off x="5018050" y="1379050"/>
              <a:ext cx="57350" cy="17450"/>
            </a:xfrm>
            <a:custGeom>
              <a:avLst/>
              <a:gdLst/>
              <a:ahLst/>
              <a:cxnLst/>
              <a:rect l="l" t="t" r="r" b="b"/>
              <a:pathLst>
                <a:path w="2294" h="698" extrusionOk="0">
                  <a:moveTo>
                    <a:pt x="23" y="1"/>
                  </a:moveTo>
                  <a:cubicBezTo>
                    <a:pt x="23" y="158"/>
                    <a:pt x="0" y="338"/>
                    <a:pt x="0" y="495"/>
                  </a:cubicBezTo>
                  <a:cubicBezTo>
                    <a:pt x="742" y="563"/>
                    <a:pt x="1507" y="630"/>
                    <a:pt x="2271" y="698"/>
                  </a:cubicBezTo>
                  <a:cubicBezTo>
                    <a:pt x="2271" y="540"/>
                    <a:pt x="2294" y="383"/>
                    <a:pt x="2294" y="203"/>
                  </a:cubicBezTo>
                  <a:cubicBezTo>
                    <a:pt x="2114" y="203"/>
                    <a:pt x="1911" y="180"/>
                    <a:pt x="1709" y="158"/>
                  </a:cubicBezTo>
                  <a:cubicBezTo>
                    <a:pt x="1169" y="113"/>
                    <a:pt x="607" y="45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6"/>
            <p:cNvSpPr/>
            <p:nvPr/>
          </p:nvSpPr>
          <p:spPr>
            <a:xfrm>
              <a:off x="5012425" y="1439200"/>
              <a:ext cx="60175" cy="15200"/>
            </a:xfrm>
            <a:custGeom>
              <a:avLst/>
              <a:gdLst/>
              <a:ahLst/>
              <a:cxnLst/>
              <a:rect l="l" t="t" r="r" b="b"/>
              <a:pathLst>
                <a:path w="2407" h="608" extrusionOk="0">
                  <a:moveTo>
                    <a:pt x="68" y="0"/>
                  </a:moveTo>
                  <a:cubicBezTo>
                    <a:pt x="45" y="180"/>
                    <a:pt x="23" y="360"/>
                    <a:pt x="0" y="540"/>
                  </a:cubicBezTo>
                  <a:cubicBezTo>
                    <a:pt x="517" y="563"/>
                    <a:pt x="1057" y="585"/>
                    <a:pt x="1574" y="585"/>
                  </a:cubicBezTo>
                  <a:cubicBezTo>
                    <a:pt x="1844" y="585"/>
                    <a:pt x="2136" y="608"/>
                    <a:pt x="2406" y="608"/>
                  </a:cubicBezTo>
                  <a:cubicBezTo>
                    <a:pt x="2406" y="450"/>
                    <a:pt x="2406" y="293"/>
                    <a:pt x="2406" y="135"/>
                  </a:cubicBezTo>
                  <a:cubicBezTo>
                    <a:pt x="1619" y="90"/>
                    <a:pt x="832" y="45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6"/>
            <p:cNvSpPr/>
            <p:nvPr/>
          </p:nvSpPr>
          <p:spPr>
            <a:xfrm>
              <a:off x="5000050" y="1492050"/>
              <a:ext cx="83225" cy="12950"/>
            </a:xfrm>
            <a:custGeom>
              <a:avLst/>
              <a:gdLst/>
              <a:ahLst/>
              <a:cxnLst/>
              <a:rect l="l" t="t" r="r" b="b"/>
              <a:pathLst>
                <a:path w="3329" h="518" extrusionOk="0">
                  <a:moveTo>
                    <a:pt x="158" y="0"/>
                  </a:moveTo>
                  <a:cubicBezTo>
                    <a:pt x="113" y="158"/>
                    <a:pt x="68" y="292"/>
                    <a:pt x="1" y="450"/>
                  </a:cubicBezTo>
                  <a:cubicBezTo>
                    <a:pt x="1102" y="472"/>
                    <a:pt x="2227" y="495"/>
                    <a:pt x="3328" y="517"/>
                  </a:cubicBezTo>
                  <a:cubicBezTo>
                    <a:pt x="3261" y="382"/>
                    <a:pt x="3171" y="247"/>
                    <a:pt x="3126" y="113"/>
                  </a:cubicBezTo>
                  <a:cubicBezTo>
                    <a:pt x="2339" y="90"/>
                    <a:pt x="1552" y="45"/>
                    <a:pt x="765" y="23"/>
                  </a:cubicBezTo>
                  <a:cubicBezTo>
                    <a:pt x="563" y="0"/>
                    <a:pt x="360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6"/>
            <p:cNvSpPr/>
            <p:nvPr/>
          </p:nvSpPr>
          <p:spPr>
            <a:xfrm>
              <a:off x="4965750" y="1538125"/>
              <a:ext cx="158000" cy="16350"/>
            </a:xfrm>
            <a:custGeom>
              <a:avLst/>
              <a:gdLst/>
              <a:ahLst/>
              <a:cxnLst/>
              <a:rect l="l" t="t" r="r" b="b"/>
              <a:pathLst>
                <a:path w="6320" h="654" extrusionOk="0">
                  <a:moveTo>
                    <a:pt x="428" y="1"/>
                  </a:moveTo>
                  <a:cubicBezTo>
                    <a:pt x="271" y="181"/>
                    <a:pt x="136" y="338"/>
                    <a:pt x="1" y="518"/>
                  </a:cubicBezTo>
                  <a:cubicBezTo>
                    <a:pt x="2092" y="586"/>
                    <a:pt x="4228" y="631"/>
                    <a:pt x="6319" y="653"/>
                  </a:cubicBezTo>
                  <a:cubicBezTo>
                    <a:pt x="6207" y="496"/>
                    <a:pt x="6095" y="361"/>
                    <a:pt x="5960" y="203"/>
                  </a:cubicBezTo>
                  <a:cubicBezTo>
                    <a:pt x="4768" y="158"/>
                    <a:pt x="3554" y="113"/>
                    <a:pt x="2339" y="68"/>
                  </a:cubicBezTo>
                  <a:cubicBezTo>
                    <a:pt x="1710" y="46"/>
                    <a:pt x="1058" y="23"/>
                    <a:pt x="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6"/>
            <p:cNvSpPr/>
            <p:nvPr/>
          </p:nvSpPr>
          <p:spPr>
            <a:xfrm>
              <a:off x="5086625" y="1596050"/>
              <a:ext cx="41625" cy="12375"/>
            </a:xfrm>
            <a:custGeom>
              <a:avLst/>
              <a:gdLst/>
              <a:ahLst/>
              <a:cxnLst/>
              <a:rect l="l" t="t" r="r" b="b"/>
              <a:pathLst>
                <a:path w="1665" h="495" extrusionOk="0">
                  <a:moveTo>
                    <a:pt x="0" y="0"/>
                  </a:moveTo>
                  <a:lnTo>
                    <a:pt x="0" y="0"/>
                  </a:lnTo>
                  <a:cubicBezTo>
                    <a:pt x="113" y="157"/>
                    <a:pt x="225" y="292"/>
                    <a:pt x="338" y="450"/>
                  </a:cubicBezTo>
                  <a:cubicBezTo>
                    <a:pt x="675" y="472"/>
                    <a:pt x="1012" y="472"/>
                    <a:pt x="1349" y="495"/>
                  </a:cubicBezTo>
                  <a:cubicBezTo>
                    <a:pt x="1462" y="360"/>
                    <a:pt x="1574" y="247"/>
                    <a:pt x="1664" y="112"/>
                  </a:cubicBezTo>
                  <a:cubicBezTo>
                    <a:pt x="1125" y="67"/>
                    <a:pt x="562" y="4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6"/>
            <p:cNvSpPr/>
            <p:nvPr/>
          </p:nvSpPr>
          <p:spPr>
            <a:xfrm>
              <a:off x="4942150" y="1588175"/>
              <a:ext cx="59050" cy="13500"/>
            </a:xfrm>
            <a:custGeom>
              <a:avLst/>
              <a:gdLst/>
              <a:ahLst/>
              <a:cxnLst/>
              <a:rect l="l" t="t" r="r" b="b"/>
              <a:pathLst>
                <a:path w="2362" h="540" extrusionOk="0">
                  <a:moveTo>
                    <a:pt x="0" y="0"/>
                  </a:moveTo>
                  <a:lnTo>
                    <a:pt x="0" y="0"/>
                  </a:lnTo>
                  <a:cubicBezTo>
                    <a:pt x="90" y="158"/>
                    <a:pt x="203" y="315"/>
                    <a:pt x="315" y="472"/>
                  </a:cubicBezTo>
                  <a:cubicBezTo>
                    <a:pt x="877" y="495"/>
                    <a:pt x="1440" y="517"/>
                    <a:pt x="2002" y="540"/>
                  </a:cubicBezTo>
                  <a:cubicBezTo>
                    <a:pt x="2114" y="405"/>
                    <a:pt x="2227" y="270"/>
                    <a:pt x="2361" y="113"/>
                  </a:cubicBezTo>
                  <a:cubicBezTo>
                    <a:pt x="1574" y="68"/>
                    <a:pt x="787" y="4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6"/>
            <p:cNvSpPr/>
            <p:nvPr/>
          </p:nvSpPr>
          <p:spPr>
            <a:xfrm>
              <a:off x="4505350" y="1336325"/>
              <a:ext cx="470000" cy="761725"/>
            </a:xfrm>
            <a:custGeom>
              <a:avLst/>
              <a:gdLst/>
              <a:ahLst/>
              <a:cxnLst/>
              <a:rect l="l" t="t" r="r" b="b"/>
              <a:pathLst>
                <a:path w="18800" h="30469" extrusionOk="0">
                  <a:moveTo>
                    <a:pt x="14122" y="113"/>
                  </a:moveTo>
                  <a:cubicBezTo>
                    <a:pt x="14122" y="113"/>
                    <a:pt x="14145" y="68"/>
                    <a:pt x="14167" y="68"/>
                  </a:cubicBezTo>
                  <a:cubicBezTo>
                    <a:pt x="15111" y="1"/>
                    <a:pt x="16123" y="473"/>
                    <a:pt x="16820" y="923"/>
                  </a:cubicBezTo>
                  <a:cubicBezTo>
                    <a:pt x="17517" y="1417"/>
                    <a:pt x="18035" y="2047"/>
                    <a:pt x="18259" y="2856"/>
                  </a:cubicBezTo>
                  <a:cubicBezTo>
                    <a:pt x="18597" y="4183"/>
                    <a:pt x="18102" y="6072"/>
                    <a:pt x="18080" y="7781"/>
                  </a:cubicBezTo>
                  <a:cubicBezTo>
                    <a:pt x="18057" y="8748"/>
                    <a:pt x="18170" y="9422"/>
                    <a:pt x="18327" y="10074"/>
                  </a:cubicBezTo>
                  <a:cubicBezTo>
                    <a:pt x="18462" y="10749"/>
                    <a:pt x="18709" y="11401"/>
                    <a:pt x="18732" y="12210"/>
                  </a:cubicBezTo>
                  <a:cubicBezTo>
                    <a:pt x="18799" y="13537"/>
                    <a:pt x="18349" y="14729"/>
                    <a:pt x="18057" y="15920"/>
                  </a:cubicBezTo>
                  <a:cubicBezTo>
                    <a:pt x="17787" y="17090"/>
                    <a:pt x="17472" y="18237"/>
                    <a:pt x="17225" y="19451"/>
                  </a:cubicBezTo>
                  <a:cubicBezTo>
                    <a:pt x="16978" y="20777"/>
                    <a:pt x="16933" y="22104"/>
                    <a:pt x="17113" y="23318"/>
                  </a:cubicBezTo>
                  <a:cubicBezTo>
                    <a:pt x="17270" y="24622"/>
                    <a:pt x="17630" y="26376"/>
                    <a:pt x="17090" y="27501"/>
                  </a:cubicBezTo>
                  <a:cubicBezTo>
                    <a:pt x="16685" y="28355"/>
                    <a:pt x="15966" y="28985"/>
                    <a:pt x="15089" y="29232"/>
                  </a:cubicBezTo>
                  <a:cubicBezTo>
                    <a:pt x="13965" y="29524"/>
                    <a:pt x="12818" y="29255"/>
                    <a:pt x="11536" y="29300"/>
                  </a:cubicBezTo>
                  <a:cubicBezTo>
                    <a:pt x="10457" y="29344"/>
                    <a:pt x="9378" y="29547"/>
                    <a:pt x="8366" y="29794"/>
                  </a:cubicBezTo>
                  <a:cubicBezTo>
                    <a:pt x="7331" y="30019"/>
                    <a:pt x="6432" y="30334"/>
                    <a:pt x="5308" y="30401"/>
                  </a:cubicBezTo>
                  <a:cubicBezTo>
                    <a:pt x="4161" y="30469"/>
                    <a:pt x="3104" y="29997"/>
                    <a:pt x="2407" y="29524"/>
                  </a:cubicBezTo>
                  <a:cubicBezTo>
                    <a:pt x="923" y="28513"/>
                    <a:pt x="1" y="26714"/>
                    <a:pt x="181" y="24330"/>
                  </a:cubicBezTo>
                  <a:cubicBezTo>
                    <a:pt x="271" y="23206"/>
                    <a:pt x="586" y="22149"/>
                    <a:pt x="900" y="21160"/>
                  </a:cubicBezTo>
                  <a:cubicBezTo>
                    <a:pt x="1800" y="18371"/>
                    <a:pt x="3194" y="15898"/>
                    <a:pt x="4206" y="12975"/>
                  </a:cubicBezTo>
                  <a:cubicBezTo>
                    <a:pt x="4903" y="11019"/>
                    <a:pt x="5443" y="9017"/>
                    <a:pt x="6230" y="7308"/>
                  </a:cubicBezTo>
                  <a:cubicBezTo>
                    <a:pt x="7017" y="5577"/>
                    <a:pt x="8006" y="4115"/>
                    <a:pt x="9288" y="2744"/>
                  </a:cubicBezTo>
                  <a:cubicBezTo>
                    <a:pt x="9850" y="2137"/>
                    <a:pt x="10524" y="1485"/>
                    <a:pt x="11289" y="990"/>
                  </a:cubicBezTo>
                  <a:cubicBezTo>
                    <a:pt x="12076" y="518"/>
                    <a:pt x="12930" y="136"/>
                    <a:pt x="14122" y="1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6"/>
            <p:cNvSpPr/>
            <p:nvPr/>
          </p:nvSpPr>
          <p:spPr>
            <a:xfrm>
              <a:off x="4889875" y="1366125"/>
              <a:ext cx="80400" cy="238375"/>
            </a:xfrm>
            <a:custGeom>
              <a:avLst/>
              <a:gdLst/>
              <a:ahLst/>
              <a:cxnLst/>
              <a:rect l="l" t="t" r="r" b="b"/>
              <a:pathLst>
                <a:path w="3216" h="9535" extrusionOk="0">
                  <a:moveTo>
                    <a:pt x="1754" y="0"/>
                  </a:moveTo>
                  <a:cubicBezTo>
                    <a:pt x="1776" y="18"/>
                    <a:pt x="1798" y="36"/>
                    <a:pt x="1820" y="54"/>
                  </a:cubicBezTo>
                  <a:lnTo>
                    <a:pt x="1820" y="54"/>
                  </a:lnTo>
                  <a:cubicBezTo>
                    <a:pt x="1813" y="43"/>
                    <a:pt x="1806" y="33"/>
                    <a:pt x="1799" y="23"/>
                  </a:cubicBezTo>
                  <a:cubicBezTo>
                    <a:pt x="1777" y="23"/>
                    <a:pt x="1777" y="0"/>
                    <a:pt x="1754" y="0"/>
                  </a:cubicBezTo>
                  <a:close/>
                  <a:moveTo>
                    <a:pt x="1820" y="54"/>
                  </a:moveTo>
                  <a:cubicBezTo>
                    <a:pt x="2065" y="420"/>
                    <a:pt x="2381" y="1075"/>
                    <a:pt x="2271" y="1687"/>
                  </a:cubicBezTo>
                  <a:cubicBezTo>
                    <a:pt x="2181" y="2114"/>
                    <a:pt x="1687" y="2429"/>
                    <a:pt x="1304" y="2766"/>
                  </a:cubicBezTo>
                  <a:cubicBezTo>
                    <a:pt x="945" y="3058"/>
                    <a:pt x="562" y="3463"/>
                    <a:pt x="360" y="3913"/>
                  </a:cubicBezTo>
                  <a:cubicBezTo>
                    <a:pt x="0" y="4790"/>
                    <a:pt x="248" y="5824"/>
                    <a:pt x="697" y="6409"/>
                  </a:cubicBezTo>
                  <a:cubicBezTo>
                    <a:pt x="967" y="6769"/>
                    <a:pt x="1507" y="7061"/>
                    <a:pt x="1889" y="7421"/>
                  </a:cubicBezTo>
                  <a:cubicBezTo>
                    <a:pt x="2091" y="7623"/>
                    <a:pt x="2384" y="8005"/>
                    <a:pt x="2564" y="8320"/>
                  </a:cubicBezTo>
                  <a:cubicBezTo>
                    <a:pt x="2676" y="8590"/>
                    <a:pt x="2811" y="9197"/>
                    <a:pt x="3103" y="9534"/>
                  </a:cubicBezTo>
                  <a:cubicBezTo>
                    <a:pt x="3036" y="9332"/>
                    <a:pt x="2991" y="9107"/>
                    <a:pt x="2946" y="8882"/>
                  </a:cubicBezTo>
                  <a:cubicBezTo>
                    <a:pt x="2789" y="8230"/>
                    <a:pt x="2676" y="7556"/>
                    <a:pt x="2699" y="6589"/>
                  </a:cubicBezTo>
                  <a:cubicBezTo>
                    <a:pt x="2721" y="4880"/>
                    <a:pt x="3216" y="2991"/>
                    <a:pt x="2878" y="1664"/>
                  </a:cubicBezTo>
                  <a:cubicBezTo>
                    <a:pt x="2706" y="1017"/>
                    <a:pt x="2327" y="474"/>
                    <a:pt x="1820" y="5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6"/>
            <p:cNvSpPr/>
            <p:nvPr/>
          </p:nvSpPr>
          <p:spPr>
            <a:xfrm>
              <a:off x="4505350" y="1865875"/>
              <a:ext cx="440750" cy="230650"/>
            </a:xfrm>
            <a:custGeom>
              <a:avLst/>
              <a:gdLst/>
              <a:ahLst/>
              <a:cxnLst/>
              <a:rect l="l" t="t" r="r" b="b"/>
              <a:pathLst>
                <a:path w="17630" h="9226" extrusionOk="0">
                  <a:moveTo>
                    <a:pt x="17023" y="0"/>
                  </a:moveTo>
                  <a:lnTo>
                    <a:pt x="17023" y="0"/>
                  </a:lnTo>
                  <a:cubicBezTo>
                    <a:pt x="15966" y="1687"/>
                    <a:pt x="14437" y="2766"/>
                    <a:pt x="12481" y="3575"/>
                  </a:cubicBezTo>
                  <a:cubicBezTo>
                    <a:pt x="11311" y="4070"/>
                    <a:pt x="10255" y="4610"/>
                    <a:pt x="9198" y="5442"/>
                  </a:cubicBezTo>
                  <a:cubicBezTo>
                    <a:pt x="8208" y="6229"/>
                    <a:pt x="7241" y="7083"/>
                    <a:pt x="5982" y="7420"/>
                  </a:cubicBezTo>
                  <a:cubicBezTo>
                    <a:pt x="5690" y="7499"/>
                    <a:pt x="5353" y="7539"/>
                    <a:pt x="5007" y="7539"/>
                  </a:cubicBezTo>
                  <a:cubicBezTo>
                    <a:pt x="4661" y="7539"/>
                    <a:pt x="4307" y="7499"/>
                    <a:pt x="3981" y="7420"/>
                  </a:cubicBezTo>
                  <a:cubicBezTo>
                    <a:pt x="2767" y="7128"/>
                    <a:pt x="1710" y="5981"/>
                    <a:pt x="1193" y="4902"/>
                  </a:cubicBezTo>
                  <a:cubicBezTo>
                    <a:pt x="945" y="4340"/>
                    <a:pt x="743" y="3688"/>
                    <a:pt x="653" y="2856"/>
                  </a:cubicBezTo>
                  <a:cubicBezTo>
                    <a:pt x="608" y="2631"/>
                    <a:pt x="586" y="2069"/>
                    <a:pt x="563" y="1664"/>
                  </a:cubicBezTo>
                  <a:cubicBezTo>
                    <a:pt x="541" y="1529"/>
                    <a:pt x="541" y="1394"/>
                    <a:pt x="518" y="1282"/>
                  </a:cubicBezTo>
                  <a:cubicBezTo>
                    <a:pt x="361" y="1866"/>
                    <a:pt x="248" y="2496"/>
                    <a:pt x="181" y="3148"/>
                  </a:cubicBezTo>
                  <a:cubicBezTo>
                    <a:pt x="1" y="5532"/>
                    <a:pt x="923" y="7331"/>
                    <a:pt x="2407" y="8342"/>
                  </a:cubicBezTo>
                  <a:cubicBezTo>
                    <a:pt x="3059" y="8784"/>
                    <a:pt x="4026" y="9226"/>
                    <a:pt x="5087" y="9226"/>
                  </a:cubicBezTo>
                  <a:cubicBezTo>
                    <a:pt x="5160" y="9226"/>
                    <a:pt x="5234" y="9224"/>
                    <a:pt x="5308" y="9219"/>
                  </a:cubicBezTo>
                  <a:cubicBezTo>
                    <a:pt x="6432" y="9152"/>
                    <a:pt x="7331" y="8837"/>
                    <a:pt x="8366" y="8612"/>
                  </a:cubicBezTo>
                  <a:cubicBezTo>
                    <a:pt x="9378" y="8365"/>
                    <a:pt x="10457" y="8162"/>
                    <a:pt x="11536" y="8118"/>
                  </a:cubicBezTo>
                  <a:cubicBezTo>
                    <a:pt x="11639" y="8114"/>
                    <a:pt x="11742" y="8112"/>
                    <a:pt x="11843" y="8112"/>
                  </a:cubicBezTo>
                  <a:cubicBezTo>
                    <a:pt x="12545" y="8112"/>
                    <a:pt x="13209" y="8188"/>
                    <a:pt x="13852" y="8188"/>
                  </a:cubicBezTo>
                  <a:cubicBezTo>
                    <a:pt x="14271" y="8188"/>
                    <a:pt x="14681" y="8156"/>
                    <a:pt x="15089" y="8050"/>
                  </a:cubicBezTo>
                  <a:cubicBezTo>
                    <a:pt x="15966" y="7803"/>
                    <a:pt x="16685" y="7173"/>
                    <a:pt x="17090" y="6319"/>
                  </a:cubicBezTo>
                  <a:cubicBezTo>
                    <a:pt x="17630" y="5194"/>
                    <a:pt x="17270" y="3463"/>
                    <a:pt x="17113" y="2136"/>
                  </a:cubicBezTo>
                  <a:cubicBezTo>
                    <a:pt x="17000" y="1462"/>
                    <a:pt x="16978" y="742"/>
                    <a:pt x="170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6"/>
            <p:cNvSpPr/>
            <p:nvPr/>
          </p:nvSpPr>
          <p:spPr>
            <a:xfrm>
              <a:off x="4734725" y="1406600"/>
              <a:ext cx="54550" cy="47250"/>
            </a:xfrm>
            <a:custGeom>
              <a:avLst/>
              <a:gdLst/>
              <a:ahLst/>
              <a:cxnLst/>
              <a:rect l="l" t="t" r="r" b="b"/>
              <a:pathLst>
                <a:path w="2182" h="1890" extrusionOk="0">
                  <a:moveTo>
                    <a:pt x="1552" y="23"/>
                  </a:moveTo>
                  <a:cubicBezTo>
                    <a:pt x="2069" y="0"/>
                    <a:pt x="2181" y="562"/>
                    <a:pt x="1912" y="1035"/>
                  </a:cubicBezTo>
                  <a:cubicBezTo>
                    <a:pt x="1732" y="1372"/>
                    <a:pt x="1192" y="1889"/>
                    <a:pt x="810" y="1799"/>
                  </a:cubicBezTo>
                  <a:cubicBezTo>
                    <a:pt x="0" y="1574"/>
                    <a:pt x="922" y="270"/>
                    <a:pt x="1259" y="68"/>
                  </a:cubicBezTo>
                  <a:cubicBezTo>
                    <a:pt x="1349" y="23"/>
                    <a:pt x="1484" y="23"/>
                    <a:pt x="15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6"/>
            <p:cNvSpPr/>
            <p:nvPr/>
          </p:nvSpPr>
          <p:spPr>
            <a:xfrm>
              <a:off x="4644200" y="1463925"/>
              <a:ext cx="111900" cy="164175"/>
            </a:xfrm>
            <a:custGeom>
              <a:avLst/>
              <a:gdLst/>
              <a:ahLst/>
              <a:cxnLst/>
              <a:rect l="l" t="t" r="r" b="b"/>
              <a:pathLst>
                <a:path w="4476" h="6567" extrusionOk="0">
                  <a:moveTo>
                    <a:pt x="3576" y="46"/>
                  </a:moveTo>
                  <a:cubicBezTo>
                    <a:pt x="4476" y="1"/>
                    <a:pt x="3891" y="1507"/>
                    <a:pt x="3644" y="2137"/>
                  </a:cubicBezTo>
                  <a:cubicBezTo>
                    <a:pt x="3127" y="3374"/>
                    <a:pt x="2474" y="4408"/>
                    <a:pt x="1800" y="5352"/>
                  </a:cubicBezTo>
                  <a:cubicBezTo>
                    <a:pt x="1530" y="5780"/>
                    <a:pt x="990" y="6567"/>
                    <a:pt x="473" y="6387"/>
                  </a:cubicBezTo>
                  <a:cubicBezTo>
                    <a:pt x="1" y="6229"/>
                    <a:pt x="361" y="5083"/>
                    <a:pt x="563" y="4520"/>
                  </a:cubicBezTo>
                  <a:cubicBezTo>
                    <a:pt x="1080" y="3104"/>
                    <a:pt x="1530" y="2339"/>
                    <a:pt x="2295" y="1260"/>
                  </a:cubicBezTo>
                  <a:cubicBezTo>
                    <a:pt x="2609" y="833"/>
                    <a:pt x="3127" y="91"/>
                    <a:pt x="3576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6"/>
            <p:cNvSpPr/>
            <p:nvPr/>
          </p:nvSpPr>
          <p:spPr>
            <a:xfrm>
              <a:off x="4532350" y="1925450"/>
              <a:ext cx="81525" cy="152925"/>
            </a:xfrm>
            <a:custGeom>
              <a:avLst/>
              <a:gdLst/>
              <a:ahLst/>
              <a:cxnLst/>
              <a:rect l="l" t="t" r="r" b="b"/>
              <a:pathLst>
                <a:path w="3261" h="6117" extrusionOk="0">
                  <a:moveTo>
                    <a:pt x="180" y="788"/>
                  </a:moveTo>
                  <a:cubicBezTo>
                    <a:pt x="270" y="518"/>
                    <a:pt x="607" y="1"/>
                    <a:pt x="1147" y="226"/>
                  </a:cubicBezTo>
                  <a:cubicBezTo>
                    <a:pt x="1844" y="518"/>
                    <a:pt x="2069" y="2047"/>
                    <a:pt x="2249" y="2631"/>
                  </a:cubicBezTo>
                  <a:cubicBezTo>
                    <a:pt x="2496" y="3351"/>
                    <a:pt x="3261" y="4588"/>
                    <a:pt x="2699" y="5217"/>
                  </a:cubicBezTo>
                  <a:cubicBezTo>
                    <a:pt x="1867" y="6117"/>
                    <a:pt x="1035" y="4093"/>
                    <a:pt x="765" y="3396"/>
                  </a:cubicBezTo>
                  <a:cubicBezTo>
                    <a:pt x="630" y="3014"/>
                    <a:pt x="540" y="2631"/>
                    <a:pt x="428" y="2294"/>
                  </a:cubicBezTo>
                  <a:cubicBezTo>
                    <a:pt x="248" y="1755"/>
                    <a:pt x="0" y="1327"/>
                    <a:pt x="180" y="7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6"/>
            <p:cNvSpPr/>
            <p:nvPr/>
          </p:nvSpPr>
          <p:spPr>
            <a:xfrm>
              <a:off x="4856150" y="1717450"/>
              <a:ext cx="65775" cy="126525"/>
            </a:xfrm>
            <a:custGeom>
              <a:avLst/>
              <a:gdLst/>
              <a:ahLst/>
              <a:cxnLst/>
              <a:rect l="l" t="t" r="r" b="b"/>
              <a:pathLst>
                <a:path w="2631" h="5061" extrusionOk="0">
                  <a:moveTo>
                    <a:pt x="1934" y="136"/>
                  </a:moveTo>
                  <a:cubicBezTo>
                    <a:pt x="2631" y="878"/>
                    <a:pt x="2564" y="5060"/>
                    <a:pt x="1147" y="4970"/>
                  </a:cubicBezTo>
                  <a:cubicBezTo>
                    <a:pt x="0" y="4880"/>
                    <a:pt x="135" y="1170"/>
                    <a:pt x="967" y="293"/>
                  </a:cubicBezTo>
                  <a:cubicBezTo>
                    <a:pt x="1169" y="68"/>
                    <a:pt x="1372" y="1"/>
                    <a:pt x="1934" y="1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6"/>
            <p:cNvSpPr/>
            <p:nvPr/>
          </p:nvSpPr>
          <p:spPr>
            <a:xfrm>
              <a:off x="4785300" y="1824825"/>
              <a:ext cx="63000" cy="63000"/>
            </a:xfrm>
            <a:custGeom>
              <a:avLst/>
              <a:gdLst/>
              <a:ahLst/>
              <a:cxnLst/>
              <a:rect l="l" t="t" r="r" b="b"/>
              <a:pathLst>
                <a:path w="2520" h="2520" extrusionOk="0">
                  <a:moveTo>
                    <a:pt x="1193" y="316"/>
                  </a:moveTo>
                  <a:cubicBezTo>
                    <a:pt x="2519" y="1"/>
                    <a:pt x="2407" y="2092"/>
                    <a:pt x="1620" y="2272"/>
                  </a:cubicBezTo>
                  <a:cubicBezTo>
                    <a:pt x="518" y="2519"/>
                    <a:pt x="1" y="608"/>
                    <a:pt x="1193" y="3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6"/>
            <p:cNvSpPr/>
            <p:nvPr/>
          </p:nvSpPr>
          <p:spPr>
            <a:xfrm>
              <a:off x="4864575" y="1885550"/>
              <a:ext cx="56800" cy="79275"/>
            </a:xfrm>
            <a:custGeom>
              <a:avLst/>
              <a:gdLst/>
              <a:ahLst/>
              <a:cxnLst/>
              <a:rect l="l" t="t" r="r" b="b"/>
              <a:pathLst>
                <a:path w="2272" h="3171" extrusionOk="0">
                  <a:moveTo>
                    <a:pt x="967" y="45"/>
                  </a:moveTo>
                  <a:cubicBezTo>
                    <a:pt x="2272" y="0"/>
                    <a:pt x="2092" y="3171"/>
                    <a:pt x="877" y="3081"/>
                  </a:cubicBezTo>
                  <a:cubicBezTo>
                    <a:pt x="383" y="3036"/>
                    <a:pt x="270" y="2676"/>
                    <a:pt x="158" y="2046"/>
                  </a:cubicBezTo>
                  <a:cubicBezTo>
                    <a:pt x="0" y="1102"/>
                    <a:pt x="45" y="90"/>
                    <a:pt x="967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6"/>
            <p:cNvSpPr/>
            <p:nvPr/>
          </p:nvSpPr>
          <p:spPr>
            <a:xfrm>
              <a:off x="5103475" y="1350950"/>
              <a:ext cx="440200" cy="782525"/>
            </a:xfrm>
            <a:custGeom>
              <a:avLst/>
              <a:gdLst/>
              <a:ahLst/>
              <a:cxnLst/>
              <a:rect l="l" t="t" r="r" b="b"/>
              <a:pathLst>
                <a:path w="17608" h="31301" extrusionOk="0">
                  <a:moveTo>
                    <a:pt x="5802" y="180"/>
                  </a:moveTo>
                  <a:cubicBezTo>
                    <a:pt x="5802" y="180"/>
                    <a:pt x="5780" y="158"/>
                    <a:pt x="5780" y="158"/>
                  </a:cubicBezTo>
                  <a:cubicBezTo>
                    <a:pt x="4835" y="0"/>
                    <a:pt x="3779" y="382"/>
                    <a:pt x="3059" y="787"/>
                  </a:cubicBezTo>
                  <a:cubicBezTo>
                    <a:pt x="2294" y="1214"/>
                    <a:pt x="1732" y="1799"/>
                    <a:pt x="1440" y="2586"/>
                  </a:cubicBezTo>
                  <a:cubicBezTo>
                    <a:pt x="990" y="3868"/>
                    <a:pt x="1328" y="5802"/>
                    <a:pt x="1193" y="7510"/>
                  </a:cubicBezTo>
                  <a:cubicBezTo>
                    <a:pt x="1125" y="8477"/>
                    <a:pt x="968" y="9107"/>
                    <a:pt x="765" y="9759"/>
                  </a:cubicBezTo>
                  <a:cubicBezTo>
                    <a:pt x="563" y="10434"/>
                    <a:pt x="271" y="11041"/>
                    <a:pt x="158" y="11850"/>
                  </a:cubicBezTo>
                  <a:cubicBezTo>
                    <a:pt x="1" y="13177"/>
                    <a:pt x="316" y="14414"/>
                    <a:pt x="518" y="15605"/>
                  </a:cubicBezTo>
                  <a:cubicBezTo>
                    <a:pt x="698" y="16797"/>
                    <a:pt x="900" y="17966"/>
                    <a:pt x="1035" y="19203"/>
                  </a:cubicBezTo>
                  <a:cubicBezTo>
                    <a:pt x="1193" y="20552"/>
                    <a:pt x="1103" y="21856"/>
                    <a:pt x="833" y="23071"/>
                  </a:cubicBezTo>
                  <a:cubicBezTo>
                    <a:pt x="541" y="24352"/>
                    <a:pt x="46" y="26061"/>
                    <a:pt x="496" y="27230"/>
                  </a:cubicBezTo>
                  <a:cubicBezTo>
                    <a:pt x="810" y="28107"/>
                    <a:pt x="1485" y="28804"/>
                    <a:pt x="2339" y="29119"/>
                  </a:cubicBezTo>
                  <a:cubicBezTo>
                    <a:pt x="3441" y="29502"/>
                    <a:pt x="4611" y="29344"/>
                    <a:pt x="5870" y="29502"/>
                  </a:cubicBezTo>
                  <a:cubicBezTo>
                    <a:pt x="6927" y="29659"/>
                    <a:pt x="8006" y="29929"/>
                    <a:pt x="8995" y="30266"/>
                  </a:cubicBezTo>
                  <a:cubicBezTo>
                    <a:pt x="10007" y="30581"/>
                    <a:pt x="10862" y="30986"/>
                    <a:pt x="11986" y="31143"/>
                  </a:cubicBezTo>
                  <a:cubicBezTo>
                    <a:pt x="13110" y="31300"/>
                    <a:pt x="14212" y="30918"/>
                    <a:pt x="14932" y="30513"/>
                  </a:cubicBezTo>
                  <a:cubicBezTo>
                    <a:pt x="16506" y="29636"/>
                    <a:pt x="17585" y="27928"/>
                    <a:pt x="17607" y="25522"/>
                  </a:cubicBezTo>
                  <a:cubicBezTo>
                    <a:pt x="17607" y="24397"/>
                    <a:pt x="17382" y="23318"/>
                    <a:pt x="17158" y="22306"/>
                  </a:cubicBezTo>
                  <a:cubicBezTo>
                    <a:pt x="16506" y="19450"/>
                    <a:pt x="15336" y="16865"/>
                    <a:pt x="14572" y="13874"/>
                  </a:cubicBezTo>
                  <a:cubicBezTo>
                    <a:pt x="14055" y="11850"/>
                    <a:pt x="13672" y="9804"/>
                    <a:pt x="13043" y="8050"/>
                  </a:cubicBezTo>
                  <a:cubicBezTo>
                    <a:pt x="12413" y="6251"/>
                    <a:pt x="11559" y="4722"/>
                    <a:pt x="10389" y="3238"/>
                  </a:cubicBezTo>
                  <a:cubicBezTo>
                    <a:pt x="9872" y="2586"/>
                    <a:pt x="9265" y="1867"/>
                    <a:pt x="8546" y="1327"/>
                  </a:cubicBezTo>
                  <a:cubicBezTo>
                    <a:pt x="7804" y="765"/>
                    <a:pt x="6994" y="338"/>
                    <a:pt x="5802" y="1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6"/>
            <p:cNvSpPr/>
            <p:nvPr/>
          </p:nvSpPr>
          <p:spPr>
            <a:xfrm>
              <a:off x="5116975" y="1376250"/>
              <a:ext cx="87725" cy="235000"/>
            </a:xfrm>
            <a:custGeom>
              <a:avLst/>
              <a:gdLst/>
              <a:ahLst/>
              <a:cxnLst/>
              <a:rect l="l" t="t" r="r" b="b"/>
              <a:pathLst>
                <a:path w="3509" h="9400" extrusionOk="0">
                  <a:moveTo>
                    <a:pt x="2159" y="0"/>
                  </a:moveTo>
                  <a:lnTo>
                    <a:pt x="2159" y="0"/>
                  </a:lnTo>
                  <a:cubicBezTo>
                    <a:pt x="1575" y="382"/>
                    <a:pt x="1147" y="922"/>
                    <a:pt x="900" y="1574"/>
                  </a:cubicBezTo>
                  <a:cubicBezTo>
                    <a:pt x="450" y="2856"/>
                    <a:pt x="788" y="4790"/>
                    <a:pt x="653" y="6498"/>
                  </a:cubicBezTo>
                  <a:cubicBezTo>
                    <a:pt x="585" y="7465"/>
                    <a:pt x="428" y="8095"/>
                    <a:pt x="225" y="8747"/>
                  </a:cubicBezTo>
                  <a:cubicBezTo>
                    <a:pt x="158" y="8972"/>
                    <a:pt x="91" y="9174"/>
                    <a:pt x="1" y="9399"/>
                  </a:cubicBezTo>
                  <a:cubicBezTo>
                    <a:pt x="315" y="9084"/>
                    <a:pt x="518" y="8477"/>
                    <a:pt x="653" y="8230"/>
                  </a:cubicBezTo>
                  <a:cubicBezTo>
                    <a:pt x="855" y="7915"/>
                    <a:pt x="1170" y="7555"/>
                    <a:pt x="1417" y="7375"/>
                  </a:cubicBezTo>
                  <a:cubicBezTo>
                    <a:pt x="1822" y="7061"/>
                    <a:pt x="2362" y="6836"/>
                    <a:pt x="2676" y="6476"/>
                  </a:cubicBezTo>
                  <a:cubicBezTo>
                    <a:pt x="3171" y="5936"/>
                    <a:pt x="3508" y="4924"/>
                    <a:pt x="3216" y="4025"/>
                  </a:cubicBezTo>
                  <a:cubicBezTo>
                    <a:pt x="3059" y="3575"/>
                    <a:pt x="2721" y="3126"/>
                    <a:pt x="2384" y="2788"/>
                  </a:cubicBezTo>
                  <a:cubicBezTo>
                    <a:pt x="2024" y="2429"/>
                    <a:pt x="1575" y="2069"/>
                    <a:pt x="1507" y="1642"/>
                  </a:cubicBezTo>
                  <a:cubicBezTo>
                    <a:pt x="1440" y="1012"/>
                    <a:pt x="1844" y="360"/>
                    <a:pt x="2137" y="23"/>
                  </a:cubicBezTo>
                  <a:cubicBezTo>
                    <a:pt x="2137" y="23"/>
                    <a:pt x="2159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6"/>
            <p:cNvSpPr/>
            <p:nvPr/>
          </p:nvSpPr>
          <p:spPr>
            <a:xfrm>
              <a:off x="5104600" y="1874850"/>
              <a:ext cx="439075" cy="255600"/>
            </a:xfrm>
            <a:custGeom>
              <a:avLst/>
              <a:gdLst/>
              <a:ahLst/>
              <a:cxnLst/>
              <a:rect l="l" t="t" r="r" b="b"/>
              <a:pathLst>
                <a:path w="17563" h="10224" extrusionOk="0">
                  <a:moveTo>
                    <a:pt x="1058" y="1"/>
                  </a:moveTo>
                  <a:cubicBezTo>
                    <a:pt x="1035" y="720"/>
                    <a:pt x="945" y="1440"/>
                    <a:pt x="788" y="2115"/>
                  </a:cubicBezTo>
                  <a:cubicBezTo>
                    <a:pt x="496" y="3396"/>
                    <a:pt x="1" y="5105"/>
                    <a:pt x="451" y="6274"/>
                  </a:cubicBezTo>
                  <a:cubicBezTo>
                    <a:pt x="765" y="7151"/>
                    <a:pt x="1440" y="7848"/>
                    <a:pt x="2294" y="8163"/>
                  </a:cubicBezTo>
                  <a:cubicBezTo>
                    <a:pt x="3396" y="8546"/>
                    <a:pt x="4566" y="8388"/>
                    <a:pt x="5825" y="8546"/>
                  </a:cubicBezTo>
                  <a:cubicBezTo>
                    <a:pt x="6882" y="8703"/>
                    <a:pt x="7961" y="8973"/>
                    <a:pt x="8950" y="9310"/>
                  </a:cubicBezTo>
                  <a:cubicBezTo>
                    <a:pt x="9962" y="9625"/>
                    <a:pt x="10817" y="10030"/>
                    <a:pt x="11941" y="10187"/>
                  </a:cubicBezTo>
                  <a:cubicBezTo>
                    <a:pt x="12118" y="10212"/>
                    <a:pt x="12295" y="10223"/>
                    <a:pt x="12470" y="10223"/>
                  </a:cubicBezTo>
                  <a:cubicBezTo>
                    <a:pt x="13403" y="10223"/>
                    <a:pt x="14280" y="9898"/>
                    <a:pt x="14887" y="9557"/>
                  </a:cubicBezTo>
                  <a:cubicBezTo>
                    <a:pt x="16461" y="8680"/>
                    <a:pt x="17540" y="6972"/>
                    <a:pt x="17562" y="4566"/>
                  </a:cubicBezTo>
                  <a:cubicBezTo>
                    <a:pt x="17562" y="3913"/>
                    <a:pt x="17495" y="3284"/>
                    <a:pt x="17382" y="2677"/>
                  </a:cubicBezTo>
                  <a:cubicBezTo>
                    <a:pt x="17360" y="2812"/>
                    <a:pt x="17337" y="2947"/>
                    <a:pt x="17315" y="3059"/>
                  </a:cubicBezTo>
                  <a:cubicBezTo>
                    <a:pt x="17248" y="3464"/>
                    <a:pt x="17180" y="4026"/>
                    <a:pt x="17135" y="4251"/>
                  </a:cubicBezTo>
                  <a:cubicBezTo>
                    <a:pt x="16955" y="5060"/>
                    <a:pt x="16708" y="5690"/>
                    <a:pt x="16393" y="6229"/>
                  </a:cubicBezTo>
                  <a:cubicBezTo>
                    <a:pt x="15786" y="7264"/>
                    <a:pt x="14639" y="8298"/>
                    <a:pt x="13402" y="8501"/>
                  </a:cubicBezTo>
                  <a:cubicBezTo>
                    <a:pt x="13208" y="8534"/>
                    <a:pt x="13005" y="8550"/>
                    <a:pt x="12798" y="8550"/>
                  </a:cubicBezTo>
                  <a:cubicBezTo>
                    <a:pt x="12311" y="8550"/>
                    <a:pt x="11812" y="8463"/>
                    <a:pt x="11401" y="8321"/>
                  </a:cubicBezTo>
                  <a:cubicBezTo>
                    <a:pt x="10187" y="7893"/>
                    <a:pt x="9288" y="6949"/>
                    <a:pt x="8366" y="6072"/>
                  </a:cubicBezTo>
                  <a:cubicBezTo>
                    <a:pt x="7399" y="5173"/>
                    <a:pt x="6409" y="4521"/>
                    <a:pt x="5263" y="3936"/>
                  </a:cubicBezTo>
                  <a:cubicBezTo>
                    <a:pt x="3396" y="2947"/>
                    <a:pt x="1957" y="1777"/>
                    <a:pt x="1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6"/>
            <p:cNvSpPr/>
            <p:nvPr/>
          </p:nvSpPr>
          <p:spPr>
            <a:xfrm>
              <a:off x="5310925" y="1429075"/>
              <a:ext cx="51725" cy="49500"/>
            </a:xfrm>
            <a:custGeom>
              <a:avLst/>
              <a:gdLst/>
              <a:ahLst/>
              <a:cxnLst/>
              <a:rect l="l" t="t" r="r" b="b"/>
              <a:pathLst>
                <a:path w="2069" h="1980" extrusionOk="0">
                  <a:moveTo>
                    <a:pt x="652" y="68"/>
                  </a:moveTo>
                  <a:cubicBezTo>
                    <a:pt x="135" y="1"/>
                    <a:pt x="0" y="563"/>
                    <a:pt x="203" y="1058"/>
                  </a:cubicBezTo>
                  <a:cubicBezTo>
                    <a:pt x="360" y="1417"/>
                    <a:pt x="855" y="1979"/>
                    <a:pt x="1259" y="1912"/>
                  </a:cubicBezTo>
                  <a:cubicBezTo>
                    <a:pt x="2069" y="1755"/>
                    <a:pt x="1259" y="361"/>
                    <a:pt x="922" y="158"/>
                  </a:cubicBezTo>
                  <a:cubicBezTo>
                    <a:pt x="855" y="91"/>
                    <a:pt x="742" y="68"/>
                    <a:pt x="652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6"/>
            <p:cNvSpPr/>
            <p:nvPr/>
          </p:nvSpPr>
          <p:spPr>
            <a:xfrm>
              <a:off x="5437950" y="1816400"/>
              <a:ext cx="74250" cy="179350"/>
            </a:xfrm>
            <a:custGeom>
              <a:avLst/>
              <a:gdLst/>
              <a:ahLst/>
              <a:cxnLst/>
              <a:rect l="l" t="t" r="r" b="b"/>
              <a:pathLst>
                <a:path w="2970" h="7174" extrusionOk="0">
                  <a:moveTo>
                    <a:pt x="855" y="248"/>
                  </a:moveTo>
                  <a:cubicBezTo>
                    <a:pt x="1" y="0"/>
                    <a:pt x="226" y="1597"/>
                    <a:pt x="338" y="2249"/>
                  </a:cubicBezTo>
                  <a:cubicBezTo>
                    <a:pt x="541" y="3598"/>
                    <a:pt x="968" y="4745"/>
                    <a:pt x="1395" y="5802"/>
                  </a:cubicBezTo>
                  <a:cubicBezTo>
                    <a:pt x="1597" y="6274"/>
                    <a:pt x="1935" y="7173"/>
                    <a:pt x="2474" y="7106"/>
                  </a:cubicBezTo>
                  <a:cubicBezTo>
                    <a:pt x="2969" y="7061"/>
                    <a:pt x="2879" y="5869"/>
                    <a:pt x="2812" y="5262"/>
                  </a:cubicBezTo>
                  <a:cubicBezTo>
                    <a:pt x="2609" y="3778"/>
                    <a:pt x="2340" y="2946"/>
                    <a:pt x="1845" y="1732"/>
                  </a:cubicBezTo>
                  <a:cubicBezTo>
                    <a:pt x="1642" y="1237"/>
                    <a:pt x="1305" y="383"/>
                    <a:pt x="855" y="2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6"/>
            <p:cNvSpPr/>
            <p:nvPr/>
          </p:nvSpPr>
          <p:spPr>
            <a:xfrm>
              <a:off x="5161950" y="1833250"/>
              <a:ext cx="57350" cy="128200"/>
            </a:xfrm>
            <a:custGeom>
              <a:avLst/>
              <a:gdLst/>
              <a:ahLst/>
              <a:cxnLst/>
              <a:rect l="l" t="t" r="r" b="b"/>
              <a:pathLst>
                <a:path w="2294" h="5128" extrusionOk="0">
                  <a:moveTo>
                    <a:pt x="495" y="158"/>
                  </a:moveTo>
                  <a:cubicBezTo>
                    <a:pt x="0" y="945"/>
                    <a:pt x="293" y="5128"/>
                    <a:pt x="1395" y="4925"/>
                  </a:cubicBezTo>
                  <a:cubicBezTo>
                    <a:pt x="2294" y="4768"/>
                    <a:pt x="1957" y="1103"/>
                    <a:pt x="1260" y="271"/>
                  </a:cubicBezTo>
                  <a:cubicBezTo>
                    <a:pt x="1080" y="46"/>
                    <a:pt x="922" y="1"/>
                    <a:pt x="495" y="1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6"/>
            <p:cNvSpPr/>
            <p:nvPr/>
          </p:nvSpPr>
          <p:spPr>
            <a:xfrm>
              <a:off x="5142825" y="1963675"/>
              <a:ext cx="63000" cy="66350"/>
            </a:xfrm>
            <a:custGeom>
              <a:avLst/>
              <a:gdLst/>
              <a:ahLst/>
              <a:cxnLst/>
              <a:rect l="l" t="t" r="r" b="b"/>
              <a:pathLst>
                <a:path w="2520" h="2654" extrusionOk="0">
                  <a:moveTo>
                    <a:pt x="1373" y="428"/>
                  </a:moveTo>
                  <a:cubicBezTo>
                    <a:pt x="68" y="1"/>
                    <a:pt x="1" y="2092"/>
                    <a:pt x="788" y="2339"/>
                  </a:cubicBezTo>
                  <a:cubicBezTo>
                    <a:pt x="1845" y="2654"/>
                    <a:pt x="2519" y="810"/>
                    <a:pt x="1373" y="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6"/>
            <p:cNvSpPr/>
            <p:nvPr/>
          </p:nvSpPr>
          <p:spPr>
            <a:xfrm>
              <a:off x="5330025" y="1485300"/>
              <a:ext cx="75350" cy="92200"/>
            </a:xfrm>
            <a:custGeom>
              <a:avLst/>
              <a:gdLst/>
              <a:ahLst/>
              <a:cxnLst/>
              <a:rect l="l" t="t" r="r" b="b"/>
              <a:pathLst>
                <a:path w="3014" h="3688" extrusionOk="0">
                  <a:moveTo>
                    <a:pt x="1192" y="383"/>
                  </a:moveTo>
                  <a:cubicBezTo>
                    <a:pt x="1" y="900"/>
                    <a:pt x="1575" y="3688"/>
                    <a:pt x="2587" y="3058"/>
                  </a:cubicBezTo>
                  <a:cubicBezTo>
                    <a:pt x="3014" y="2789"/>
                    <a:pt x="2969" y="2429"/>
                    <a:pt x="2789" y="1799"/>
                  </a:cubicBezTo>
                  <a:cubicBezTo>
                    <a:pt x="2519" y="877"/>
                    <a:pt x="2024" y="0"/>
                    <a:pt x="1192" y="3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2" name="Google Shape;2682;p90"/>
          <p:cNvGrpSpPr/>
          <p:nvPr/>
        </p:nvGrpSpPr>
        <p:grpSpPr>
          <a:xfrm flipH="1">
            <a:off x="2171357" y="473187"/>
            <a:ext cx="5042987" cy="3878528"/>
            <a:chOff x="2362200" y="890550"/>
            <a:chExt cx="4371900" cy="3362400"/>
          </a:xfrm>
        </p:grpSpPr>
        <p:sp>
          <p:nvSpPr>
            <p:cNvPr id="2683" name="Google Shape;2683;p90"/>
            <p:cNvSpPr/>
            <p:nvPr/>
          </p:nvSpPr>
          <p:spPr>
            <a:xfrm>
              <a:off x="2362200" y="890550"/>
              <a:ext cx="4371900" cy="33624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0"/>
            <p:cNvSpPr/>
            <p:nvPr/>
          </p:nvSpPr>
          <p:spPr>
            <a:xfrm>
              <a:off x="2428800" y="1109625"/>
              <a:ext cx="42387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0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0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0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8" name="Google Shape;2688;p90"/>
          <p:cNvGrpSpPr/>
          <p:nvPr/>
        </p:nvGrpSpPr>
        <p:grpSpPr>
          <a:xfrm flipH="1">
            <a:off x="1929659" y="791790"/>
            <a:ext cx="5042987" cy="3878528"/>
            <a:chOff x="2362200" y="890550"/>
            <a:chExt cx="4371900" cy="3362400"/>
          </a:xfrm>
        </p:grpSpPr>
        <p:sp>
          <p:nvSpPr>
            <p:cNvPr id="2689" name="Google Shape;2689;p90"/>
            <p:cNvSpPr/>
            <p:nvPr/>
          </p:nvSpPr>
          <p:spPr>
            <a:xfrm>
              <a:off x="2362200" y="890550"/>
              <a:ext cx="4371900" cy="3362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0"/>
            <p:cNvSpPr/>
            <p:nvPr/>
          </p:nvSpPr>
          <p:spPr>
            <a:xfrm>
              <a:off x="2428800" y="1109625"/>
              <a:ext cx="42387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0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0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0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5" name="Google Shape;2695;p90"/>
          <p:cNvSpPr txBox="1">
            <a:spLocks noGrp="1"/>
          </p:cNvSpPr>
          <p:nvPr>
            <p:ph type="subTitle" idx="1"/>
          </p:nvPr>
        </p:nvSpPr>
        <p:spPr>
          <a:xfrm>
            <a:off x="2359183" y="1294653"/>
            <a:ext cx="4029600" cy="3232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0" i="0" dirty="0">
                <a:solidFill>
                  <a:srgbClr val="6E7F80"/>
                </a:solidFill>
                <a:effectLst/>
                <a:latin typeface="Montserrat" panose="00000500000000000000" pitchFamily="2" charset="0"/>
              </a:rPr>
              <a:t>In conclusion, it was a great learning experience that helped us to gain valuable insights into the world of machine learning, data analysis, and web scraping.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>
                <a:solidFill>
                  <a:srgbClr val="00B0F0"/>
                </a:solidFill>
              </a:rPr>
              <a:t>MED</a:t>
            </a:r>
            <a:r>
              <a:rPr lang="en-US" sz="1600" dirty="0">
                <a:solidFill>
                  <a:srgbClr val="92D050"/>
                </a:solidFill>
              </a:rPr>
              <a:t>COS</a:t>
            </a:r>
            <a:r>
              <a:rPr lang="en-US" sz="1600" dirty="0">
                <a:solidFill>
                  <a:srgbClr val="6E7F80"/>
                </a:solidFill>
              </a:rPr>
              <a:t> has Potential to be expanded to include additional features such as disease prediction and doctor recommendations, making it a valuable tool in the healthcare industry.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oogle Shape;1055;p67"/>
          <p:cNvGrpSpPr/>
          <p:nvPr/>
        </p:nvGrpSpPr>
        <p:grpSpPr>
          <a:xfrm flipH="1">
            <a:off x="3924349" y="2760450"/>
            <a:ext cx="4831101" cy="1791891"/>
            <a:chOff x="2362210" y="890537"/>
            <a:chExt cx="5048700" cy="1872600"/>
          </a:xfrm>
        </p:grpSpPr>
        <p:sp>
          <p:nvSpPr>
            <p:cNvPr id="1056" name="Google Shape;1056;p67"/>
            <p:cNvSpPr/>
            <p:nvPr/>
          </p:nvSpPr>
          <p:spPr>
            <a:xfrm>
              <a:off x="2362210" y="890537"/>
              <a:ext cx="5048700" cy="1872600"/>
            </a:xfrm>
            <a:prstGeom prst="roundRect">
              <a:avLst>
                <a:gd name="adj" fmla="val 460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67"/>
            <p:cNvSpPr/>
            <p:nvPr/>
          </p:nvSpPr>
          <p:spPr>
            <a:xfrm>
              <a:off x="2428805" y="1109630"/>
              <a:ext cx="4927500" cy="15753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67"/>
            <p:cNvSpPr/>
            <p:nvPr/>
          </p:nvSpPr>
          <p:spPr>
            <a:xfrm>
              <a:off x="7277617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67"/>
            <p:cNvSpPr/>
            <p:nvPr/>
          </p:nvSpPr>
          <p:spPr>
            <a:xfrm>
              <a:off x="7150214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67"/>
            <p:cNvSpPr/>
            <p:nvPr/>
          </p:nvSpPr>
          <p:spPr>
            <a:xfrm>
              <a:off x="7002968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1" name="Google Shape;1061;p67"/>
          <p:cNvSpPr txBox="1">
            <a:spLocks noGrp="1"/>
          </p:cNvSpPr>
          <p:nvPr>
            <p:ph type="title"/>
          </p:nvPr>
        </p:nvSpPr>
        <p:spPr>
          <a:xfrm>
            <a:off x="4139225" y="3145613"/>
            <a:ext cx="4290900" cy="11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grpSp>
        <p:nvGrpSpPr>
          <p:cNvPr id="1062" name="Google Shape;1062;p6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063" name="Google Shape;1063;p67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4" name="Google Shape;1064;p6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065" name="Google Shape;1065;p6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6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6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17"/>
          <p:cNvSpPr txBox="1">
            <a:spLocks noGrp="1"/>
          </p:cNvSpPr>
          <p:nvPr>
            <p:ph type="title"/>
          </p:nvPr>
        </p:nvSpPr>
        <p:spPr>
          <a:xfrm>
            <a:off x="1019175" y="808600"/>
            <a:ext cx="3552900" cy="10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854" name="Google Shape;3854;p117"/>
          <p:cNvSpPr txBox="1">
            <a:spLocks noGrp="1"/>
          </p:cNvSpPr>
          <p:nvPr>
            <p:ph type="subTitle" idx="1"/>
          </p:nvPr>
        </p:nvSpPr>
        <p:spPr>
          <a:xfrm>
            <a:off x="1019175" y="1789000"/>
            <a:ext cx="35529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team@medcos.com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+91  620 421 838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medcos.com</a:t>
            </a:r>
            <a:endParaRPr dirty="0"/>
          </a:p>
        </p:txBody>
      </p:sp>
      <p:grpSp>
        <p:nvGrpSpPr>
          <p:cNvPr id="3855" name="Google Shape;3855;p117"/>
          <p:cNvGrpSpPr/>
          <p:nvPr/>
        </p:nvGrpSpPr>
        <p:grpSpPr>
          <a:xfrm>
            <a:off x="5305424" y="1487383"/>
            <a:ext cx="1433949" cy="3117068"/>
            <a:chOff x="4943474" y="1487383"/>
            <a:chExt cx="1433949" cy="3117068"/>
          </a:xfrm>
        </p:grpSpPr>
        <p:sp>
          <p:nvSpPr>
            <p:cNvPr id="3856" name="Google Shape;3856;p117"/>
            <p:cNvSpPr/>
            <p:nvPr/>
          </p:nvSpPr>
          <p:spPr>
            <a:xfrm>
              <a:off x="5929959" y="4223854"/>
              <a:ext cx="447190" cy="380597"/>
            </a:xfrm>
            <a:custGeom>
              <a:avLst/>
              <a:gdLst/>
              <a:ahLst/>
              <a:cxnLst/>
              <a:rect l="l" t="t" r="r" b="b"/>
              <a:pathLst>
                <a:path w="6546" h="5571" extrusionOk="0">
                  <a:moveTo>
                    <a:pt x="0" y="1"/>
                  </a:moveTo>
                  <a:lnTo>
                    <a:pt x="1114" y="4072"/>
                  </a:lnTo>
                  <a:lnTo>
                    <a:pt x="1241" y="4491"/>
                  </a:lnTo>
                  <a:cubicBezTo>
                    <a:pt x="1351" y="4948"/>
                    <a:pt x="1771" y="5276"/>
                    <a:pt x="2245" y="5313"/>
                  </a:cubicBezTo>
                  <a:lnTo>
                    <a:pt x="5933" y="5568"/>
                  </a:lnTo>
                  <a:cubicBezTo>
                    <a:pt x="5949" y="5570"/>
                    <a:pt x="5964" y="5571"/>
                    <a:pt x="5979" y="5571"/>
                  </a:cubicBezTo>
                  <a:cubicBezTo>
                    <a:pt x="6319" y="5571"/>
                    <a:pt x="6546" y="5189"/>
                    <a:pt x="6371" y="4875"/>
                  </a:cubicBezTo>
                  <a:cubicBezTo>
                    <a:pt x="6243" y="4692"/>
                    <a:pt x="5002" y="4181"/>
                    <a:pt x="4363" y="3871"/>
                  </a:cubicBezTo>
                  <a:cubicBezTo>
                    <a:pt x="4235" y="3816"/>
                    <a:pt x="4107" y="3743"/>
                    <a:pt x="3998" y="3633"/>
                  </a:cubicBezTo>
                  <a:cubicBezTo>
                    <a:pt x="3998" y="3615"/>
                    <a:pt x="3961" y="3506"/>
                    <a:pt x="3943" y="3360"/>
                  </a:cubicBezTo>
                  <a:cubicBezTo>
                    <a:pt x="3815" y="2666"/>
                    <a:pt x="3523" y="950"/>
                    <a:pt x="3523" y="95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117"/>
            <p:cNvSpPr/>
            <p:nvPr/>
          </p:nvSpPr>
          <p:spPr>
            <a:xfrm>
              <a:off x="6005994" y="4452099"/>
              <a:ext cx="371429" cy="152280"/>
            </a:xfrm>
            <a:custGeom>
              <a:avLst/>
              <a:gdLst/>
              <a:ahLst/>
              <a:cxnLst/>
              <a:rect l="l" t="t" r="r" b="b"/>
              <a:pathLst>
                <a:path w="5437" h="2229" extrusionOk="0">
                  <a:moveTo>
                    <a:pt x="2830" y="0"/>
                  </a:moveTo>
                  <a:cubicBezTo>
                    <a:pt x="2757" y="19"/>
                    <a:pt x="2702" y="19"/>
                    <a:pt x="2648" y="55"/>
                  </a:cubicBezTo>
                  <a:cubicBezTo>
                    <a:pt x="2374" y="183"/>
                    <a:pt x="2136" y="877"/>
                    <a:pt x="2136" y="877"/>
                  </a:cubicBezTo>
                  <a:lnTo>
                    <a:pt x="1" y="712"/>
                  </a:lnTo>
                  <a:lnTo>
                    <a:pt x="1" y="712"/>
                  </a:lnTo>
                  <a:lnTo>
                    <a:pt x="128" y="1132"/>
                  </a:lnTo>
                  <a:cubicBezTo>
                    <a:pt x="238" y="1589"/>
                    <a:pt x="658" y="1917"/>
                    <a:pt x="1132" y="1954"/>
                  </a:cubicBezTo>
                  <a:lnTo>
                    <a:pt x="4820" y="2227"/>
                  </a:lnTo>
                  <a:cubicBezTo>
                    <a:pt x="4828" y="2228"/>
                    <a:pt x="4837" y="2228"/>
                    <a:pt x="4845" y="2228"/>
                  </a:cubicBezTo>
                  <a:cubicBezTo>
                    <a:pt x="5197" y="2228"/>
                    <a:pt x="5436" y="1855"/>
                    <a:pt x="5258" y="1534"/>
                  </a:cubicBezTo>
                  <a:cubicBezTo>
                    <a:pt x="5130" y="1351"/>
                    <a:pt x="3889" y="840"/>
                    <a:pt x="3250" y="511"/>
                  </a:cubicBezTo>
                  <a:cubicBezTo>
                    <a:pt x="3250" y="511"/>
                    <a:pt x="3159" y="347"/>
                    <a:pt x="3104" y="219"/>
                  </a:cubicBezTo>
                  <a:cubicBezTo>
                    <a:pt x="3067" y="92"/>
                    <a:pt x="2958" y="19"/>
                    <a:pt x="2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117"/>
            <p:cNvSpPr/>
            <p:nvPr/>
          </p:nvSpPr>
          <p:spPr>
            <a:xfrm>
              <a:off x="4943474" y="4038035"/>
              <a:ext cx="295599" cy="566147"/>
            </a:xfrm>
            <a:custGeom>
              <a:avLst/>
              <a:gdLst/>
              <a:ahLst/>
              <a:cxnLst/>
              <a:rect l="l" t="t" r="r" b="b"/>
              <a:pathLst>
                <a:path w="4327" h="8287" extrusionOk="0">
                  <a:moveTo>
                    <a:pt x="2446" y="1"/>
                  </a:moveTo>
                  <a:lnTo>
                    <a:pt x="438" y="3706"/>
                  </a:lnTo>
                  <a:lnTo>
                    <a:pt x="219" y="4090"/>
                  </a:lnTo>
                  <a:cubicBezTo>
                    <a:pt x="0" y="4510"/>
                    <a:pt x="55" y="5021"/>
                    <a:pt x="384" y="5368"/>
                  </a:cubicBezTo>
                  <a:lnTo>
                    <a:pt x="2866" y="8124"/>
                  </a:lnTo>
                  <a:cubicBezTo>
                    <a:pt x="2957" y="8236"/>
                    <a:pt x="3080" y="8286"/>
                    <a:pt x="3202" y="8286"/>
                  </a:cubicBezTo>
                  <a:cubicBezTo>
                    <a:pt x="3400" y="8286"/>
                    <a:pt x="3595" y="8156"/>
                    <a:pt x="3651" y="7942"/>
                  </a:cubicBezTo>
                  <a:cubicBezTo>
                    <a:pt x="3688" y="7704"/>
                    <a:pt x="3158" y="6481"/>
                    <a:pt x="2921" y="5824"/>
                  </a:cubicBezTo>
                  <a:cubicBezTo>
                    <a:pt x="2848" y="5678"/>
                    <a:pt x="2812" y="5532"/>
                    <a:pt x="2793" y="5386"/>
                  </a:cubicBezTo>
                  <a:cubicBezTo>
                    <a:pt x="2812" y="5368"/>
                    <a:pt x="2866" y="5276"/>
                    <a:pt x="2958" y="5149"/>
                  </a:cubicBezTo>
                  <a:cubicBezTo>
                    <a:pt x="3341" y="4564"/>
                    <a:pt x="4327" y="3122"/>
                    <a:pt x="4327" y="3122"/>
                  </a:cubicBezTo>
                  <a:lnTo>
                    <a:pt x="2446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117"/>
            <p:cNvSpPr/>
            <p:nvPr/>
          </p:nvSpPr>
          <p:spPr>
            <a:xfrm>
              <a:off x="4943474" y="4291214"/>
              <a:ext cx="251946" cy="312962"/>
            </a:xfrm>
            <a:custGeom>
              <a:avLst/>
              <a:gdLst/>
              <a:ahLst/>
              <a:cxnLst/>
              <a:rect l="l" t="t" r="r" b="b"/>
              <a:pathLst>
                <a:path w="3688" h="4581" extrusionOk="0">
                  <a:moveTo>
                    <a:pt x="438" y="0"/>
                  </a:moveTo>
                  <a:lnTo>
                    <a:pt x="219" y="384"/>
                  </a:lnTo>
                  <a:cubicBezTo>
                    <a:pt x="0" y="804"/>
                    <a:pt x="55" y="1315"/>
                    <a:pt x="384" y="1662"/>
                  </a:cubicBezTo>
                  <a:lnTo>
                    <a:pt x="2866" y="4418"/>
                  </a:lnTo>
                  <a:cubicBezTo>
                    <a:pt x="2957" y="4530"/>
                    <a:pt x="3080" y="4580"/>
                    <a:pt x="3202" y="4580"/>
                  </a:cubicBezTo>
                  <a:cubicBezTo>
                    <a:pt x="3400" y="4580"/>
                    <a:pt x="3595" y="4450"/>
                    <a:pt x="3651" y="4236"/>
                  </a:cubicBezTo>
                  <a:cubicBezTo>
                    <a:pt x="3688" y="3998"/>
                    <a:pt x="3158" y="2775"/>
                    <a:pt x="2921" y="2118"/>
                  </a:cubicBezTo>
                  <a:cubicBezTo>
                    <a:pt x="2921" y="2118"/>
                    <a:pt x="2958" y="1917"/>
                    <a:pt x="3012" y="1789"/>
                  </a:cubicBezTo>
                  <a:cubicBezTo>
                    <a:pt x="3067" y="1680"/>
                    <a:pt x="3049" y="1534"/>
                    <a:pt x="2958" y="1443"/>
                  </a:cubicBezTo>
                  <a:cubicBezTo>
                    <a:pt x="2903" y="1406"/>
                    <a:pt x="2848" y="1370"/>
                    <a:pt x="2793" y="1351"/>
                  </a:cubicBezTo>
                  <a:cubicBezTo>
                    <a:pt x="2758" y="1340"/>
                    <a:pt x="2717" y="1335"/>
                    <a:pt x="2673" y="1335"/>
                  </a:cubicBezTo>
                  <a:cubicBezTo>
                    <a:pt x="2355" y="1335"/>
                    <a:pt x="1862" y="1589"/>
                    <a:pt x="1862" y="1589"/>
                  </a:cubicBezTo>
                  <a:lnTo>
                    <a:pt x="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117"/>
            <p:cNvSpPr/>
            <p:nvPr/>
          </p:nvSpPr>
          <p:spPr>
            <a:xfrm>
              <a:off x="5447305" y="2580168"/>
              <a:ext cx="723388" cy="1707391"/>
            </a:xfrm>
            <a:custGeom>
              <a:avLst/>
              <a:gdLst/>
              <a:ahLst/>
              <a:cxnLst/>
              <a:rect l="l" t="t" r="r" b="b"/>
              <a:pathLst>
                <a:path w="10589" h="24992" extrusionOk="0">
                  <a:moveTo>
                    <a:pt x="274" y="0"/>
                  </a:moveTo>
                  <a:cubicBezTo>
                    <a:pt x="274" y="0"/>
                    <a:pt x="92" y="822"/>
                    <a:pt x="55" y="3268"/>
                  </a:cubicBezTo>
                  <a:cubicBezTo>
                    <a:pt x="0" y="5733"/>
                    <a:pt x="2447" y="11885"/>
                    <a:pt x="3451" y="14769"/>
                  </a:cubicBezTo>
                  <a:cubicBezTo>
                    <a:pt x="4436" y="17635"/>
                    <a:pt x="6499" y="24718"/>
                    <a:pt x="6499" y="24718"/>
                  </a:cubicBezTo>
                  <a:lnTo>
                    <a:pt x="10588" y="24992"/>
                  </a:lnTo>
                  <a:cubicBezTo>
                    <a:pt x="10588" y="24992"/>
                    <a:pt x="9383" y="16777"/>
                    <a:pt x="8799" y="13035"/>
                  </a:cubicBezTo>
                  <a:cubicBezTo>
                    <a:pt x="8215" y="9311"/>
                    <a:pt x="6499" y="1716"/>
                    <a:pt x="6499" y="1716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117"/>
            <p:cNvSpPr/>
            <p:nvPr/>
          </p:nvSpPr>
          <p:spPr>
            <a:xfrm>
              <a:off x="5002090" y="2542048"/>
              <a:ext cx="657259" cy="1720576"/>
            </a:xfrm>
            <a:custGeom>
              <a:avLst/>
              <a:gdLst/>
              <a:ahLst/>
              <a:cxnLst/>
              <a:rect l="l" t="t" r="r" b="b"/>
              <a:pathLst>
                <a:path w="9621" h="25185" extrusionOk="0">
                  <a:moveTo>
                    <a:pt x="7497" y="0"/>
                  </a:moveTo>
                  <a:cubicBezTo>
                    <a:pt x="6915" y="0"/>
                    <a:pt x="5827" y="366"/>
                    <a:pt x="5276" y="1599"/>
                  </a:cubicBezTo>
                  <a:cubicBezTo>
                    <a:pt x="4491" y="3333"/>
                    <a:pt x="3779" y="11658"/>
                    <a:pt x="3213" y="14761"/>
                  </a:cubicBezTo>
                  <a:cubicBezTo>
                    <a:pt x="2647" y="17864"/>
                    <a:pt x="0" y="23122"/>
                    <a:pt x="0" y="23122"/>
                  </a:cubicBezTo>
                  <a:lnTo>
                    <a:pt x="3377" y="25185"/>
                  </a:lnTo>
                  <a:cubicBezTo>
                    <a:pt x="3377" y="25185"/>
                    <a:pt x="7065" y="19672"/>
                    <a:pt x="7868" y="17390"/>
                  </a:cubicBezTo>
                  <a:cubicBezTo>
                    <a:pt x="8525" y="15546"/>
                    <a:pt x="9438" y="11347"/>
                    <a:pt x="9438" y="11347"/>
                  </a:cubicBezTo>
                  <a:cubicBezTo>
                    <a:pt x="9438" y="11347"/>
                    <a:pt x="9621" y="7240"/>
                    <a:pt x="9584" y="6053"/>
                  </a:cubicBezTo>
                  <a:cubicBezTo>
                    <a:pt x="9529" y="4848"/>
                    <a:pt x="7941" y="431"/>
                    <a:pt x="7886" y="139"/>
                  </a:cubicBezTo>
                  <a:cubicBezTo>
                    <a:pt x="7876" y="56"/>
                    <a:pt x="7726" y="0"/>
                    <a:pt x="7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117"/>
            <p:cNvSpPr/>
            <p:nvPr/>
          </p:nvSpPr>
          <p:spPr>
            <a:xfrm>
              <a:off x="5362525" y="1568747"/>
              <a:ext cx="164639" cy="164713"/>
            </a:xfrm>
            <a:custGeom>
              <a:avLst/>
              <a:gdLst/>
              <a:ahLst/>
              <a:cxnLst/>
              <a:rect l="l" t="t" r="r" b="b"/>
              <a:pathLst>
                <a:path w="2410" h="2411" extrusionOk="0">
                  <a:moveTo>
                    <a:pt x="1205" y="1"/>
                  </a:moveTo>
                  <a:cubicBezTo>
                    <a:pt x="529" y="1"/>
                    <a:pt x="0" y="548"/>
                    <a:pt x="0" y="1205"/>
                  </a:cubicBezTo>
                  <a:cubicBezTo>
                    <a:pt x="0" y="1863"/>
                    <a:pt x="529" y="2410"/>
                    <a:pt x="1205" y="2410"/>
                  </a:cubicBezTo>
                  <a:cubicBezTo>
                    <a:pt x="1862" y="2410"/>
                    <a:pt x="2410" y="1863"/>
                    <a:pt x="2410" y="1205"/>
                  </a:cubicBezTo>
                  <a:cubicBezTo>
                    <a:pt x="2410" y="548"/>
                    <a:pt x="1862" y="1"/>
                    <a:pt x="1205" y="1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117"/>
            <p:cNvSpPr/>
            <p:nvPr/>
          </p:nvSpPr>
          <p:spPr>
            <a:xfrm>
              <a:off x="5462267" y="1548799"/>
              <a:ext cx="329278" cy="359077"/>
            </a:xfrm>
            <a:custGeom>
              <a:avLst/>
              <a:gdLst/>
              <a:ahLst/>
              <a:cxnLst/>
              <a:rect l="l" t="t" r="r" b="b"/>
              <a:pathLst>
                <a:path w="4820" h="5256" extrusionOk="0">
                  <a:moveTo>
                    <a:pt x="2880" y="0"/>
                  </a:moveTo>
                  <a:cubicBezTo>
                    <a:pt x="2400" y="0"/>
                    <a:pt x="1909" y="82"/>
                    <a:pt x="1461" y="128"/>
                  </a:cubicBezTo>
                  <a:cubicBezTo>
                    <a:pt x="749" y="201"/>
                    <a:pt x="183" y="1205"/>
                    <a:pt x="73" y="1863"/>
                  </a:cubicBezTo>
                  <a:cubicBezTo>
                    <a:pt x="0" y="2538"/>
                    <a:pt x="110" y="3232"/>
                    <a:pt x="420" y="3852"/>
                  </a:cubicBezTo>
                  <a:cubicBezTo>
                    <a:pt x="603" y="4181"/>
                    <a:pt x="804" y="4491"/>
                    <a:pt x="1041" y="4802"/>
                  </a:cubicBezTo>
                  <a:cubicBezTo>
                    <a:pt x="1150" y="4966"/>
                    <a:pt x="1315" y="5112"/>
                    <a:pt x="1479" y="5221"/>
                  </a:cubicBezTo>
                  <a:cubicBezTo>
                    <a:pt x="1519" y="5246"/>
                    <a:pt x="1560" y="5256"/>
                    <a:pt x="1601" y="5256"/>
                  </a:cubicBezTo>
                  <a:cubicBezTo>
                    <a:pt x="1843" y="5256"/>
                    <a:pt x="2103" y="4903"/>
                    <a:pt x="2337" y="4856"/>
                  </a:cubicBezTo>
                  <a:cubicBezTo>
                    <a:pt x="2684" y="4783"/>
                    <a:pt x="3140" y="4838"/>
                    <a:pt x="3396" y="4583"/>
                  </a:cubicBezTo>
                  <a:cubicBezTo>
                    <a:pt x="4181" y="3816"/>
                    <a:pt x="4710" y="3067"/>
                    <a:pt x="4765" y="1753"/>
                  </a:cubicBezTo>
                  <a:cubicBezTo>
                    <a:pt x="4820" y="840"/>
                    <a:pt x="4400" y="311"/>
                    <a:pt x="3706" y="110"/>
                  </a:cubicBezTo>
                  <a:cubicBezTo>
                    <a:pt x="3442" y="29"/>
                    <a:pt x="3163" y="0"/>
                    <a:pt x="2880" y="0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117"/>
            <p:cNvSpPr/>
            <p:nvPr/>
          </p:nvSpPr>
          <p:spPr>
            <a:xfrm>
              <a:off x="5543290" y="1799451"/>
              <a:ext cx="138543" cy="200853"/>
            </a:xfrm>
            <a:custGeom>
              <a:avLst/>
              <a:gdLst/>
              <a:ahLst/>
              <a:cxnLst/>
              <a:rect l="l" t="t" r="r" b="b"/>
              <a:pathLst>
                <a:path w="2028" h="2940" extrusionOk="0">
                  <a:moveTo>
                    <a:pt x="92" y="1"/>
                  </a:moveTo>
                  <a:lnTo>
                    <a:pt x="1" y="2867"/>
                  </a:lnTo>
                  <a:lnTo>
                    <a:pt x="1918" y="2940"/>
                  </a:lnTo>
                  <a:lnTo>
                    <a:pt x="2027" y="74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117"/>
            <p:cNvSpPr/>
            <p:nvPr/>
          </p:nvSpPr>
          <p:spPr>
            <a:xfrm>
              <a:off x="5559549" y="1799451"/>
              <a:ext cx="122284" cy="174688"/>
            </a:xfrm>
            <a:custGeom>
              <a:avLst/>
              <a:gdLst/>
              <a:ahLst/>
              <a:cxnLst/>
              <a:rect l="l" t="t" r="r" b="b"/>
              <a:pathLst>
                <a:path w="1790" h="2557" extrusionOk="0">
                  <a:moveTo>
                    <a:pt x="19" y="1"/>
                  </a:moveTo>
                  <a:lnTo>
                    <a:pt x="19" y="1"/>
                  </a:lnTo>
                  <a:cubicBezTo>
                    <a:pt x="0" y="548"/>
                    <a:pt x="110" y="1096"/>
                    <a:pt x="347" y="1589"/>
                  </a:cubicBezTo>
                  <a:cubicBezTo>
                    <a:pt x="639" y="2082"/>
                    <a:pt x="1132" y="2429"/>
                    <a:pt x="1716" y="2557"/>
                  </a:cubicBezTo>
                  <a:lnTo>
                    <a:pt x="1789" y="74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117"/>
            <p:cNvSpPr/>
            <p:nvPr/>
          </p:nvSpPr>
          <p:spPr>
            <a:xfrm>
              <a:off x="5464726" y="1706609"/>
              <a:ext cx="102336" cy="150503"/>
            </a:xfrm>
            <a:custGeom>
              <a:avLst/>
              <a:gdLst/>
              <a:ahLst/>
              <a:cxnLst/>
              <a:rect l="l" t="t" r="r" b="b"/>
              <a:pathLst>
                <a:path w="1498" h="2203" extrusionOk="0">
                  <a:moveTo>
                    <a:pt x="727" y="0"/>
                  </a:moveTo>
                  <a:cubicBezTo>
                    <a:pt x="343" y="0"/>
                    <a:pt x="54" y="529"/>
                    <a:pt x="37" y="885"/>
                  </a:cubicBezTo>
                  <a:cubicBezTo>
                    <a:pt x="1" y="1378"/>
                    <a:pt x="256" y="1853"/>
                    <a:pt x="676" y="2127"/>
                  </a:cubicBezTo>
                  <a:cubicBezTo>
                    <a:pt x="785" y="2179"/>
                    <a:pt x="882" y="2203"/>
                    <a:pt x="967" y="2203"/>
                  </a:cubicBezTo>
                  <a:cubicBezTo>
                    <a:pt x="1326" y="2203"/>
                    <a:pt x="1483" y="1787"/>
                    <a:pt x="1498" y="1360"/>
                  </a:cubicBezTo>
                  <a:cubicBezTo>
                    <a:pt x="1498" y="940"/>
                    <a:pt x="1352" y="191"/>
                    <a:pt x="877" y="27"/>
                  </a:cubicBezTo>
                  <a:cubicBezTo>
                    <a:pt x="826" y="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117"/>
            <p:cNvSpPr/>
            <p:nvPr/>
          </p:nvSpPr>
          <p:spPr>
            <a:xfrm>
              <a:off x="5522112" y="1572163"/>
              <a:ext cx="263218" cy="354568"/>
            </a:xfrm>
            <a:custGeom>
              <a:avLst/>
              <a:gdLst/>
              <a:ahLst/>
              <a:cxnLst/>
              <a:rect l="l" t="t" r="r" b="b"/>
              <a:pathLst>
                <a:path w="3853" h="5190" extrusionOk="0">
                  <a:moveTo>
                    <a:pt x="1812" y="0"/>
                  </a:moveTo>
                  <a:cubicBezTo>
                    <a:pt x="1267" y="0"/>
                    <a:pt x="726" y="282"/>
                    <a:pt x="439" y="827"/>
                  </a:cubicBezTo>
                  <a:cubicBezTo>
                    <a:pt x="1" y="1612"/>
                    <a:pt x="128" y="2780"/>
                    <a:pt x="439" y="3620"/>
                  </a:cubicBezTo>
                  <a:cubicBezTo>
                    <a:pt x="585" y="4131"/>
                    <a:pt x="913" y="4569"/>
                    <a:pt x="1352" y="4879"/>
                  </a:cubicBezTo>
                  <a:cubicBezTo>
                    <a:pt x="1622" y="5063"/>
                    <a:pt x="1899" y="5190"/>
                    <a:pt x="2179" y="5190"/>
                  </a:cubicBezTo>
                  <a:cubicBezTo>
                    <a:pt x="2371" y="5190"/>
                    <a:pt x="2564" y="5130"/>
                    <a:pt x="2757" y="4989"/>
                  </a:cubicBezTo>
                  <a:cubicBezTo>
                    <a:pt x="3122" y="4697"/>
                    <a:pt x="3378" y="4295"/>
                    <a:pt x="3524" y="3839"/>
                  </a:cubicBezTo>
                  <a:cubicBezTo>
                    <a:pt x="3852" y="2853"/>
                    <a:pt x="3670" y="1448"/>
                    <a:pt x="3049" y="608"/>
                  </a:cubicBezTo>
                  <a:cubicBezTo>
                    <a:pt x="2732" y="199"/>
                    <a:pt x="2271" y="0"/>
                    <a:pt x="1812" y="0"/>
                  </a:cubicBez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117"/>
            <p:cNvSpPr/>
            <p:nvPr/>
          </p:nvSpPr>
          <p:spPr>
            <a:xfrm>
              <a:off x="5512137" y="1729154"/>
              <a:ext cx="27531" cy="64150"/>
            </a:xfrm>
            <a:custGeom>
              <a:avLst/>
              <a:gdLst/>
              <a:ahLst/>
              <a:cxnLst/>
              <a:rect l="l" t="t" r="r" b="b"/>
              <a:pathLst>
                <a:path w="403" h="939" extrusionOk="0">
                  <a:moveTo>
                    <a:pt x="81" y="0"/>
                  </a:moveTo>
                  <a:cubicBezTo>
                    <a:pt x="55" y="0"/>
                    <a:pt x="32" y="17"/>
                    <a:pt x="19" y="44"/>
                  </a:cubicBezTo>
                  <a:cubicBezTo>
                    <a:pt x="1" y="62"/>
                    <a:pt x="19" y="99"/>
                    <a:pt x="37" y="135"/>
                  </a:cubicBezTo>
                  <a:cubicBezTo>
                    <a:pt x="201" y="227"/>
                    <a:pt x="256" y="537"/>
                    <a:pt x="165" y="866"/>
                  </a:cubicBezTo>
                  <a:cubicBezTo>
                    <a:pt x="147" y="902"/>
                    <a:pt x="165" y="939"/>
                    <a:pt x="201" y="939"/>
                  </a:cubicBezTo>
                  <a:lnTo>
                    <a:pt x="220" y="939"/>
                  </a:lnTo>
                  <a:cubicBezTo>
                    <a:pt x="238" y="939"/>
                    <a:pt x="274" y="920"/>
                    <a:pt x="274" y="902"/>
                  </a:cubicBezTo>
                  <a:cubicBezTo>
                    <a:pt x="402" y="519"/>
                    <a:pt x="329" y="135"/>
                    <a:pt x="110" y="8"/>
                  </a:cubicBezTo>
                  <a:cubicBezTo>
                    <a:pt x="100" y="3"/>
                    <a:pt x="91" y="0"/>
                    <a:pt x="81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117"/>
            <p:cNvSpPr/>
            <p:nvPr/>
          </p:nvSpPr>
          <p:spPr>
            <a:xfrm>
              <a:off x="5500934" y="1748009"/>
              <a:ext cx="34362" cy="11614"/>
            </a:xfrm>
            <a:custGeom>
              <a:avLst/>
              <a:gdLst/>
              <a:ahLst/>
              <a:cxnLst/>
              <a:rect l="l" t="t" r="r" b="b"/>
              <a:pathLst>
                <a:path w="503" h="170" extrusionOk="0">
                  <a:moveTo>
                    <a:pt x="256" y="1"/>
                  </a:moveTo>
                  <a:cubicBezTo>
                    <a:pt x="187" y="1"/>
                    <a:pt x="119" y="14"/>
                    <a:pt x="55" y="42"/>
                  </a:cubicBezTo>
                  <a:cubicBezTo>
                    <a:pt x="19" y="60"/>
                    <a:pt x="0" y="97"/>
                    <a:pt x="19" y="133"/>
                  </a:cubicBezTo>
                  <a:cubicBezTo>
                    <a:pt x="19" y="151"/>
                    <a:pt x="55" y="170"/>
                    <a:pt x="73" y="170"/>
                  </a:cubicBezTo>
                  <a:lnTo>
                    <a:pt x="92" y="170"/>
                  </a:lnTo>
                  <a:cubicBezTo>
                    <a:pt x="142" y="140"/>
                    <a:pt x="198" y="126"/>
                    <a:pt x="253" y="126"/>
                  </a:cubicBezTo>
                  <a:cubicBezTo>
                    <a:pt x="298" y="126"/>
                    <a:pt x="343" y="135"/>
                    <a:pt x="384" y="151"/>
                  </a:cubicBezTo>
                  <a:cubicBezTo>
                    <a:pt x="392" y="157"/>
                    <a:pt x="402" y="160"/>
                    <a:pt x="411" y="160"/>
                  </a:cubicBezTo>
                  <a:cubicBezTo>
                    <a:pt x="458" y="160"/>
                    <a:pt x="503" y="88"/>
                    <a:pt x="457" y="42"/>
                  </a:cubicBezTo>
                  <a:cubicBezTo>
                    <a:pt x="393" y="14"/>
                    <a:pt x="324" y="1"/>
                    <a:pt x="256" y="1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117"/>
            <p:cNvSpPr/>
            <p:nvPr/>
          </p:nvSpPr>
          <p:spPr>
            <a:xfrm>
              <a:off x="5604432" y="1762082"/>
              <a:ext cx="44951" cy="20017"/>
            </a:xfrm>
            <a:custGeom>
              <a:avLst/>
              <a:gdLst/>
              <a:ahLst/>
              <a:cxnLst/>
              <a:rect l="l" t="t" r="r" b="b"/>
              <a:pathLst>
                <a:path w="658" h="293" extrusionOk="0">
                  <a:moveTo>
                    <a:pt x="329" y="0"/>
                  </a:moveTo>
                  <a:cubicBezTo>
                    <a:pt x="147" y="0"/>
                    <a:pt x="0" y="73"/>
                    <a:pt x="0" y="164"/>
                  </a:cubicBezTo>
                  <a:cubicBezTo>
                    <a:pt x="0" y="237"/>
                    <a:pt x="165" y="292"/>
                    <a:pt x="347" y="292"/>
                  </a:cubicBezTo>
                  <a:cubicBezTo>
                    <a:pt x="530" y="292"/>
                    <a:pt x="658" y="219"/>
                    <a:pt x="658" y="146"/>
                  </a:cubicBezTo>
                  <a:cubicBezTo>
                    <a:pt x="658" y="55"/>
                    <a:pt x="512" y="0"/>
                    <a:pt x="329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117"/>
            <p:cNvSpPr/>
            <p:nvPr/>
          </p:nvSpPr>
          <p:spPr>
            <a:xfrm>
              <a:off x="5715446" y="1766864"/>
              <a:ext cx="44951" cy="19129"/>
            </a:xfrm>
            <a:custGeom>
              <a:avLst/>
              <a:gdLst/>
              <a:ahLst/>
              <a:cxnLst/>
              <a:rect l="l" t="t" r="r" b="b"/>
              <a:pathLst>
                <a:path w="658" h="280" extrusionOk="0">
                  <a:moveTo>
                    <a:pt x="385" y="0"/>
                  </a:moveTo>
                  <a:cubicBezTo>
                    <a:pt x="367" y="0"/>
                    <a:pt x="348" y="1"/>
                    <a:pt x="329" y="3"/>
                  </a:cubicBezTo>
                  <a:cubicBezTo>
                    <a:pt x="146" y="3"/>
                    <a:pt x="0" y="58"/>
                    <a:pt x="0" y="149"/>
                  </a:cubicBezTo>
                  <a:cubicBezTo>
                    <a:pt x="0" y="215"/>
                    <a:pt x="117" y="280"/>
                    <a:pt x="272" y="280"/>
                  </a:cubicBezTo>
                  <a:cubicBezTo>
                    <a:pt x="291" y="280"/>
                    <a:pt x="310" y="279"/>
                    <a:pt x="329" y="277"/>
                  </a:cubicBezTo>
                  <a:cubicBezTo>
                    <a:pt x="511" y="277"/>
                    <a:pt x="657" y="204"/>
                    <a:pt x="657" y="131"/>
                  </a:cubicBezTo>
                  <a:cubicBezTo>
                    <a:pt x="657" y="66"/>
                    <a:pt x="541" y="0"/>
                    <a:pt x="385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117"/>
            <p:cNvSpPr/>
            <p:nvPr/>
          </p:nvSpPr>
          <p:spPr>
            <a:xfrm>
              <a:off x="5494717" y="1538893"/>
              <a:ext cx="236985" cy="220734"/>
            </a:xfrm>
            <a:custGeom>
              <a:avLst/>
              <a:gdLst/>
              <a:ahLst/>
              <a:cxnLst/>
              <a:rect l="l" t="t" r="r" b="b"/>
              <a:pathLst>
                <a:path w="3469" h="3231" extrusionOk="0">
                  <a:moveTo>
                    <a:pt x="2217" y="0"/>
                  </a:moveTo>
                  <a:cubicBezTo>
                    <a:pt x="1907" y="0"/>
                    <a:pt x="1596" y="42"/>
                    <a:pt x="1351" y="91"/>
                  </a:cubicBezTo>
                  <a:cubicBezTo>
                    <a:pt x="913" y="200"/>
                    <a:pt x="548" y="492"/>
                    <a:pt x="347" y="894"/>
                  </a:cubicBezTo>
                  <a:cubicBezTo>
                    <a:pt x="183" y="1186"/>
                    <a:pt x="73" y="1515"/>
                    <a:pt x="37" y="1862"/>
                  </a:cubicBezTo>
                  <a:cubicBezTo>
                    <a:pt x="18" y="2026"/>
                    <a:pt x="0" y="2208"/>
                    <a:pt x="0" y="2373"/>
                  </a:cubicBezTo>
                  <a:lnTo>
                    <a:pt x="0" y="2957"/>
                  </a:lnTo>
                  <a:cubicBezTo>
                    <a:pt x="55" y="2811"/>
                    <a:pt x="201" y="2573"/>
                    <a:pt x="365" y="2573"/>
                  </a:cubicBezTo>
                  <a:cubicBezTo>
                    <a:pt x="566" y="2592"/>
                    <a:pt x="639" y="2646"/>
                    <a:pt x="730" y="2866"/>
                  </a:cubicBezTo>
                  <a:cubicBezTo>
                    <a:pt x="730" y="2866"/>
                    <a:pt x="785" y="3048"/>
                    <a:pt x="785" y="3066"/>
                  </a:cubicBezTo>
                  <a:cubicBezTo>
                    <a:pt x="822" y="3176"/>
                    <a:pt x="876" y="3176"/>
                    <a:pt x="1059" y="3231"/>
                  </a:cubicBezTo>
                  <a:cubicBezTo>
                    <a:pt x="1084" y="1427"/>
                    <a:pt x="2102" y="1148"/>
                    <a:pt x="2730" y="1148"/>
                  </a:cubicBezTo>
                  <a:cubicBezTo>
                    <a:pt x="3011" y="1148"/>
                    <a:pt x="3213" y="1204"/>
                    <a:pt x="3213" y="1204"/>
                  </a:cubicBezTo>
                  <a:cubicBezTo>
                    <a:pt x="3268" y="456"/>
                    <a:pt x="3469" y="419"/>
                    <a:pt x="3231" y="255"/>
                  </a:cubicBezTo>
                  <a:cubicBezTo>
                    <a:pt x="2979" y="64"/>
                    <a:pt x="2599" y="0"/>
                    <a:pt x="2217" y="0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117"/>
            <p:cNvSpPr/>
            <p:nvPr/>
          </p:nvSpPr>
          <p:spPr>
            <a:xfrm>
              <a:off x="5590701" y="1543744"/>
              <a:ext cx="212118" cy="172228"/>
            </a:xfrm>
            <a:custGeom>
              <a:avLst/>
              <a:gdLst/>
              <a:ahLst/>
              <a:cxnLst/>
              <a:rect l="l" t="t" r="r" b="b"/>
              <a:pathLst>
                <a:path w="3105" h="2521" extrusionOk="0">
                  <a:moveTo>
                    <a:pt x="1109" y="0"/>
                  </a:moveTo>
                  <a:cubicBezTo>
                    <a:pt x="898" y="0"/>
                    <a:pt x="701" y="40"/>
                    <a:pt x="585" y="148"/>
                  </a:cubicBezTo>
                  <a:cubicBezTo>
                    <a:pt x="1" y="713"/>
                    <a:pt x="1224" y="1024"/>
                    <a:pt x="1534" y="1079"/>
                  </a:cubicBezTo>
                  <a:cubicBezTo>
                    <a:pt x="2064" y="1170"/>
                    <a:pt x="2356" y="1535"/>
                    <a:pt x="2648" y="2521"/>
                  </a:cubicBezTo>
                  <a:cubicBezTo>
                    <a:pt x="2958" y="1864"/>
                    <a:pt x="3104" y="659"/>
                    <a:pt x="1881" y="148"/>
                  </a:cubicBezTo>
                  <a:cubicBezTo>
                    <a:pt x="1712" y="74"/>
                    <a:pt x="1398" y="0"/>
                    <a:pt x="1109" y="0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17"/>
            <p:cNvSpPr/>
            <p:nvPr/>
          </p:nvSpPr>
          <p:spPr>
            <a:xfrm>
              <a:off x="5664277" y="1820971"/>
              <a:ext cx="47752" cy="18446"/>
            </a:xfrm>
            <a:custGeom>
              <a:avLst/>
              <a:gdLst/>
              <a:ahLst/>
              <a:cxnLst/>
              <a:rect l="l" t="t" r="r" b="b"/>
              <a:pathLst>
                <a:path w="699" h="270" extrusionOk="0">
                  <a:moveTo>
                    <a:pt x="76" y="1"/>
                  </a:moveTo>
                  <a:cubicBezTo>
                    <a:pt x="60" y="1"/>
                    <a:pt x="46" y="5"/>
                    <a:pt x="37" y="14"/>
                  </a:cubicBezTo>
                  <a:cubicBezTo>
                    <a:pt x="1" y="51"/>
                    <a:pt x="1" y="87"/>
                    <a:pt x="37" y="106"/>
                  </a:cubicBezTo>
                  <a:cubicBezTo>
                    <a:pt x="110" y="197"/>
                    <a:pt x="238" y="252"/>
                    <a:pt x="366" y="270"/>
                  </a:cubicBezTo>
                  <a:cubicBezTo>
                    <a:pt x="475" y="270"/>
                    <a:pt x="567" y="233"/>
                    <a:pt x="658" y="160"/>
                  </a:cubicBezTo>
                  <a:cubicBezTo>
                    <a:pt x="698" y="106"/>
                    <a:pt x="659" y="42"/>
                    <a:pt x="613" y="42"/>
                  </a:cubicBezTo>
                  <a:cubicBezTo>
                    <a:pt x="598" y="42"/>
                    <a:pt x="581" y="50"/>
                    <a:pt x="567" y="69"/>
                  </a:cubicBezTo>
                  <a:cubicBezTo>
                    <a:pt x="512" y="116"/>
                    <a:pt x="444" y="140"/>
                    <a:pt x="375" y="140"/>
                  </a:cubicBezTo>
                  <a:cubicBezTo>
                    <a:pt x="283" y="140"/>
                    <a:pt x="191" y="98"/>
                    <a:pt x="129" y="14"/>
                  </a:cubicBezTo>
                  <a:cubicBezTo>
                    <a:pt x="110" y="5"/>
                    <a:pt x="92" y="1"/>
                    <a:pt x="76" y="1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117"/>
            <p:cNvSpPr/>
            <p:nvPr/>
          </p:nvSpPr>
          <p:spPr>
            <a:xfrm>
              <a:off x="5545817" y="1487383"/>
              <a:ext cx="234525" cy="137455"/>
            </a:xfrm>
            <a:custGeom>
              <a:avLst/>
              <a:gdLst/>
              <a:ahLst/>
              <a:cxnLst/>
              <a:rect l="l" t="t" r="r" b="b"/>
              <a:pathLst>
                <a:path w="3433" h="2012" extrusionOk="0">
                  <a:moveTo>
                    <a:pt x="1561" y="1"/>
                  </a:moveTo>
                  <a:cubicBezTo>
                    <a:pt x="544" y="1"/>
                    <a:pt x="0" y="334"/>
                    <a:pt x="0" y="334"/>
                  </a:cubicBezTo>
                  <a:lnTo>
                    <a:pt x="147" y="1776"/>
                  </a:lnTo>
                  <a:cubicBezTo>
                    <a:pt x="675" y="1957"/>
                    <a:pt x="1267" y="2012"/>
                    <a:pt x="1789" y="2012"/>
                  </a:cubicBezTo>
                  <a:cubicBezTo>
                    <a:pt x="2582" y="2012"/>
                    <a:pt x="3213" y="1885"/>
                    <a:pt x="3213" y="1885"/>
                  </a:cubicBezTo>
                  <a:cubicBezTo>
                    <a:pt x="3359" y="1374"/>
                    <a:pt x="3432" y="863"/>
                    <a:pt x="3432" y="334"/>
                  </a:cubicBezTo>
                  <a:cubicBezTo>
                    <a:pt x="2696" y="84"/>
                    <a:pt x="2069" y="1"/>
                    <a:pt x="15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117"/>
            <p:cNvSpPr/>
            <p:nvPr/>
          </p:nvSpPr>
          <p:spPr>
            <a:xfrm>
              <a:off x="5714148" y="2344477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117"/>
            <p:cNvSpPr/>
            <p:nvPr/>
          </p:nvSpPr>
          <p:spPr>
            <a:xfrm>
              <a:off x="5666805" y="2540271"/>
              <a:ext cx="25003" cy="25004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92" y="365"/>
                    <a:pt x="365" y="274"/>
                    <a:pt x="365" y="183"/>
                  </a:cubicBezTo>
                  <a:cubicBezTo>
                    <a:pt x="365" y="92"/>
                    <a:pt x="292" y="0"/>
                    <a:pt x="183" y="0"/>
                  </a:cubicBezTo>
                  <a:close/>
                </a:path>
              </a:pathLst>
            </a:custGeom>
            <a:solidFill>
              <a:srgbClr val="D5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117"/>
            <p:cNvSpPr/>
            <p:nvPr/>
          </p:nvSpPr>
          <p:spPr>
            <a:xfrm>
              <a:off x="5724122" y="2263386"/>
              <a:ext cx="116067" cy="34979"/>
            </a:xfrm>
            <a:custGeom>
              <a:avLst/>
              <a:gdLst/>
              <a:ahLst/>
              <a:cxnLst/>
              <a:rect l="l" t="t" r="r" b="b"/>
              <a:pathLst>
                <a:path w="1699" h="512" extrusionOk="0">
                  <a:moveTo>
                    <a:pt x="56" y="1"/>
                  </a:moveTo>
                  <a:cubicBezTo>
                    <a:pt x="19" y="1"/>
                    <a:pt x="1" y="19"/>
                    <a:pt x="1" y="37"/>
                  </a:cubicBezTo>
                  <a:lnTo>
                    <a:pt x="1" y="475"/>
                  </a:lnTo>
                  <a:cubicBezTo>
                    <a:pt x="1" y="494"/>
                    <a:pt x="19" y="512"/>
                    <a:pt x="56" y="512"/>
                  </a:cubicBezTo>
                  <a:lnTo>
                    <a:pt x="1662" y="512"/>
                  </a:lnTo>
                  <a:cubicBezTo>
                    <a:pt x="1680" y="512"/>
                    <a:pt x="1699" y="494"/>
                    <a:pt x="1699" y="475"/>
                  </a:cubicBezTo>
                  <a:lnTo>
                    <a:pt x="1699" y="37"/>
                  </a:lnTo>
                  <a:cubicBezTo>
                    <a:pt x="1699" y="19"/>
                    <a:pt x="1680" y="1"/>
                    <a:pt x="1662" y="1"/>
                  </a:cubicBez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117"/>
            <p:cNvSpPr/>
            <p:nvPr/>
          </p:nvSpPr>
          <p:spPr>
            <a:xfrm>
              <a:off x="5417383" y="1951591"/>
              <a:ext cx="471442" cy="285704"/>
            </a:xfrm>
            <a:custGeom>
              <a:avLst/>
              <a:gdLst/>
              <a:ahLst/>
              <a:cxnLst/>
              <a:rect l="l" t="t" r="r" b="b"/>
              <a:pathLst>
                <a:path w="6901" h="4182" extrusionOk="0">
                  <a:moveTo>
                    <a:pt x="2227" y="1"/>
                  </a:moveTo>
                  <a:lnTo>
                    <a:pt x="0" y="421"/>
                  </a:lnTo>
                  <a:lnTo>
                    <a:pt x="365" y="4181"/>
                  </a:lnTo>
                  <a:lnTo>
                    <a:pt x="4126" y="4181"/>
                  </a:lnTo>
                  <a:lnTo>
                    <a:pt x="6901" y="1626"/>
                  </a:lnTo>
                  <a:lnTo>
                    <a:pt x="3925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117"/>
            <p:cNvSpPr/>
            <p:nvPr/>
          </p:nvSpPr>
          <p:spPr>
            <a:xfrm>
              <a:off x="5282322" y="1966757"/>
              <a:ext cx="675089" cy="942645"/>
            </a:xfrm>
            <a:custGeom>
              <a:avLst/>
              <a:gdLst/>
              <a:ahLst/>
              <a:cxnLst/>
              <a:rect l="l" t="t" r="r" b="b"/>
              <a:pathLst>
                <a:path w="9882" h="13798" extrusionOk="0">
                  <a:moveTo>
                    <a:pt x="1621" y="1"/>
                  </a:moveTo>
                  <a:cubicBezTo>
                    <a:pt x="1298" y="1"/>
                    <a:pt x="834" y="44"/>
                    <a:pt x="663" y="272"/>
                  </a:cubicBezTo>
                  <a:cubicBezTo>
                    <a:pt x="462" y="546"/>
                    <a:pt x="499" y="947"/>
                    <a:pt x="499" y="1276"/>
                  </a:cubicBezTo>
                  <a:cubicBezTo>
                    <a:pt x="499" y="1696"/>
                    <a:pt x="499" y="2116"/>
                    <a:pt x="480" y="2554"/>
                  </a:cubicBezTo>
                  <a:cubicBezTo>
                    <a:pt x="426" y="4708"/>
                    <a:pt x="225" y="6880"/>
                    <a:pt x="97" y="9034"/>
                  </a:cubicBezTo>
                  <a:cubicBezTo>
                    <a:pt x="42" y="10093"/>
                    <a:pt x="24" y="11170"/>
                    <a:pt x="24" y="12229"/>
                  </a:cubicBezTo>
                  <a:cubicBezTo>
                    <a:pt x="24" y="13037"/>
                    <a:pt x="0" y="13797"/>
                    <a:pt x="505" y="13797"/>
                  </a:cubicBezTo>
                  <a:cubicBezTo>
                    <a:pt x="627" y="13797"/>
                    <a:pt x="781" y="13753"/>
                    <a:pt x="973" y="13653"/>
                  </a:cubicBezTo>
                  <a:cubicBezTo>
                    <a:pt x="1080" y="13602"/>
                    <a:pt x="1765" y="13584"/>
                    <a:pt x="2700" y="13584"/>
                  </a:cubicBezTo>
                  <a:cubicBezTo>
                    <a:pt x="5129" y="13584"/>
                    <a:pt x="9243" y="13708"/>
                    <a:pt x="9243" y="13708"/>
                  </a:cubicBezTo>
                  <a:cubicBezTo>
                    <a:pt x="9243" y="13708"/>
                    <a:pt x="9254" y="13713"/>
                    <a:pt x="9273" y="13713"/>
                  </a:cubicBezTo>
                  <a:cubicBezTo>
                    <a:pt x="9394" y="13713"/>
                    <a:pt x="9817" y="13496"/>
                    <a:pt x="9644" y="10349"/>
                  </a:cubicBezTo>
                  <a:cubicBezTo>
                    <a:pt x="9590" y="9308"/>
                    <a:pt x="9882" y="8304"/>
                    <a:pt x="9772" y="7264"/>
                  </a:cubicBezTo>
                  <a:cubicBezTo>
                    <a:pt x="9717" y="6716"/>
                    <a:pt x="9644" y="6205"/>
                    <a:pt x="9626" y="5675"/>
                  </a:cubicBezTo>
                  <a:cubicBezTo>
                    <a:pt x="9626" y="5128"/>
                    <a:pt x="9663" y="4580"/>
                    <a:pt x="9754" y="4032"/>
                  </a:cubicBezTo>
                  <a:cubicBezTo>
                    <a:pt x="9827" y="3028"/>
                    <a:pt x="9809" y="2006"/>
                    <a:pt x="9681" y="1002"/>
                  </a:cubicBezTo>
                  <a:cubicBezTo>
                    <a:pt x="9097" y="746"/>
                    <a:pt x="7892" y="345"/>
                    <a:pt x="7892" y="345"/>
                  </a:cubicBezTo>
                  <a:lnTo>
                    <a:pt x="4752" y="3211"/>
                  </a:lnTo>
                  <a:lnTo>
                    <a:pt x="1959" y="16"/>
                  </a:lnTo>
                  <a:cubicBezTo>
                    <a:pt x="1959" y="16"/>
                    <a:pt x="1815" y="1"/>
                    <a:pt x="1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117"/>
            <p:cNvSpPr/>
            <p:nvPr/>
          </p:nvSpPr>
          <p:spPr>
            <a:xfrm>
              <a:off x="5863829" y="2363196"/>
              <a:ext cx="195859" cy="245738"/>
            </a:xfrm>
            <a:custGeom>
              <a:avLst/>
              <a:gdLst/>
              <a:ahLst/>
              <a:cxnLst/>
              <a:rect l="l" t="t" r="r" b="b"/>
              <a:pathLst>
                <a:path w="2867" h="3597" extrusionOk="0">
                  <a:moveTo>
                    <a:pt x="2155" y="0"/>
                  </a:moveTo>
                  <a:cubicBezTo>
                    <a:pt x="1662" y="55"/>
                    <a:pt x="1169" y="110"/>
                    <a:pt x="676" y="164"/>
                  </a:cubicBezTo>
                  <a:cubicBezTo>
                    <a:pt x="493" y="183"/>
                    <a:pt x="1" y="146"/>
                    <a:pt x="1" y="402"/>
                  </a:cubicBezTo>
                  <a:cubicBezTo>
                    <a:pt x="37" y="584"/>
                    <a:pt x="92" y="785"/>
                    <a:pt x="165" y="968"/>
                  </a:cubicBezTo>
                  <a:cubicBezTo>
                    <a:pt x="220" y="1132"/>
                    <a:pt x="293" y="1314"/>
                    <a:pt x="366" y="1497"/>
                  </a:cubicBezTo>
                  <a:cubicBezTo>
                    <a:pt x="493" y="1844"/>
                    <a:pt x="621" y="2172"/>
                    <a:pt x="767" y="2519"/>
                  </a:cubicBezTo>
                  <a:cubicBezTo>
                    <a:pt x="954" y="3011"/>
                    <a:pt x="1266" y="3440"/>
                    <a:pt x="1851" y="3440"/>
                  </a:cubicBezTo>
                  <a:cubicBezTo>
                    <a:pt x="1896" y="3440"/>
                    <a:pt x="1942" y="3437"/>
                    <a:pt x="1990" y="3432"/>
                  </a:cubicBezTo>
                  <a:cubicBezTo>
                    <a:pt x="2002" y="3431"/>
                    <a:pt x="2011" y="3430"/>
                    <a:pt x="2016" y="3430"/>
                  </a:cubicBezTo>
                  <a:cubicBezTo>
                    <a:pt x="2110" y="3430"/>
                    <a:pt x="1489" y="3562"/>
                    <a:pt x="1936" y="3596"/>
                  </a:cubicBezTo>
                  <a:cubicBezTo>
                    <a:pt x="2209" y="3596"/>
                    <a:pt x="2483" y="3505"/>
                    <a:pt x="2702" y="3341"/>
                  </a:cubicBezTo>
                  <a:cubicBezTo>
                    <a:pt x="2757" y="3268"/>
                    <a:pt x="2812" y="3176"/>
                    <a:pt x="2812" y="3085"/>
                  </a:cubicBezTo>
                  <a:cubicBezTo>
                    <a:pt x="2867" y="2848"/>
                    <a:pt x="2867" y="2592"/>
                    <a:pt x="2830" y="2337"/>
                  </a:cubicBezTo>
                  <a:cubicBezTo>
                    <a:pt x="2757" y="1953"/>
                    <a:pt x="2648" y="1570"/>
                    <a:pt x="2538" y="1187"/>
                  </a:cubicBezTo>
                  <a:cubicBezTo>
                    <a:pt x="2428" y="822"/>
                    <a:pt x="2319" y="456"/>
                    <a:pt x="2191" y="110"/>
                  </a:cubicBezTo>
                  <a:cubicBezTo>
                    <a:pt x="2228" y="73"/>
                    <a:pt x="2228" y="0"/>
                    <a:pt x="2155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17"/>
            <p:cNvSpPr/>
            <p:nvPr/>
          </p:nvSpPr>
          <p:spPr>
            <a:xfrm>
              <a:off x="5828919" y="2008977"/>
              <a:ext cx="306871" cy="469000"/>
            </a:xfrm>
            <a:custGeom>
              <a:avLst/>
              <a:gdLst/>
              <a:ahLst/>
              <a:cxnLst/>
              <a:rect l="l" t="t" r="r" b="b"/>
              <a:pathLst>
                <a:path w="4492" h="6865" extrusionOk="0">
                  <a:moveTo>
                    <a:pt x="858" y="1"/>
                  </a:moveTo>
                  <a:cubicBezTo>
                    <a:pt x="858" y="1"/>
                    <a:pt x="968" y="147"/>
                    <a:pt x="950" y="165"/>
                  </a:cubicBezTo>
                  <a:lnTo>
                    <a:pt x="858" y="256"/>
                  </a:lnTo>
                  <a:cubicBezTo>
                    <a:pt x="804" y="311"/>
                    <a:pt x="749" y="384"/>
                    <a:pt x="694" y="439"/>
                  </a:cubicBezTo>
                  <a:cubicBezTo>
                    <a:pt x="365" y="822"/>
                    <a:pt x="165" y="1297"/>
                    <a:pt x="110" y="1790"/>
                  </a:cubicBezTo>
                  <a:cubicBezTo>
                    <a:pt x="19" y="2611"/>
                    <a:pt x="0" y="3433"/>
                    <a:pt x="37" y="4254"/>
                  </a:cubicBezTo>
                  <a:cubicBezTo>
                    <a:pt x="19" y="4966"/>
                    <a:pt x="73" y="5696"/>
                    <a:pt x="183" y="6408"/>
                  </a:cubicBezTo>
                  <a:cubicBezTo>
                    <a:pt x="201" y="6536"/>
                    <a:pt x="238" y="6700"/>
                    <a:pt x="292" y="6865"/>
                  </a:cubicBezTo>
                  <a:cubicBezTo>
                    <a:pt x="530" y="6865"/>
                    <a:pt x="767" y="6846"/>
                    <a:pt x="1023" y="6810"/>
                  </a:cubicBezTo>
                  <a:cubicBezTo>
                    <a:pt x="1370" y="6773"/>
                    <a:pt x="1716" y="6719"/>
                    <a:pt x="2063" y="6700"/>
                  </a:cubicBezTo>
                  <a:cubicBezTo>
                    <a:pt x="2428" y="6664"/>
                    <a:pt x="2793" y="6682"/>
                    <a:pt x="3159" y="6646"/>
                  </a:cubicBezTo>
                  <a:cubicBezTo>
                    <a:pt x="3615" y="6591"/>
                    <a:pt x="4053" y="6445"/>
                    <a:pt x="4491" y="6353"/>
                  </a:cubicBezTo>
                  <a:cubicBezTo>
                    <a:pt x="4436" y="6189"/>
                    <a:pt x="4363" y="6025"/>
                    <a:pt x="4272" y="5879"/>
                  </a:cubicBezTo>
                  <a:cubicBezTo>
                    <a:pt x="4217" y="5733"/>
                    <a:pt x="4181" y="5587"/>
                    <a:pt x="4144" y="5441"/>
                  </a:cubicBezTo>
                  <a:cubicBezTo>
                    <a:pt x="4071" y="5185"/>
                    <a:pt x="3998" y="4911"/>
                    <a:pt x="3907" y="4637"/>
                  </a:cubicBezTo>
                  <a:cubicBezTo>
                    <a:pt x="3816" y="4345"/>
                    <a:pt x="3688" y="4072"/>
                    <a:pt x="3505" y="3816"/>
                  </a:cubicBezTo>
                  <a:cubicBezTo>
                    <a:pt x="3323" y="3560"/>
                    <a:pt x="2593" y="1698"/>
                    <a:pt x="2264" y="1114"/>
                  </a:cubicBezTo>
                  <a:cubicBezTo>
                    <a:pt x="2081" y="767"/>
                    <a:pt x="1826" y="475"/>
                    <a:pt x="1516" y="256"/>
                  </a:cubicBezTo>
                  <a:cubicBezTo>
                    <a:pt x="1297" y="147"/>
                    <a:pt x="1077" y="74"/>
                    <a:pt x="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117"/>
            <p:cNvSpPr/>
            <p:nvPr/>
          </p:nvSpPr>
          <p:spPr>
            <a:xfrm>
              <a:off x="5830832" y="2111451"/>
              <a:ext cx="93796" cy="292194"/>
            </a:xfrm>
            <a:custGeom>
              <a:avLst/>
              <a:gdLst/>
              <a:ahLst/>
              <a:cxnLst/>
              <a:rect l="l" t="t" r="r" b="b"/>
              <a:pathLst>
                <a:path w="1373" h="4277" extrusionOk="0">
                  <a:moveTo>
                    <a:pt x="1313" y="1"/>
                  </a:moveTo>
                  <a:cubicBezTo>
                    <a:pt x="1302" y="1"/>
                    <a:pt x="1292" y="5"/>
                    <a:pt x="1287" y="16"/>
                  </a:cubicBezTo>
                  <a:cubicBezTo>
                    <a:pt x="1122" y="344"/>
                    <a:pt x="995" y="673"/>
                    <a:pt x="885" y="1020"/>
                  </a:cubicBezTo>
                  <a:cubicBezTo>
                    <a:pt x="776" y="1385"/>
                    <a:pt x="684" y="1750"/>
                    <a:pt x="557" y="2115"/>
                  </a:cubicBezTo>
                  <a:cubicBezTo>
                    <a:pt x="411" y="2462"/>
                    <a:pt x="319" y="2827"/>
                    <a:pt x="264" y="3210"/>
                  </a:cubicBezTo>
                  <a:cubicBezTo>
                    <a:pt x="191" y="3539"/>
                    <a:pt x="82" y="3886"/>
                    <a:pt x="27" y="4233"/>
                  </a:cubicBezTo>
                  <a:cubicBezTo>
                    <a:pt x="0" y="4259"/>
                    <a:pt x="23" y="4276"/>
                    <a:pt x="51" y="4276"/>
                  </a:cubicBezTo>
                  <a:cubicBezTo>
                    <a:pt x="61" y="4276"/>
                    <a:pt x="72" y="4274"/>
                    <a:pt x="82" y="4269"/>
                  </a:cubicBezTo>
                  <a:cubicBezTo>
                    <a:pt x="246" y="3959"/>
                    <a:pt x="337" y="3630"/>
                    <a:pt x="374" y="3283"/>
                  </a:cubicBezTo>
                  <a:cubicBezTo>
                    <a:pt x="429" y="2918"/>
                    <a:pt x="520" y="2572"/>
                    <a:pt x="630" y="2243"/>
                  </a:cubicBezTo>
                  <a:cubicBezTo>
                    <a:pt x="776" y="1860"/>
                    <a:pt x="885" y="1476"/>
                    <a:pt x="995" y="1093"/>
                  </a:cubicBezTo>
                  <a:cubicBezTo>
                    <a:pt x="1086" y="746"/>
                    <a:pt x="1232" y="399"/>
                    <a:pt x="1360" y="52"/>
                  </a:cubicBezTo>
                  <a:cubicBezTo>
                    <a:pt x="1373" y="27"/>
                    <a:pt x="1340" y="1"/>
                    <a:pt x="1313" y="1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117"/>
            <p:cNvSpPr/>
            <p:nvPr/>
          </p:nvSpPr>
          <p:spPr>
            <a:xfrm>
              <a:off x="5125537" y="1962863"/>
              <a:ext cx="315615" cy="501382"/>
            </a:xfrm>
            <a:custGeom>
              <a:avLst/>
              <a:gdLst/>
              <a:ahLst/>
              <a:cxnLst/>
              <a:rect l="l" t="t" r="r" b="b"/>
              <a:pathLst>
                <a:path w="4620" h="7339" extrusionOk="0">
                  <a:moveTo>
                    <a:pt x="3816" y="0"/>
                  </a:moveTo>
                  <a:cubicBezTo>
                    <a:pt x="3031" y="165"/>
                    <a:pt x="2410" y="493"/>
                    <a:pt x="2027" y="1150"/>
                  </a:cubicBezTo>
                  <a:cubicBezTo>
                    <a:pt x="1808" y="1497"/>
                    <a:pt x="1662" y="1899"/>
                    <a:pt x="1479" y="2264"/>
                  </a:cubicBezTo>
                  <a:cubicBezTo>
                    <a:pt x="1297" y="2647"/>
                    <a:pt x="1041" y="2976"/>
                    <a:pt x="877" y="3341"/>
                  </a:cubicBezTo>
                  <a:cubicBezTo>
                    <a:pt x="767" y="3651"/>
                    <a:pt x="694" y="3962"/>
                    <a:pt x="639" y="4290"/>
                  </a:cubicBezTo>
                  <a:cubicBezTo>
                    <a:pt x="585" y="4692"/>
                    <a:pt x="493" y="5093"/>
                    <a:pt x="402" y="5477"/>
                  </a:cubicBezTo>
                  <a:cubicBezTo>
                    <a:pt x="311" y="5860"/>
                    <a:pt x="220" y="6243"/>
                    <a:pt x="110" y="6627"/>
                  </a:cubicBezTo>
                  <a:lnTo>
                    <a:pt x="1" y="6992"/>
                  </a:lnTo>
                  <a:cubicBezTo>
                    <a:pt x="347" y="7101"/>
                    <a:pt x="712" y="7156"/>
                    <a:pt x="1078" y="7174"/>
                  </a:cubicBezTo>
                  <a:cubicBezTo>
                    <a:pt x="1447" y="7174"/>
                    <a:pt x="1807" y="7113"/>
                    <a:pt x="2171" y="7113"/>
                  </a:cubicBezTo>
                  <a:cubicBezTo>
                    <a:pt x="2293" y="7113"/>
                    <a:pt x="2415" y="7120"/>
                    <a:pt x="2538" y="7138"/>
                  </a:cubicBezTo>
                  <a:cubicBezTo>
                    <a:pt x="3104" y="7247"/>
                    <a:pt x="3670" y="7321"/>
                    <a:pt x="4254" y="7339"/>
                  </a:cubicBezTo>
                  <a:lnTo>
                    <a:pt x="4327" y="7339"/>
                  </a:lnTo>
                  <a:cubicBezTo>
                    <a:pt x="4546" y="7028"/>
                    <a:pt x="4619" y="6663"/>
                    <a:pt x="4564" y="6316"/>
                  </a:cubicBezTo>
                  <a:cubicBezTo>
                    <a:pt x="4473" y="5586"/>
                    <a:pt x="4199" y="4911"/>
                    <a:pt x="4035" y="4217"/>
                  </a:cubicBezTo>
                  <a:cubicBezTo>
                    <a:pt x="3852" y="3432"/>
                    <a:pt x="3798" y="2647"/>
                    <a:pt x="3871" y="1862"/>
                  </a:cubicBezTo>
                  <a:cubicBezTo>
                    <a:pt x="3925" y="1515"/>
                    <a:pt x="3944" y="1187"/>
                    <a:pt x="3925" y="858"/>
                  </a:cubicBezTo>
                  <a:cubicBezTo>
                    <a:pt x="3907" y="712"/>
                    <a:pt x="3871" y="566"/>
                    <a:pt x="3816" y="438"/>
                  </a:cubicBezTo>
                  <a:cubicBezTo>
                    <a:pt x="3761" y="292"/>
                    <a:pt x="3852" y="0"/>
                    <a:pt x="38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17"/>
            <p:cNvSpPr/>
            <p:nvPr/>
          </p:nvSpPr>
          <p:spPr>
            <a:xfrm>
              <a:off x="5247754" y="2113159"/>
              <a:ext cx="108553" cy="329290"/>
            </a:xfrm>
            <a:custGeom>
              <a:avLst/>
              <a:gdLst/>
              <a:ahLst/>
              <a:cxnLst/>
              <a:rect l="l" t="t" r="r" b="b"/>
              <a:pathLst>
                <a:path w="1589" h="4820" extrusionOk="0">
                  <a:moveTo>
                    <a:pt x="437" y="0"/>
                  </a:moveTo>
                  <a:cubicBezTo>
                    <a:pt x="407" y="0"/>
                    <a:pt x="372" y="28"/>
                    <a:pt x="384" y="64"/>
                  </a:cubicBezTo>
                  <a:cubicBezTo>
                    <a:pt x="512" y="484"/>
                    <a:pt x="731" y="904"/>
                    <a:pt x="840" y="1342"/>
                  </a:cubicBezTo>
                  <a:cubicBezTo>
                    <a:pt x="932" y="1689"/>
                    <a:pt x="859" y="2054"/>
                    <a:pt x="932" y="2401"/>
                  </a:cubicBezTo>
                  <a:cubicBezTo>
                    <a:pt x="603" y="1962"/>
                    <a:pt x="420" y="1415"/>
                    <a:pt x="74" y="1013"/>
                  </a:cubicBezTo>
                  <a:cubicBezTo>
                    <a:pt x="68" y="1003"/>
                    <a:pt x="61" y="998"/>
                    <a:pt x="52" y="998"/>
                  </a:cubicBezTo>
                  <a:cubicBezTo>
                    <a:pt x="29" y="998"/>
                    <a:pt x="1" y="1028"/>
                    <a:pt x="1" y="1068"/>
                  </a:cubicBezTo>
                  <a:cubicBezTo>
                    <a:pt x="147" y="1342"/>
                    <a:pt x="293" y="1616"/>
                    <a:pt x="475" y="1871"/>
                  </a:cubicBezTo>
                  <a:cubicBezTo>
                    <a:pt x="585" y="2090"/>
                    <a:pt x="731" y="2309"/>
                    <a:pt x="895" y="2510"/>
                  </a:cubicBezTo>
                  <a:cubicBezTo>
                    <a:pt x="895" y="2510"/>
                    <a:pt x="895" y="2510"/>
                    <a:pt x="913" y="2528"/>
                  </a:cubicBezTo>
                  <a:lnTo>
                    <a:pt x="950" y="2565"/>
                  </a:lnTo>
                  <a:lnTo>
                    <a:pt x="986" y="2565"/>
                  </a:lnTo>
                  <a:cubicBezTo>
                    <a:pt x="1132" y="2930"/>
                    <a:pt x="1224" y="3332"/>
                    <a:pt x="1278" y="3733"/>
                  </a:cubicBezTo>
                  <a:cubicBezTo>
                    <a:pt x="1297" y="4098"/>
                    <a:pt x="1388" y="4463"/>
                    <a:pt x="1516" y="4792"/>
                  </a:cubicBezTo>
                  <a:cubicBezTo>
                    <a:pt x="1522" y="4812"/>
                    <a:pt x="1534" y="4820"/>
                    <a:pt x="1546" y="4820"/>
                  </a:cubicBezTo>
                  <a:cubicBezTo>
                    <a:pt x="1567" y="4820"/>
                    <a:pt x="1589" y="4797"/>
                    <a:pt x="1589" y="4774"/>
                  </a:cubicBezTo>
                  <a:cubicBezTo>
                    <a:pt x="1516" y="4354"/>
                    <a:pt x="1443" y="3952"/>
                    <a:pt x="1388" y="3551"/>
                  </a:cubicBezTo>
                  <a:cubicBezTo>
                    <a:pt x="1315" y="3167"/>
                    <a:pt x="1205" y="2784"/>
                    <a:pt x="1078" y="2419"/>
                  </a:cubicBezTo>
                  <a:cubicBezTo>
                    <a:pt x="1023" y="2200"/>
                    <a:pt x="1023" y="1962"/>
                    <a:pt x="1041" y="1743"/>
                  </a:cubicBezTo>
                  <a:cubicBezTo>
                    <a:pt x="1023" y="1561"/>
                    <a:pt x="1005" y="1396"/>
                    <a:pt x="950" y="1232"/>
                  </a:cubicBezTo>
                  <a:cubicBezTo>
                    <a:pt x="804" y="812"/>
                    <a:pt x="658" y="411"/>
                    <a:pt x="475" y="27"/>
                  </a:cubicBezTo>
                  <a:cubicBezTo>
                    <a:pt x="469" y="8"/>
                    <a:pt x="454" y="0"/>
                    <a:pt x="437" y="0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17"/>
            <p:cNvSpPr/>
            <p:nvPr/>
          </p:nvSpPr>
          <p:spPr>
            <a:xfrm>
              <a:off x="5461037" y="1913744"/>
              <a:ext cx="525069" cy="557198"/>
            </a:xfrm>
            <a:custGeom>
              <a:avLst/>
              <a:gdLst/>
              <a:ahLst/>
              <a:cxnLst/>
              <a:rect l="l" t="t" r="r" b="b"/>
              <a:pathLst>
                <a:path w="7686" h="8156" extrusionOk="0">
                  <a:moveTo>
                    <a:pt x="3811" y="0"/>
                  </a:moveTo>
                  <a:cubicBezTo>
                    <a:pt x="3692" y="0"/>
                    <a:pt x="3574" y="57"/>
                    <a:pt x="3505" y="172"/>
                  </a:cubicBezTo>
                  <a:lnTo>
                    <a:pt x="110" y="5301"/>
                  </a:lnTo>
                  <a:cubicBezTo>
                    <a:pt x="0" y="5484"/>
                    <a:pt x="37" y="5703"/>
                    <a:pt x="219" y="5812"/>
                  </a:cubicBezTo>
                  <a:lnTo>
                    <a:pt x="3651" y="8094"/>
                  </a:lnTo>
                  <a:cubicBezTo>
                    <a:pt x="3720" y="8135"/>
                    <a:pt x="3793" y="8156"/>
                    <a:pt x="3865" y="8156"/>
                  </a:cubicBezTo>
                  <a:cubicBezTo>
                    <a:pt x="3985" y="8156"/>
                    <a:pt x="4101" y="8099"/>
                    <a:pt x="4181" y="7985"/>
                  </a:cubicBezTo>
                  <a:lnTo>
                    <a:pt x="7576" y="2855"/>
                  </a:lnTo>
                  <a:cubicBezTo>
                    <a:pt x="7686" y="2691"/>
                    <a:pt x="7631" y="2453"/>
                    <a:pt x="7466" y="2344"/>
                  </a:cubicBezTo>
                  <a:lnTo>
                    <a:pt x="4016" y="62"/>
                  </a:lnTo>
                  <a:cubicBezTo>
                    <a:pt x="3955" y="21"/>
                    <a:pt x="3883" y="0"/>
                    <a:pt x="38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17"/>
            <p:cNvSpPr/>
            <p:nvPr/>
          </p:nvSpPr>
          <p:spPr>
            <a:xfrm>
              <a:off x="5461037" y="2071349"/>
              <a:ext cx="525069" cy="400546"/>
            </a:xfrm>
            <a:custGeom>
              <a:avLst/>
              <a:gdLst/>
              <a:ahLst/>
              <a:cxnLst/>
              <a:rect l="l" t="t" r="r" b="b"/>
              <a:pathLst>
                <a:path w="7686" h="5863" extrusionOk="0">
                  <a:moveTo>
                    <a:pt x="7430" y="0"/>
                  </a:moveTo>
                  <a:cubicBezTo>
                    <a:pt x="7430" y="37"/>
                    <a:pt x="7412" y="55"/>
                    <a:pt x="7393" y="73"/>
                  </a:cubicBezTo>
                  <a:lnTo>
                    <a:pt x="3998" y="5221"/>
                  </a:lnTo>
                  <a:cubicBezTo>
                    <a:pt x="3927" y="5327"/>
                    <a:pt x="3803" y="5388"/>
                    <a:pt x="3680" y="5388"/>
                  </a:cubicBezTo>
                  <a:cubicBezTo>
                    <a:pt x="3612" y="5388"/>
                    <a:pt x="3545" y="5370"/>
                    <a:pt x="3487" y="5331"/>
                  </a:cubicBezTo>
                  <a:lnTo>
                    <a:pt x="55" y="3067"/>
                  </a:lnTo>
                  <a:lnTo>
                    <a:pt x="55" y="3067"/>
                  </a:lnTo>
                  <a:cubicBezTo>
                    <a:pt x="0" y="3232"/>
                    <a:pt x="55" y="3414"/>
                    <a:pt x="201" y="3524"/>
                  </a:cubicBezTo>
                  <a:lnTo>
                    <a:pt x="3651" y="5806"/>
                  </a:lnTo>
                  <a:cubicBezTo>
                    <a:pt x="3709" y="5844"/>
                    <a:pt x="3777" y="5863"/>
                    <a:pt x="3844" y="5863"/>
                  </a:cubicBezTo>
                  <a:cubicBezTo>
                    <a:pt x="3968" y="5863"/>
                    <a:pt x="4092" y="5802"/>
                    <a:pt x="4162" y="5696"/>
                  </a:cubicBezTo>
                  <a:lnTo>
                    <a:pt x="7558" y="566"/>
                  </a:lnTo>
                  <a:cubicBezTo>
                    <a:pt x="7686" y="384"/>
                    <a:pt x="7649" y="146"/>
                    <a:pt x="7466" y="19"/>
                  </a:cubicBezTo>
                  <a:lnTo>
                    <a:pt x="7430" y="0"/>
                  </a:ln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117"/>
            <p:cNvSpPr/>
            <p:nvPr/>
          </p:nvSpPr>
          <p:spPr>
            <a:xfrm>
              <a:off x="5767776" y="1946126"/>
              <a:ext cx="149746" cy="131511"/>
            </a:xfrm>
            <a:custGeom>
              <a:avLst/>
              <a:gdLst/>
              <a:ahLst/>
              <a:cxnLst/>
              <a:rect l="l" t="t" r="r" b="b"/>
              <a:pathLst>
                <a:path w="2192" h="1925" extrusionOk="0">
                  <a:moveTo>
                    <a:pt x="549" y="154"/>
                  </a:moveTo>
                  <a:lnTo>
                    <a:pt x="2009" y="1121"/>
                  </a:lnTo>
                  <a:lnTo>
                    <a:pt x="1607" y="1742"/>
                  </a:lnTo>
                  <a:lnTo>
                    <a:pt x="147" y="775"/>
                  </a:lnTo>
                  <a:lnTo>
                    <a:pt x="549" y="154"/>
                  </a:lnTo>
                  <a:close/>
                  <a:moveTo>
                    <a:pt x="553" y="0"/>
                  </a:moveTo>
                  <a:cubicBezTo>
                    <a:pt x="529" y="0"/>
                    <a:pt x="507" y="13"/>
                    <a:pt x="494" y="26"/>
                  </a:cubicBezTo>
                  <a:lnTo>
                    <a:pt x="1" y="775"/>
                  </a:lnTo>
                  <a:cubicBezTo>
                    <a:pt x="1" y="793"/>
                    <a:pt x="1" y="811"/>
                    <a:pt x="1" y="829"/>
                  </a:cubicBezTo>
                  <a:cubicBezTo>
                    <a:pt x="1" y="848"/>
                    <a:pt x="19" y="848"/>
                    <a:pt x="37" y="866"/>
                  </a:cubicBezTo>
                  <a:lnTo>
                    <a:pt x="1589" y="1925"/>
                  </a:lnTo>
                  <a:lnTo>
                    <a:pt x="1626" y="1925"/>
                  </a:lnTo>
                  <a:cubicBezTo>
                    <a:pt x="1644" y="1925"/>
                    <a:pt x="1680" y="1906"/>
                    <a:pt x="1680" y="1888"/>
                  </a:cubicBezTo>
                  <a:lnTo>
                    <a:pt x="2173" y="1158"/>
                  </a:lnTo>
                  <a:cubicBezTo>
                    <a:pt x="2192" y="1140"/>
                    <a:pt x="2192" y="1121"/>
                    <a:pt x="2192" y="1103"/>
                  </a:cubicBezTo>
                  <a:cubicBezTo>
                    <a:pt x="2173" y="1085"/>
                    <a:pt x="2173" y="1067"/>
                    <a:pt x="2155" y="1048"/>
                  </a:cubicBezTo>
                  <a:lnTo>
                    <a:pt x="585" y="8"/>
                  </a:lnTo>
                  <a:cubicBezTo>
                    <a:pt x="574" y="3"/>
                    <a:pt x="564" y="0"/>
                    <a:pt x="553" y="0"/>
                  </a:cubicBezTo>
                  <a:close/>
                </a:path>
              </a:pathLst>
            </a:custGeom>
            <a:solidFill>
              <a:srgbClr val="001F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117"/>
            <p:cNvSpPr/>
            <p:nvPr/>
          </p:nvSpPr>
          <p:spPr>
            <a:xfrm>
              <a:off x="5625610" y="1813797"/>
              <a:ext cx="78631" cy="27805"/>
            </a:xfrm>
            <a:custGeom>
              <a:avLst/>
              <a:gdLst/>
              <a:ahLst/>
              <a:cxnLst/>
              <a:rect l="l" t="t" r="r" b="b"/>
              <a:pathLst>
                <a:path w="1151" h="407" extrusionOk="0">
                  <a:moveTo>
                    <a:pt x="1066" y="1"/>
                  </a:moveTo>
                  <a:cubicBezTo>
                    <a:pt x="1037" y="1"/>
                    <a:pt x="1005" y="10"/>
                    <a:pt x="987" y="10"/>
                  </a:cubicBezTo>
                  <a:cubicBezTo>
                    <a:pt x="658" y="10"/>
                    <a:pt x="311" y="28"/>
                    <a:pt x="1" y="65"/>
                  </a:cubicBezTo>
                  <a:cubicBezTo>
                    <a:pt x="155" y="290"/>
                    <a:pt x="401" y="407"/>
                    <a:pt x="629" y="407"/>
                  </a:cubicBezTo>
                  <a:cubicBezTo>
                    <a:pt x="807" y="407"/>
                    <a:pt x="974" y="336"/>
                    <a:pt x="1078" y="192"/>
                  </a:cubicBezTo>
                  <a:cubicBezTo>
                    <a:pt x="1114" y="138"/>
                    <a:pt x="1151" y="101"/>
                    <a:pt x="1133" y="46"/>
                  </a:cubicBezTo>
                  <a:cubicBezTo>
                    <a:pt x="1124" y="10"/>
                    <a:pt x="1096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117"/>
            <p:cNvSpPr/>
            <p:nvPr/>
          </p:nvSpPr>
          <p:spPr>
            <a:xfrm>
              <a:off x="5586944" y="1692195"/>
              <a:ext cx="61210" cy="20085"/>
            </a:xfrm>
            <a:custGeom>
              <a:avLst/>
              <a:gdLst/>
              <a:ahLst/>
              <a:cxnLst/>
              <a:rect l="l" t="t" r="r" b="b"/>
              <a:pathLst>
                <a:path w="896" h="294" extrusionOk="0">
                  <a:moveTo>
                    <a:pt x="676" y="1"/>
                  </a:moveTo>
                  <a:cubicBezTo>
                    <a:pt x="512" y="1"/>
                    <a:pt x="348" y="19"/>
                    <a:pt x="202" y="37"/>
                  </a:cubicBezTo>
                  <a:cubicBezTo>
                    <a:pt x="92" y="37"/>
                    <a:pt x="1" y="56"/>
                    <a:pt x="1" y="183"/>
                  </a:cubicBezTo>
                  <a:cubicBezTo>
                    <a:pt x="1" y="283"/>
                    <a:pt x="78" y="294"/>
                    <a:pt x="164" y="294"/>
                  </a:cubicBezTo>
                  <a:cubicBezTo>
                    <a:pt x="189" y="294"/>
                    <a:pt x="214" y="293"/>
                    <a:pt x="238" y="293"/>
                  </a:cubicBezTo>
                  <a:cubicBezTo>
                    <a:pt x="384" y="293"/>
                    <a:pt x="549" y="293"/>
                    <a:pt x="695" y="275"/>
                  </a:cubicBezTo>
                  <a:cubicBezTo>
                    <a:pt x="786" y="275"/>
                    <a:pt x="895" y="275"/>
                    <a:pt x="877" y="129"/>
                  </a:cubicBezTo>
                  <a:cubicBezTo>
                    <a:pt x="877" y="1"/>
                    <a:pt x="768" y="1"/>
                    <a:pt x="676" y="1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117"/>
            <p:cNvSpPr/>
            <p:nvPr/>
          </p:nvSpPr>
          <p:spPr>
            <a:xfrm>
              <a:off x="5694200" y="1691990"/>
              <a:ext cx="45020" cy="18992"/>
            </a:xfrm>
            <a:custGeom>
              <a:avLst/>
              <a:gdLst/>
              <a:ahLst/>
              <a:cxnLst/>
              <a:rect l="l" t="t" r="r" b="b"/>
              <a:pathLst>
                <a:path w="659" h="278" extrusionOk="0">
                  <a:moveTo>
                    <a:pt x="527" y="0"/>
                  </a:moveTo>
                  <a:cubicBezTo>
                    <a:pt x="517" y="0"/>
                    <a:pt x="506" y="2"/>
                    <a:pt x="494" y="4"/>
                  </a:cubicBezTo>
                  <a:cubicBezTo>
                    <a:pt x="384" y="4"/>
                    <a:pt x="275" y="4"/>
                    <a:pt x="147" y="22"/>
                  </a:cubicBezTo>
                  <a:cubicBezTo>
                    <a:pt x="19" y="40"/>
                    <a:pt x="1" y="59"/>
                    <a:pt x="1" y="168"/>
                  </a:cubicBezTo>
                  <a:cubicBezTo>
                    <a:pt x="1" y="259"/>
                    <a:pt x="74" y="259"/>
                    <a:pt x="147" y="278"/>
                  </a:cubicBezTo>
                  <a:lnTo>
                    <a:pt x="494" y="278"/>
                  </a:lnTo>
                  <a:cubicBezTo>
                    <a:pt x="622" y="278"/>
                    <a:pt x="658" y="223"/>
                    <a:pt x="640" y="132"/>
                  </a:cubicBezTo>
                  <a:cubicBezTo>
                    <a:pt x="640" y="52"/>
                    <a:pt x="598" y="0"/>
                    <a:pt x="527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117"/>
            <p:cNvSpPr/>
            <p:nvPr/>
          </p:nvSpPr>
          <p:spPr>
            <a:xfrm>
              <a:off x="5660520" y="1760784"/>
              <a:ext cx="29854" cy="42015"/>
            </a:xfrm>
            <a:custGeom>
              <a:avLst/>
              <a:gdLst/>
              <a:ahLst/>
              <a:cxnLst/>
              <a:rect l="l" t="t" r="r" b="b"/>
              <a:pathLst>
                <a:path w="437" h="615" extrusionOk="0">
                  <a:moveTo>
                    <a:pt x="348" y="1"/>
                  </a:moveTo>
                  <a:cubicBezTo>
                    <a:pt x="275" y="56"/>
                    <a:pt x="257" y="147"/>
                    <a:pt x="275" y="220"/>
                  </a:cubicBezTo>
                  <a:cubicBezTo>
                    <a:pt x="309" y="372"/>
                    <a:pt x="311" y="478"/>
                    <a:pt x="137" y="478"/>
                  </a:cubicBezTo>
                  <a:cubicBezTo>
                    <a:pt x="123" y="478"/>
                    <a:pt x="108" y="477"/>
                    <a:pt x="92" y="476"/>
                  </a:cubicBezTo>
                  <a:cubicBezTo>
                    <a:pt x="86" y="472"/>
                    <a:pt x="79" y="471"/>
                    <a:pt x="72" y="471"/>
                  </a:cubicBezTo>
                  <a:cubicBezTo>
                    <a:pt x="43" y="471"/>
                    <a:pt x="16" y="500"/>
                    <a:pt x="1" y="530"/>
                  </a:cubicBezTo>
                  <a:cubicBezTo>
                    <a:pt x="1" y="603"/>
                    <a:pt x="56" y="603"/>
                    <a:pt x="110" y="603"/>
                  </a:cubicBezTo>
                  <a:cubicBezTo>
                    <a:pt x="133" y="611"/>
                    <a:pt x="155" y="614"/>
                    <a:pt x="176" y="614"/>
                  </a:cubicBezTo>
                  <a:cubicBezTo>
                    <a:pt x="316" y="614"/>
                    <a:pt x="437" y="472"/>
                    <a:pt x="421" y="329"/>
                  </a:cubicBezTo>
                  <a:cubicBezTo>
                    <a:pt x="403" y="220"/>
                    <a:pt x="384" y="110"/>
                    <a:pt x="348" y="1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117"/>
            <p:cNvSpPr/>
            <p:nvPr/>
          </p:nvSpPr>
          <p:spPr>
            <a:xfrm>
              <a:off x="5609420" y="1739401"/>
              <a:ext cx="21109" cy="19197"/>
            </a:xfrm>
            <a:custGeom>
              <a:avLst/>
              <a:gdLst/>
              <a:ahLst/>
              <a:cxnLst/>
              <a:rect l="l" t="t" r="r" b="b"/>
              <a:pathLst>
                <a:path w="309" h="281" extrusionOk="0">
                  <a:moveTo>
                    <a:pt x="137" y="0"/>
                  </a:moveTo>
                  <a:cubicBezTo>
                    <a:pt x="74" y="0"/>
                    <a:pt x="16" y="52"/>
                    <a:pt x="1" y="131"/>
                  </a:cubicBezTo>
                  <a:cubicBezTo>
                    <a:pt x="1" y="223"/>
                    <a:pt x="55" y="277"/>
                    <a:pt x="147" y="277"/>
                  </a:cubicBezTo>
                  <a:cubicBezTo>
                    <a:pt x="156" y="279"/>
                    <a:pt x="165" y="280"/>
                    <a:pt x="174" y="280"/>
                  </a:cubicBezTo>
                  <a:cubicBezTo>
                    <a:pt x="252" y="280"/>
                    <a:pt x="309" y="213"/>
                    <a:pt x="293" y="131"/>
                  </a:cubicBezTo>
                  <a:cubicBezTo>
                    <a:pt x="309" y="66"/>
                    <a:pt x="252" y="1"/>
                    <a:pt x="188" y="1"/>
                  </a:cubicBezTo>
                  <a:cubicBezTo>
                    <a:pt x="180" y="1"/>
                    <a:pt x="173" y="2"/>
                    <a:pt x="165" y="4"/>
                  </a:cubicBezTo>
                  <a:cubicBezTo>
                    <a:pt x="155" y="1"/>
                    <a:pt x="146" y="0"/>
                    <a:pt x="137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117"/>
            <p:cNvSpPr/>
            <p:nvPr/>
          </p:nvSpPr>
          <p:spPr>
            <a:xfrm>
              <a:off x="5699802" y="1738171"/>
              <a:ext cx="21929" cy="20085"/>
            </a:xfrm>
            <a:custGeom>
              <a:avLst/>
              <a:gdLst/>
              <a:ahLst/>
              <a:cxnLst/>
              <a:rect l="l" t="t" r="r" b="b"/>
              <a:pathLst>
                <a:path w="321" h="294" extrusionOk="0">
                  <a:moveTo>
                    <a:pt x="146" y="0"/>
                  </a:moveTo>
                  <a:cubicBezTo>
                    <a:pt x="69" y="0"/>
                    <a:pt x="10" y="66"/>
                    <a:pt x="10" y="131"/>
                  </a:cubicBezTo>
                  <a:cubicBezTo>
                    <a:pt x="0" y="239"/>
                    <a:pt x="80" y="294"/>
                    <a:pt x="158" y="294"/>
                  </a:cubicBezTo>
                  <a:cubicBezTo>
                    <a:pt x="226" y="294"/>
                    <a:pt x="294" y="252"/>
                    <a:pt x="302" y="168"/>
                  </a:cubicBezTo>
                  <a:cubicBezTo>
                    <a:pt x="320" y="76"/>
                    <a:pt x="247" y="3"/>
                    <a:pt x="174" y="3"/>
                  </a:cubicBezTo>
                  <a:cubicBezTo>
                    <a:pt x="165" y="1"/>
                    <a:pt x="155" y="0"/>
                    <a:pt x="146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117"/>
            <p:cNvSpPr/>
            <p:nvPr/>
          </p:nvSpPr>
          <p:spPr>
            <a:xfrm>
              <a:off x="5701715" y="2284632"/>
              <a:ext cx="395407" cy="352108"/>
            </a:xfrm>
            <a:custGeom>
              <a:avLst/>
              <a:gdLst/>
              <a:ahLst/>
              <a:cxnLst/>
              <a:rect l="l" t="t" r="r" b="b"/>
              <a:pathLst>
                <a:path w="5788" h="5154" extrusionOk="0">
                  <a:moveTo>
                    <a:pt x="1497" y="0"/>
                  </a:moveTo>
                  <a:lnTo>
                    <a:pt x="0" y="1698"/>
                  </a:lnTo>
                  <a:cubicBezTo>
                    <a:pt x="603" y="2282"/>
                    <a:pt x="1223" y="2866"/>
                    <a:pt x="1844" y="3450"/>
                  </a:cubicBezTo>
                  <a:cubicBezTo>
                    <a:pt x="2264" y="3834"/>
                    <a:pt x="2684" y="4217"/>
                    <a:pt x="3140" y="4582"/>
                  </a:cubicBezTo>
                  <a:cubicBezTo>
                    <a:pt x="3515" y="4894"/>
                    <a:pt x="3889" y="5153"/>
                    <a:pt x="4378" y="5153"/>
                  </a:cubicBezTo>
                  <a:cubicBezTo>
                    <a:pt x="4461" y="5153"/>
                    <a:pt x="4547" y="5146"/>
                    <a:pt x="4637" y="5130"/>
                  </a:cubicBezTo>
                  <a:cubicBezTo>
                    <a:pt x="5459" y="5002"/>
                    <a:pt x="5787" y="4180"/>
                    <a:pt x="5495" y="3469"/>
                  </a:cubicBezTo>
                  <a:cubicBezTo>
                    <a:pt x="5404" y="3231"/>
                    <a:pt x="5240" y="3012"/>
                    <a:pt x="5039" y="2866"/>
                  </a:cubicBezTo>
                  <a:cubicBezTo>
                    <a:pt x="4856" y="2720"/>
                    <a:pt x="4674" y="2592"/>
                    <a:pt x="4509" y="2446"/>
                  </a:cubicBezTo>
                  <a:lnTo>
                    <a:pt x="1826" y="274"/>
                  </a:lnTo>
                  <a:lnTo>
                    <a:pt x="1497" y="0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117"/>
            <p:cNvSpPr/>
            <p:nvPr/>
          </p:nvSpPr>
          <p:spPr>
            <a:xfrm>
              <a:off x="5564536" y="2132492"/>
              <a:ext cx="358039" cy="330452"/>
            </a:xfrm>
            <a:custGeom>
              <a:avLst/>
              <a:gdLst/>
              <a:ahLst/>
              <a:cxnLst/>
              <a:rect l="l" t="t" r="r" b="b"/>
              <a:pathLst>
                <a:path w="5241" h="4837" extrusionOk="0">
                  <a:moveTo>
                    <a:pt x="804" y="1"/>
                  </a:moveTo>
                  <a:cubicBezTo>
                    <a:pt x="627" y="1"/>
                    <a:pt x="603" y="347"/>
                    <a:pt x="603" y="347"/>
                  </a:cubicBezTo>
                  <a:cubicBezTo>
                    <a:pt x="256" y="365"/>
                    <a:pt x="438" y="803"/>
                    <a:pt x="438" y="803"/>
                  </a:cubicBezTo>
                  <a:cubicBezTo>
                    <a:pt x="110" y="949"/>
                    <a:pt x="365" y="1424"/>
                    <a:pt x="365" y="1424"/>
                  </a:cubicBezTo>
                  <a:cubicBezTo>
                    <a:pt x="365" y="1424"/>
                    <a:pt x="0" y="1625"/>
                    <a:pt x="822" y="2683"/>
                  </a:cubicBezTo>
                  <a:cubicBezTo>
                    <a:pt x="1315" y="3304"/>
                    <a:pt x="1862" y="3870"/>
                    <a:pt x="2428" y="4399"/>
                  </a:cubicBezTo>
                  <a:cubicBezTo>
                    <a:pt x="2715" y="4708"/>
                    <a:pt x="3044" y="4837"/>
                    <a:pt x="3361" y="4837"/>
                  </a:cubicBezTo>
                  <a:cubicBezTo>
                    <a:pt x="4358" y="4837"/>
                    <a:pt x="5241" y="3566"/>
                    <a:pt x="4327" y="2610"/>
                  </a:cubicBezTo>
                  <a:cubicBezTo>
                    <a:pt x="3962" y="2081"/>
                    <a:pt x="3578" y="1588"/>
                    <a:pt x="3158" y="1113"/>
                  </a:cubicBezTo>
                  <a:cubicBezTo>
                    <a:pt x="3004" y="959"/>
                    <a:pt x="2721" y="749"/>
                    <a:pt x="2569" y="749"/>
                  </a:cubicBezTo>
                  <a:cubicBezTo>
                    <a:pt x="2506" y="749"/>
                    <a:pt x="2465" y="785"/>
                    <a:pt x="2465" y="876"/>
                  </a:cubicBezTo>
                  <a:cubicBezTo>
                    <a:pt x="2465" y="1186"/>
                    <a:pt x="2958" y="1643"/>
                    <a:pt x="2720" y="1661"/>
                  </a:cubicBezTo>
                  <a:cubicBezTo>
                    <a:pt x="2715" y="1662"/>
                    <a:pt x="2709" y="1662"/>
                    <a:pt x="2702" y="1662"/>
                  </a:cubicBezTo>
                  <a:cubicBezTo>
                    <a:pt x="2443" y="1662"/>
                    <a:pt x="1632" y="952"/>
                    <a:pt x="1187" y="329"/>
                  </a:cubicBezTo>
                  <a:cubicBezTo>
                    <a:pt x="1013" y="83"/>
                    <a:pt x="891" y="1"/>
                    <a:pt x="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117"/>
            <p:cNvSpPr/>
            <p:nvPr/>
          </p:nvSpPr>
          <p:spPr>
            <a:xfrm>
              <a:off x="5600402" y="2150938"/>
              <a:ext cx="76854" cy="93732"/>
            </a:xfrm>
            <a:custGeom>
              <a:avLst/>
              <a:gdLst/>
              <a:ahLst/>
              <a:cxnLst/>
              <a:rect l="l" t="t" r="r" b="b"/>
              <a:pathLst>
                <a:path w="1125" h="1372" extrusionOk="0">
                  <a:moveTo>
                    <a:pt x="91" y="0"/>
                  </a:moveTo>
                  <a:cubicBezTo>
                    <a:pt x="48" y="0"/>
                    <a:pt x="0" y="32"/>
                    <a:pt x="23" y="77"/>
                  </a:cubicBezTo>
                  <a:cubicBezTo>
                    <a:pt x="114" y="332"/>
                    <a:pt x="260" y="570"/>
                    <a:pt x="443" y="789"/>
                  </a:cubicBezTo>
                  <a:cubicBezTo>
                    <a:pt x="607" y="990"/>
                    <a:pt x="790" y="1172"/>
                    <a:pt x="972" y="1355"/>
                  </a:cubicBezTo>
                  <a:cubicBezTo>
                    <a:pt x="988" y="1366"/>
                    <a:pt x="1004" y="1371"/>
                    <a:pt x="1020" y="1371"/>
                  </a:cubicBezTo>
                  <a:cubicBezTo>
                    <a:pt x="1078" y="1371"/>
                    <a:pt x="1125" y="1303"/>
                    <a:pt x="1082" y="1245"/>
                  </a:cubicBezTo>
                  <a:cubicBezTo>
                    <a:pt x="899" y="1081"/>
                    <a:pt x="717" y="898"/>
                    <a:pt x="571" y="716"/>
                  </a:cubicBezTo>
                  <a:cubicBezTo>
                    <a:pt x="388" y="515"/>
                    <a:pt x="242" y="296"/>
                    <a:pt x="151" y="40"/>
                  </a:cubicBezTo>
                  <a:cubicBezTo>
                    <a:pt x="144" y="12"/>
                    <a:pt x="118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117"/>
            <p:cNvSpPr/>
            <p:nvPr/>
          </p:nvSpPr>
          <p:spPr>
            <a:xfrm>
              <a:off x="5586465" y="2183456"/>
              <a:ext cx="74327" cy="83689"/>
            </a:xfrm>
            <a:custGeom>
              <a:avLst/>
              <a:gdLst/>
              <a:ahLst/>
              <a:cxnLst/>
              <a:rect l="l" t="t" r="r" b="b"/>
              <a:pathLst>
                <a:path w="1088" h="1225" extrusionOk="0">
                  <a:moveTo>
                    <a:pt x="104" y="1"/>
                  </a:moveTo>
                  <a:cubicBezTo>
                    <a:pt x="56" y="1"/>
                    <a:pt x="1" y="61"/>
                    <a:pt x="26" y="112"/>
                  </a:cubicBezTo>
                  <a:cubicBezTo>
                    <a:pt x="245" y="532"/>
                    <a:pt x="556" y="915"/>
                    <a:pt x="921" y="1207"/>
                  </a:cubicBezTo>
                  <a:cubicBezTo>
                    <a:pt x="937" y="1219"/>
                    <a:pt x="954" y="1224"/>
                    <a:pt x="971" y="1224"/>
                  </a:cubicBezTo>
                  <a:cubicBezTo>
                    <a:pt x="1033" y="1224"/>
                    <a:pt x="1087" y="1159"/>
                    <a:pt x="1030" y="1116"/>
                  </a:cubicBezTo>
                  <a:cubicBezTo>
                    <a:pt x="665" y="824"/>
                    <a:pt x="373" y="440"/>
                    <a:pt x="154" y="39"/>
                  </a:cubicBezTo>
                  <a:cubicBezTo>
                    <a:pt x="143" y="12"/>
                    <a:pt x="124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117"/>
            <p:cNvSpPr/>
            <p:nvPr/>
          </p:nvSpPr>
          <p:spPr>
            <a:xfrm>
              <a:off x="5583254" y="2222943"/>
              <a:ext cx="58819" cy="66610"/>
            </a:xfrm>
            <a:custGeom>
              <a:avLst/>
              <a:gdLst/>
              <a:ahLst/>
              <a:cxnLst/>
              <a:rect l="l" t="t" r="r" b="b"/>
              <a:pathLst>
                <a:path w="861" h="975" extrusionOk="0">
                  <a:moveTo>
                    <a:pt x="69" y="1"/>
                  </a:moveTo>
                  <a:cubicBezTo>
                    <a:pt x="58" y="1"/>
                    <a:pt x="47" y="3"/>
                    <a:pt x="37" y="9"/>
                  </a:cubicBezTo>
                  <a:cubicBezTo>
                    <a:pt x="0" y="27"/>
                    <a:pt x="0" y="82"/>
                    <a:pt x="18" y="100"/>
                  </a:cubicBezTo>
                  <a:cubicBezTo>
                    <a:pt x="91" y="264"/>
                    <a:pt x="183" y="410"/>
                    <a:pt x="292" y="556"/>
                  </a:cubicBezTo>
                  <a:cubicBezTo>
                    <a:pt x="420" y="702"/>
                    <a:pt x="566" y="830"/>
                    <a:pt x="694" y="958"/>
                  </a:cubicBezTo>
                  <a:cubicBezTo>
                    <a:pt x="709" y="969"/>
                    <a:pt x="727" y="975"/>
                    <a:pt x="743" y="975"/>
                  </a:cubicBezTo>
                  <a:cubicBezTo>
                    <a:pt x="805" y="975"/>
                    <a:pt x="861" y="906"/>
                    <a:pt x="803" y="848"/>
                  </a:cubicBezTo>
                  <a:cubicBezTo>
                    <a:pt x="657" y="739"/>
                    <a:pt x="530" y="593"/>
                    <a:pt x="402" y="465"/>
                  </a:cubicBezTo>
                  <a:cubicBezTo>
                    <a:pt x="292" y="337"/>
                    <a:pt x="201" y="191"/>
                    <a:pt x="146" y="27"/>
                  </a:cubicBezTo>
                  <a:cubicBezTo>
                    <a:pt x="120" y="14"/>
                    <a:pt x="95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117"/>
            <p:cNvSpPr/>
            <p:nvPr/>
          </p:nvSpPr>
          <p:spPr>
            <a:xfrm>
              <a:off x="5101831" y="2320772"/>
              <a:ext cx="456549" cy="245328"/>
            </a:xfrm>
            <a:custGeom>
              <a:avLst/>
              <a:gdLst/>
              <a:ahLst/>
              <a:cxnLst/>
              <a:rect l="l" t="t" r="r" b="b"/>
              <a:pathLst>
                <a:path w="6683" h="3591" extrusionOk="0">
                  <a:moveTo>
                    <a:pt x="6189" y="0"/>
                  </a:moveTo>
                  <a:cubicBezTo>
                    <a:pt x="5313" y="165"/>
                    <a:pt x="4437" y="311"/>
                    <a:pt x="3560" y="493"/>
                  </a:cubicBezTo>
                  <a:cubicBezTo>
                    <a:pt x="2976" y="603"/>
                    <a:pt x="2392" y="712"/>
                    <a:pt x="1808" y="858"/>
                  </a:cubicBezTo>
                  <a:cubicBezTo>
                    <a:pt x="1224" y="1004"/>
                    <a:pt x="694" y="1205"/>
                    <a:pt x="384" y="1789"/>
                  </a:cubicBezTo>
                  <a:cubicBezTo>
                    <a:pt x="1" y="2556"/>
                    <a:pt x="494" y="3341"/>
                    <a:pt x="1279" y="3542"/>
                  </a:cubicBezTo>
                  <a:cubicBezTo>
                    <a:pt x="1397" y="3576"/>
                    <a:pt x="1520" y="3590"/>
                    <a:pt x="1643" y="3590"/>
                  </a:cubicBezTo>
                  <a:cubicBezTo>
                    <a:pt x="1785" y="3590"/>
                    <a:pt x="1927" y="3571"/>
                    <a:pt x="2064" y="3542"/>
                  </a:cubicBezTo>
                  <a:cubicBezTo>
                    <a:pt x="2301" y="3487"/>
                    <a:pt x="2520" y="3396"/>
                    <a:pt x="2757" y="3341"/>
                  </a:cubicBezTo>
                  <a:lnTo>
                    <a:pt x="6244" y="2428"/>
                  </a:lnTo>
                  <a:lnTo>
                    <a:pt x="6682" y="2319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117"/>
            <p:cNvSpPr/>
            <p:nvPr/>
          </p:nvSpPr>
          <p:spPr>
            <a:xfrm>
              <a:off x="5422848" y="2245419"/>
              <a:ext cx="328800" cy="235012"/>
            </a:xfrm>
            <a:custGeom>
              <a:avLst/>
              <a:gdLst/>
              <a:ahLst/>
              <a:cxnLst/>
              <a:rect l="l" t="t" r="r" b="b"/>
              <a:pathLst>
                <a:path w="4813" h="3440" extrusionOk="0">
                  <a:moveTo>
                    <a:pt x="4419" y="0"/>
                  </a:moveTo>
                  <a:cubicBezTo>
                    <a:pt x="4349" y="0"/>
                    <a:pt x="4243" y="51"/>
                    <a:pt x="4082" y="191"/>
                  </a:cubicBezTo>
                  <a:cubicBezTo>
                    <a:pt x="3612" y="594"/>
                    <a:pt x="2848" y="966"/>
                    <a:pt x="2587" y="966"/>
                  </a:cubicBezTo>
                  <a:cubicBezTo>
                    <a:pt x="2564" y="966"/>
                    <a:pt x="2545" y="963"/>
                    <a:pt x="2531" y="957"/>
                  </a:cubicBezTo>
                  <a:cubicBezTo>
                    <a:pt x="2348" y="884"/>
                    <a:pt x="2841" y="629"/>
                    <a:pt x="2914" y="373"/>
                  </a:cubicBezTo>
                  <a:cubicBezTo>
                    <a:pt x="2935" y="275"/>
                    <a:pt x="2878" y="239"/>
                    <a:pt x="2787" y="239"/>
                  </a:cubicBezTo>
                  <a:cubicBezTo>
                    <a:pt x="2641" y="239"/>
                    <a:pt x="2410" y="331"/>
                    <a:pt x="2275" y="410"/>
                  </a:cubicBezTo>
                  <a:cubicBezTo>
                    <a:pt x="1837" y="720"/>
                    <a:pt x="1399" y="1049"/>
                    <a:pt x="997" y="1396"/>
                  </a:cubicBezTo>
                  <a:cubicBezTo>
                    <a:pt x="1" y="2070"/>
                    <a:pt x="626" y="3440"/>
                    <a:pt x="1588" y="3440"/>
                  </a:cubicBezTo>
                  <a:cubicBezTo>
                    <a:pt x="1771" y="3440"/>
                    <a:pt x="1967" y="3390"/>
                    <a:pt x="2166" y="3276"/>
                  </a:cubicBezTo>
                  <a:cubicBezTo>
                    <a:pt x="2750" y="2965"/>
                    <a:pt x="3316" y="2619"/>
                    <a:pt x="3845" y="2217"/>
                  </a:cubicBezTo>
                  <a:cubicBezTo>
                    <a:pt x="4758" y="1542"/>
                    <a:pt x="4502" y="1268"/>
                    <a:pt x="4502" y="1268"/>
                  </a:cubicBezTo>
                  <a:cubicBezTo>
                    <a:pt x="4502" y="1268"/>
                    <a:pt x="4813" y="939"/>
                    <a:pt x="4575" y="738"/>
                  </a:cubicBezTo>
                  <a:cubicBezTo>
                    <a:pt x="4575" y="738"/>
                    <a:pt x="4813" y="428"/>
                    <a:pt x="4539" y="318"/>
                  </a:cubicBezTo>
                  <a:cubicBezTo>
                    <a:pt x="4539" y="318"/>
                    <a:pt x="4595" y="0"/>
                    <a:pt x="4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117"/>
            <p:cNvSpPr/>
            <p:nvPr/>
          </p:nvSpPr>
          <p:spPr>
            <a:xfrm>
              <a:off x="5654986" y="2263796"/>
              <a:ext cx="83071" cy="63809"/>
            </a:xfrm>
            <a:custGeom>
              <a:avLst/>
              <a:gdLst/>
              <a:ahLst/>
              <a:cxnLst/>
              <a:rect l="l" t="t" r="r" b="b"/>
              <a:pathLst>
                <a:path w="1216" h="934" extrusionOk="0">
                  <a:moveTo>
                    <a:pt x="1132" y="0"/>
                  </a:moveTo>
                  <a:cubicBezTo>
                    <a:pt x="1115" y="0"/>
                    <a:pt x="1097" y="9"/>
                    <a:pt x="1086" y="31"/>
                  </a:cubicBezTo>
                  <a:cubicBezTo>
                    <a:pt x="958" y="214"/>
                    <a:pt x="794" y="360"/>
                    <a:pt x="611" y="488"/>
                  </a:cubicBezTo>
                  <a:cubicBezTo>
                    <a:pt x="429" y="615"/>
                    <a:pt x="246" y="725"/>
                    <a:pt x="64" y="816"/>
                  </a:cubicBezTo>
                  <a:cubicBezTo>
                    <a:pt x="1" y="848"/>
                    <a:pt x="46" y="933"/>
                    <a:pt x="95" y="933"/>
                  </a:cubicBezTo>
                  <a:cubicBezTo>
                    <a:pt x="103" y="933"/>
                    <a:pt x="111" y="931"/>
                    <a:pt x="118" y="926"/>
                  </a:cubicBezTo>
                  <a:cubicBezTo>
                    <a:pt x="319" y="816"/>
                    <a:pt x="502" y="707"/>
                    <a:pt x="684" y="579"/>
                  </a:cubicBezTo>
                  <a:cubicBezTo>
                    <a:pt x="885" y="433"/>
                    <a:pt x="1049" y="269"/>
                    <a:pt x="1177" y="86"/>
                  </a:cubicBezTo>
                  <a:cubicBezTo>
                    <a:pt x="1216" y="48"/>
                    <a:pt x="1174" y="0"/>
                    <a:pt x="1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117"/>
            <p:cNvSpPr/>
            <p:nvPr/>
          </p:nvSpPr>
          <p:spPr>
            <a:xfrm>
              <a:off x="5665097" y="2292694"/>
              <a:ext cx="76854" cy="56157"/>
            </a:xfrm>
            <a:custGeom>
              <a:avLst/>
              <a:gdLst/>
              <a:ahLst/>
              <a:cxnLst/>
              <a:rect l="l" t="t" r="r" b="b"/>
              <a:pathLst>
                <a:path w="1125" h="822" extrusionOk="0">
                  <a:moveTo>
                    <a:pt x="1041" y="1"/>
                  </a:moveTo>
                  <a:cubicBezTo>
                    <a:pt x="1024" y="1"/>
                    <a:pt x="1007" y="9"/>
                    <a:pt x="993" y="28"/>
                  </a:cubicBezTo>
                  <a:cubicBezTo>
                    <a:pt x="737" y="320"/>
                    <a:pt x="409" y="557"/>
                    <a:pt x="62" y="722"/>
                  </a:cubicBezTo>
                  <a:cubicBezTo>
                    <a:pt x="1" y="752"/>
                    <a:pt x="42" y="822"/>
                    <a:pt x="89" y="822"/>
                  </a:cubicBezTo>
                  <a:cubicBezTo>
                    <a:pt x="98" y="822"/>
                    <a:pt x="108" y="819"/>
                    <a:pt x="117" y="813"/>
                  </a:cubicBezTo>
                  <a:cubicBezTo>
                    <a:pt x="482" y="649"/>
                    <a:pt x="810" y="411"/>
                    <a:pt x="1084" y="101"/>
                  </a:cubicBezTo>
                  <a:cubicBezTo>
                    <a:pt x="1124" y="61"/>
                    <a:pt x="1086" y="1"/>
                    <a:pt x="10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117"/>
            <p:cNvSpPr/>
            <p:nvPr/>
          </p:nvSpPr>
          <p:spPr>
            <a:xfrm>
              <a:off x="5675071" y="2326373"/>
              <a:ext cx="61893" cy="44953"/>
            </a:xfrm>
            <a:custGeom>
              <a:avLst/>
              <a:gdLst/>
              <a:ahLst/>
              <a:cxnLst/>
              <a:rect l="l" t="t" r="r" b="b"/>
              <a:pathLst>
                <a:path w="906" h="658" extrusionOk="0">
                  <a:moveTo>
                    <a:pt x="829" y="1"/>
                  </a:moveTo>
                  <a:cubicBezTo>
                    <a:pt x="815" y="1"/>
                    <a:pt x="802" y="9"/>
                    <a:pt x="792" y="28"/>
                  </a:cubicBezTo>
                  <a:cubicBezTo>
                    <a:pt x="701" y="137"/>
                    <a:pt x="591" y="229"/>
                    <a:pt x="482" y="320"/>
                  </a:cubicBezTo>
                  <a:cubicBezTo>
                    <a:pt x="336" y="411"/>
                    <a:pt x="208" y="484"/>
                    <a:pt x="62" y="557"/>
                  </a:cubicBezTo>
                  <a:cubicBezTo>
                    <a:pt x="1" y="588"/>
                    <a:pt x="42" y="657"/>
                    <a:pt x="89" y="657"/>
                  </a:cubicBezTo>
                  <a:cubicBezTo>
                    <a:pt x="98" y="657"/>
                    <a:pt x="108" y="655"/>
                    <a:pt x="117" y="649"/>
                  </a:cubicBezTo>
                  <a:cubicBezTo>
                    <a:pt x="263" y="576"/>
                    <a:pt x="409" y="503"/>
                    <a:pt x="536" y="411"/>
                  </a:cubicBezTo>
                  <a:cubicBezTo>
                    <a:pt x="664" y="320"/>
                    <a:pt x="774" y="211"/>
                    <a:pt x="865" y="101"/>
                  </a:cubicBezTo>
                  <a:cubicBezTo>
                    <a:pt x="905" y="61"/>
                    <a:pt x="867" y="1"/>
                    <a:pt x="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117"/>
            <p:cNvSpPr/>
            <p:nvPr/>
          </p:nvSpPr>
          <p:spPr>
            <a:xfrm>
              <a:off x="5539601" y="2918128"/>
              <a:ext cx="188344" cy="811953"/>
            </a:xfrm>
            <a:custGeom>
              <a:avLst/>
              <a:gdLst/>
              <a:ahLst/>
              <a:cxnLst/>
              <a:rect l="l" t="t" r="r" b="b"/>
              <a:pathLst>
                <a:path w="2757" h="11885" fill="none" extrusionOk="0">
                  <a:moveTo>
                    <a:pt x="2757" y="1"/>
                  </a:moveTo>
                  <a:lnTo>
                    <a:pt x="0" y="11885"/>
                  </a:lnTo>
                </a:path>
              </a:pathLst>
            </a:custGeom>
            <a:noFill/>
            <a:ln w="5475" cap="flat" cmpd="sng">
              <a:solidFill>
                <a:srgbClr val="1E1F35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6" name="Google Shape;3906;p117"/>
          <p:cNvGrpSpPr/>
          <p:nvPr/>
        </p:nvGrpSpPr>
        <p:grpSpPr>
          <a:xfrm>
            <a:off x="6931450" y="1364100"/>
            <a:ext cx="1070636" cy="3240352"/>
            <a:chOff x="6569500" y="1364100"/>
            <a:chExt cx="1070636" cy="3240352"/>
          </a:xfrm>
        </p:grpSpPr>
        <p:sp>
          <p:nvSpPr>
            <p:cNvPr id="3907" name="Google Shape;3907;p117"/>
            <p:cNvSpPr/>
            <p:nvPr/>
          </p:nvSpPr>
          <p:spPr>
            <a:xfrm>
              <a:off x="7023231" y="1685995"/>
              <a:ext cx="205249" cy="198628"/>
            </a:xfrm>
            <a:custGeom>
              <a:avLst/>
              <a:gdLst/>
              <a:ahLst/>
              <a:cxnLst/>
              <a:rect l="l" t="t" r="r" b="b"/>
              <a:pathLst>
                <a:path w="2849" h="2757" extrusionOk="0">
                  <a:moveTo>
                    <a:pt x="2429" y="0"/>
                  </a:moveTo>
                  <a:lnTo>
                    <a:pt x="476" y="73"/>
                  </a:lnTo>
                  <a:lnTo>
                    <a:pt x="275" y="1424"/>
                  </a:lnTo>
                  <a:lnTo>
                    <a:pt x="1" y="1862"/>
                  </a:lnTo>
                  <a:lnTo>
                    <a:pt x="969" y="2757"/>
                  </a:lnTo>
                  <a:cubicBezTo>
                    <a:pt x="969" y="2757"/>
                    <a:pt x="2849" y="2355"/>
                    <a:pt x="2794" y="1735"/>
                  </a:cubicBezTo>
                  <a:cubicBezTo>
                    <a:pt x="2684" y="1242"/>
                    <a:pt x="2447" y="895"/>
                    <a:pt x="2429" y="493"/>
                  </a:cubicBezTo>
                  <a:cubicBezTo>
                    <a:pt x="2411" y="329"/>
                    <a:pt x="2411" y="165"/>
                    <a:pt x="2429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117"/>
            <p:cNvSpPr/>
            <p:nvPr/>
          </p:nvSpPr>
          <p:spPr>
            <a:xfrm>
              <a:off x="7033821" y="1685995"/>
              <a:ext cx="171029" cy="127376"/>
            </a:xfrm>
            <a:custGeom>
              <a:avLst/>
              <a:gdLst/>
              <a:ahLst/>
              <a:cxnLst/>
              <a:rect l="l" t="t" r="r" b="b"/>
              <a:pathLst>
                <a:path w="2374" h="1768" extrusionOk="0">
                  <a:moveTo>
                    <a:pt x="2282" y="0"/>
                  </a:moveTo>
                  <a:lnTo>
                    <a:pt x="329" y="73"/>
                  </a:lnTo>
                  <a:lnTo>
                    <a:pt x="128" y="1424"/>
                  </a:lnTo>
                  <a:lnTo>
                    <a:pt x="0" y="1625"/>
                  </a:lnTo>
                  <a:cubicBezTo>
                    <a:pt x="234" y="1721"/>
                    <a:pt x="481" y="1767"/>
                    <a:pt x="726" y="1767"/>
                  </a:cubicBezTo>
                  <a:cubicBezTo>
                    <a:pt x="901" y="1767"/>
                    <a:pt x="1074" y="1744"/>
                    <a:pt x="1241" y="1698"/>
                  </a:cubicBezTo>
                  <a:cubicBezTo>
                    <a:pt x="1698" y="1589"/>
                    <a:pt x="2099" y="1333"/>
                    <a:pt x="2373" y="968"/>
                  </a:cubicBezTo>
                  <a:cubicBezTo>
                    <a:pt x="2318" y="822"/>
                    <a:pt x="2282" y="658"/>
                    <a:pt x="2264" y="512"/>
                  </a:cubicBezTo>
                  <a:cubicBezTo>
                    <a:pt x="2245" y="347"/>
                    <a:pt x="2264" y="165"/>
                    <a:pt x="2282" y="0"/>
                  </a:cubicBezTo>
                  <a:close/>
                </a:path>
              </a:pathLst>
            </a:custGeom>
            <a:solidFill>
              <a:srgbClr val="DB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117"/>
            <p:cNvSpPr/>
            <p:nvPr/>
          </p:nvSpPr>
          <p:spPr>
            <a:xfrm>
              <a:off x="6968046" y="1422672"/>
              <a:ext cx="285432" cy="349490"/>
            </a:xfrm>
            <a:custGeom>
              <a:avLst/>
              <a:gdLst/>
              <a:ahLst/>
              <a:cxnLst/>
              <a:rect l="l" t="t" r="r" b="b"/>
              <a:pathLst>
                <a:path w="3962" h="4851" extrusionOk="0">
                  <a:moveTo>
                    <a:pt x="1616" y="1"/>
                  </a:moveTo>
                  <a:cubicBezTo>
                    <a:pt x="826" y="1"/>
                    <a:pt x="536" y="406"/>
                    <a:pt x="347" y="771"/>
                  </a:cubicBezTo>
                  <a:cubicBezTo>
                    <a:pt x="183" y="1118"/>
                    <a:pt x="0" y="2432"/>
                    <a:pt x="92" y="3345"/>
                  </a:cubicBezTo>
                  <a:cubicBezTo>
                    <a:pt x="128" y="3801"/>
                    <a:pt x="311" y="4769"/>
                    <a:pt x="712" y="4842"/>
                  </a:cubicBezTo>
                  <a:cubicBezTo>
                    <a:pt x="743" y="4848"/>
                    <a:pt x="781" y="4850"/>
                    <a:pt x="826" y="4850"/>
                  </a:cubicBezTo>
                  <a:cubicBezTo>
                    <a:pt x="1374" y="4850"/>
                    <a:pt x="2916" y="4431"/>
                    <a:pt x="3304" y="3418"/>
                  </a:cubicBezTo>
                  <a:cubicBezTo>
                    <a:pt x="3578" y="3217"/>
                    <a:pt x="3962" y="2743"/>
                    <a:pt x="3834" y="2323"/>
                  </a:cubicBezTo>
                  <a:cubicBezTo>
                    <a:pt x="3779" y="2140"/>
                    <a:pt x="3706" y="2067"/>
                    <a:pt x="3651" y="2049"/>
                  </a:cubicBezTo>
                  <a:cubicBezTo>
                    <a:pt x="3852" y="1118"/>
                    <a:pt x="3834" y="497"/>
                    <a:pt x="2647" y="169"/>
                  </a:cubicBezTo>
                  <a:cubicBezTo>
                    <a:pt x="2231" y="50"/>
                    <a:pt x="1893" y="1"/>
                    <a:pt x="1616" y="1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117"/>
            <p:cNvSpPr/>
            <p:nvPr/>
          </p:nvSpPr>
          <p:spPr>
            <a:xfrm>
              <a:off x="7175819" y="1499256"/>
              <a:ext cx="69809" cy="102664"/>
            </a:xfrm>
            <a:custGeom>
              <a:avLst/>
              <a:gdLst/>
              <a:ahLst/>
              <a:cxnLst/>
              <a:rect l="l" t="t" r="r" b="b"/>
              <a:pathLst>
                <a:path w="969" h="1425" extrusionOk="0">
                  <a:moveTo>
                    <a:pt x="968" y="0"/>
                  </a:moveTo>
                  <a:lnTo>
                    <a:pt x="1" y="110"/>
                  </a:lnTo>
                  <a:cubicBezTo>
                    <a:pt x="238" y="548"/>
                    <a:pt x="183" y="1424"/>
                    <a:pt x="183" y="1424"/>
                  </a:cubicBezTo>
                  <a:lnTo>
                    <a:pt x="329" y="1351"/>
                  </a:lnTo>
                  <a:lnTo>
                    <a:pt x="767" y="986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117"/>
            <p:cNvSpPr/>
            <p:nvPr/>
          </p:nvSpPr>
          <p:spPr>
            <a:xfrm>
              <a:off x="6943046" y="1364100"/>
              <a:ext cx="324912" cy="191784"/>
            </a:xfrm>
            <a:custGeom>
              <a:avLst/>
              <a:gdLst/>
              <a:ahLst/>
              <a:cxnLst/>
              <a:rect l="l" t="t" r="r" b="b"/>
              <a:pathLst>
                <a:path w="4510" h="2662" extrusionOk="0">
                  <a:moveTo>
                    <a:pt x="2323" y="1"/>
                  </a:moveTo>
                  <a:cubicBezTo>
                    <a:pt x="1924" y="1"/>
                    <a:pt x="1529" y="137"/>
                    <a:pt x="1205" y="398"/>
                  </a:cubicBezTo>
                  <a:lnTo>
                    <a:pt x="566" y="890"/>
                  </a:lnTo>
                  <a:cubicBezTo>
                    <a:pt x="311" y="1109"/>
                    <a:pt x="128" y="1402"/>
                    <a:pt x="92" y="1730"/>
                  </a:cubicBezTo>
                  <a:lnTo>
                    <a:pt x="37" y="2114"/>
                  </a:lnTo>
                  <a:cubicBezTo>
                    <a:pt x="0" y="2296"/>
                    <a:pt x="92" y="2497"/>
                    <a:pt x="256" y="2606"/>
                  </a:cubicBezTo>
                  <a:lnTo>
                    <a:pt x="366" y="2661"/>
                  </a:lnTo>
                  <a:cubicBezTo>
                    <a:pt x="881" y="2330"/>
                    <a:pt x="1466" y="2189"/>
                    <a:pt x="2092" y="2189"/>
                  </a:cubicBezTo>
                  <a:cubicBezTo>
                    <a:pt x="2708" y="2189"/>
                    <a:pt x="3365" y="2325"/>
                    <a:pt x="4035" y="2552"/>
                  </a:cubicBezTo>
                  <a:lnTo>
                    <a:pt x="4017" y="2570"/>
                  </a:lnTo>
                  <a:cubicBezTo>
                    <a:pt x="4144" y="2460"/>
                    <a:pt x="4254" y="2333"/>
                    <a:pt x="4309" y="2187"/>
                  </a:cubicBezTo>
                  <a:lnTo>
                    <a:pt x="4418" y="1931"/>
                  </a:lnTo>
                  <a:cubicBezTo>
                    <a:pt x="4491" y="1748"/>
                    <a:pt x="4509" y="1566"/>
                    <a:pt x="4473" y="1383"/>
                  </a:cubicBezTo>
                  <a:cubicBezTo>
                    <a:pt x="4436" y="1091"/>
                    <a:pt x="4254" y="836"/>
                    <a:pt x="3998" y="690"/>
                  </a:cubicBezTo>
                  <a:lnTo>
                    <a:pt x="3195" y="233"/>
                  </a:lnTo>
                  <a:cubicBezTo>
                    <a:pt x="2922" y="77"/>
                    <a:pt x="2621" y="1"/>
                    <a:pt x="23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117"/>
            <p:cNvSpPr/>
            <p:nvPr/>
          </p:nvSpPr>
          <p:spPr>
            <a:xfrm>
              <a:off x="7070636" y="1395367"/>
              <a:ext cx="135512" cy="114119"/>
            </a:xfrm>
            <a:custGeom>
              <a:avLst/>
              <a:gdLst/>
              <a:ahLst/>
              <a:cxnLst/>
              <a:rect l="l" t="t" r="r" b="b"/>
              <a:pathLst>
                <a:path w="1881" h="1584" extrusionOk="0">
                  <a:moveTo>
                    <a:pt x="201" y="0"/>
                  </a:moveTo>
                  <a:lnTo>
                    <a:pt x="201" y="0"/>
                  </a:lnTo>
                  <a:cubicBezTo>
                    <a:pt x="110" y="55"/>
                    <a:pt x="55" y="146"/>
                    <a:pt x="37" y="256"/>
                  </a:cubicBezTo>
                  <a:cubicBezTo>
                    <a:pt x="0" y="383"/>
                    <a:pt x="18" y="511"/>
                    <a:pt x="55" y="621"/>
                  </a:cubicBezTo>
                  <a:cubicBezTo>
                    <a:pt x="110" y="730"/>
                    <a:pt x="183" y="840"/>
                    <a:pt x="274" y="931"/>
                  </a:cubicBezTo>
                  <a:cubicBezTo>
                    <a:pt x="365" y="1022"/>
                    <a:pt x="457" y="1114"/>
                    <a:pt x="548" y="1187"/>
                  </a:cubicBezTo>
                  <a:cubicBezTo>
                    <a:pt x="767" y="1333"/>
                    <a:pt x="986" y="1442"/>
                    <a:pt x="1223" y="1515"/>
                  </a:cubicBezTo>
                  <a:cubicBezTo>
                    <a:pt x="1333" y="1533"/>
                    <a:pt x="1442" y="1552"/>
                    <a:pt x="1570" y="1570"/>
                  </a:cubicBezTo>
                  <a:cubicBezTo>
                    <a:pt x="1616" y="1579"/>
                    <a:pt x="1666" y="1584"/>
                    <a:pt x="1718" y="1584"/>
                  </a:cubicBezTo>
                  <a:cubicBezTo>
                    <a:pt x="1771" y="1584"/>
                    <a:pt x="1826" y="1579"/>
                    <a:pt x="1880" y="1570"/>
                  </a:cubicBezTo>
                  <a:cubicBezTo>
                    <a:pt x="1789" y="1552"/>
                    <a:pt x="1680" y="1533"/>
                    <a:pt x="1588" y="1497"/>
                  </a:cubicBezTo>
                  <a:cubicBezTo>
                    <a:pt x="1479" y="1460"/>
                    <a:pt x="1388" y="1424"/>
                    <a:pt x="1278" y="1387"/>
                  </a:cubicBezTo>
                  <a:cubicBezTo>
                    <a:pt x="1059" y="1296"/>
                    <a:pt x="858" y="1168"/>
                    <a:pt x="657" y="1041"/>
                  </a:cubicBezTo>
                  <a:cubicBezTo>
                    <a:pt x="475" y="913"/>
                    <a:pt x="311" y="749"/>
                    <a:pt x="183" y="566"/>
                  </a:cubicBezTo>
                  <a:cubicBezTo>
                    <a:pt x="73" y="383"/>
                    <a:pt x="91" y="164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117"/>
            <p:cNvSpPr/>
            <p:nvPr/>
          </p:nvSpPr>
          <p:spPr>
            <a:xfrm>
              <a:off x="7110044" y="1447960"/>
              <a:ext cx="111882" cy="28458"/>
            </a:xfrm>
            <a:custGeom>
              <a:avLst/>
              <a:gdLst/>
              <a:ahLst/>
              <a:cxnLst/>
              <a:rect l="l" t="t" r="r" b="b"/>
              <a:pathLst>
                <a:path w="1553" h="395" extrusionOk="0">
                  <a:moveTo>
                    <a:pt x="1" y="0"/>
                  </a:moveTo>
                  <a:lnTo>
                    <a:pt x="1" y="0"/>
                  </a:lnTo>
                  <a:cubicBezTo>
                    <a:pt x="347" y="260"/>
                    <a:pt x="773" y="394"/>
                    <a:pt x="1206" y="394"/>
                  </a:cubicBezTo>
                  <a:cubicBezTo>
                    <a:pt x="1321" y="394"/>
                    <a:pt x="1437" y="385"/>
                    <a:pt x="1553" y="365"/>
                  </a:cubicBezTo>
                  <a:cubicBezTo>
                    <a:pt x="1023" y="311"/>
                    <a:pt x="494" y="18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117"/>
            <p:cNvSpPr/>
            <p:nvPr/>
          </p:nvSpPr>
          <p:spPr>
            <a:xfrm>
              <a:off x="6962786" y="1445294"/>
              <a:ext cx="51366" cy="73774"/>
            </a:xfrm>
            <a:custGeom>
              <a:avLst/>
              <a:gdLst/>
              <a:ahLst/>
              <a:cxnLst/>
              <a:rect l="l" t="t" r="r" b="b"/>
              <a:pathLst>
                <a:path w="713" h="1024" extrusionOk="0">
                  <a:moveTo>
                    <a:pt x="712" y="1"/>
                  </a:moveTo>
                  <a:lnTo>
                    <a:pt x="712" y="1"/>
                  </a:lnTo>
                  <a:cubicBezTo>
                    <a:pt x="621" y="37"/>
                    <a:pt x="530" y="92"/>
                    <a:pt x="457" y="147"/>
                  </a:cubicBezTo>
                  <a:cubicBezTo>
                    <a:pt x="256" y="293"/>
                    <a:pt x="110" y="494"/>
                    <a:pt x="55" y="731"/>
                  </a:cubicBezTo>
                  <a:cubicBezTo>
                    <a:pt x="19" y="822"/>
                    <a:pt x="0" y="932"/>
                    <a:pt x="0" y="1023"/>
                  </a:cubicBezTo>
                  <a:cubicBezTo>
                    <a:pt x="55" y="822"/>
                    <a:pt x="146" y="640"/>
                    <a:pt x="256" y="457"/>
                  </a:cubicBezTo>
                  <a:cubicBezTo>
                    <a:pt x="384" y="275"/>
                    <a:pt x="548" y="129"/>
                    <a:pt x="7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117"/>
            <p:cNvSpPr/>
            <p:nvPr/>
          </p:nvSpPr>
          <p:spPr>
            <a:xfrm>
              <a:off x="7074526" y="1525552"/>
              <a:ext cx="64550" cy="21109"/>
            </a:xfrm>
            <a:custGeom>
              <a:avLst/>
              <a:gdLst/>
              <a:ahLst/>
              <a:cxnLst/>
              <a:rect l="l" t="t" r="r" b="b"/>
              <a:pathLst>
                <a:path w="896" h="293" extrusionOk="0">
                  <a:moveTo>
                    <a:pt x="220" y="0"/>
                  </a:moveTo>
                  <a:cubicBezTo>
                    <a:pt x="129" y="0"/>
                    <a:pt x="19" y="0"/>
                    <a:pt x="19" y="128"/>
                  </a:cubicBezTo>
                  <a:cubicBezTo>
                    <a:pt x="1" y="256"/>
                    <a:pt x="110" y="274"/>
                    <a:pt x="202" y="274"/>
                  </a:cubicBezTo>
                  <a:cubicBezTo>
                    <a:pt x="366" y="292"/>
                    <a:pt x="512" y="292"/>
                    <a:pt x="658" y="292"/>
                  </a:cubicBezTo>
                  <a:cubicBezTo>
                    <a:pt x="768" y="292"/>
                    <a:pt x="895" y="292"/>
                    <a:pt x="895" y="165"/>
                  </a:cubicBezTo>
                  <a:cubicBezTo>
                    <a:pt x="895" y="37"/>
                    <a:pt x="804" y="19"/>
                    <a:pt x="695" y="19"/>
                  </a:cubicBezTo>
                  <a:cubicBezTo>
                    <a:pt x="549" y="19"/>
                    <a:pt x="384" y="0"/>
                    <a:pt x="220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117"/>
            <p:cNvSpPr/>
            <p:nvPr/>
          </p:nvSpPr>
          <p:spPr>
            <a:xfrm>
              <a:off x="6978564" y="1524255"/>
              <a:ext cx="47404" cy="19740"/>
            </a:xfrm>
            <a:custGeom>
              <a:avLst/>
              <a:gdLst/>
              <a:ahLst/>
              <a:cxnLst/>
              <a:rect l="l" t="t" r="r" b="b"/>
              <a:pathLst>
                <a:path w="658" h="274" extrusionOk="0">
                  <a:moveTo>
                    <a:pt x="146" y="0"/>
                  </a:moveTo>
                  <a:cubicBezTo>
                    <a:pt x="73" y="0"/>
                    <a:pt x="19" y="55"/>
                    <a:pt x="0" y="128"/>
                  </a:cubicBezTo>
                  <a:cubicBezTo>
                    <a:pt x="0" y="237"/>
                    <a:pt x="19" y="274"/>
                    <a:pt x="146" y="274"/>
                  </a:cubicBezTo>
                  <a:lnTo>
                    <a:pt x="511" y="274"/>
                  </a:lnTo>
                  <a:cubicBezTo>
                    <a:pt x="584" y="274"/>
                    <a:pt x="639" y="274"/>
                    <a:pt x="657" y="183"/>
                  </a:cubicBezTo>
                  <a:cubicBezTo>
                    <a:pt x="657" y="73"/>
                    <a:pt x="639" y="37"/>
                    <a:pt x="511" y="18"/>
                  </a:cubicBezTo>
                  <a:cubicBezTo>
                    <a:pt x="384" y="0"/>
                    <a:pt x="274" y="0"/>
                    <a:pt x="146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117"/>
            <p:cNvSpPr/>
            <p:nvPr/>
          </p:nvSpPr>
          <p:spPr>
            <a:xfrm>
              <a:off x="7092969" y="1575335"/>
              <a:ext cx="22405" cy="21325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75" y="0"/>
                  </a:moveTo>
                  <a:cubicBezTo>
                    <a:pt x="166" y="0"/>
                    <a:pt x="156" y="1"/>
                    <a:pt x="147" y="3"/>
                  </a:cubicBezTo>
                  <a:cubicBezTo>
                    <a:pt x="74" y="3"/>
                    <a:pt x="19" y="58"/>
                    <a:pt x="19" y="131"/>
                  </a:cubicBezTo>
                  <a:cubicBezTo>
                    <a:pt x="1" y="222"/>
                    <a:pt x="74" y="295"/>
                    <a:pt x="165" y="295"/>
                  </a:cubicBezTo>
                  <a:cubicBezTo>
                    <a:pt x="238" y="295"/>
                    <a:pt x="311" y="222"/>
                    <a:pt x="311" y="131"/>
                  </a:cubicBezTo>
                  <a:cubicBezTo>
                    <a:pt x="311" y="65"/>
                    <a:pt x="252" y="0"/>
                    <a:pt x="175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117"/>
            <p:cNvSpPr/>
            <p:nvPr/>
          </p:nvSpPr>
          <p:spPr>
            <a:xfrm>
              <a:off x="6997583" y="1573678"/>
              <a:ext cx="22982" cy="20605"/>
            </a:xfrm>
            <a:custGeom>
              <a:avLst/>
              <a:gdLst/>
              <a:ahLst/>
              <a:cxnLst/>
              <a:rect l="l" t="t" r="r" b="b"/>
              <a:pathLst>
                <a:path w="319" h="286" extrusionOk="0">
                  <a:moveTo>
                    <a:pt x="151" y="0"/>
                  </a:moveTo>
                  <a:cubicBezTo>
                    <a:pt x="74" y="0"/>
                    <a:pt x="0" y="56"/>
                    <a:pt x="10" y="154"/>
                  </a:cubicBezTo>
                  <a:cubicBezTo>
                    <a:pt x="10" y="233"/>
                    <a:pt x="66" y="285"/>
                    <a:pt x="128" y="285"/>
                  </a:cubicBezTo>
                  <a:cubicBezTo>
                    <a:pt x="137" y="285"/>
                    <a:pt x="147" y="284"/>
                    <a:pt x="156" y="282"/>
                  </a:cubicBezTo>
                  <a:cubicBezTo>
                    <a:pt x="166" y="283"/>
                    <a:pt x="175" y="284"/>
                    <a:pt x="184" y="284"/>
                  </a:cubicBezTo>
                  <a:cubicBezTo>
                    <a:pt x="262" y="284"/>
                    <a:pt x="319" y="217"/>
                    <a:pt x="302" y="136"/>
                  </a:cubicBezTo>
                  <a:cubicBezTo>
                    <a:pt x="285" y="42"/>
                    <a:pt x="217" y="0"/>
                    <a:pt x="151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117"/>
            <p:cNvSpPr/>
            <p:nvPr/>
          </p:nvSpPr>
          <p:spPr>
            <a:xfrm>
              <a:off x="6747088" y="2632950"/>
              <a:ext cx="756302" cy="1824179"/>
            </a:xfrm>
            <a:custGeom>
              <a:avLst/>
              <a:gdLst/>
              <a:ahLst/>
              <a:cxnLst/>
              <a:rect l="l" t="t" r="r" b="b"/>
              <a:pathLst>
                <a:path w="10498" h="25320" extrusionOk="0">
                  <a:moveTo>
                    <a:pt x="2355" y="0"/>
                  </a:moveTo>
                  <a:cubicBezTo>
                    <a:pt x="2173" y="292"/>
                    <a:pt x="2008" y="621"/>
                    <a:pt x="1881" y="931"/>
                  </a:cubicBezTo>
                  <a:cubicBezTo>
                    <a:pt x="1169" y="2465"/>
                    <a:pt x="767" y="4126"/>
                    <a:pt x="658" y="5805"/>
                  </a:cubicBezTo>
                  <a:cubicBezTo>
                    <a:pt x="548" y="8215"/>
                    <a:pt x="0" y="25320"/>
                    <a:pt x="0" y="25320"/>
                  </a:cubicBezTo>
                  <a:lnTo>
                    <a:pt x="10497" y="25320"/>
                  </a:lnTo>
                  <a:cubicBezTo>
                    <a:pt x="10497" y="25320"/>
                    <a:pt x="10333" y="7357"/>
                    <a:pt x="9931" y="4874"/>
                  </a:cubicBezTo>
                  <a:cubicBezTo>
                    <a:pt x="9712" y="3523"/>
                    <a:pt x="9347" y="2209"/>
                    <a:pt x="8854" y="931"/>
                  </a:cubicBezTo>
                  <a:cubicBezTo>
                    <a:pt x="8635" y="347"/>
                    <a:pt x="8489" y="0"/>
                    <a:pt x="8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117"/>
            <p:cNvSpPr/>
            <p:nvPr/>
          </p:nvSpPr>
          <p:spPr>
            <a:xfrm>
              <a:off x="6881233" y="2632950"/>
              <a:ext cx="503793" cy="59221"/>
            </a:xfrm>
            <a:custGeom>
              <a:avLst/>
              <a:gdLst/>
              <a:ahLst/>
              <a:cxnLst/>
              <a:rect l="l" t="t" r="r" b="b"/>
              <a:pathLst>
                <a:path w="6993" h="822" extrusionOk="0">
                  <a:moveTo>
                    <a:pt x="493" y="0"/>
                  </a:moveTo>
                  <a:cubicBezTo>
                    <a:pt x="311" y="274"/>
                    <a:pt x="146" y="548"/>
                    <a:pt x="0" y="822"/>
                  </a:cubicBezTo>
                  <a:lnTo>
                    <a:pt x="6992" y="822"/>
                  </a:lnTo>
                  <a:cubicBezTo>
                    <a:pt x="6773" y="310"/>
                    <a:pt x="6627" y="0"/>
                    <a:pt x="6627" y="0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117"/>
            <p:cNvSpPr/>
            <p:nvPr/>
          </p:nvSpPr>
          <p:spPr>
            <a:xfrm>
              <a:off x="7262632" y="2632950"/>
              <a:ext cx="14553" cy="85517"/>
            </a:xfrm>
            <a:custGeom>
              <a:avLst/>
              <a:gdLst/>
              <a:ahLst/>
              <a:cxnLst/>
              <a:rect l="l" t="t" r="r" b="b"/>
              <a:pathLst>
                <a:path w="202" h="1187" extrusionOk="0">
                  <a:moveTo>
                    <a:pt x="0" y="0"/>
                  </a:moveTo>
                  <a:lnTo>
                    <a:pt x="37" y="822"/>
                  </a:lnTo>
                  <a:lnTo>
                    <a:pt x="55" y="1187"/>
                  </a:lnTo>
                  <a:lnTo>
                    <a:pt x="201" y="1187"/>
                  </a:lnTo>
                  <a:lnTo>
                    <a:pt x="183" y="822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117"/>
            <p:cNvSpPr/>
            <p:nvPr/>
          </p:nvSpPr>
          <p:spPr>
            <a:xfrm>
              <a:off x="6915454" y="2632950"/>
              <a:ext cx="14481" cy="85517"/>
            </a:xfrm>
            <a:custGeom>
              <a:avLst/>
              <a:gdLst/>
              <a:ahLst/>
              <a:cxnLst/>
              <a:rect l="l" t="t" r="r" b="b"/>
              <a:pathLst>
                <a:path w="201" h="1187" extrusionOk="0">
                  <a:moveTo>
                    <a:pt x="55" y="0"/>
                  </a:moveTo>
                  <a:lnTo>
                    <a:pt x="18" y="822"/>
                  </a:lnTo>
                  <a:lnTo>
                    <a:pt x="0" y="1187"/>
                  </a:lnTo>
                  <a:lnTo>
                    <a:pt x="146" y="1187"/>
                  </a:lnTo>
                  <a:lnTo>
                    <a:pt x="164" y="82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117"/>
            <p:cNvSpPr/>
            <p:nvPr/>
          </p:nvSpPr>
          <p:spPr>
            <a:xfrm>
              <a:off x="7061414" y="3114280"/>
              <a:ext cx="21108" cy="1331031"/>
            </a:xfrm>
            <a:custGeom>
              <a:avLst/>
              <a:gdLst/>
              <a:ahLst/>
              <a:cxnLst/>
              <a:rect l="l" t="t" r="r" b="b"/>
              <a:pathLst>
                <a:path w="293" h="18475" extrusionOk="0">
                  <a:moveTo>
                    <a:pt x="219" y="0"/>
                  </a:moveTo>
                  <a:cubicBezTo>
                    <a:pt x="183" y="0"/>
                    <a:pt x="165" y="37"/>
                    <a:pt x="165" y="92"/>
                  </a:cubicBezTo>
                  <a:lnTo>
                    <a:pt x="0" y="18402"/>
                  </a:lnTo>
                  <a:cubicBezTo>
                    <a:pt x="0" y="18438"/>
                    <a:pt x="37" y="18475"/>
                    <a:pt x="73" y="18475"/>
                  </a:cubicBezTo>
                  <a:cubicBezTo>
                    <a:pt x="110" y="18475"/>
                    <a:pt x="146" y="18438"/>
                    <a:pt x="146" y="18402"/>
                  </a:cubicBezTo>
                  <a:lnTo>
                    <a:pt x="292" y="92"/>
                  </a:lnTo>
                  <a:cubicBezTo>
                    <a:pt x="292" y="55"/>
                    <a:pt x="274" y="19"/>
                    <a:pt x="219" y="0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117"/>
            <p:cNvSpPr/>
            <p:nvPr/>
          </p:nvSpPr>
          <p:spPr>
            <a:xfrm>
              <a:off x="7361260" y="2037501"/>
              <a:ext cx="278877" cy="441780"/>
            </a:xfrm>
            <a:custGeom>
              <a:avLst/>
              <a:gdLst/>
              <a:ahLst/>
              <a:cxnLst/>
              <a:rect l="l" t="t" r="r" b="b"/>
              <a:pathLst>
                <a:path w="3871" h="6132" extrusionOk="0">
                  <a:moveTo>
                    <a:pt x="1297" y="0"/>
                  </a:moveTo>
                  <a:cubicBezTo>
                    <a:pt x="859" y="0"/>
                    <a:pt x="374" y="213"/>
                    <a:pt x="1" y="945"/>
                  </a:cubicBezTo>
                  <a:cubicBezTo>
                    <a:pt x="1" y="945"/>
                    <a:pt x="786" y="4139"/>
                    <a:pt x="1625" y="5600"/>
                  </a:cubicBezTo>
                  <a:cubicBezTo>
                    <a:pt x="1625" y="5600"/>
                    <a:pt x="2334" y="6131"/>
                    <a:pt x="3113" y="6131"/>
                  </a:cubicBezTo>
                  <a:cubicBezTo>
                    <a:pt x="3366" y="6131"/>
                    <a:pt x="3625" y="6076"/>
                    <a:pt x="3871" y="5928"/>
                  </a:cubicBezTo>
                  <a:cubicBezTo>
                    <a:pt x="3871" y="5928"/>
                    <a:pt x="3652" y="2734"/>
                    <a:pt x="2428" y="415"/>
                  </a:cubicBezTo>
                  <a:cubicBezTo>
                    <a:pt x="2428" y="415"/>
                    <a:pt x="1908" y="0"/>
                    <a:pt x="1297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117"/>
            <p:cNvSpPr/>
            <p:nvPr/>
          </p:nvSpPr>
          <p:spPr>
            <a:xfrm>
              <a:off x="6569500" y="1834047"/>
              <a:ext cx="446519" cy="578017"/>
            </a:xfrm>
            <a:custGeom>
              <a:avLst/>
              <a:gdLst/>
              <a:ahLst/>
              <a:cxnLst/>
              <a:rect l="l" t="t" r="r" b="b"/>
              <a:pathLst>
                <a:path w="6198" h="8023" extrusionOk="0">
                  <a:moveTo>
                    <a:pt x="4953" y="0"/>
                  </a:moveTo>
                  <a:cubicBezTo>
                    <a:pt x="4441" y="0"/>
                    <a:pt x="3920" y="198"/>
                    <a:pt x="3871" y="264"/>
                  </a:cubicBezTo>
                  <a:cubicBezTo>
                    <a:pt x="3159" y="702"/>
                    <a:pt x="2192" y="2527"/>
                    <a:pt x="749" y="5558"/>
                  </a:cubicBezTo>
                  <a:cubicBezTo>
                    <a:pt x="421" y="6233"/>
                    <a:pt x="165" y="6927"/>
                    <a:pt x="1" y="7657"/>
                  </a:cubicBezTo>
                  <a:cubicBezTo>
                    <a:pt x="354" y="7901"/>
                    <a:pt x="764" y="8022"/>
                    <a:pt x="1181" y="8022"/>
                  </a:cubicBezTo>
                  <a:cubicBezTo>
                    <a:pt x="1390" y="8022"/>
                    <a:pt x="1601" y="7992"/>
                    <a:pt x="1808" y="7931"/>
                  </a:cubicBezTo>
                  <a:cubicBezTo>
                    <a:pt x="2958" y="7109"/>
                    <a:pt x="5788" y="2254"/>
                    <a:pt x="5916" y="1505"/>
                  </a:cubicBezTo>
                  <a:cubicBezTo>
                    <a:pt x="6197" y="298"/>
                    <a:pt x="5581" y="0"/>
                    <a:pt x="4953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117"/>
            <p:cNvSpPr/>
            <p:nvPr/>
          </p:nvSpPr>
          <p:spPr>
            <a:xfrm>
              <a:off x="6616905" y="1817333"/>
              <a:ext cx="438018" cy="517139"/>
            </a:xfrm>
            <a:custGeom>
              <a:avLst/>
              <a:gdLst/>
              <a:ahLst/>
              <a:cxnLst/>
              <a:rect l="l" t="t" r="r" b="b"/>
              <a:pathLst>
                <a:path w="6080" h="7178" extrusionOk="0">
                  <a:moveTo>
                    <a:pt x="4170" y="1"/>
                  </a:moveTo>
                  <a:cubicBezTo>
                    <a:pt x="3543" y="1"/>
                    <a:pt x="2940" y="317"/>
                    <a:pt x="2592" y="879"/>
                  </a:cubicBezTo>
                  <a:cubicBezTo>
                    <a:pt x="1625" y="2267"/>
                    <a:pt x="749" y="3709"/>
                    <a:pt x="0" y="5224"/>
                  </a:cubicBezTo>
                  <a:cubicBezTo>
                    <a:pt x="676" y="5918"/>
                    <a:pt x="2428" y="7177"/>
                    <a:pt x="3761" y="7177"/>
                  </a:cubicBezTo>
                  <a:lnTo>
                    <a:pt x="5897" y="1591"/>
                  </a:lnTo>
                  <a:cubicBezTo>
                    <a:pt x="6079" y="423"/>
                    <a:pt x="4856" y="131"/>
                    <a:pt x="4856" y="131"/>
                  </a:cubicBezTo>
                  <a:cubicBezTo>
                    <a:pt x="4632" y="43"/>
                    <a:pt x="4399" y="1"/>
                    <a:pt x="4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117"/>
            <p:cNvSpPr/>
            <p:nvPr/>
          </p:nvSpPr>
          <p:spPr>
            <a:xfrm>
              <a:off x="6758903" y="1774106"/>
              <a:ext cx="714229" cy="1241840"/>
            </a:xfrm>
            <a:custGeom>
              <a:avLst/>
              <a:gdLst/>
              <a:ahLst/>
              <a:cxnLst/>
              <a:rect l="l" t="t" r="r" b="b"/>
              <a:pathLst>
                <a:path w="9914" h="17237" extrusionOk="0">
                  <a:moveTo>
                    <a:pt x="3670" y="1"/>
                  </a:moveTo>
                  <a:lnTo>
                    <a:pt x="1753" y="694"/>
                  </a:lnTo>
                  <a:cubicBezTo>
                    <a:pt x="1133" y="1096"/>
                    <a:pt x="749" y="1771"/>
                    <a:pt x="749" y="2520"/>
                  </a:cubicBezTo>
                  <a:lnTo>
                    <a:pt x="749" y="7759"/>
                  </a:lnTo>
                  <a:lnTo>
                    <a:pt x="749" y="7777"/>
                  </a:lnTo>
                  <a:cubicBezTo>
                    <a:pt x="658" y="9128"/>
                    <a:pt x="475" y="10169"/>
                    <a:pt x="402" y="11501"/>
                  </a:cubicBezTo>
                  <a:cubicBezTo>
                    <a:pt x="348" y="12304"/>
                    <a:pt x="129" y="13747"/>
                    <a:pt x="1" y="15974"/>
                  </a:cubicBezTo>
                  <a:cubicBezTo>
                    <a:pt x="1" y="15974"/>
                    <a:pt x="1336" y="17237"/>
                    <a:pt x="5107" y="17237"/>
                  </a:cubicBezTo>
                  <a:cubicBezTo>
                    <a:pt x="6364" y="17237"/>
                    <a:pt x="7891" y="17096"/>
                    <a:pt x="9731" y="16722"/>
                  </a:cubicBezTo>
                  <a:cubicBezTo>
                    <a:pt x="9676" y="16394"/>
                    <a:pt x="9402" y="14532"/>
                    <a:pt x="9384" y="14203"/>
                  </a:cubicBezTo>
                  <a:lnTo>
                    <a:pt x="9220" y="11410"/>
                  </a:lnTo>
                  <a:cubicBezTo>
                    <a:pt x="9147" y="10187"/>
                    <a:pt x="9256" y="8781"/>
                    <a:pt x="9000" y="7576"/>
                  </a:cubicBezTo>
                  <a:lnTo>
                    <a:pt x="9694" y="2574"/>
                  </a:lnTo>
                  <a:cubicBezTo>
                    <a:pt x="9913" y="1570"/>
                    <a:pt x="9037" y="986"/>
                    <a:pt x="9037" y="986"/>
                  </a:cubicBezTo>
                  <a:lnTo>
                    <a:pt x="6627" y="1"/>
                  </a:lnTo>
                  <a:lnTo>
                    <a:pt x="4583" y="1570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117"/>
            <p:cNvSpPr/>
            <p:nvPr/>
          </p:nvSpPr>
          <p:spPr>
            <a:xfrm>
              <a:off x="6569500" y="2325680"/>
              <a:ext cx="293357" cy="448048"/>
            </a:xfrm>
            <a:custGeom>
              <a:avLst/>
              <a:gdLst/>
              <a:ahLst/>
              <a:cxnLst/>
              <a:rect l="l" t="t" r="r" b="b"/>
              <a:pathLst>
                <a:path w="4072" h="6219" extrusionOk="0">
                  <a:moveTo>
                    <a:pt x="1130" y="0"/>
                  </a:moveTo>
                  <a:cubicBezTo>
                    <a:pt x="708" y="0"/>
                    <a:pt x="270" y="190"/>
                    <a:pt x="1" y="833"/>
                  </a:cubicBezTo>
                  <a:cubicBezTo>
                    <a:pt x="384" y="3097"/>
                    <a:pt x="1644" y="4338"/>
                    <a:pt x="3561" y="6218"/>
                  </a:cubicBezTo>
                  <a:lnTo>
                    <a:pt x="4072" y="5598"/>
                  </a:lnTo>
                  <a:cubicBezTo>
                    <a:pt x="3433" y="4813"/>
                    <a:pt x="2192" y="1253"/>
                    <a:pt x="2319" y="395"/>
                  </a:cubicBezTo>
                  <a:cubicBezTo>
                    <a:pt x="2319" y="395"/>
                    <a:pt x="1740" y="0"/>
                    <a:pt x="1130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117"/>
            <p:cNvSpPr/>
            <p:nvPr/>
          </p:nvSpPr>
          <p:spPr>
            <a:xfrm>
              <a:off x="7300743" y="2386990"/>
              <a:ext cx="339392" cy="390700"/>
            </a:xfrm>
            <a:custGeom>
              <a:avLst/>
              <a:gdLst/>
              <a:ahLst/>
              <a:cxnLst/>
              <a:rect l="l" t="t" r="r" b="b"/>
              <a:pathLst>
                <a:path w="4711" h="5423" extrusionOk="0">
                  <a:moveTo>
                    <a:pt x="3688" y="1"/>
                  </a:moveTo>
                  <a:cubicBezTo>
                    <a:pt x="3104" y="1"/>
                    <a:pt x="2494" y="392"/>
                    <a:pt x="2483" y="402"/>
                  </a:cubicBezTo>
                  <a:cubicBezTo>
                    <a:pt x="2410" y="2282"/>
                    <a:pt x="457" y="4400"/>
                    <a:pt x="1" y="4838"/>
                  </a:cubicBezTo>
                  <a:lnTo>
                    <a:pt x="348" y="5422"/>
                  </a:lnTo>
                  <a:cubicBezTo>
                    <a:pt x="2794" y="3852"/>
                    <a:pt x="3798" y="2958"/>
                    <a:pt x="4711" y="1077"/>
                  </a:cubicBezTo>
                  <a:cubicBezTo>
                    <a:pt x="4583" y="238"/>
                    <a:pt x="4143" y="1"/>
                    <a:pt x="3688" y="1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117"/>
            <p:cNvSpPr/>
            <p:nvPr/>
          </p:nvSpPr>
          <p:spPr>
            <a:xfrm>
              <a:off x="7152693" y="2731579"/>
              <a:ext cx="187599" cy="157202"/>
            </a:xfrm>
            <a:custGeom>
              <a:avLst/>
              <a:gdLst/>
              <a:ahLst/>
              <a:cxnLst/>
              <a:rect l="l" t="t" r="r" b="b"/>
              <a:pathLst>
                <a:path w="2604" h="2182" extrusionOk="0">
                  <a:moveTo>
                    <a:pt x="1490" y="0"/>
                  </a:moveTo>
                  <a:lnTo>
                    <a:pt x="650" y="18"/>
                  </a:lnTo>
                  <a:cubicBezTo>
                    <a:pt x="614" y="329"/>
                    <a:pt x="1198" y="365"/>
                    <a:pt x="1198" y="365"/>
                  </a:cubicBezTo>
                  <a:cubicBezTo>
                    <a:pt x="942" y="712"/>
                    <a:pt x="687" y="1022"/>
                    <a:pt x="413" y="1333"/>
                  </a:cubicBezTo>
                  <a:cubicBezTo>
                    <a:pt x="285" y="1461"/>
                    <a:pt x="176" y="1607"/>
                    <a:pt x="66" y="1753"/>
                  </a:cubicBezTo>
                  <a:cubicBezTo>
                    <a:pt x="66" y="1753"/>
                    <a:pt x="0" y="1900"/>
                    <a:pt x="149" y="1900"/>
                  </a:cubicBezTo>
                  <a:cubicBezTo>
                    <a:pt x="157" y="1900"/>
                    <a:pt x="166" y="1900"/>
                    <a:pt x="176" y="1899"/>
                  </a:cubicBezTo>
                  <a:lnTo>
                    <a:pt x="176" y="1899"/>
                  </a:lnTo>
                  <a:cubicBezTo>
                    <a:pt x="48" y="2100"/>
                    <a:pt x="285" y="2118"/>
                    <a:pt x="285" y="2118"/>
                  </a:cubicBezTo>
                  <a:cubicBezTo>
                    <a:pt x="340" y="2089"/>
                    <a:pt x="395" y="2059"/>
                    <a:pt x="449" y="2028"/>
                  </a:cubicBezTo>
                  <a:lnTo>
                    <a:pt x="449" y="2028"/>
                  </a:lnTo>
                  <a:cubicBezTo>
                    <a:pt x="413" y="2173"/>
                    <a:pt x="486" y="2173"/>
                    <a:pt x="486" y="2173"/>
                  </a:cubicBezTo>
                  <a:cubicBezTo>
                    <a:pt x="513" y="2179"/>
                    <a:pt x="541" y="2182"/>
                    <a:pt x="570" y="2182"/>
                  </a:cubicBezTo>
                  <a:cubicBezTo>
                    <a:pt x="676" y="2182"/>
                    <a:pt x="793" y="2142"/>
                    <a:pt x="907" y="2085"/>
                  </a:cubicBezTo>
                  <a:lnTo>
                    <a:pt x="907" y="2085"/>
                  </a:lnTo>
                  <a:cubicBezTo>
                    <a:pt x="856" y="2153"/>
                    <a:pt x="866" y="2179"/>
                    <a:pt x="910" y="2179"/>
                  </a:cubicBezTo>
                  <a:cubicBezTo>
                    <a:pt x="1036" y="2179"/>
                    <a:pt x="1435" y="1972"/>
                    <a:pt x="1435" y="1972"/>
                  </a:cubicBezTo>
                  <a:cubicBezTo>
                    <a:pt x="1745" y="1734"/>
                    <a:pt x="2001" y="1479"/>
                    <a:pt x="2238" y="1169"/>
                  </a:cubicBezTo>
                  <a:lnTo>
                    <a:pt x="2603" y="402"/>
                  </a:lnTo>
                  <a:lnTo>
                    <a:pt x="2311" y="37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117"/>
            <p:cNvSpPr/>
            <p:nvPr/>
          </p:nvSpPr>
          <p:spPr>
            <a:xfrm>
              <a:off x="7265226" y="1841180"/>
              <a:ext cx="365688" cy="477514"/>
            </a:xfrm>
            <a:custGeom>
              <a:avLst/>
              <a:gdLst/>
              <a:ahLst/>
              <a:cxnLst/>
              <a:rect l="l" t="t" r="r" b="b"/>
              <a:pathLst>
                <a:path w="5076" h="6628" extrusionOk="0">
                  <a:moveTo>
                    <a:pt x="1881" y="1"/>
                  </a:moveTo>
                  <a:cubicBezTo>
                    <a:pt x="1881" y="1"/>
                    <a:pt x="1" y="932"/>
                    <a:pt x="877" y="3469"/>
                  </a:cubicBezTo>
                  <a:cubicBezTo>
                    <a:pt x="877" y="3469"/>
                    <a:pt x="1480" y="5057"/>
                    <a:pt x="1972" y="6627"/>
                  </a:cubicBezTo>
                  <a:cubicBezTo>
                    <a:pt x="3104" y="6481"/>
                    <a:pt x="4181" y="6006"/>
                    <a:pt x="5076" y="5276"/>
                  </a:cubicBezTo>
                  <a:cubicBezTo>
                    <a:pt x="4273" y="2958"/>
                    <a:pt x="3634" y="329"/>
                    <a:pt x="1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117"/>
            <p:cNvSpPr/>
            <p:nvPr/>
          </p:nvSpPr>
          <p:spPr>
            <a:xfrm>
              <a:off x="6818123" y="2728914"/>
              <a:ext cx="187599" cy="157562"/>
            </a:xfrm>
            <a:custGeom>
              <a:avLst/>
              <a:gdLst/>
              <a:ahLst/>
              <a:cxnLst/>
              <a:rect l="l" t="t" r="r" b="b"/>
              <a:pathLst>
                <a:path w="2604" h="2187" extrusionOk="0">
                  <a:moveTo>
                    <a:pt x="1114" y="1"/>
                  </a:moveTo>
                  <a:lnTo>
                    <a:pt x="292" y="55"/>
                  </a:lnTo>
                  <a:lnTo>
                    <a:pt x="0" y="402"/>
                  </a:lnTo>
                  <a:lnTo>
                    <a:pt x="365" y="1169"/>
                  </a:lnTo>
                  <a:cubicBezTo>
                    <a:pt x="603" y="1461"/>
                    <a:pt x="858" y="1735"/>
                    <a:pt x="1169" y="1954"/>
                  </a:cubicBezTo>
                  <a:cubicBezTo>
                    <a:pt x="1169" y="1954"/>
                    <a:pt x="1578" y="2174"/>
                    <a:pt x="1698" y="2174"/>
                  </a:cubicBezTo>
                  <a:cubicBezTo>
                    <a:pt x="1733" y="2174"/>
                    <a:pt x="1744" y="2155"/>
                    <a:pt x="1711" y="2105"/>
                  </a:cubicBezTo>
                  <a:lnTo>
                    <a:pt x="1711" y="2105"/>
                  </a:lnTo>
                  <a:cubicBezTo>
                    <a:pt x="1815" y="2154"/>
                    <a:pt x="1921" y="2186"/>
                    <a:pt x="2017" y="2186"/>
                  </a:cubicBezTo>
                  <a:cubicBezTo>
                    <a:pt x="2052" y="2186"/>
                    <a:pt x="2086" y="2182"/>
                    <a:pt x="2118" y="2173"/>
                  </a:cubicBezTo>
                  <a:cubicBezTo>
                    <a:pt x="2118" y="2173"/>
                    <a:pt x="2190" y="2173"/>
                    <a:pt x="2155" y="2047"/>
                  </a:cubicBezTo>
                  <a:lnTo>
                    <a:pt x="2155" y="2047"/>
                  </a:lnTo>
                  <a:cubicBezTo>
                    <a:pt x="2209" y="2078"/>
                    <a:pt x="2263" y="2108"/>
                    <a:pt x="2319" y="2137"/>
                  </a:cubicBezTo>
                  <a:cubicBezTo>
                    <a:pt x="2319" y="2137"/>
                    <a:pt x="2556" y="2118"/>
                    <a:pt x="2428" y="1917"/>
                  </a:cubicBezTo>
                  <a:lnTo>
                    <a:pt x="2428" y="1917"/>
                  </a:lnTo>
                  <a:cubicBezTo>
                    <a:pt x="2438" y="1918"/>
                    <a:pt x="2447" y="1919"/>
                    <a:pt x="2455" y="1919"/>
                  </a:cubicBezTo>
                  <a:cubicBezTo>
                    <a:pt x="2603" y="1919"/>
                    <a:pt x="2538" y="1771"/>
                    <a:pt x="2538" y="1771"/>
                  </a:cubicBezTo>
                  <a:cubicBezTo>
                    <a:pt x="2428" y="1625"/>
                    <a:pt x="2319" y="1479"/>
                    <a:pt x="2191" y="1352"/>
                  </a:cubicBezTo>
                  <a:cubicBezTo>
                    <a:pt x="1917" y="1041"/>
                    <a:pt x="1661" y="713"/>
                    <a:pt x="1406" y="384"/>
                  </a:cubicBezTo>
                  <a:cubicBezTo>
                    <a:pt x="1406" y="384"/>
                    <a:pt x="1990" y="348"/>
                    <a:pt x="1953" y="37"/>
                  </a:cubicBezTo>
                  <a:lnTo>
                    <a:pt x="1114" y="1"/>
                  </a:ln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117"/>
            <p:cNvSpPr/>
            <p:nvPr/>
          </p:nvSpPr>
          <p:spPr>
            <a:xfrm>
              <a:off x="7139005" y="2703914"/>
              <a:ext cx="218361" cy="261739"/>
            </a:xfrm>
            <a:custGeom>
              <a:avLst/>
              <a:gdLst/>
              <a:ahLst/>
              <a:cxnLst/>
              <a:rect l="l" t="t" r="r" b="b"/>
              <a:pathLst>
                <a:path w="3031" h="3633" extrusionOk="0">
                  <a:moveTo>
                    <a:pt x="676" y="1"/>
                  </a:moveTo>
                  <a:cubicBezTo>
                    <a:pt x="603" y="384"/>
                    <a:pt x="439" y="768"/>
                    <a:pt x="329" y="1133"/>
                  </a:cubicBezTo>
                  <a:cubicBezTo>
                    <a:pt x="219" y="1498"/>
                    <a:pt x="128" y="1808"/>
                    <a:pt x="19" y="2137"/>
                  </a:cubicBezTo>
                  <a:cubicBezTo>
                    <a:pt x="0" y="2210"/>
                    <a:pt x="0" y="2264"/>
                    <a:pt x="0" y="2337"/>
                  </a:cubicBezTo>
                  <a:cubicBezTo>
                    <a:pt x="19" y="2447"/>
                    <a:pt x="128" y="2538"/>
                    <a:pt x="238" y="2666"/>
                  </a:cubicBezTo>
                  <a:cubicBezTo>
                    <a:pt x="347" y="2794"/>
                    <a:pt x="439" y="2903"/>
                    <a:pt x="548" y="3013"/>
                  </a:cubicBezTo>
                  <a:cubicBezTo>
                    <a:pt x="712" y="3232"/>
                    <a:pt x="913" y="3433"/>
                    <a:pt x="1132" y="3615"/>
                  </a:cubicBezTo>
                  <a:cubicBezTo>
                    <a:pt x="1154" y="3628"/>
                    <a:pt x="1181" y="3633"/>
                    <a:pt x="1212" y="3633"/>
                  </a:cubicBezTo>
                  <a:cubicBezTo>
                    <a:pt x="1413" y="3633"/>
                    <a:pt x="1772" y="3407"/>
                    <a:pt x="1899" y="3360"/>
                  </a:cubicBezTo>
                  <a:cubicBezTo>
                    <a:pt x="2100" y="3269"/>
                    <a:pt x="2301" y="3159"/>
                    <a:pt x="2483" y="3049"/>
                  </a:cubicBezTo>
                  <a:cubicBezTo>
                    <a:pt x="2629" y="2940"/>
                    <a:pt x="2629" y="2630"/>
                    <a:pt x="2647" y="2465"/>
                  </a:cubicBezTo>
                  <a:cubicBezTo>
                    <a:pt x="2702" y="2264"/>
                    <a:pt x="2757" y="2064"/>
                    <a:pt x="2793" y="1863"/>
                  </a:cubicBezTo>
                  <a:cubicBezTo>
                    <a:pt x="2885" y="1461"/>
                    <a:pt x="2958" y="1078"/>
                    <a:pt x="3031" y="676"/>
                  </a:cubicBezTo>
                  <a:cubicBezTo>
                    <a:pt x="2209" y="640"/>
                    <a:pt x="1315" y="457"/>
                    <a:pt x="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117"/>
            <p:cNvSpPr/>
            <p:nvPr/>
          </p:nvSpPr>
          <p:spPr>
            <a:xfrm>
              <a:off x="6816754" y="2692099"/>
              <a:ext cx="240766" cy="251293"/>
            </a:xfrm>
            <a:custGeom>
              <a:avLst/>
              <a:gdLst/>
              <a:ahLst/>
              <a:cxnLst/>
              <a:rect l="l" t="t" r="r" b="b"/>
              <a:pathLst>
                <a:path w="3342" h="3488" extrusionOk="0">
                  <a:moveTo>
                    <a:pt x="2265" y="1"/>
                  </a:moveTo>
                  <a:cubicBezTo>
                    <a:pt x="1589" y="475"/>
                    <a:pt x="786" y="877"/>
                    <a:pt x="1" y="913"/>
                  </a:cubicBezTo>
                  <a:cubicBezTo>
                    <a:pt x="165" y="1260"/>
                    <a:pt x="257" y="1662"/>
                    <a:pt x="403" y="2027"/>
                  </a:cubicBezTo>
                  <a:cubicBezTo>
                    <a:pt x="549" y="2374"/>
                    <a:pt x="676" y="2684"/>
                    <a:pt x="786" y="3013"/>
                  </a:cubicBezTo>
                  <a:cubicBezTo>
                    <a:pt x="822" y="3067"/>
                    <a:pt x="841" y="3122"/>
                    <a:pt x="895" y="3177"/>
                  </a:cubicBezTo>
                  <a:cubicBezTo>
                    <a:pt x="1005" y="3250"/>
                    <a:pt x="1151" y="3286"/>
                    <a:pt x="1279" y="3305"/>
                  </a:cubicBezTo>
                  <a:cubicBezTo>
                    <a:pt x="1425" y="3323"/>
                    <a:pt x="1589" y="3341"/>
                    <a:pt x="1735" y="3378"/>
                  </a:cubicBezTo>
                  <a:cubicBezTo>
                    <a:pt x="2009" y="3433"/>
                    <a:pt x="2283" y="3487"/>
                    <a:pt x="2575" y="3487"/>
                  </a:cubicBezTo>
                  <a:cubicBezTo>
                    <a:pt x="2757" y="3469"/>
                    <a:pt x="2958" y="2958"/>
                    <a:pt x="3031" y="2812"/>
                  </a:cubicBezTo>
                  <a:cubicBezTo>
                    <a:pt x="3141" y="2611"/>
                    <a:pt x="3232" y="2410"/>
                    <a:pt x="3305" y="2209"/>
                  </a:cubicBezTo>
                  <a:cubicBezTo>
                    <a:pt x="3342" y="2045"/>
                    <a:pt x="3141" y="1790"/>
                    <a:pt x="3068" y="1644"/>
                  </a:cubicBezTo>
                  <a:lnTo>
                    <a:pt x="2794" y="1078"/>
                  </a:lnTo>
                  <a:cubicBezTo>
                    <a:pt x="2611" y="712"/>
                    <a:pt x="2429" y="366"/>
                    <a:pt x="2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117"/>
            <p:cNvSpPr/>
            <p:nvPr/>
          </p:nvSpPr>
          <p:spPr>
            <a:xfrm>
              <a:off x="6598462" y="4457048"/>
              <a:ext cx="473535" cy="147404"/>
            </a:xfrm>
            <a:custGeom>
              <a:avLst/>
              <a:gdLst/>
              <a:ahLst/>
              <a:cxnLst/>
              <a:rect l="l" t="t" r="r" b="b"/>
              <a:pathLst>
                <a:path w="6573" h="2046" extrusionOk="0">
                  <a:moveTo>
                    <a:pt x="2429" y="1"/>
                  </a:moveTo>
                  <a:lnTo>
                    <a:pt x="311" y="1388"/>
                  </a:lnTo>
                  <a:cubicBezTo>
                    <a:pt x="1" y="1571"/>
                    <a:pt x="128" y="2045"/>
                    <a:pt x="493" y="2045"/>
                  </a:cubicBezTo>
                  <a:lnTo>
                    <a:pt x="6207" y="2045"/>
                  </a:lnTo>
                  <a:cubicBezTo>
                    <a:pt x="6408" y="2045"/>
                    <a:pt x="6572" y="1881"/>
                    <a:pt x="6572" y="1680"/>
                  </a:cubicBezTo>
                  <a:lnTo>
                    <a:pt x="65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117"/>
            <p:cNvSpPr/>
            <p:nvPr/>
          </p:nvSpPr>
          <p:spPr>
            <a:xfrm>
              <a:off x="6969342" y="4457048"/>
              <a:ext cx="474832" cy="147404"/>
            </a:xfrm>
            <a:custGeom>
              <a:avLst/>
              <a:gdLst/>
              <a:ahLst/>
              <a:cxnLst/>
              <a:rect l="l" t="t" r="r" b="b"/>
              <a:pathLst>
                <a:path w="6591" h="2046" extrusionOk="0">
                  <a:moveTo>
                    <a:pt x="2447" y="1"/>
                  </a:moveTo>
                  <a:lnTo>
                    <a:pt x="311" y="1388"/>
                  </a:lnTo>
                  <a:cubicBezTo>
                    <a:pt x="1" y="1571"/>
                    <a:pt x="147" y="2045"/>
                    <a:pt x="512" y="2045"/>
                  </a:cubicBezTo>
                  <a:lnTo>
                    <a:pt x="6226" y="2045"/>
                  </a:lnTo>
                  <a:cubicBezTo>
                    <a:pt x="6426" y="2045"/>
                    <a:pt x="6591" y="1881"/>
                    <a:pt x="6591" y="1680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117"/>
            <p:cNvSpPr/>
            <p:nvPr/>
          </p:nvSpPr>
          <p:spPr>
            <a:xfrm>
              <a:off x="7001042" y="1691111"/>
              <a:ext cx="82921" cy="29322"/>
            </a:xfrm>
            <a:custGeom>
              <a:avLst/>
              <a:gdLst/>
              <a:ahLst/>
              <a:cxnLst/>
              <a:rect l="l" t="t" r="r" b="b"/>
              <a:pathLst>
                <a:path w="1151" h="407" extrusionOk="0">
                  <a:moveTo>
                    <a:pt x="95" y="1"/>
                  </a:moveTo>
                  <a:cubicBezTo>
                    <a:pt x="60" y="1"/>
                    <a:pt x="30" y="7"/>
                    <a:pt x="19" y="40"/>
                  </a:cubicBezTo>
                  <a:cubicBezTo>
                    <a:pt x="0" y="95"/>
                    <a:pt x="37" y="150"/>
                    <a:pt x="73" y="186"/>
                  </a:cubicBezTo>
                  <a:cubicBezTo>
                    <a:pt x="171" y="333"/>
                    <a:pt x="341" y="407"/>
                    <a:pt x="523" y="407"/>
                  </a:cubicBezTo>
                  <a:cubicBezTo>
                    <a:pt x="751" y="407"/>
                    <a:pt x="998" y="292"/>
                    <a:pt x="1150" y="59"/>
                  </a:cubicBezTo>
                  <a:cubicBezTo>
                    <a:pt x="822" y="22"/>
                    <a:pt x="493" y="4"/>
                    <a:pt x="165" y="4"/>
                  </a:cubicBezTo>
                  <a:cubicBezTo>
                    <a:pt x="143" y="4"/>
                    <a:pt x="118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117"/>
            <p:cNvSpPr/>
            <p:nvPr/>
          </p:nvSpPr>
          <p:spPr>
            <a:xfrm>
              <a:off x="7029391" y="1616112"/>
              <a:ext cx="31266" cy="42939"/>
            </a:xfrm>
            <a:custGeom>
              <a:avLst/>
              <a:gdLst/>
              <a:ahLst/>
              <a:cxnLst/>
              <a:rect l="l" t="t" r="r" b="b"/>
              <a:pathLst>
                <a:path w="434" h="596" extrusionOk="0">
                  <a:moveTo>
                    <a:pt x="104" y="0"/>
                  </a:moveTo>
                  <a:cubicBezTo>
                    <a:pt x="50" y="91"/>
                    <a:pt x="31" y="201"/>
                    <a:pt x="31" y="310"/>
                  </a:cubicBezTo>
                  <a:cubicBezTo>
                    <a:pt x="0" y="467"/>
                    <a:pt x="116" y="596"/>
                    <a:pt x="253" y="596"/>
                  </a:cubicBezTo>
                  <a:cubicBezTo>
                    <a:pt x="276" y="596"/>
                    <a:pt x="300" y="592"/>
                    <a:pt x="324" y="584"/>
                  </a:cubicBezTo>
                  <a:cubicBezTo>
                    <a:pt x="378" y="584"/>
                    <a:pt x="433" y="584"/>
                    <a:pt x="433" y="529"/>
                  </a:cubicBezTo>
                  <a:cubicBezTo>
                    <a:pt x="433" y="475"/>
                    <a:pt x="378" y="456"/>
                    <a:pt x="342" y="456"/>
                  </a:cubicBezTo>
                  <a:cubicBezTo>
                    <a:pt x="327" y="458"/>
                    <a:pt x="313" y="458"/>
                    <a:pt x="300" y="458"/>
                  </a:cubicBezTo>
                  <a:cubicBezTo>
                    <a:pt x="139" y="458"/>
                    <a:pt x="125" y="354"/>
                    <a:pt x="159" y="219"/>
                  </a:cubicBezTo>
                  <a:cubicBezTo>
                    <a:pt x="196" y="128"/>
                    <a:pt x="159" y="55"/>
                    <a:pt x="104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9" name="Google Shape;3939;p117"/>
          <p:cNvSpPr/>
          <p:nvPr/>
        </p:nvSpPr>
        <p:spPr>
          <a:xfrm>
            <a:off x="1019175" y="3161950"/>
            <a:ext cx="558000" cy="55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0" name="Google Shape;3940;p117"/>
          <p:cNvSpPr/>
          <p:nvPr/>
        </p:nvSpPr>
        <p:spPr>
          <a:xfrm>
            <a:off x="1712260" y="3161950"/>
            <a:ext cx="558000" cy="55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1" name="Google Shape;3941;p117"/>
          <p:cNvSpPr/>
          <p:nvPr/>
        </p:nvSpPr>
        <p:spPr>
          <a:xfrm>
            <a:off x="2405344" y="3161950"/>
            <a:ext cx="558000" cy="55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42" name="Google Shape;3942;p117"/>
          <p:cNvGrpSpPr/>
          <p:nvPr/>
        </p:nvGrpSpPr>
        <p:grpSpPr>
          <a:xfrm>
            <a:off x="2523499" y="3356304"/>
            <a:ext cx="321691" cy="321691"/>
            <a:chOff x="1379798" y="1723250"/>
            <a:chExt cx="397887" cy="397887"/>
          </a:xfrm>
        </p:grpSpPr>
        <p:sp>
          <p:nvSpPr>
            <p:cNvPr id="3943" name="Google Shape;3943;p117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117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117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117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7" name="Google Shape;3947;p117"/>
          <p:cNvGrpSpPr/>
          <p:nvPr/>
        </p:nvGrpSpPr>
        <p:grpSpPr>
          <a:xfrm>
            <a:off x="1137321" y="3280104"/>
            <a:ext cx="321708" cy="321691"/>
            <a:chOff x="266768" y="1721375"/>
            <a:chExt cx="397907" cy="397887"/>
          </a:xfrm>
        </p:grpSpPr>
        <p:sp>
          <p:nvSpPr>
            <p:cNvPr id="3948" name="Google Shape;3948;p117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117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0" name="Google Shape;3950;p117"/>
          <p:cNvGrpSpPr/>
          <p:nvPr/>
        </p:nvGrpSpPr>
        <p:grpSpPr>
          <a:xfrm>
            <a:off x="1830422" y="3280104"/>
            <a:ext cx="321674" cy="321691"/>
            <a:chOff x="864491" y="1723250"/>
            <a:chExt cx="397866" cy="397887"/>
          </a:xfrm>
        </p:grpSpPr>
        <p:sp>
          <p:nvSpPr>
            <p:cNvPr id="3951" name="Google Shape;3951;p117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117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117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C8687B4-517C-828A-D993-C37F9E10F7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99032" y="3880437"/>
            <a:ext cx="3715506" cy="5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8"/>
          <p:cNvSpPr txBox="1">
            <a:spLocks noGrp="1"/>
          </p:cNvSpPr>
          <p:nvPr>
            <p:ph type="ctrTitle"/>
          </p:nvPr>
        </p:nvSpPr>
        <p:spPr>
          <a:xfrm>
            <a:off x="714299" y="-376028"/>
            <a:ext cx="6628565" cy="15217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E7F80"/>
                </a:solidFill>
              </a:rPr>
              <a:t>How</a:t>
            </a:r>
            <a:r>
              <a:rPr lang="en" dirty="0"/>
              <a:t> </a:t>
            </a:r>
            <a:r>
              <a:rPr lang="en" dirty="0">
                <a:solidFill>
                  <a:srgbClr val="268FCD"/>
                </a:solidFill>
              </a:rPr>
              <a:t>MED</a:t>
            </a:r>
            <a:r>
              <a:rPr lang="en" dirty="0">
                <a:solidFill>
                  <a:srgbClr val="9ACD32"/>
                </a:solidFill>
              </a:rPr>
              <a:t>COS </a:t>
            </a:r>
            <a:r>
              <a:rPr lang="en" dirty="0">
                <a:solidFill>
                  <a:srgbClr val="6E7F80"/>
                </a:solidFill>
              </a:rPr>
              <a:t>works ?</a:t>
            </a:r>
            <a:endParaRPr dirty="0">
              <a:solidFill>
                <a:srgbClr val="6E7F80"/>
              </a:solidFill>
            </a:endParaRPr>
          </a:p>
        </p:txBody>
      </p:sp>
      <p:sp>
        <p:nvSpPr>
          <p:cNvPr id="662" name="Google Shape;662;p58"/>
          <p:cNvSpPr txBox="1">
            <a:spLocks noGrp="1"/>
          </p:cNvSpPr>
          <p:nvPr>
            <p:ph type="subTitle" idx="1"/>
          </p:nvPr>
        </p:nvSpPr>
        <p:spPr>
          <a:xfrm>
            <a:off x="814180" y="1222451"/>
            <a:ext cx="3474689" cy="3595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E7F80"/>
                </a:solidFill>
              </a:rPr>
              <a:t>We use Machine learning to predict consultation fees considering -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6E7F8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E7F80"/>
                </a:solidFill>
              </a:rPr>
              <a:t>Experience of a Doctor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6E7F8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E7F80"/>
                </a:solidFill>
              </a:rPr>
              <a:t>Location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6E7F8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E7F80"/>
                </a:solidFill>
              </a:rPr>
              <a:t>City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6E7F8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E7F80"/>
                </a:solidFill>
              </a:rPr>
              <a:t>Specialization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6E7F8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E7F80"/>
                </a:solidFill>
              </a:rPr>
              <a:t>Degree of Doctor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10BE90-47A5-7A8F-4077-B45DBABC5472}"/>
              </a:ext>
            </a:extLst>
          </p:cNvPr>
          <p:cNvGrpSpPr/>
          <p:nvPr/>
        </p:nvGrpSpPr>
        <p:grpSpPr>
          <a:xfrm>
            <a:off x="4408940" y="1419006"/>
            <a:ext cx="4760342" cy="3554532"/>
            <a:chOff x="4462728" y="873441"/>
            <a:chExt cx="4760342" cy="3554532"/>
          </a:xfrm>
        </p:grpSpPr>
        <p:sp>
          <p:nvSpPr>
            <p:cNvPr id="586" name="Google Shape;586;p58"/>
            <p:cNvSpPr/>
            <p:nvPr/>
          </p:nvSpPr>
          <p:spPr>
            <a:xfrm>
              <a:off x="7714524" y="1026253"/>
              <a:ext cx="665140" cy="661214"/>
            </a:xfrm>
            <a:custGeom>
              <a:avLst/>
              <a:gdLst/>
              <a:ahLst/>
              <a:cxnLst/>
              <a:rect l="l" t="t" r="r" b="b"/>
              <a:pathLst>
                <a:path w="9148" h="9094" extrusionOk="0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8"/>
            <p:cNvSpPr/>
            <p:nvPr/>
          </p:nvSpPr>
          <p:spPr>
            <a:xfrm>
              <a:off x="4922456" y="945869"/>
              <a:ext cx="3889011" cy="3214402"/>
            </a:xfrm>
            <a:custGeom>
              <a:avLst/>
              <a:gdLst/>
              <a:ahLst/>
              <a:cxnLst/>
              <a:rect l="l" t="t" r="r" b="b"/>
              <a:pathLst>
                <a:path w="42729" h="35317" extrusionOk="0">
                  <a:moveTo>
                    <a:pt x="19690" y="1"/>
                  </a:moveTo>
                  <a:cubicBezTo>
                    <a:pt x="18145" y="1"/>
                    <a:pt x="16885" y="1260"/>
                    <a:pt x="16885" y="2834"/>
                  </a:cubicBezTo>
                  <a:lnTo>
                    <a:pt x="16885" y="6898"/>
                  </a:lnTo>
                  <a:cubicBezTo>
                    <a:pt x="16885" y="7356"/>
                    <a:pt x="16513" y="7728"/>
                    <a:pt x="16084" y="7728"/>
                  </a:cubicBezTo>
                  <a:cubicBezTo>
                    <a:pt x="15626" y="7728"/>
                    <a:pt x="15283" y="7356"/>
                    <a:pt x="15283" y="6898"/>
                  </a:cubicBezTo>
                  <a:lnTo>
                    <a:pt x="15283" y="6383"/>
                  </a:lnTo>
                  <a:cubicBezTo>
                    <a:pt x="15283" y="4837"/>
                    <a:pt x="14024" y="3607"/>
                    <a:pt x="12507" y="3607"/>
                  </a:cubicBezTo>
                  <a:cubicBezTo>
                    <a:pt x="10961" y="3607"/>
                    <a:pt x="9702" y="4837"/>
                    <a:pt x="9702" y="6383"/>
                  </a:cubicBezTo>
                  <a:lnTo>
                    <a:pt x="9702" y="16800"/>
                  </a:lnTo>
                  <a:cubicBezTo>
                    <a:pt x="9702" y="17201"/>
                    <a:pt x="9387" y="17515"/>
                    <a:pt x="8987" y="17515"/>
                  </a:cubicBezTo>
                  <a:cubicBezTo>
                    <a:pt x="8615" y="17515"/>
                    <a:pt x="8271" y="17201"/>
                    <a:pt x="8271" y="16800"/>
                  </a:cubicBezTo>
                  <a:lnTo>
                    <a:pt x="8271" y="16113"/>
                  </a:lnTo>
                  <a:cubicBezTo>
                    <a:pt x="8271" y="15026"/>
                    <a:pt x="7413" y="14138"/>
                    <a:pt x="6325" y="14138"/>
                  </a:cubicBezTo>
                  <a:cubicBezTo>
                    <a:pt x="5237" y="14138"/>
                    <a:pt x="4350" y="15026"/>
                    <a:pt x="4379" y="16113"/>
                  </a:cubicBezTo>
                  <a:lnTo>
                    <a:pt x="4379" y="22467"/>
                  </a:lnTo>
                  <a:cubicBezTo>
                    <a:pt x="4379" y="22839"/>
                    <a:pt x="4035" y="23182"/>
                    <a:pt x="3663" y="23182"/>
                  </a:cubicBezTo>
                  <a:cubicBezTo>
                    <a:pt x="3263" y="23182"/>
                    <a:pt x="2948" y="22839"/>
                    <a:pt x="2948" y="22467"/>
                  </a:cubicBezTo>
                  <a:cubicBezTo>
                    <a:pt x="2948" y="21637"/>
                    <a:pt x="2261" y="20978"/>
                    <a:pt x="1460" y="20978"/>
                  </a:cubicBezTo>
                  <a:cubicBezTo>
                    <a:pt x="658" y="20978"/>
                    <a:pt x="0" y="21637"/>
                    <a:pt x="0" y="22467"/>
                  </a:cubicBezTo>
                  <a:lnTo>
                    <a:pt x="0" y="35317"/>
                  </a:lnTo>
                  <a:lnTo>
                    <a:pt x="42729" y="35317"/>
                  </a:lnTo>
                  <a:lnTo>
                    <a:pt x="42729" y="22839"/>
                  </a:lnTo>
                  <a:cubicBezTo>
                    <a:pt x="42729" y="21808"/>
                    <a:pt x="41899" y="20978"/>
                    <a:pt x="40897" y="20978"/>
                  </a:cubicBezTo>
                  <a:cubicBezTo>
                    <a:pt x="39867" y="20978"/>
                    <a:pt x="39037" y="21808"/>
                    <a:pt x="39037" y="22839"/>
                  </a:cubicBezTo>
                  <a:lnTo>
                    <a:pt x="39037" y="23497"/>
                  </a:lnTo>
                  <a:cubicBezTo>
                    <a:pt x="39037" y="23955"/>
                    <a:pt x="38665" y="24298"/>
                    <a:pt x="38235" y="24298"/>
                  </a:cubicBezTo>
                  <a:cubicBezTo>
                    <a:pt x="37806" y="24298"/>
                    <a:pt x="37434" y="23955"/>
                    <a:pt x="37434" y="23497"/>
                  </a:cubicBezTo>
                  <a:lnTo>
                    <a:pt x="37434" y="10990"/>
                  </a:lnTo>
                  <a:cubicBezTo>
                    <a:pt x="37434" y="9702"/>
                    <a:pt x="36375" y="8644"/>
                    <a:pt x="35087" y="8644"/>
                  </a:cubicBezTo>
                  <a:cubicBezTo>
                    <a:pt x="33799" y="8644"/>
                    <a:pt x="32741" y="9702"/>
                    <a:pt x="32741" y="10990"/>
                  </a:cubicBezTo>
                  <a:lnTo>
                    <a:pt x="32741" y="11763"/>
                  </a:lnTo>
                  <a:cubicBezTo>
                    <a:pt x="32741" y="12479"/>
                    <a:pt x="32168" y="13022"/>
                    <a:pt x="31481" y="13022"/>
                  </a:cubicBezTo>
                  <a:cubicBezTo>
                    <a:pt x="30766" y="13022"/>
                    <a:pt x="30222" y="12479"/>
                    <a:pt x="30222" y="11763"/>
                  </a:cubicBezTo>
                  <a:lnTo>
                    <a:pt x="30222" y="5324"/>
                  </a:lnTo>
                  <a:cubicBezTo>
                    <a:pt x="30222" y="3807"/>
                    <a:pt x="28963" y="2548"/>
                    <a:pt x="27446" y="2548"/>
                  </a:cubicBezTo>
                  <a:cubicBezTo>
                    <a:pt x="25901" y="2548"/>
                    <a:pt x="24641" y="3807"/>
                    <a:pt x="24641" y="5324"/>
                  </a:cubicBezTo>
                  <a:lnTo>
                    <a:pt x="24641" y="5696"/>
                  </a:lnTo>
                  <a:cubicBezTo>
                    <a:pt x="24641" y="6268"/>
                    <a:pt x="24155" y="6755"/>
                    <a:pt x="23582" y="6755"/>
                  </a:cubicBezTo>
                  <a:cubicBezTo>
                    <a:pt x="22981" y="6755"/>
                    <a:pt x="22495" y="6268"/>
                    <a:pt x="22495" y="5696"/>
                  </a:cubicBezTo>
                  <a:lnTo>
                    <a:pt x="22495" y="2834"/>
                  </a:lnTo>
                  <a:cubicBezTo>
                    <a:pt x="22495" y="1260"/>
                    <a:pt x="21236" y="1"/>
                    <a:pt x="19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8"/>
            <p:cNvSpPr/>
            <p:nvPr/>
          </p:nvSpPr>
          <p:spPr>
            <a:xfrm>
              <a:off x="4789572" y="4295636"/>
              <a:ext cx="4081782" cy="88649"/>
            </a:xfrm>
            <a:custGeom>
              <a:avLst/>
              <a:gdLst/>
              <a:ahLst/>
              <a:cxnLst/>
              <a:rect l="l" t="t" r="r" b="b"/>
              <a:pathLst>
                <a:path w="44847" h="974" extrusionOk="0">
                  <a:moveTo>
                    <a:pt x="659" y="1"/>
                  </a:moveTo>
                  <a:cubicBezTo>
                    <a:pt x="1" y="1"/>
                    <a:pt x="1" y="974"/>
                    <a:pt x="659" y="974"/>
                  </a:cubicBezTo>
                  <a:lnTo>
                    <a:pt x="44360" y="974"/>
                  </a:lnTo>
                  <a:cubicBezTo>
                    <a:pt x="44618" y="974"/>
                    <a:pt x="44847" y="745"/>
                    <a:pt x="44847" y="487"/>
                  </a:cubicBezTo>
                  <a:cubicBezTo>
                    <a:pt x="44847" y="201"/>
                    <a:pt x="44618" y="1"/>
                    <a:pt x="44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8"/>
            <p:cNvSpPr/>
            <p:nvPr/>
          </p:nvSpPr>
          <p:spPr>
            <a:xfrm>
              <a:off x="4789572" y="4295636"/>
              <a:ext cx="1784363" cy="91289"/>
            </a:xfrm>
            <a:custGeom>
              <a:avLst/>
              <a:gdLst/>
              <a:ahLst/>
              <a:cxnLst/>
              <a:rect l="l" t="t" r="r" b="b"/>
              <a:pathLst>
                <a:path w="19605" h="1003" extrusionOk="0">
                  <a:moveTo>
                    <a:pt x="659" y="1"/>
                  </a:moveTo>
                  <a:cubicBezTo>
                    <a:pt x="1" y="1"/>
                    <a:pt x="1" y="1003"/>
                    <a:pt x="659" y="1003"/>
                  </a:cubicBezTo>
                  <a:lnTo>
                    <a:pt x="19605" y="1003"/>
                  </a:lnTo>
                  <a:lnTo>
                    <a:pt x="19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8"/>
            <p:cNvSpPr/>
            <p:nvPr/>
          </p:nvSpPr>
          <p:spPr>
            <a:xfrm>
              <a:off x="6474927" y="4250128"/>
              <a:ext cx="195411" cy="177845"/>
            </a:xfrm>
            <a:custGeom>
              <a:avLst/>
              <a:gdLst/>
              <a:ahLst/>
              <a:cxnLst/>
              <a:rect l="l" t="t" r="r" b="b"/>
              <a:pathLst>
                <a:path w="2147" h="1954" extrusionOk="0">
                  <a:moveTo>
                    <a:pt x="1073" y="0"/>
                  </a:moveTo>
                  <a:cubicBezTo>
                    <a:pt x="823" y="0"/>
                    <a:pt x="573" y="100"/>
                    <a:pt x="372" y="301"/>
                  </a:cubicBezTo>
                  <a:cubicBezTo>
                    <a:pt x="0" y="673"/>
                    <a:pt x="0" y="1302"/>
                    <a:pt x="372" y="1674"/>
                  </a:cubicBezTo>
                  <a:cubicBezTo>
                    <a:pt x="573" y="1860"/>
                    <a:pt x="823" y="1953"/>
                    <a:pt x="1073" y="1953"/>
                  </a:cubicBezTo>
                  <a:cubicBezTo>
                    <a:pt x="1324" y="1953"/>
                    <a:pt x="1574" y="1860"/>
                    <a:pt x="1775" y="1674"/>
                  </a:cubicBezTo>
                  <a:cubicBezTo>
                    <a:pt x="2147" y="1302"/>
                    <a:pt x="2147" y="673"/>
                    <a:pt x="1775" y="301"/>
                  </a:cubicBezTo>
                  <a:cubicBezTo>
                    <a:pt x="1574" y="100"/>
                    <a:pt x="1324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8"/>
            <p:cNvSpPr/>
            <p:nvPr/>
          </p:nvSpPr>
          <p:spPr>
            <a:xfrm>
              <a:off x="7842452" y="2205081"/>
              <a:ext cx="1380618" cy="1955200"/>
            </a:xfrm>
            <a:custGeom>
              <a:avLst/>
              <a:gdLst/>
              <a:ahLst/>
              <a:cxnLst/>
              <a:rect l="l" t="t" r="r" b="b"/>
              <a:pathLst>
                <a:path w="15169" h="21482" extrusionOk="0">
                  <a:moveTo>
                    <a:pt x="5892" y="0"/>
                  </a:moveTo>
                  <a:cubicBezTo>
                    <a:pt x="1137" y="0"/>
                    <a:pt x="0" y="21482"/>
                    <a:pt x="0" y="21482"/>
                  </a:cubicBezTo>
                  <a:lnTo>
                    <a:pt x="8701" y="21482"/>
                  </a:lnTo>
                  <a:cubicBezTo>
                    <a:pt x="8701" y="21482"/>
                    <a:pt x="15168" y="2364"/>
                    <a:pt x="12020" y="1706"/>
                  </a:cubicBezTo>
                  <a:cubicBezTo>
                    <a:pt x="11914" y="1683"/>
                    <a:pt x="11808" y="1672"/>
                    <a:pt x="11704" y="1672"/>
                  </a:cubicBezTo>
                  <a:cubicBezTo>
                    <a:pt x="8733" y="1672"/>
                    <a:pt x="6560" y="10641"/>
                    <a:pt x="6443" y="10641"/>
                  </a:cubicBezTo>
                  <a:cubicBezTo>
                    <a:pt x="6442" y="10641"/>
                    <a:pt x="6440" y="10639"/>
                    <a:pt x="6440" y="10635"/>
                  </a:cubicBezTo>
                  <a:cubicBezTo>
                    <a:pt x="6382" y="10320"/>
                    <a:pt x="9216" y="447"/>
                    <a:pt x="6125" y="17"/>
                  </a:cubicBezTo>
                  <a:cubicBezTo>
                    <a:pt x="6046" y="6"/>
                    <a:pt x="5969" y="0"/>
                    <a:pt x="58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8"/>
            <p:cNvSpPr/>
            <p:nvPr/>
          </p:nvSpPr>
          <p:spPr>
            <a:xfrm>
              <a:off x="5552746" y="1893987"/>
              <a:ext cx="2761235" cy="1792191"/>
            </a:xfrm>
            <a:custGeom>
              <a:avLst/>
              <a:gdLst/>
              <a:ahLst/>
              <a:cxnLst/>
              <a:rect l="l" t="t" r="r" b="b"/>
              <a:pathLst>
                <a:path w="30338" h="19691" extrusionOk="0">
                  <a:moveTo>
                    <a:pt x="3292" y="1"/>
                  </a:moveTo>
                  <a:cubicBezTo>
                    <a:pt x="1461" y="1"/>
                    <a:pt x="1" y="1461"/>
                    <a:pt x="1" y="3264"/>
                  </a:cubicBezTo>
                  <a:lnTo>
                    <a:pt x="1" y="16400"/>
                  </a:lnTo>
                  <a:cubicBezTo>
                    <a:pt x="1" y="18203"/>
                    <a:pt x="1461" y="19691"/>
                    <a:pt x="3292" y="19691"/>
                  </a:cubicBezTo>
                  <a:lnTo>
                    <a:pt x="27075" y="19691"/>
                  </a:lnTo>
                  <a:cubicBezTo>
                    <a:pt x="28878" y="19691"/>
                    <a:pt x="30337" y="18203"/>
                    <a:pt x="30337" y="16400"/>
                  </a:cubicBezTo>
                  <a:lnTo>
                    <a:pt x="30337" y="3264"/>
                  </a:lnTo>
                  <a:cubicBezTo>
                    <a:pt x="30337" y="1461"/>
                    <a:pt x="28878" y="1"/>
                    <a:pt x="27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8"/>
            <p:cNvSpPr/>
            <p:nvPr/>
          </p:nvSpPr>
          <p:spPr>
            <a:xfrm>
              <a:off x="5672615" y="1998201"/>
              <a:ext cx="2524139" cy="1443145"/>
            </a:xfrm>
            <a:custGeom>
              <a:avLst/>
              <a:gdLst/>
              <a:ahLst/>
              <a:cxnLst/>
              <a:rect l="l" t="t" r="r" b="b"/>
              <a:pathLst>
                <a:path w="27733" h="15856" extrusionOk="0">
                  <a:moveTo>
                    <a:pt x="0" y="1"/>
                  </a:moveTo>
                  <a:lnTo>
                    <a:pt x="0" y="15856"/>
                  </a:lnTo>
                  <a:lnTo>
                    <a:pt x="27732" y="15856"/>
                  </a:lnTo>
                  <a:lnTo>
                    <a:pt x="277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8"/>
            <p:cNvSpPr/>
            <p:nvPr/>
          </p:nvSpPr>
          <p:spPr>
            <a:xfrm>
              <a:off x="6430602" y="3686100"/>
              <a:ext cx="1005542" cy="291887"/>
            </a:xfrm>
            <a:custGeom>
              <a:avLst/>
              <a:gdLst/>
              <a:ahLst/>
              <a:cxnLst/>
              <a:rect l="l" t="t" r="r" b="b"/>
              <a:pathLst>
                <a:path w="11048" h="3207" extrusionOk="0">
                  <a:moveTo>
                    <a:pt x="1" y="1"/>
                  </a:moveTo>
                  <a:lnTo>
                    <a:pt x="1" y="3206"/>
                  </a:lnTo>
                  <a:lnTo>
                    <a:pt x="11048" y="3206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rgbClr val="E3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8"/>
            <p:cNvSpPr/>
            <p:nvPr/>
          </p:nvSpPr>
          <p:spPr>
            <a:xfrm>
              <a:off x="6144081" y="3957055"/>
              <a:ext cx="1578577" cy="203238"/>
            </a:xfrm>
            <a:custGeom>
              <a:avLst/>
              <a:gdLst/>
              <a:ahLst/>
              <a:cxnLst/>
              <a:rect l="l" t="t" r="r" b="b"/>
              <a:pathLst>
                <a:path w="17344" h="2233" extrusionOk="0">
                  <a:moveTo>
                    <a:pt x="2261" y="0"/>
                  </a:moveTo>
                  <a:cubicBezTo>
                    <a:pt x="1031" y="0"/>
                    <a:pt x="1" y="1002"/>
                    <a:pt x="29" y="2233"/>
                  </a:cubicBezTo>
                  <a:lnTo>
                    <a:pt x="17344" y="2233"/>
                  </a:lnTo>
                  <a:cubicBezTo>
                    <a:pt x="17344" y="1002"/>
                    <a:pt x="16342" y="0"/>
                    <a:pt x="15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8"/>
            <p:cNvSpPr/>
            <p:nvPr/>
          </p:nvSpPr>
          <p:spPr>
            <a:xfrm>
              <a:off x="6248295" y="3631399"/>
              <a:ext cx="1383257" cy="106943"/>
            </a:xfrm>
            <a:custGeom>
              <a:avLst/>
              <a:gdLst/>
              <a:ahLst/>
              <a:cxnLst/>
              <a:rect l="l" t="t" r="r" b="b"/>
              <a:pathLst>
                <a:path w="15198" h="1175" extrusionOk="0">
                  <a:moveTo>
                    <a:pt x="716" y="1"/>
                  </a:moveTo>
                  <a:cubicBezTo>
                    <a:pt x="0" y="58"/>
                    <a:pt x="0" y="1117"/>
                    <a:pt x="716" y="1174"/>
                  </a:cubicBezTo>
                  <a:lnTo>
                    <a:pt x="14482" y="1174"/>
                  </a:lnTo>
                  <a:cubicBezTo>
                    <a:pt x="15197" y="1117"/>
                    <a:pt x="15197" y="58"/>
                    <a:pt x="14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8"/>
            <p:cNvSpPr/>
            <p:nvPr/>
          </p:nvSpPr>
          <p:spPr>
            <a:xfrm>
              <a:off x="5302723" y="3798141"/>
              <a:ext cx="664324" cy="362152"/>
            </a:xfrm>
            <a:custGeom>
              <a:avLst/>
              <a:gdLst/>
              <a:ahLst/>
              <a:cxnLst/>
              <a:rect l="l" t="t" r="r" b="b"/>
              <a:pathLst>
                <a:path w="7299" h="3979" extrusionOk="0">
                  <a:moveTo>
                    <a:pt x="1031" y="1"/>
                  </a:moveTo>
                  <a:cubicBezTo>
                    <a:pt x="487" y="1"/>
                    <a:pt x="1" y="458"/>
                    <a:pt x="1" y="1031"/>
                  </a:cubicBezTo>
                  <a:cubicBezTo>
                    <a:pt x="1" y="2662"/>
                    <a:pt x="1346" y="3979"/>
                    <a:pt x="2977" y="3979"/>
                  </a:cubicBezTo>
                  <a:lnTo>
                    <a:pt x="4322" y="3979"/>
                  </a:lnTo>
                  <a:cubicBezTo>
                    <a:pt x="5982" y="3979"/>
                    <a:pt x="7298" y="2662"/>
                    <a:pt x="7298" y="1031"/>
                  </a:cubicBezTo>
                  <a:cubicBezTo>
                    <a:pt x="7298" y="458"/>
                    <a:pt x="6841" y="1"/>
                    <a:pt x="6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8"/>
            <p:cNvSpPr/>
            <p:nvPr/>
          </p:nvSpPr>
          <p:spPr>
            <a:xfrm>
              <a:off x="5237647" y="3256138"/>
              <a:ext cx="802304" cy="542090"/>
            </a:xfrm>
            <a:custGeom>
              <a:avLst/>
              <a:gdLst/>
              <a:ahLst/>
              <a:cxnLst/>
              <a:rect l="l" t="t" r="r" b="b"/>
              <a:pathLst>
                <a:path w="8815" h="5956" extrusionOk="0">
                  <a:moveTo>
                    <a:pt x="4624" y="1"/>
                  </a:moveTo>
                  <a:cubicBezTo>
                    <a:pt x="4609" y="1"/>
                    <a:pt x="4594" y="2"/>
                    <a:pt x="4579" y="3"/>
                  </a:cubicBezTo>
                  <a:cubicBezTo>
                    <a:pt x="3492" y="60"/>
                    <a:pt x="3492" y="2951"/>
                    <a:pt x="3492" y="2951"/>
                  </a:cubicBezTo>
                  <a:cubicBezTo>
                    <a:pt x="3492" y="2951"/>
                    <a:pt x="2695" y="1756"/>
                    <a:pt x="2081" y="1756"/>
                  </a:cubicBezTo>
                  <a:cubicBezTo>
                    <a:pt x="1923" y="1756"/>
                    <a:pt x="1777" y="1835"/>
                    <a:pt x="1660" y="2035"/>
                  </a:cubicBezTo>
                  <a:cubicBezTo>
                    <a:pt x="1240" y="2714"/>
                    <a:pt x="1630" y="3394"/>
                    <a:pt x="1904" y="3742"/>
                  </a:cubicBezTo>
                  <a:lnTo>
                    <a:pt x="1904" y="3742"/>
                  </a:lnTo>
                  <a:cubicBezTo>
                    <a:pt x="1716" y="3560"/>
                    <a:pt x="1428" y="3341"/>
                    <a:pt x="1125" y="3341"/>
                  </a:cubicBezTo>
                  <a:cubicBezTo>
                    <a:pt x="959" y="3341"/>
                    <a:pt x="789" y="3407"/>
                    <a:pt x="630" y="3580"/>
                  </a:cubicBezTo>
                  <a:cubicBezTo>
                    <a:pt x="0" y="4296"/>
                    <a:pt x="2375" y="5927"/>
                    <a:pt x="2375" y="5927"/>
                  </a:cubicBezTo>
                  <a:lnTo>
                    <a:pt x="5924" y="5956"/>
                  </a:lnTo>
                  <a:cubicBezTo>
                    <a:pt x="5924" y="5956"/>
                    <a:pt x="8815" y="3552"/>
                    <a:pt x="8099" y="3094"/>
                  </a:cubicBezTo>
                  <a:cubicBezTo>
                    <a:pt x="7981" y="3013"/>
                    <a:pt x="7858" y="2980"/>
                    <a:pt x="7734" y="2980"/>
                  </a:cubicBezTo>
                  <a:cubicBezTo>
                    <a:pt x="7106" y="2980"/>
                    <a:pt x="6468" y="3838"/>
                    <a:pt x="6468" y="3838"/>
                  </a:cubicBezTo>
                  <a:cubicBezTo>
                    <a:pt x="6468" y="3838"/>
                    <a:pt x="8357" y="1262"/>
                    <a:pt x="7241" y="1062"/>
                  </a:cubicBezTo>
                  <a:cubicBezTo>
                    <a:pt x="7183" y="1050"/>
                    <a:pt x="7125" y="1044"/>
                    <a:pt x="7069" y="1044"/>
                  </a:cubicBezTo>
                  <a:cubicBezTo>
                    <a:pt x="6038" y="1044"/>
                    <a:pt x="5266" y="2922"/>
                    <a:pt x="5266" y="2922"/>
                  </a:cubicBezTo>
                  <a:cubicBezTo>
                    <a:pt x="5266" y="2922"/>
                    <a:pt x="5655" y="1"/>
                    <a:pt x="4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8"/>
            <p:cNvSpPr/>
            <p:nvPr/>
          </p:nvSpPr>
          <p:spPr>
            <a:xfrm>
              <a:off x="4714028" y="4132990"/>
              <a:ext cx="4217305" cy="55702"/>
            </a:xfrm>
            <a:custGeom>
              <a:avLst/>
              <a:gdLst/>
              <a:ahLst/>
              <a:cxnLst/>
              <a:rect l="l" t="t" r="r" b="b"/>
              <a:pathLst>
                <a:path w="46336" h="612" extrusionOk="0">
                  <a:moveTo>
                    <a:pt x="1060" y="1"/>
                  </a:moveTo>
                  <a:cubicBezTo>
                    <a:pt x="859" y="1"/>
                    <a:pt x="659" y="4"/>
                    <a:pt x="459" y="13"/>
                  </a:cubicBezTo>
                  <a:lnTo>
                    <a:pt x="401" y="13"/>
                  </a:lnTo>
                  <a:cubicBezTo>
                    <a:pt x="1" y="13"/>
                    <a:pt x="1" y="586"/>
                    <a:pt x="401" y="586"/>
                  </a:cubicBezTo>
                  <a:lnTo>
                    <a:pt x="44103" y="586"/>
                  </a:lnTo>
                  <a:cubicBezTo>
                    <a:pt x="44484" y="586"/>
                    <a:pt x="44879" y="611"/>
                    <a:pt x="45277" y="611"/>
                  </a:cubicBezTo>
                  <a:cubicBezTo>
                    <a:pt x="45477" y="611"/>
                    <a:pt x="45677" y="605"/>
                    <a:pt x="45877" y="586"/>
                  </a:cubicBezTo>
                  <a:lnTo>
                    <a:pt x="45963" y="586"/>
                  </a:lnTo>
                  <a:cubicBezTo>
                    <a:pt x="46335" y="586"/>
                    <a:pt x="46335" y="13"/>
                    <a:pt x="45963" y="13"/>
                  </a:cubicBezTo>
                  <a:lnTo>
                    <a:pt x="2262" y="13"/>
                  </a:lnTo>
                  <a:cubicBezTo>
                    <a:pt x="1861" y="13"/>
                    <a:pt x="146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0" name="Google Shape;600;p58"/>
            <p:cNvGrpSpPr/>
            <p:nvPr/>
          </p:nvGrpSpPr>
          <p:grpSpPr>
            <a:xfrm>
              <a:off x="6151871" y="2100503"/>
              <a:ext cx="1578639" cy="1284706"/>
              <a:chOff x="2357113" y="709250"/>
              <a:chExt cx="2171252" cy="1766978"/>
            </a:xfrm>
          </p:grpSpPr>
          <p:sp>
            <p:nvSpPr>
              <p:cNvPr id="601" name="Google Shape;601;p58"/>
              <p:cNvSpPr/>
              <p:nvPr/>
            </p:nvSpPr>
            <p:spPr>
              <a:xfrm>
                <a:off x="3734270" y="747515"/>
                <a:ext cx="491253" cy="292716"/>
              </a:xfrm>
              <a:custGeom>
                <a:avLst/>
                <a:gdLst/>
                <a:ahLst/>
                <a:cxnLst/>
                <a:rect l="l" t="t" r="r" b="b"/>
                <a:pathLst>
                  <a:path w="11246" h="6701" extrusionOk="0">
                    <a:moveTo>
                      <a:pt x="7977" y="2830"/>
                    </a:moveTo>
                    <a:cubicBezTo>
                      <a:pt x="9146" y="3597"/>
                      <a:pt x="10917" y="4272"/>
                      <a:pt x="11190" y="5787"/>
                    </a:cubicBezTo>
                    <a:cubicBezTo>
                      <a:pt x="11245" y="6079"/>
                      <a:pt x="11209" y="6390"/>
                      <a:pt x="11117" y="6700"/>
                    </a:cubicBezTo>
                    <a:cubicBezTo>
                      <a:pt x="7485" y="4875"/>
                      <a:pt x="3706" y="3159"/>
                      <a:pt x="0" y="1406"/>
                    </a:cubicBezTo>
                    <a:cubicBezTo>
                      <a:pt x="164" y="968"/>
                      <a:pt x="511" y="639"/>
                      <a:pt x="931" y="493"/>
                    </a:cubicBezTo>
                    <a:cubicBezTo>
                      <a:pt x="2209" y="0"/>
                      <a:pt x="3907" y="968"/>
                      <a:pt x="4911" y="1333"/>
                    </a:cubicBezTo>
                    <a:cubicBezTo>
                      <a:pt x="5257" y="767"/>
                      <a:pt x="5714" y="329"/>
                      <a:pt x="6499" y="329"/>
                    </a:cubicBezTo>
                    <a:cubicBezTo>
                      <a:pt x="7722" y="366"/>
                      <a:pt x="8525" y="1570"/>
                      <a:pt x="7977" y="28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58"/>
              <p:cNvSpPr/>
              <p:nvPr/>
            </p:nvSpPr>
            <p:spPr>
              <a:xfrm>
                <a:off x="3960717" y="796963"/>
                <a:ext cx="124451" cy="106891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447" extrusionOk="0">
                    <a:moveTo>
                      <a:pt x="1516" y="19"/>
                    </a:moveTo>
                    <a:cubicBezTo>
                      <a:pt x="2848" y="55"/>
                      <a:pt x="2319" y="2446"/>
                      <a:pt x="1004" y="1935"/>
                    </a:cubicBezTo>
                    <a:cubicBezTo>
                      <a:pt x="0" y="1552"/>
                      <a:pt x="585" y="0"/>
                      <a:pt x="151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58"/>
              <p:cNvSpPr/>
              <p:nvPr/>
            </p:nvSpPr>
            <p:spPr>
              <a:xfrm>
                <a:off x="3015791" y="723578"/>
                <a:ext cx="1337296" cy="1547059"/>
              </a:xfrm>
              <a:custGeom>
                <a:avLst/>
                <a:gdLst/>
                <a:ahLst/>
                <a:cxnLst/>
                <a:rect l="l" t="t" r="r" b="b"/>
                <a:pathLst>
                  <a:path w="30614" h="35416" extrusionOk="0">
                    <a:moveTo>
                      <a:pt x="9274" y="4948"/>
                    </a:moveTo>
                    <a:cubicBezTo>
                      <a:pt x="9456" y="4473"/>
                      <a:pt x="9767" y="3761"/>
                      <a:pt x="10095" y="3068"/>
                    </a:cubicBezTo>
                    <a:cubicBezTo>
                      <a:pt x="10771" y="1644"/>
                      <a:pt x="11337" y="1"/>
                      <a:pt x="12614" y="56"/>
                    </a:cubicBezTo>
                    <a:cubicBezTo>
                      <a:pt x="13235" y="92"/>
                      <a:pt x="14075" y="402"/>
                      <a:pt x="14896" y="731"/>
                    </a:cubicBezTo>
                    <a:cubicBezTo>
                      <a:pt x="15718" y="1041"/>
                      <a:pt x="16466" y="1461"/>
                      <a:pt x="17215" y="1808"/>
                    </a:cubicBezTo>
                    <a:cubicBezTo>
                      <a:pt x="20482" y="3378"/>
                      <a:pt x="22837" y="4820"/>
                      <a:pt x="26233" y="6317"/>
                    </a:cubicBezTo>
                    <a:cubicBezTo>
                      <a:pt x="26981" y="6646"/>
                      <a:pt x="27748" y="7047"/>
                      <a:pt x="28478" y="7431"/>
                    </a:cubicBezTo>
                    <a:cubicBezTo>
                      <a:pt x="29482" y="7978"/>
                      <a:pt x="30559" y="8471"/>
                      <a:pt x="30596" y="9347"/>
                    </a:cubicBezTo>
                    <a:cubicBezTo>
                      <a:pt x="30614" y="9767"/>
                      <a:pt x="30267" y="10333"/>
                      <a:pt x="30048" y="10917"/>
                    </a:cubicBezTo>
                    <a:cubicBezTo>
                      <a:pt x="29811" y="11501"/>
                      <a:pt x="29500" y="12031"/>
                      <a:pt x="29281" y="12506"/>
                    </a:cubicBezTo>
                    <a:cubicBezTo>
                      <a:pt x="28734" y="13637"/>
                      <a:pt x="28223" y="14678"/>
                      <a:pt x="27766" y="15645"/>
                    </a:cubicBezTo>
                    <a:cubicBezTo>
                      <a:pt x="26653" y="17964"/>
                      <a:pt x="25813" y="19990"/>
                      <a:pt x="24845" y="22199"/>
                    </a:cubicBezTo>
                    <a:cubicBezTo>
                      <a:pt x="23933" y="24298"/>
                      <a:pt x="23056" y="26562"/>
                      <a:pt x="22016" y="28771"/>
                    </a:cubicBezTo>
                    <a:cubicBezTo>
                      <a:pt x="21121" y="30651"/>
                      <a:pt x="20263" y="33353"/>
                      <a:pt x="18876" y="34503"/>
                    </a:cubicBezTo>
                    <a:cubicBezTo>
                      <a:pt x="17762" y="35416"/>
                      <a:pt x="16247" y="34850"/>
                      <a:pt x="14458" y="34138"/>
                    </a:cubicBezTo>
                    <a:cubicBezTo>
                      <a:pt x="10935" y="32732"/>
                      <a:pt x="7886" y="31016"/>
                      <a:pt x="4637" y="29483"/>
                    </a:cubicBezTo>
                    <a:cubicBezTo>
                      <a:pt x="3870" y="29118"/>
                      <a:pt x="2958" y="28734"/>
                      <a:pt x="2154" y="28333"/>
                    </a:cubicBezTo>
                    <a:cubicBezTo>
                      <a:pt x="1223" y="27876"/>
                      <a:pt x="329" y="27347"/>
                      <a:pt x="164" y="26781"/>
                    </a:cubicBezTo>
                    <a:cubicBezTo>
                      <a:pt x="0" y="26233"/>
                      <a:pt x="457" y="25138"/>
                      <a:pt x="876" y="24207"/>
                    </a:cubicBezTo>
                    <a:cubicBezTo>
                      <a:pt x="1296" y="23221"/>
                      <a:pt x="1753" y="22308"/>
                      <a:pt x="2136" y="21487"/>
                    </a:cubicBezTo>
                    <a:cubicBezTo>
                      <a:pt x="4637" y="16138"/>
                      <a:pt x="6882" y="10406"/>
                      <a:pt x="9256" y="5003"/>
                    </a:cubicBezTo>
                    <a:cubicBezTo>
                      <a:pt x="9256" y="4984"/>
                      <a:pt x="9274" y="4966"/>
                      <a:pt x="9274" y="494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58"/>
              <p:cNvSpPr/>
              <p:nvPr/>
            </p:nvSpPr>
            <p:spPr>
              <a:xfrm>
                <a:off x="3142556" y="1637446"/>
                <a:ext cx="52681" cy="77362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771" extrusionOk="0">
                    <a:moveTo>
                      <a:pt x="1206" y="128"/>
                    </a:moveTo>
                    <a:cubicBezTo>
                      <a:pt x="1206" y="420"/>
                      <a:pt x="950" y="876"/>
                      <a:pt x="658" y="1296"/>
                    </a:cubicBezTo>
                    <a:cubicBezTo>
                      <a:pt x="548" y="1479"/>
                      <a:pt x="348" y="1771"/>
                      <a:pt x="165" y="1680"/>
                    </a:cubicBezTo>
                    <a:cubicBezTo>
                      <a:pt x="1" y="1588"/>
                      <a:pt x="129" y="1205"/>
                      <a:pt x="202" y="1077"/>
                    </a:cubicBezTo>
                    <a:cubicBezTo>
                      <a:pt x="384" y="676"/>
                      <a:pt x="640" y="310"/>
                      <a:pt x="968" y="18"/>
                    </a:cubicBezTo>
                    <a:cubicBezTo>
                      <a:pt x="1060" y="0"/>
                      <a:pt x="1151" y="55"/>
                      <a:pt x="1206" y="1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58"/>
              <p:cNvSpPr/>
              <p:nvPr/>
            </p:nvSpPr>
            <p:spPr>
              <a:xfrm>
                <a:off x="3168896" y="1703624"/>
                <a:ext cx="42285" cy="50279"/>
              </a:xfrm>
              <a:custGeom>
                <a:avLst/>
                <a:gdLst/>
                <a:ahLst/>
                <a:cxnLst/>
                <a:rect l="l" t="t" r="r" b="b"/>
                <a:pathLst>
                  <a:path w="968" h="1151" extrusionOk="0">
                    <a:moveTo>
                      <a:pt x="493" y="37"/>
                    </a:moveTo>
                    <a:cubicBezTo>
                      <a:pt x="968" y="165"/>
                      <a:pt x="493" y="1150"/>
                      <a:pt x="146" y="931"/>
                    </a:cubicBezTo>
                    <a:cubicBezTo>
                      <a:pt x="0" y="822"/>
                      <a:pt x="55" y="274"/>
                      <a:pt x="237" y="92"/>
                    </a:cubicBezTo>
                    <a:cubicBezTo>
                      <a:pt x="311" y="19"/>
                      <a:pt x="402" y="0"/>
                      <a:pt x="493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58"/>
              <p:cNvSpPr/>
              <p:nvPr/>
            </p:nvSpPr>
            <p:spPr>
              <a:xfrm>
                <a:off x="3103504" y="1804092"/>
                <a:ext cx="27127" cy="50279"/>
              </a:xfrm>
              <a:custGeom>
                <a:avLst/>
                <a:gdLst/>
                <a:ahLst/>
                <a:cxnLst/>
                <a:rect l="l" t="t" r="r" b="b"/>
                <a:pathLst>
                  <a:path w="621" h="1151" extrusionOk="0">
                    <a:moveTo>
                      <a:pt x="384" y="37"/>
                    </a:moveTo>
                    <a:cubicBezTo>
                      <a:pt x="566" y="73"/>
                      <a:pt x="621" y="329"/>
                      <a:pt x="566" y="566"/>
                    </a:cubicBezTo>
                    <a:cubicBezTo>
                      <a:pt x="548" y="767"/>
                      <a:pt x="384" y="1150"/>
                      <a:pt x="183" y="1041"/>
                    </a:cubicBezTo>
                    <a:cubicBezTo>
                      <a:pt x="55" y="931"/>
                      <a:pt x="0" y="749"/>
                      <a:pt x="37" y="585"/>
                    </a:cubicBezTo>
                    <a:cubicBezTo>
                      <a:pt x="73" y="329"/>
                      <a:pt x="165" y="0"/>
                      <a:pt x="384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58"/>
              <p:cNvSpPr/>
              <p:nvPr/>
            </p:nvSpPr>
            <p:spPr>
              <a:xfrm>
                <a:off x="3179249" y="887865"/>
                <a:ext cx="1011163" cy="1217693"/>
              </a:xfrm>
              <a:custGeom>
                <a:avLst/>
                <a:gdLst/>
                <a:ahLst/>
                <a:cxnLst/>
                <a:rect l="l" t="t" r="r" b="b"/>
                <a:pathLst>
                  <a:path w="23148" h="27876" extrusionOk="0">
                    <a:moveTo>
                      <a:pt x="7485" y="3962"/>
                    </a:moveTo>
                    <a:cubicBezTo>
                      <a:pt x="7631" y="3597"/>
                      <a:pt x="7887" y="3012"/>
                      <a:pt x="8161" y="2465"/>
                    </a:cubicBezTo>
                    <a:cubicBezTo>
                      <a:pt x="8690" y="1315"/>
                      <a:pt x="9146" y="0"/>
                      <a:pt x="10096" y="0"/>
                    </a:cubicBezTo>
                    <a:cubicBezTo>
                      <a:pt x="10570" y="0"/>
                      <a:pt x="11173" y="219"/>
                      <a:pt x="11757" y="457"/>
                    </a:cubicBezTo>
                    <a:cubicBezTo>
                      <a:pt x="12359" y="676"/>
                      <a:pt x="12907" y="986"/>
                      <a:pt x="13454" y="1260"/>
                    </a:cubicBezTo>
                    <a:cubicBezTo>
                      <a:pt x="15828" y="2392"/>
                      <a:pt x="17544" y="3469"/>
                      <a:pt x="20008" y="4564"/>
                    </a:cubicBezTo>
                    <a:cubicBezTo>
                      <a:pt x="20556" y="4801"/>
                      <a:pt x="21103" y="5093"/>
                      <a:pt x="21633" y="5386"/>
                    </a:cubicBezTo>
                    <a:cubicBezTo>
                      <a:pt x="22381" y="5787"/>
                      <a:pt x="23148" y="6134"/>
                      <a:pt x="23148" y="6846"/>
                    </a:cubicBezTo>
                    <a:cubicBezTo>
                      <a:pt x="23148" y="7175"/>
                      <a:pt x="22874" y="7631"/>
                      <a:pt x="22692" y="8106"/>
                    </a:cubicBezTo>
                    <a:cubicBezTo>
                      <a:pt x="22509" y="8580"/>
                      <a:pt x="22272" y="9000"/>
                      <a:pt x="22089" y="9383"/>
                    </a:cubicBezTo>
                    <a:cubicBezTo>
                      <a:pt x="21651" y="10296"/>
                      <a:pt x="21249" y="11136"/>
                      <a:pt x="20866" y="11921"/>
                    </a:cubicBezTo>
                    <a:cubicBezTo>
                      <a:pt x="19990" y="13783"/>
                      <a:pt x="19314" y="15426"/>
                      <a:pt x="18529" y="17197"/>
                    </a:cubicBezTo>
                    <a:cubicBezTo>
                      <a:pt x="17781" y="18894"/>
                      <a:pt x="17087" y="20720"/>
                      <a:pt x="16248" y="22491"/>
                    </a:cubicBezTo>
                    <a:cubicBezTo>
                      <a:pt x="15536" y="24006"/>
                      <a:pt x="14805" y="26178"/>
                      <a:pt x="13747" y="27127"/>
                    </a:cubicBezTo>
                    <a:cubicBezTo>
                      <a:pt x="12907" y="27876"/>
                      <a:pt x="11793" y="27474"/>
                      <a:pt x="10479" y="26963"/>
                    </a:cubicBezTo>
                    <a:cubicBezTo>
                      <a:pt x="7923" y="25941"/>
                      <a:pt x="5714" y="24663"/>
                      <a:pt x="3341" y="23549"/>
                    </a:cubicBezTo>
                    <a:cubicBezTo>
                      <a:pt x="2775" y="23276"/>
                      <a:pt x="2118" y="23002"/>
                      <a:pt x="1534" y="22691"/>
                    </a:cubicBezTo>
                    <a:cubicBezTo>
                      <a:pt x="858" y="22363"/>
                      <a:pt x="201" y="21979"/>
                      <a:pt x="110" y="21541"/>
                    </a:cubicBezTo>
                    <a:cubicBezTo>
                      <a:pt x="0" y="21103"/>
                      <a:pt x="384" y="20227"/>
                      <a:pt x="712" y="19460"/>
                    </a:cubicBezTo>
                    <a:cubicBezTo>
                      <a:pt x="1041" y="18712"/>
                      <a:pt x="1406" y="17945"/>
                      <a:pt x="1716" y="17288"/>
                    </a:cubicBezTo>
                    <a:cubicBezTo>
                      <a:pt x="3725" y="12980"/>
                      <a:pt x="5550" y="8361"/>
                      <a:pt x="7467" y="3998"/>
                    </a:cubicBezTo>
                    <a:cubicBezTo>
                      <a:pt x="7467" y="3998"/>
                      <a:pt x="7485" y="3980"/>
                      <a:pt x="7485" y="39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58"/>
              <p:cNvSpPr/>
              <p:nvPr/>
            </p:nvSpPr>
            <p:spPr>
              <a:xfrm>
                <a:off x="3597109" y="954829"/>
                <a:ext cx="116458" cy="11008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520" extrusionOk="0">
                    <a:moveTo>
                      <a:pt x="749" y="1297"/>
                    </a:moveTo>
                    <a:cubicBezTo>
                      <a:pt x="968" y="1133"/>
                      <a:pt x="1205" y="877"/>
                      <a:pt x="1461" y="658"/>
                    </a:cubicBezTo>
                    <a:cubicBezTo>
                      <a:pt x="1698" y="457"/>
                      <a:pt x="1972" y="147"/>
                      <a:pt x="2264" y="74"/>
                    </a:cubicBezTo>
                    <a:cubicBezTo>
                      <a:pt x="2410" y="19"/>
                      <a:pt x="2574" y="110"/>
                      <a:pt x="2629" y="256"/>
                    </a:cubicBezTo>
                    <a:cubicBezTo>
                      <a:pt x="2665" y="585"/>
                      <a:pt x="1972" y="1187"/>
                      <a:pt x="1826" y="1370"/>
                    </a:cubicBezTo>
                    <a:cubicBezTo>
                      <a:pt x="1552" y="1717"/>
                      <a:pt x="1260" y="2045"/>
                      <a:pt x="931" y="2337"/>
                    </a:cubicBezTo>
                    <a:cubicBezTo>
                      <a:pt x="785" y="2447"/>
                      <a:pt x="621" y="2502"/>
                      <a:pt x="457" y="2520"/>
                    </a:cubicBezTo>
                    <a:cubicBezTo>
                      <a:pt x="0" y="2465"/>
                      <a:pt x="0" y="1498"/>
                      <a:pt x="0" y="950"/>
                    </a:cubicBezTo>
                    <a:cubicBezTo>
                      <a:pt x="0" y="640"/>
                      <a:pt x="37" y="19"/>
                      <a:pt x="329" y="1"/>
                    </a:cubicBezTo>
                    <a:cubicBezTo>
                      <a:pt x="749" y="1"/>
                      <a:pt x="712" y="877"/>
                      <a:pt x="749" y="129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58"/>
              <p:cNvSpPr/>
              <p:nvPr/>
            </p:nvSpPr>
            <p:spPr>
              <a:xfrm>
                <a:off x="3444004" y="1271436"/>
                <a:ext cx="116458" cy="11008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520" extrusionOk="0">
                    <a:moveTo>
                      <a:pt x="749" y="1278"/>
                    </a:moveTo>
                    <a:cubicBezTo>
                      <a:pt x="968" y="1114"/>
                      <a:pt x="1205" y="876"/>
                      <a:pt x="1461" y="639"/>
                    </a:cubicBezTo>
                    <a:cubicBezTo>
                      <a:pt x="1698" y="456"/>
                      <a:pt x="1972" y="146"/>
                      <a:pt x="2264" y="55"/>
                    </a:cubicBezTo>
                    <a:cubicBezTo>
                      <a:pt x="2410" y="18"/>
                      <a:pt x="2574" y="110"/>
                      <a:pt x="2611" y="256"/>
                    </a:cubicBezTo>
                    <a:cubicBezTo>
                      <a:pt x="2665" y="566"/>
                      <a:pt x="1972" y="1187"/>
                      <a:pt x="1826" y="1351"/>
                    </a:cubicBezTo>
                    <a:cubicBezTo>
                      <a:pt x="1552" y="1716"/>
                      <a:pt x="1260" y="2026"/>
                      <a:pt x="931" y="2318"/>
                    </a:cubicBezTo>
                    <a:cubicBezTo>
                      <a:pt x="785" y="2428"/>
                      <a:pt x="621" y="2501"/>
                      <a:pt x="457" y="2519"/>
                    </a:cubicBezTo>
                    <a:cubicBezTo>
                      <a:pt x="0" y="2464"/>
                      <a:pt x="0" y="1497"/>
                      <a:pt x="0" y="949"/>
                    </a:cubicBezTo>
                    <a:cubicBezTo>
                      <a:pt x="0" y="639"/>
                      <a:pt x="37" y="18"/>
                      <a:pt x="329" y="0"/>
                    </a:cubicBezTo>
                    <a:cubicBezTo>
                      <a:pt x="749" y="0"/>
                      <a:pt x="712" y="876"/>
                      <a:pt x="749" y="12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58"/>
              <p:cNvSpPr/>
              <p:nvPr/>
            </p:nvSpPr>
            <p:spPr>
              <a:xfrm>
                <a:off x="3500616" y="1122306"/>
                <a:ext cx="126810" cy="10610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2429" extrusionOk="0">
                    <a:moveTo>
                      <a:pt x="621" y="1406"/>
                    </a:moveTo>
                    <a:cubicBezTo>
                      <a:pt x="895" y="1223"/>
                      <a:pt x="1187" y="931"/>
                      <a:pt x="1534" y="676"/>
                    </a:cubicBezTo>
                    <a:cubicBezTo>
                      <a:pt x="1881" y="420"/>
                      <a:pt x="2209" y="128"/>
                      <a:pt x="2574" y="19"/>
                    </a:cubicBezTo>
                    <a:cubicBezTo>
                      <a:pt x="2702" y="0"/>
                      <a:pt x="2830" y="92"/>
                      <a:pt x="2866" y="219"/>
                    </a:cubicBezTo>
                    <a:cubicBezTo>
                      <a:pt x="2903" y="457"/>
                      <a:pt x="2465" y="785"/>
                      <a:pt x="2373" y="877"/>
                    </a:cubicBezTo>
                    <a:cubicBezTo>
                      <a:pt x="1990" y="1242"/>
                      <a:pt x="1570" y="1570"/>
                      <a:pt x="1150" y="1899"/>
                    </a:cubicBezTo>
                    <a:cubicBezTo>
                      <a:pt x="877" y="2100"/>
                      <a:pt x="365" y="2428"/>
                      <a:pt x="128" y="2008"/>
                    </a:cubicBezTo>
                    <a:cubicBezTo>
                      <a:pt x="0" y="1789"/>
                      <a:pt x="37" y="1260"/>
                      <a:pt x="73" y="895"/>
                    </a:cubicBezTo>
                    <a:cubicBezTo>
                      <a:pt x="110" y="548"/>
                      <a:pt x="219" y="219"/>
                      <a:pt x="457" y="292"/>
                    </a:cubicBezTo>
                    <a:cubicBezTo>
                      <a:pt x="712" y="365"/>
                      <a:pt x="603" y="1041"/>
                      <a:pt x="621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58"/>
              <p:cNvSpPr/>
              <p:nvPr/>
            </p:nvSpPr>
            <p:spPr>
              <a:xfrm>
                <a:off x="3293258" y="1576029"/>
                <a:ext cx="126068" cy="106105"/>
              </a:xfrm>
              <a:custGeom>
                <a:avLst/>
                <a:gdLst/>
                <a:ahLst/>
                <a:cxnLst/>
                <a:rect l="l" t="t" r="r" b="b"/>
                <a:pathLst>
                  <a:path w="2886" h="2429" extrusionOk="0">
                    <a:moveTo>
                      <a:pt x="603" y="1406"/>
                    </a:moveTo>
                    <a:cubicBezTo>
                      <a:pt x="877" y="1224"/>
                      <a:pt x="1188" y="913"/>
                      <a:pt x="1516" y="676"/>
                    </a:cubicBezTo>
                    <a:cubicBezTo>
                      <a:pt x="1863" y="420"/>
                      <a:pt x="2192" y="110"/>
                      <a:pt x="2557" y="19"/>
                    </a:cubicBezTo>
                    <a:cubicBezTo>
                      <a:pt x="2684" y="0"/>
                      <a:pt x="2812" y="73"/>
                      <a:pt x="2867" y="220"/>
                    </a:cubicBezTo>
                    <a:cubicBezTo>
                      <a:pt x="2885" y="457"/>
                      <a:pt x="2465" y="785"/>
                      <a:pt x="2374" y="858"/>
                    </a:cubicBezTo>
                    <a:cubicBezTo>
                      <a:pt x="1973" y="1224"/>
                      <a:pt x="1571" y="1570"/>
                      <a:pt x="1133" y="1899"/>
                    </a:cubicBezTo>
                    <a:cubicBezTo>
                      <a:pt x="859" y="2100"/>
                      <a:pt x="366" y="2428"/>
                      <a:pt x="129" y="2009"/>
                    </a:cubicBezTo>
                    <a:cubicBezTo>
                      <a:pt x="1" y="1771"/>
                      <a:pt x="19" y="1260"/>
                      <a:pt x="74" y="895"/>
                    </a:cubicBezTo>
                    <a:cubicBezTo>
                      <a:pt x="110" y="548"/>
                      <a:pt x="202" y="220"/>
                      <a:pt x="457" y="293"/>
                    </a:cubicBezTo>
                    <a:cubicBezTo>
                      <a:pt x="713" y="384"/>
                      <a:pt x="603" y="1041"/>
                      <a:pt x="603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58"/>
              <p:cNvSpPr/>
              <p:nvPr/>
            </p:nvSpPr>
            <p:spPr>
              <a:xfrm>
                <a:off x="3350700" y="1440484"/>
                <a:ext cx="110866" cy="104489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2392" extrusionOk="0">
                    <a:moveTo>
                      <a:pt x="1716" y="0"/>
                    </a:moveTo>
                    <a:cubicBezTo>
                      <a:pt x="1534" y="0"/>
                      <a:pt x="1406" y="256"/>
                      <a:pt x="1278" y="511"/>
                    </a:cubicBezTo>
                    <a:lnTo>
                      <a:pt x="1223" y="621"/>
                    </a:lnTo>
                    <a:cubicBezTo>
                      <a:pt x="1187" y="676"/>
                      <a:pt x="1150" y="749"/>
                      <a:pt x="1114" y="822"/>
                    </a:cubicBezTo>
                    <a:lnTo>
                      <a:pt x="1041" y="785"/>
                    </a:lnTo>
                    <a:lnTo>
                      <a:pt x="895" y="730"/>
                    </a:lnTo>
                    <a:cubicBezTo>
                      <a:pt x="712" y="657"/>
                      <a:pt x="530" y="603"/>
                      <a:pt x="329" y="584"/>
                    </a:cubicBezTo>
                    <a:cubicBezTo>
                      <a:pt x="128" y="584"/>
                      <a:pt x="73" y="676"/>
                      <a:pt x="55" y="749"/>
                    </a:cubicBezTo>
                    <a:cubicBezTo>
                      <a:pt x="0" y="986"/>
                      <a:pt x="365" y="1205"/>
                      <a:pt x="840" y="1406"/>
                    </a:cubicBezTo>
                    <a:cubicBezTo>
                      <a:pt x="822" y="1461"/>
                      <a:pt x="804" y="1497"/>
                      <a:pt x="785" y="1552"/>
                    </a:cubicBezTo>
                    <a:cubicBezTo>
                      <a:pt x="658" y="1826"/>
                      <a:pt x="548" y="2118"/>
                      <a:pt x="621" y="2282"/>
                    </a:cubicBezTo>
                    <a:cubicBezTo>
                      <a:pt x="639" y="2337"/>
                      <a:pt x="694" y="2373"/>
                      <a:pt x="767" y="2392"/>
                    </a:cubicBezTo>
                    <a:lnTo>
                      <a:pt x="804" y="2392"/>
                    </a:lnTo>
                    <a:cubicBezTo>
                      <a:pt x="1023" y="2392"/>
                      <a:pt x="1242" y="2045"/>
                      <a:pt x="1461" y="1625"/>
                    </a:cubicBezTo>
                    <a:cubicBezTo>
                      <a:pt x="1607" y="1661"/>
                      <a:pt x="1753" y="1698"/>
                      <a:pt x="1881" y="1734"/>
                    </a:cubicBezTo>
                    <a:cubicBezTo>
                      <a:pt x="1972" y="1771"/>
                      <a:pt x="2081" y="1789"/>
                      <a:pt x="2191" y="1807"/>
                    </a:cubicBezTo>
                    <a:cubicBezTo>
                      <a:pt x="2392" y="1807"/>
                      <a:pt x="2465" y="1716"/>
                      <a:pt x="2501" y="1643"/>
                    </a:cubicBezTo>
                    <a:cubicBezTo>
                      <a:pt x="2538" y="1424"/>
                      <a:pt x="2246" y="1296"/>
                      <a:pt x="1972" y="1168"/>
                    </a:cubicBezTo>
                    <a:lnTo>
                      <a:pt x="1862" y="1132"/>
                    </a:lnTo>
                    <a:cubicBezTo>
                      <a:pt x="1808" y="1095"/>
                      <a:pt x="1753" y="1077"/>
                      <a:pt x="1698" y="1041"/>
                    </a:cubicBezTo>
                    <a:cubicBezTo>
                      <a:pt x="1753" y="895"/>
                      <a:pt x="1808" y="749"/>
                      <a:pt x="1844" y="621"/>
                    </a:cubicBezTo>
                    <a:cubicBezTo>
                      <a:pt x="1899" y="493"/>
                      <a:pt x="2027" y="91"/>
                      <a:pt x="17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58"/>
              <p:cNvSpPr/>
              <p:nvPr/>
            </p:nvSpPr>
            <p:spPr>
              <a:xfrm>
                <a:off x="3698364" y="1017032"/>
                <a:ext cx="429879" cy="256023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5861" extrusionOk="0">
                    <a:moveTo>
                      <a:pt x="475" y="1"/>
                    </a:moveTo>
                    <a:lnTo>
                      <a:pt x="1" y="986"/>
                    </a:lnTo>
                    <a:cubicBezTo>
                      <a:pt x="201" y="1096"/>
                      <a:pt x="402" y="1187"/>
                      <a:pt x="585" y="1279"/>
                    </a:cubicBezTo>
                    <a:cubicBezTo>
                      <a:pt x="3195" y="2556"/>
                      <a:pt x="5696" y="4017"/>
                      <a:pt x="8215" y="5313"/>
                    </a:cubicBezTo>
                    <a:cubicBezTo>
                      <a:pt x="8544" y="5477"/>
                      <a:pt x="8946" y="5714"/>
                      <a:pt x="9274" y="5861"/>
                    </a:cubicBezTo>
                    <a:cubicBezTo>
                      <a:pt x="9438" y="5550"/>
                      <a:pt x="9621" y="5240"/>
                      <a:pt x="9767" y="4893"/>
                    </a:cubicBezTo>
                    <a:cubicBezTo>
                      <a:pt x="9804" y="4856"/>
                      <a:pt x="9822" y="4802"/>
                      <a:pt x="9840" y="4747"/>
                    </a:cubicBezTo>
                    <a:cubicBezTo>
                      <a:pt x="9493" y="4546"/>
                      <a:pt x="9128" y="4364"/>
                      <a:pt x="8781" y="4199"/>
                    </a:cubicBezTo>
                    <a:cubicBezTo>
                      <a:pt x="7193" y="3341"/>
                      <a:pt x="5787" y="2593"/>
                      <a:pt x="4163" y="1790"/>
                    </a:cubicBezTo>
                    <a:cubicBezTo>
                      <a:pt x="3177" y="1297"/>
                      <a:pt x="2155" y="840"/>
                      <a:pt x="1096" y="311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58"/>
              <p:cNvSpPr/>
              <p:nvPr/>
            </p:nvSpPr>
            <p:spPr>
              <a:xfrm>
                <a:off x="3646513" y="1121519"/>
                <a:ext cx="427477" cy="253621"/>
              </a:xfrm>
              <a:custGeom>
                <a:avLst/>
                <a:gdLst/>
                <a:ahLst/>
                <a:cxnLst/>
                <a:rect l="l" t="t" r="r" b="b"/>
                <a:pathLst>
                  <a:path w="9786" h="5806" extrusionOk="0">
                    <a:moveTo>
                      <a:pt x="494" y="0"/>
                    </a:moveTo>
                    <a:lnTo>
                      <a:pt x="1" y="986"/>
                    </a:lnTo>
                    <a:lnTo>
                      <a:pt x="220" y="1095"/>
                    </a:lnTo>
                    <a:cubicBezTo>
                      <a:pt x="2812" y="2373"/>
                      <a:pt x="5313" y="3815"/>
                      <a:pt x="7832" y="5130"/>
                    </a:cubicBezTo>
                    <a:cubicBezTo>
                      <a:pt x="8325" y="5385"/>
                      <a:pt x="8982" y="5787"/>
                      <a:pt x="9293" y="5805"/>
                    </a:cubicBezTo>
                    <a:cubicBezTo>
                      <a:pt x="9457" y="5458"/>
                      <a:pt x="9621" y="5093"/>
                      <a:pt x="9786" y="4728"/>
                    </a:cubicBezTo>
                    <a:cubicBezTo>
                      <a:pt x="9366" y="4454"/>
                      <a:pt x="8873" y="4235"/>
                      <a:pt x="8417" y="3998"/>
                    </a:cubicBezTo>
                    <a:cubicBezTo>
                      <a:pt x="6828" y="3158"/>
                      <a:pt x="5404" y="2410"/>
                      <a:pt x="3780" y="1588"/>
                    </a:cubicBezTo>
                    <a:cubicBezTo>
                      <a:pt x="2794" y="1114"/>
                      <a:pt x="1790" y="639"/>
                      <a:pt x="713" y="110"/>
                    </a:cubicBez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58"/>
              <p:cNvSpPr/>
              <p:nvPr/>
            </p:nvSpPr>
            <p:spPr>
              <a:xfrm>
                <a:off x="3596279" y="1223560"/>
                <a:ext cx="428263" cy="253621"/>
              </a:xfrm>
              <a:custGeom>
                <a:avLst/>
                <a:gdLst/>
                <a:ahLst/>
                <a:cxnLst/>
                <a:rect l="l" t="t" r="r" b="b"/>
                <a:pathLst>
                  <a:path w="9804" h="5806" extrusionOk="0">
                    <a:moveTo>
                      <a:pt x="494" y="1"/>
                    </a:moveTo>
                    <a:lnTo>
                      <a:pt x="1" y="968"/>
                    </a:lnTo>
                    <a:cubicBezTo>
                      <a:pt x="293" y="1114"/>
                      <a:pt x="567" y="1260"/>
                      <a:pt x="822" y="1388"/>
                    </a:cubicBezTo>
                    <a:cubicBezTo>
                      <a:pt x="3415" y="2648"/>
                      <a:pt x="5934" y="4108"/>
                      <a:pt x="8435" y="5404"/>
                    </a:cubicBezTo>
                    <a:cubicBezTo>
                      <a:pt x="8672" y="5532"/>
                      <a:pt x="8909" y="5678"/>
                      <a:pt x="9165" y="5806"/>
                    </a:cubicBezTo>
                    <a:cubicBezTo>
                      <a:pt x="9384" y="5441"/>
                      <a:pt x="9585" y="5057"/>
                      <a:pt x="9804" y="4692"/>
                    </a:cubicBezTo>
                    <a:cubicBezTo>
                      <a:pt x="9530" y="4546"/>
                      <a:pt x="9274" y="4418"/>
                      <a:pt x="9019" y="4291"/>
                    </a:cubicBezTo>
                    <a:cubicBezTo>
                      <a:pt x="7431" y="3451"/>
                      <a:pt x="6007" y="2684"/>
                      <a:pt x="4382" y="1881"/>
                    </a:cubicBezTo>
                    <a:cubicBezTo>
                      <a:pt x="3396" y="1406"/>
                      <a:pt x="2374" y="932"/>
                      <a:pt x="1315" y="402"/>
                    </a:cubicBezTo>
                    <a:cubicBezTo>
                      <a:pt x="1060" y="275"/>
                      <a:pt x="804" y="147"/>
                      <a:pt x="4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58"/>
              <p:cNvSpPr/>
              <p:nvPr/>
            </p:nvSpPr>
            <p:spPr>
              <a:xfrm>
                <a:off x="3545259" y="1327217"/>
                <a:ext cx="420269" cy="249645"/>
              </a:xfrm>
              <a:custGeom>
                <a:avLst/>
                <a:gdLst/>
                <a:ahLst/>
                <a:cxnLst/>
                <a:rect l="l" t="t" r="r" b="b"/>
                <a:pathLst>
                  <a:path w="9621" h="5715" extrusionOk="0">
                    <a:moveTo>
                      <a:pt x="493" y="1"/>
                    </a:moveTo>
                    <a:lnTo>
                      <a:pt x="1" y="1005"/>
                    </a:lnTo>
                    <a:lnTo>
                      <a:pt x="420" y="1224"/>
                    </a:lnTo>
                    <a:cubicBezTo>
                      <a:pt x="3031" y="2484"/>
                      <a:pt x="5532" y="3944"/>
                      <a:pt x="8051" y="5240"/>
                    </a:cubicBezTo>
                    <a:cubicBezTo>
                      <a:pt x="8325" y="5386"/>
                      <a:pt x="8653" y="5587"/>
                      <a:pt x="8946" y="5715"/>
                    </a:cubicBezTo>
                    <a:lnTo>
                      <a:pt x="9621" y="4638"/>
                    </a:lnTo>
                    <a:cubicBezTo>
                      <a:pt x="9292" y="4455"/>
                      <a:pt x="8946" y="4291"/>
                      <a:pt x="8617" y="4127"/>
                    </a:cubicBezTo>
                    <a:cubicBezTo>
                      <a:pt x="7047" y="3269"/>
                      <a:pt x="5623" y="2520"/>
                      <a:pt x="3998" y="1717"/>
                    </a:cubicBezTo>
                    <a:cubicBezTo>
                      <a:pt x="3013" y="1224"/>
                      <a:pt x="1990" y="768"/>
                      <a:pt x="932" y="238"/>
                    </a:cubicBezTo>
                    <a:lnTo>
                      <a:pt x="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58"/>
              <p:cNvSpPr/>
              <p:nvPr/>
            </p:nvSpPr>
            <p:spPr>
              <a:xfrm>
                <a:off x="3499830" y="1421308"/>
                <a:ext cx="425031" cy="253664"/>
              </a:xfrm>
              <a:custGeom>
                <a:avLst/>
                <a:gdLst/>
                <a:ahLst/>
                <a:cxnLst/>
                <a:rect l="l" t="t" r="r" b="b"/>
                <a:pathLst>
                  <a:path w="9730" h="5807" extrusionOk="0">
                    <a:moveTo>
                      <a:pt x="475" y="1"/>
                    </a:moveTo>
                    <a:lnTo>
                      <a:pt x="0" y="987"/>
                    </a:lnTo>
                    <a:lnTo>
                      <a:pt x="475" y="1224"/>
                    </a:lnTo>
                    <a:cubicBezTo>
                      <a:pt x="3067" y="2502"/>
                      <a:pt x="5586" y="3944"/>
                      <a:pt x="8087" y="5258"/>
                    </a:cubicBezTo>
                    <a:cubicBezTo>
                      <a:pt x="8434" y="5423"/>
                      <a:pt x="8835" y="5660"/>
                      <a:pt x="9146" y="5806"/>
                    </a:cubicBezTo>
                    <a:cubicBezTo>
                      <a:pt x="9328" y="5477"/>
                      <a:pt x="9511" y="5167"/>
                      <a:pt x="9657" y="4839"/>
                    </a:cubicBezTo>
                    <a:cubicBezTo>
                      <a:pt x="9693" y="4784"/>
                      <a:pt x="9712" y="4729"/>
                      <a:pt x="9730" y="4674"/>
                    </a:cubicBezTo>
                    <a:cubicBezTo>
                      <a:pt x="9383" y="4492"/>
                      <a:pt x="9018" y="4309"/>
                      <a:pt x="8671" y="4127"/>
                    </a:cubicBezTo>
                    <a:cubicBezTo>
                      <a:pt x="7083" y="3287"/>
                      <a:pt x="5659" y="2538"/>
                      <a:pt x="4034" y="1717"/>
                    </a:cubicBezTo>
                    <a:cubicBezTo>
                      <a:pt x="3049" y="1242"/>
                      <a:pt x="2045" y="768"/>
                      <a:pt x="986" y="238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58"/>
              <p:cNvSpPr/>
              <p:nvPr/>
            </p:nvSpPr>
            <p:spPr>
              <a:xfrm>
                <a:off x="3447979" y="1525795"/>
                <a:ext cx="422672" cy="251218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5751" extrusionOk="0">
                    <a:moveTo>
                      <a:pt x="493" y="0"/>
                    </a:moveTo>
                    <a:lnTo>
                      <a:pt x="0" y="986"/>
                    </a:lnTo>
                    <a:lnTo>
                      <a:pt x="92" y="1041"/>
                    </a:lnTo>
                    <a:cubicBezTo>
                      <a:pt x="2702" y="2301"/>
                      <a:pt x="5221" y="3761"/>
                      <a:pt x="7722" y="5057"/>
                    </a:cubicBezTo>
                    <a:cubicBezTo>
                      <a:pt x="8215" y="5313"/>
                      <a:pt x="8872" y="5714"/>
                      <a:pt x="9183" y="5751"/>
                    </a:cubicBezTo>
                    <a:cubicBezTo>
                      <a:pt x="9347" y="5386"/>
                      <a:pt x="9511" y="5039"/>
                      <a:pt x="9676" y="4674"/>
                    </a:cubicBezTo>
                    <a:cubicBezTo>
                      <a:pt x="9256" y="4400"/>
                      <a:pt x="8763" y="4181"/>
                      <a:pt x="8307" y="3943"/>
                    </a:cubicBezTo>
                    <a:cubicBezTo>
                      <a:pt x="6718" y="3085"/>
                      <a:pt x="5294" y="2337"/>
                      <a:pt x="3670" y="1534"/>
                    </a:cubicBezTo>
                    <a:cubicBezTo>
                      <a:pt x="2684" y="1041"/>
                      <a:pt x="1662" y="585"/>
                      <a:pt x="603" y="55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58"/>
              <p:cNvSpPr/>
              <p:nvPr/>
            </p:nvSpPr>
            <p:spPr>
              <a:xfrm>
                <a:off x="3398531" y="1627050"/>
                <a:ext cx="422672" cy="251262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5752" extrusionOk="0">
                    <a:moveTo>
                      <a:pt x="475" y="1"/>
                    </a:moveTo>
                    <a:lnTo>
                      <a:pt x="1" y="987"/>
                    </a:lnTo>
                    <a:cubicBezTo>
                      <a:pt x="238" y="1114"/>
                      <a:pt x="475" y="1224"/>
                      <a:pt x="694" y="1333"/>
                    </a:cubicBezTo>
                    <a:cubicBezTo>
                      <a:pt x="3287" y="2611"/>
                      <a:pt x="5787" y="4072"/>
                      <a:pt x="8307" y="5368"/>
                    </a:cubicBezTo>
                    <a:cubicBezTo>
                      <a:pt x="8544" y="5477"/>
                      <a:pt x="8800" y="5623"/>
                      <a:pt x="9037" y="5751"/>
                    </a:cubicBezTo>
                    <a:cubicBezTo>
                      <a:pt x="9256" y="5386"/>
                      <a:pt x="9475" y="5021"/>
                      <a:pt x="9676" y="4638"/>
                    </a:cubicBezTo>
                    <a:cubicBezTo>
                      <a:pt x="9420" y="4510"/>
                      <a:pt x="9146" y="4382"/>
                      <a:pt x="8891" y="4254"/>
                    </a:cubicBezTo>
                    <a:cubicBezTo>
                      <a:pt x="7303" y="3396"/>
                      <a:pt x="5879" y="2648"/>
                      <a:pt x="4254" y="1845"/>
                    </a:cubicBezTo>
                    <a:cubicBezTo>
                      <a:pt x="3268" y="1352"/>
                      <a:pt x="2264" y="895"/>
                      <a:pt x="1187" y="366"/>
                    </a:cubicBezTo>
                    <a:cubicBezTo>
                      <a:pt x="968" y="238"/>
                      <a:pt x="731" y="129"/>
                      <a:pt x="4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58"/>
              <p:cNvSpPr/>
              <p:nvPr/>
            </p:nvSpPr>
            <p:spPr>
              <a:xfrm>
                <a:off x="3346725" y="1731537"/>
                <a:ext cx="415464" cy="247243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5660" extrusionOk="0">
                    <a:moveTo>
                      <a:pt x="493" y="0"/>
                    </a:moveTo>
                    <a:lnTo>
                      <a:pt x="0" y="1004"/>
                    </a:lnTo>
                    <a:lnTo>
                      <a:pt x="310" y="1150"/>
                    </a:lnTo>
                    <a:cubicBezTo>
                      <a:pt x="2921" y="2428"/>
                      <a:pt x="5422" y="3870"/>
                      <a:pt x="7941" y="5185"/>
                    </a:cubicBezTo>
                    <a:cubicBezTo>
                      <a:pt x="8215" y="5331"/>
                      <a:pt x="8543" y="5513"/>
                      <a:pt x="8836" y="5659"/>
                    </a:cubicBezTo>
                    <a:lnTo>
                      <a:pt x="9511" y="4564"/>
                    </a:lnTo>
                    <a:cubicBezTo>
                      <a:pt x="9182" y="4400"/>
                      <a:pt x="8836" y="4235"/>
                      <a:pt x="8507" y="4053"/>
                    </a:cubicBezTo>
                    <a:cubicBezTo>
                      <a:pt x="6919" y="3213"/>
                      <a:pt x="5513" y="2465"/>
                      <a:pt x="3888" y="1661"/>
                    </a:cubicBezTo>
                    <a:cubicBezTo>
                      <a:pt x="2903" y="1169"/>
                      <a:pt x="1880" y="712"/>
                      <a:pt x="822" y="164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58"/>
              <p:cNvSpPr/>
              <p:nvPr/>
            </p:nvSpPr>
            <p:spPr>
              <a:xfrm>
                <a:off x="3114643" y="2036917"/>
                <a:ext cx="50279" cy="9016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2064" extrusionOk="0">
                    <a:moveTo>
                      <a:pt x="1" y="1"/>
                    </a:moveTo>
                    <a:lnTo>
                      <a:pt x="256" y="1005"/>
                    </a:lnTo>
                    <a:cubicBezTo>
                      <a:pt x="329" y="1297"/>
                      <a:pt x="402" y="1589"/>
                      <a:pt x="457" y="1826"/>
                    </a:cubicBezTo>
                    <a:cubicBezTo>
                      <a:pt x="494" y="1899"/>
                      <a:pt x="512" y="2027"/>
                      <a:pt x="603" y="2064"/>
                    </a:cubicBezTo>
                    <a:lnTo>
                      <a:pt x="622" y="2064"/>
                    </a:lnTo>
                    <a:cubicBezTo>
                      <a:pt x="822" y="1461"/>
                      <a:pt x="950" y="804"/>
                      <a:pt x="1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58"/>
              <p:cNvSpPr/>
              <p:nvPr/>
            </p:nvSpPr>
            <p:spPr>
              <a:xfrm>
                <a:off x="3089919" y="1912554"/>
                <a:ext cx="98155" cy="125238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2867" extrusionOk="0">
                    <a:moveTo>
                      <a:pt x="1114" y="0"/>
                    </a:moveTo>
                    <a:cubicBezTo>
                      <a:pt x="968" y="0"/>
                      <a:pt x="804" y="0"/>
                      <a:pt x="658" y="18"/>
                    </a:cubicBezTo>
                    <a:cubicBezTo>
                      <a:pt x="494" y="18"/>
                      <a:pt x="330" y="55"/>
                      <a:pt x="183" y="110"/>
                    </a:cubicBezTo>
                    <a:cubicBezTo>
                      <a:pt x="74" y="256"/>
                      <a:pt x="1" y="438"/>
                      <a:pt x="1" y="639"/>
                    </a:cubicBezTo>
                    <a:cubicBezTo>
                      <a:pt x="37" y="822"/>
                      <a:pt x="92" y="1004"/>
                      <a:pt x="147" y="1168"/>
                    </a:cubicBezTo>
                    <a:cubicBezTo>
                      <a:pt x="293" y="1734"/>
                      <a:pt x="439" y="2300"/>
                      <a:pt x="585" y="2866"/>
                    </a:cubicBezTo>
                    <a:lnTo>
                      <a:pt x="1717" y="2848"/>
                    </a:lnTo>
                    <a:cubicBezTo>
                      <a:pt x="1717" y="2830"/>
                      <a:pt x="1735" y="2793"/>
                      <a:pt x="1735" y="2757"/>
                    </a:cubicBezTo>
                    <a:cubicBezTo>
                      <a:pt x="1863" y="2264"/>
                      <a:pt x="2009" y="1753"/>
                      <a:pt x="2137" y="1241"/>
                    </a:cubicBezTo>
                    <a:cubicBezTo>
                      <a:pt x="2192" y="1059"/>
                      <a:pt x="2228" y="895"/>
                      <a:pt x="2246" y="712"/>
                    </a:cubicBezTo>
                    <a:cubicBezTo>
                      <a:pt x="2173" y="511"/>
                      <a:pt x="2045" y="310"/>
                      <a:pt x="1918" y="146"/>
                    </a:cubicBezTo>
                    <a:cubicBezTo>
                      <a:pt x="1772" y="18"/>
                      <a:pt x="1352" y="0"/>
                      <a:pt x="1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58"/>
              <p:cNvSpPr/>
              <p:nvPr/>
            </p:nvSpPr>
            <p:spPr>
              <a:xfrm>
                <a:off x="3089133" y="1313676"/>
                <a:ext cx="113269" cy="630819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14441" extrusionOk="0">
                    <a:moveTo>
                      <a:pt x="1863" y="14002"/>
                    </a:moveTo>
                    <a:cubicBezTo>
                      <a:pt x="1735" y="14130"/>
                      <a:pt x="1607" y="14239"/>
                      <a:pt x="1461" y="14331"/>
                    </a:cubicBezTo>
                    <a:cubicBezTo>
                      <a:pt x="1352" y="14203"/>
                      <a:pt x="1242" y="14057"/>
                      <a:pt x="1151" y="13911"/>
                    </a:cubicBezTo>
                    <a:cubicBezTo>
                      <a:pt x="1023" y="13966"/>
                      <a:pt x="950" y="14203"/>
                      <a:pt x="767" y="14294"/>
                    </a:cubicBezTo>
                    <a:cubicBezTo>
                      <a:pt x="658" y="14166"/>
                      <a:pt x="548" y="14057"/>
                      <a:pt x="439" y="13929"/>
                    </a:cubicBezTo>
                    <a:cubicBezTo>
                      <a:pt x="274" y="14039"/>
                      <a:pt x="238" y="14294"/>
                      <a:pt x="55" y="14349"/>
                    </a:cubicBezTo>
                    <a:cubicBezTo>
                      <a:pt x="1" y="14057"/>
                      <a:pt x="1" y="13747"/>
                      <a:pt x="37" y="13455"/>
                    </a:cubicBezTo>
                    <a:cubicBezTo>
                      <a:pt x="165" y="9000"/>
                      <a:pt x="238" y="4473"/>
                      <a:pt x="384" y="1"/>
                    </a:cubicBezTo>
                    <a:cubicBezTo>
                      <a:pt x="1132" y="1"/>
                      <a:pt x="1844" y="19"/>
                      <a:pt x="2556" y="55"/>
                    </a:cubicBezTo>
                    <a:cubicBezTo>
                      <a:pt x="2593" y="183"/>
                      <a:pt x="2593" y="329"/>
                      <a:pt x="2575" y="475"/>
                    </a:cubicBezTo>
                    <a:cubicBezTo>
                      <a:pt x="2465" y="4747"/>
                      <a:pt x="2392" y="9146"/>
                      <a:pt x="2283" y="13455"/>
                    </a:cubicBezTo>
                    <a:cubicBezTo>
                      <a:pt x="2283" y="13783"/>
                      <a:pt x="2283" y="14112"/>
                      <a:pt x="2246" y="14422"/>
                    </a:cubicBezTo>
                    <a:cubicBezTo>
                      <a:pt x="2082" y="14440"/>
                      <a:pt x="1990" y="14130"/>
                      <a:pt x="1863" y="1400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58"/>
              <p:cNvSpPr/>
              <p:nvPr/>
            </p:nvSpPr>
            <p:spPr>
              <a:xfrm>
                <a:off x="3106693" y="1247498"/>
                <a:ext cx="98111" cy="75789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735" extrusionOk="0">
                    <a:moveTo>
                      <a:pt x="2173" y="1607"/>
                    </a:moveTo>
                    <a:cubicBezTo>
                      <a:pt x="1369" y="1735"/>
                      <a:pt x="730" y="1570"/>
                      <a:pt x="19" y="1534"/>
                    </a:cubicBezTo>
                    <a:cubicBezTo>
                      <a:pt x="0" y="1096"/>
                      <a:pt x="219" y="694"/>
                      <a:pt x="584" y="457"/>
                    </a:cubicBezTo>
                    <a:cubicBezTo>
                      <a:pt x="1388" y="0"/>
                      <a:pt x="2246" y="658"/>
                      <a:pt x="2173" y="16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58"/>
              <p:cNvSpPr/>
              <p:nvPr/>
            </p:nvSpPr>
            <p:spPr>
              <a:xfrm>
                <a:off x="3094724" y="1312890"/>
                <a:ext cx="115671" cy="97325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2228" extrusionOk="0">
                    <a:moveTo>
                      <a:pt x="183" y="2191"/>
                    </a:moveTo>
                    <a:cubicBezTo>
                      <a:pt x="201" y="1990"/>
                      <a:pt x="165" y="1808"/>
                      <a:pt x="73" y="1643"/>
                    </a:cubicBezTo>
                    <a:cubicBezTo>
                      <a:pt x="73" y="1552"/>
                      <a:pt x="146" y="1479"/>
                      <a:pt x="183" y="1388"/>
                    </a:cubicBezTo>
                    <a:cubicBezTo>
                      <a:pt x="0" y="1169"/>
                      <a:pt x="201" y="1004"/>
                      <a:pt x="201" y="840"/>
                    </a:cubicBezTo>
                    <a:cubicBezTo>
                      <a:pt x="201" y="767"/>
                      <a:pt x="146" y="694"/>
                      <a:pt x="146" y="639"/>
                    </a:cubicBezTo>
                    <a:cubicBezTo>
                      <a:pt x="146" y="511"/>
                      <a:pt x="220" y="457"/>
                      <a:pt x="238" y="329"/>
                    </a:cubicBezTo>
                    <a:cubicBezTo>
                      <a:pt x="256" y="219"/>
                      <a:pt x="183" y="146"/>
                      <a:pt x="238" y="55"/>
                    </a:cubicBezTo>
                    <a:cubicBezTo>
                      <a:pt x="603" y="0"/>
                      <a:pt x="986" y="0"/>
                      <a:pt x="1370" y="55"/>
                    </a:cubicBezTo>
                    <a:cubicBezTo>
                      <a:pt x="1735" y="55"/>
                      <a:pt x="2100" y="73"/>
                      <a:pt x="2483" y="110"/>
                    </a:cubicBezTo>
                    <a:cubicBezTo>
                      <a:pt x="2647" y="329"/>
                      <a:pt x="2501" y="566"/>
                      <a:pt x="2501" y="767"/>
                    </a:cubicBezTo>
                    <a:cubicBezTo>
                      <a:pt x="2501" y="895"/>
                      <a:pt x="2556" y="1004"/>
                      <a:pt x="2556" y="1132"/>
                    </a:cubicBezTo>
                    <a:cubicBezTo>
                      <a:pt x="2556" y="1315"/>
                      <a:pt x="2392" y="1479"/>
                      <a:pt x="2556" y="1771"/>
                    </a:cubicBezTo>
                    <a:cubicBezTo>
                      <a:pt x="2520" y="1917"/>
                      <a:pt x="2374" y="2008"/>
                      <a:pt x="2410" y="2191"/>
                    </a:cubicBezTo>
                    <a:cubicBezTo>
                      <a:pt x="2392" y="2209"/>
                      <a:pt x="2374" y="2227"/>
                      <a:pt x="2374" y="2209"/>
                    </a:cubicBezTo>
                    <a:cubicBezTo>
                      <a:pt x="1643" y="2209"/>
                      <a:pt x="895" y="2227"/>
                      <a:pt x="183" y="21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58"/>
              <p:cNvSpPr/>
              <p:nvPr/>
            </p:nvSpPr>
            <p:spPr>
              <a:xfrm>
                <a:off x="3700155" y="2273410"/>
                <a:ext cx="190456" cy="202818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4643" extrusionOk="0">
                    <a:moveTo>
                      <a:pt x="3275" y="0"/>
                    </a:moveTo>
                    <a:cubicBezTo>
                      <a:pt x="3119" y="0"/>
                      <a:pt x="2971" y="73"/>
                      <a:pt x="2880" y="209"/>
                    </a:cubicBezTo>
                    <a:lnTo>
                      <a:pt x="1146" y="2765"/>
                    </a:lnTo>
                    <a:cubicBezTo>
                      <a:pt x="1128" y="2802"/>
                      <a:pt x="1110" y="2820"/>
                      <a:pt x="1091" y="2856"/>
                    </a:cubicBezTo>
                    <a:lnTo>
                      <a:pt x="562" y="2510"/>
                    </a:lnTo>
                    <a:cubicBezTo>
                      <a:pt x="506" y="2464"/>
                      <a:pt x="448" y="2445"/>
                      <a:pt x="394" y="2445"/>
                    </a:cubicBezTo>
                    <a:cubicBezTo>
                      <a:pt x="167" y="2445"/>
                      <a:pt x="1" y="2786"/>
                      <a:pt x="252" y="2948"/>
                    </a:cubicBezTo>
                    <a:lnTo>
                      <a:pt x="252" y="2929"/>
                    </a:lnTo>
                    <a:lnTo>
                      <a:pt x="2680" y="4591"/>
                    </a:lnTo>
                    <a:cubicBezTo>
                      <a:pt x="2732" y="4627"/>
                      <a:pt x="2785" y="4642"/>
                      <a:pt x="2835" y="4642"/>
                    </a:cubicBezTo>
                    <a:cubicBezTo>
                      <a:pt x="3063" y="4642"/>
                      <a:pt x="3230" y="4317"/>
                      <a:pt x="2990" y="4153"/>
                    </a:cubicBezTo>
                    <a:lnTo>
                      <a:pt x="2406" y="3751"/>
                    </a:lnTo>
                    <a:cubicBezTo>
                      <a:pt x="2442" y="3714"/>
                      <a:pt x="2460" y="3696"/>
                      <a:pt x="2479" y="3660"/>
                    </a:cubicBezTo>
                    <a:lnTo>
                      <a:pt x="4213" y="1122"/>
                    </a:lnTo>
                    <a:cubicBezTo>
                      <a:pt x="4359" y="903"/>
                      <a:pt x="4304" y="593"/>
                      <a:pt x="4085" y="429"/>
                    </a:cubicBezTo>
                    <a:lnTo>
                      <a:pt x="3556" y="82"/>
                    </a:lnTo>
                    <a:cubicBezTo>
                      <a:pt x="3466" y="27"/>
                      <a:pt x="3369" y="0"/>
                      <a:pt x="3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58"/>
              <p:cNvSpPr/>
              <p:nvPr/>
            </p:nvSpPr>
            <p:spPr>
              <a:xfrm>
                <a:off x="3749908" y="2207494"/>
                <a:ext cx="231211" cy="160140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3666" extrusionOk="0">
                    <a:moveTo>
                      <a:pt x="571" y="1"/>
                    </a:moveTo>
                    <a:cubicBezTo>
                      <a:pt x="161" y="1"/>
                      <a:pt x="1" y="556"/>
                      <a:pt x="390" y="751"/>
                    </a:cubicBezTo>
                    <a:lnTo>
                      <a:pt x="2453" y="2157"/>
                    </a:lnTo>
                    <a:lnTo>
                      <a:pt x="4534" y="3562"/>
                    </a:lnTo>
                    <a:cubicBezTo>
                      <a:pt x="4615" y="3634"/>
                      <a:pt x="4705" y="3665"/>
                      <a:pt x="4792" y="3665"/>
                    </a:cubicBezTo>
                    <a:cubicBezTo>
                      <a:pt x="5057" y="3665"/>
                      <a:pt x="5293" y="3376"/>
                      <a:pt x="5155" y="3088"/>
                    </a:cubicBezTo>
                    <a:cubicBezTo>
                      <a:pt x="4443" y="1390"/>
                      <a:pt x="4133" y="897"/>
                      <a:pt x="3585" y="514"/>
                    </a:cubicBezTo>
                    <a:cubicBezTo>
                      <a:pt x="3019" y="130"/>
                      <a:pt x="2453" y="21"/>
                      <a:pt x="610" y="2"/>
                    </a:cubicBezTo>
                    <a:cubicBezTo>
                      <a:pt x="596" y="1"/>
                      <a:pt x="583" y="1"/>
                      <a:pt x="5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58"/>
              <p:cNvSpPr/>
              <p:nvPr/>
            </p:nvSpPr>
            <p:spPr>
              <a:xfrm>
                <a:off x="4239800" y="1559692"/>
                <a:ext cx="142798" cy="144676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3312" extrusionOk="0">
                    <a:moveTo>
                      <a:pt x="1651" y="1"/>
                    </a:moveTo>
                    <a:cubicBezTo>
                      <a:pt x="1499" y="1"/>
                      <a:pt x="1351" y="74"/>
                      <a:pt x="1260" y="210"/>
                    </a:cubicBezTo>
                    <a:lnTo>
                      <a:pt x="165" y="1835"/>
                    </a:lnTo>
                    <a:cubicBezTo>
                      <a:pt x="1" y="2054"/>
                      <a:pt x="56" y="2346"/>
                      <a:pt x="293" y="2492"/>
                    </a:cubicBezTo>
                    <a:lnTo>
                      <a:pt x="1352" y="3222"/>
                    </a:lnTo>
                    <a:cubicBezTo>
                      <a:pt x="1433" y="3284"/>
                      <a:pt x="1525" y="3312"/>
                      <a:pt x="1617" y="3312"/>
                    </a:cubicBezTo>
                    <a:cubicBezTo>
                      <a:pt x="1771" y="3312"/>
                      <a:pt x="1924" y="3232"/>
                      <a:pt x="2027" y="3094"/>
                    </a:cubicBezTo>
                    <a:lnTo>
                      <a:pt x="3122" y="1488"/>
                    </a:lnTo>
                    <a:cubicBezTo>
                      <a:pt x="3268" y="1269"/>
                      <a:pt x="3214" y="959"/>
                      <a:pt x="2995" y="813"/>
                    </a:cubicBezTo>
                    <a:lnTo>
                      <a:pt x="1918" y="82"/>
                    </a:lnTo>
                    <a:cubicBezTo>
                      <a:pt x="1835" y="27"/>
                      <a:pt x="1742" y="1"/>
                      <a:pt x="1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58"/>
              <p:cNvSpPr/>
              <p:nvPr/>
            </p:nvSpPr>
            <p:spPr>
              <a:xfrm>
                <a:off x="4317947" y="1518981"/>
                <a:ext cx="79808" cy="8483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942" extrusionOk="0">
                    <a:moveTo>
                      <a:pt x="1247" y="0"/>
                    </a:moveTo>
                    <a:cubicBezTo>
                      <a:pt x="1176" y="0"/>
                      <a:pt x="1103" y="24"/>
                      <a:pt x="1041" y="65"/>
                    </a:cubicBezTo>
                    <a:lnTo>
                      <a:pt x="1041" y="83"/>
                    </a:lnTo>
                    <a:lnTo>
                      <a:pt x="92" y="1014"/>
                    </a:lnTo>
                    <a:cubicBezTo>
                      <a:pt x="1" y="1160"/>
                      <a:pt x="37" y="1343"/>
                      <a:pt x="183" y="1434"/>
                    </a:cubicBezTo>
                    <a:lnTo>
                      <a:pt x="840" y="1891"/>
                    </a:lnTo>
                    <a:cubicBezTo>
                      <a:pt x="896" y="1925"/>
                      <a:pt x="956" y="1941"/>
                      <a:pt x="1015" y="1941"/>
                    </a:cubicBezTo>
                    <a:cubicBezTo>
                      <a:pt x="1111" y="1941"/>
                      <a:pt x="1204" y="1897"/>
                      <a:pt x="1260" y="1818"/>
                    </a:cubicBezTo>
                    <a:cubicBezTo>
                      <a:pt x="1260" y="1818"/>
                      <a:pt x="1790" y="613"/>
                      <a:pt x="1790" y="595"/>
                    </a:cubicBezTo>
                    <a:cubicBezTo>
                      <a:pt x="1826" y="467"/>
                      <a:pt x="1790" y="321"/>
                      <a:pt x="1680" y="248"/>
                    </a:cubicBezTo>
                    <a:lnTo>
                      <a:pt x="1406" y="47"/>
                    </a:lnTo>
                    <a:cubicBezTo>
                      <a:pt x="1358" y="15"/>
                      <a:pt x="1303" y="0"/>
                      <a:pt x="12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58"/>
              <p:cNvSpPr/>
              <p:nvPr/>
            </p:nvSpPr>
            <p:spPr>
              <a:xfrm>
                <a:off x="4378577" y="1317433"/>
                <a:ext cx="149787" cy="214787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4917" extrusionOk="0">
                    <a:moveTo>
                      <a:pt x="3355" y="1"/>
                    </a:moveTo>
                    <a:cubicBezTo>
                      <a:pt x="3349" y="1"/>
                      <a:pt x="3344" y="2"/>
                      <a:pt x="3341" y="6"/>
                    </a:cubicBezTo>
                    <a:lnTo>
                      <a:pt x="0" y="4770"/>
                    </a:lnTo>
                    <a:lnTo>
                      <a:pt x="219" y="4916"/>
                    </a:lnTo>
                    <a:lnTo>
                      <a:pt x="3414" y="61"/>
                    </a:lnTo>
                    <a:cubicBezTo>
                      <a:pt x="3429" y="31"/>
                      <a:pt x="3383" y="1"/>
                      <a:pt x="33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58"/>
              <p:cNvSpPr/>
              <p:nvPr/>
            </p:nvSpPr>
            <p:spPr>
              <a:xfrm>
                <a:off x="4374559" y="1516971"/>
                <a:ext cx="23152" cy="16818"/>
              </a:xfrm>
              <a:custGeom>
                <a:avLst/>
                <a:gdLst/>
                <a:ahLst/>
                <a:cxnLst/>
                <a:rect l="l" t="t" r="r" b="b"/>
                <a:pathLst>
                  <a:path w="530" h="385" extrusionOk="0">
                    <a:moveTo>
                      <a:pt x="122" y="1"/>
                    </a:moveTo>
                    <a:cubicBezTo>
                      <a:pt x="84" y="1"/>
                      <a:pt x="49" y="21"/>
                      <a:pt x="37" y="56"/>
                    </a:cubicBezTo>
                    <a:cubicBezTo>
                      <a:pt x="1" y="93"/>
                      <a:pt x="1" y="166"/>
                      <a:pt x="56" y="202"/>
                    </a:cubicBezTo>
                    <a:lnTo>
                      <a:pt x="311" y="367"/>
                    </a:lnTo>
                    <a:cubicBezTo>
                      <a:pt x="334" y="379"/>
                      <a:pt x="355" y="385"/>
                      <a:pt x="376" y="385"/>
                    </a:cubicBezTo>
                    <a:cubicBezTo>
                      <a:pt x="471" y="385"/>
                      <a:pt x="529" y="263"/>
                      <a:pt x="439" y="202"/>
                    </a:cubicBezTo>
                    <a:lnTo>
                      <a:pt x="183" y="20"/>
                    </a:lnTo>
                    <a:cubicBezTo>
                      <a:pt x="164" y="7"/>
                      <a:pt x="142" y="1"/>
                      <a:pt x="122" y="1"/>
                    </a:cubicBezTo>
                    <a:close/>
                  </a:path>
                </a:pathLst>
              </a:custGeom>
              <a:solidFill>
                <a:srgbClr val="334F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58"/>
              <p:cNvSpPr/>
              <p:nvPr/>
            </p:nvSpPr>
            <p:spPr>
              <a:xfrm>
                <a:off x="4221454" y="1665359"/>
                <a:ext cx="86972" cy="74173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698" extrusionOk="0">
                    <a:moveTo>
                      <a:pt x="457" y="0"/>
                    </a:moveTo>
                    <a:lnTo>
                      <a:pt x="1" y="657"/>
                    </a:lnTo>
                    <a:lnTo>
                      <a:pt x="1534" y="1698"/>
                    </a:lnTo>
                    <a:lnTo>
                      <a:pt x="1991" y="1041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58"/>
              <p:cNvSpPr/>
              <p:nvPr/>
            </p:nvSpPr>
            <p:spPr>
              <a:xfrm>
                <a:off x="4211101" y="1635218"/>
                <a:ext cx="136508" cy="95403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2184" extrusionOk="0">
                    <a:moveTo>
                      <a:pt x="311" y="0"/>
                    </a:moveTo>
                    <a:cubicBezTo>
                      <a:pt x="225" y="0"/>
                      <a:pt x="137" y="45"/>
                      <a:pt x="92" y="124"/>
                    </a:cubicBezTo>
                    <a:cubicBezTo>
                      <a:pt x="1" y="234"/>
                      <a:pt x="37" y="398"/>
                      <a:pt x="165" y="489"/>
                    </a:cubicBezTo>
                    <a:lnTo>
                      <a:pt x="2593" y="2132"/>
                    </a:lnTo>
                    <a:cubicBezTo>
                      <a:pt x="2645" y="2168"/>
                      <a:pt x="2697" y="2184"/>
                      <a:pt x="2746" y="2184"/>
                    </a:cubicBezTo>
                    <a:cubicBezTo>
                      <a:pt x="2971" y="2184"/>
                      <a:pt x="3125" y="1859"/>
                      <a:pt x="2885" y="1694"/>
                    </a:cubicBezTo>
                    <a:lnTo>
                      <a:pt x="457" y="51"/>
                    </a:lnTo>
                    <a:cubicBezTo>
                      <a:pt x="416" y="17"/>
                      <a:pt x="364" y="0"/>
                      <a:pt x="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58"/>
              <p:cNvSpPr/>
              <p:nvPr/>
            </p:nvSpPr>
            <p:spPr>
              <a:xfrm>
                <a:off x="3833908" y="1676847"/>
                <a:ext cx="481687" cy="617714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14141" extrusionOk="0">
                    <a:moveTo>
                      <a:pt x="8540" y="1"/>
                    </a:moveTo>
                    <a:cubicBezTo>
                      <a:pt x="8361" y="1"/>
                      <a:pt x="8183" y="89"/>
                      <a:pt x="8070" y="248"/>
                    </a:cubicBezTo>
                    <a:lnTo>
                      <a:pt x="1" y="12205"/>
                    </a:lnTo>
                    <a:lnTo>
                      <a:pt x="2776" y="14140"/>
                    </a:lnTo>
                    <a:lnTo>
                      <a:pt x="10863" y="2147"/>
                    </a:lnTo>
                    <a:cubicBezTo>
                      <a:pt x="11027" y="1873"/>
                      <a:pt x="10972" y="1526"/>
                      <a:pt x="10717" y="1362"/>
                    </a:cubicBezTo>
                    <a:lnTo>
                      <a:pt x="8855" y="102"/>
                    </a:lnTo>
                    <a:cubicBezTo>
                      <a:pt x="8758" y="33"/>
                      <a:pt x="8649" y="1"/>
                      <a:pt x="85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58"/>
              <p:cNvSpPr/>
              <p:nvPr/>
            </p:nvSpPr>
            <p:spPr>
              <a:xfrm>
                <a:off x="4091500" y="1676847"/>
                <a:ext cx="224091" cy="233352"/>
              </a:xfrm>
              <a:custGeom>
                <a:avLst/>
                <a:gdLst/>
                <a:ahLst/>
                <a:cxnLst/>
                <a:rect l="l" t="t" r="r" b="b"/>
                <a:pathLst>
                  <a:path w="5130" h="5342" extrusionOk="0">
                    <a:moveTo>
                      <a:pt x="2638" y="1"/>
                    </a:moveTo>
                    <a:cubicBezTo>
                      <a:pt x="2455" y="1"/>
                      <a:pt x="2275" y="89"/>
                      <a:pt x="2173" y="248"/>
                    </a:cubicBezTo>
                    <a:lnTo>
                      <a:pt x="0" y="3461"/>
                    </a:lnTo>
                    <a:lnTo>
                      <a:pt x="2812" y="5341"/>
                    </a:lnTo>
                    <a:lnTo>
                      <a:pt x="4966" y="2147"/>
                    </a:lnTo>
                    <a:cubicBezTo>
                      <a:pt x="5130" y="1891"/>
                      <a:pt x="5057" y="1544"/>
                      <a:pt x="4801" y="1362"/>
                    </a:cubicBezTo>
                    <a:lnTo>
                      <a:pt x="2958" y="102"/>
                    </a:lnTo>
                    <a:cubicBezTo>
                      <a:pt x="2861" y="33"/>
                      <a:pt x="2749" y="1"/>
                      <a:pt x="26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58"/>
              <p:cNvSpPr/>
              <p:nvPr/>
            </p:nvSpPr>
            <p:spPr>
              <a:xfrm>
                <a:off x="4235039" y="1772335"/>
                <a:ext cx="52681" cy="40581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29" extrusionOk="0">
                    <a:moveTo>
                      <a:pt x="171" y="1"/>
                    </a:moveTo>
                    <a:cubicBezTo>
                      <a:pt x="122" y="1"/>
                      <a:pt x="76" y="20"/>
                      <a:pt x="55" y="52"/>
                    </a:cubicBezTo>
                    <a:cubicBezTo>
                      <a:pt x="0" y="125"/>
                      <a:pt x="18" y="235"/>
                      <a:pt x="91" y="289"/>
                    </a:cubicBezTo>
                    <a:lnTo>
                      <a:pt x="1022" y="928"/>
                    </a:lnTo>
                    <a:lnTo>
                      <a:pt x="1205" y="673"/>
                    </a:lnTo>
                    <a:lnTo>
                      <a:pt x="274" y="34"/>
                    </a:lnTo>
                    <a:cubicBezTo>
                      <a:pt x="243" y="11"/>
                      <a:pt x="206" y="1"/>
                      <a:pt x="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58"/>
              <p:cNvSpPr/>
              <p:nvPr/>
            </p:nvSpPr>
            <p:spPr>
              <a:xfrm>
                <a:off x="4193541" y="1833010"/>
                <a:ext cx="52681" cy="4049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27" extrusionOk="0">
                    <a:moveTo>
                      <a:pt x="178" y="0"/>
                    </a:moveTo>
                    <a:cubicBezTo>
                      <a:pt x="127" y="0"/>
                      <a:pt x="78" y="24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41" y="927"/>
                    </a:lnTo>
                    <a:lnTo>
                      <a:pt x="1206" y="671"/>
                    </a:lnTo>
                    <a:lnTo>
                      <a:pt x="275" y="32"/>
                    </a:lnTo>
                    <a:cubicBezTo>
                      <a:pt x="246" y="10"/>
                      <a:pt x="211" y="0"/>
                      <a:pt x="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58"/>
              <p:cNvSpPr/>
              <p:nvPr/>
            </p:nvSpPr>
            <p:spPr>
              <a:xfrm>
                <a:off x="4152087" y="1892854"/>
                <a:ext cx="52681" cy="41236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44" extrusionOk="0">
                    <a:moveTo>
                      <a:pt x="183" y="0"/>
                    </a:moveTo>
                    <a:cubicBezTo>
                      <a:pt x="130" y="0"/>
                      <a:pt x="78" y="29"/>
                      <a:pt x="55" y="86"/>
                    </a:cubicBezTo>
                    <a:cubicBezTo>
                      <a:pt x="1" y="159"/>
                      <a:pt x="19" y="250"/>
                      <a:pt x="92" y="305"/>
                    </a:cubicBezTo>
                    <a:lnTo>
                      <a:pt x="1041" y="944"/>
                    </a:lnTo>
                    <a:lnTo>
                      <a:pt x="1206" y="688"/>
                    </a:lnTo>
                    <a:lnTo>
                      <a:pt x="275" y="31"/>
                    </a:lnTo>
                    <a:cubicBezTo>
                      <a:pt x="247" y="11"/>
                      <a:pt x="215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58"/>
              <p:cNvSpPr/>
              <p:nvPr/>
            </p:nvSpPr>
            <p:spPr>
              <a:xfrm>
                <a:off x="4110633" y="1954227"/>
                <a:ext cx="53467" cy="4128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945" extrusionOk="0">
                    <a:moveTo>
                      <a:pt x="183" y="0"/>
                    </a:moveTo>
                    <a:cubicBezTo>
                      <a:pt x="135" y="0"/>
                      <a:pt x="88" y="24"/>
                      <a:pt x="55" y="68"/>
                    </a:cubicBezTo>
                    <a:cubicBezTo>
                      <a:pt x="0" y="141"/>
                      <a:pt x="19" y="251"/>
                      <a:pt x="92" y="287"/>
                    </a:cubicBezTo>
                    <a:lnTo>
                      <a:pt x="1059" y="945"/>
                    </a:lnTo>
                    <a:lnTo>
                      <a:pt x="1224" y="689"/>
                    </a:lnTo>
                    <a:lnTo>
                      <a:pt x="274" y="32"/>
                    </a:lnTo>
                    <a:cubicBezTo>
                      <a:pt x="245" y="10"/>
                      <a:pt x="214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58"/>
              <p:cNvSpPr/>
              <p:nvPr/>
            </p:nvSpPr>
            <p:spPr>
              <a:xfrm>
                <a:off x="4069179" y="2015556"/>
                <a:ext cx="54254" cy="41367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947" extrusionOk="0">
                    <a:moveTo>
                      <a:pt x="177" y="0"/>
                    </a:moveTo>
                    <a:cubicBezTo>
                      <a:pt x="131" y="0"/>
                      <a:pt x="87" y="20"/>
                      <a:pt x="55" y="52"/>
                    </a:cubicBezTo>
                    <a:cubicBezTo>
                      <a:pt x="0" y="125"/>
                      <a:pt x="18" y="234"/>
                      <a:pt x="110" y="289"/>
                    </a:cubicBezTo>
                    <a:lnTo>
                      <a:pt x="1059" y="946"/>
                    </a:lnTo>
                    <a:lnTo>
                      <a:pt x="1241" y="672"/>
                    </a:lnTo>
                    <a:lnTo>
                      <a:pt x="274" y="34"/>
                    </a:lnTo>
                    <a:cubicBezTo>
                      <a:pt x="243" y="11"/>
                      <a:pt x="210" y="0"/>
                      <a:pt x="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58"/>
              <p:cNvSpPr/>
              <p:nvPr/>
            </p:nvSpPr>
            <p:spPr>
              <a:xfrm>
                <a:off x="4027681" y="2076143"/>
                <a:ext cx="54297" cy="41367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947" extrusionOk="0">
                    <a:moveTo>
                      <a:pt x="185" y="1"/>
                    </a:moveTo>
                    <a:cubicBezTo>
                      <a:pt x="138" y="1"/>
                      <a:pt x="87" y="20"/>
                      <a:pt x="56" y="52"/>
                    </a:cubicBezTo>
                    <a:cubicBezTo>
                      <a:pt x="1" y="125"/>
                      <a:pt x="19" y="235"/>
                      <a:pt x="110" y="289"/>
                    </a:cubicBezTo>
                    <a:lnTo>
                      <a:pt x="1060" y="947"/>
                    </a:lnTo>
                    <a:lnTo>
                      <a:pt x="1242" y="691"/>
                    </a:lnTo>
                    <a:lnTo>
                      <a:pt x="275" y="34"/>
                    </a:lnTo>
                    <a:cubicBezTo>
                      <a:pt x="252" y="11"/>
                      <a:pt x="219" y="1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58"/>
              <p:cNvSpPr/>
              <p:nvPr/>
            </p:nvSpPr>
            <p:spPr>
              <a:xfrm>
                <a:off x="3987013" y="2136817"/>
                <a:ext cx="53467" cy="41324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946" extrusionOk="0">
                    <a:moveTo>
                      <a:pt x="174" y="0"/>
                    </a:moveTo>
                    <a:cubicBezTo>
                      <a:pt x="127" y="0"/>
                      <a:pt x="78" y="25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60" y="945"/>
                    </a:lnTo>
                    <a:lnTo>
                      <a:pt x="1224" y="689"/>
                    </a:lnTo>
                    <a:lnTo>
                      <a:pt x="256" y="32"/>
                    </a:lnTo>
                    <a:cubicBezTo>
                      <a:pt x="235" y="11"/>
                      <a:pt x="205" y="0"/>
                      <a:pt x="1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58"/>
              <p:cNvSpPr/>
              <p:nvPr/>
            </p:nvSpPr>
            <p:spPr>
              <a:xfrm>
                <a:off x="2357113" y="709250"/>
                <a:ext cx="328580" cy="720106"/>
              </a:xfrm>
              <a:custGeom>
                <a:avLst/>
                <a:gdLst/>
                <a:ahLst/>
                <a:cxnLst/>
                <a:rect l="l" t="t" r="r" b="b"/>
                <a:pathLst>
                  <a:path w="7522" h="16485" extrusionOk="0">
                    <a:moveTo>
                      <a:pt x="6645" y="2081"/>
                    </a:moveTo>
                    <a:cubicBezTo>
                      <a:pt x="5313" y="2355"/>
                      <a:pt x="4017" y="2757"/>
                      <a:pt x="2775" y="3286"/>
                    </a:cubicBezTo>
                    <a:cubicBezTo>
                      <a:pt x="2027" y="3615"/>
                      <a:pt x="1570" y="3980"/>
                      <a:pt x="1534" y="4947"/>
                    </a:cubicBezTo>
                    <a:cubicBezTo>
                      <a:pt x="1534" y="5458"/>
                      <a:pt x="1589" y="5988"/>
                      <a:pt x="1698" y="6499"/>
                    </a:cubicBezTo>
                    <a:cubicBezTo>
                      <a:pt x="1972" y="7923"/>
                      <a:pt x="2355" y="9347"/>
                      <a:pt x="2666" y="10679"/>
                    </a:cubicBezTo>
                    <a:cubicBezTo>
                      <a:pt x="3140" y="12706"/>
                      <a:pt x="3688" y="14422"/>
                      <a:pt x="3998" y="16247"/>
                    </a:cubicBezTo>
                    <a:cubicBezTo>
                      <a:pt x="3670" y="16338"/>
                      <a:pt x="3378" y="16430"/>
                      <a:pt x="3049" y="16485"/>
                    </a:cubicBezTo>
                    <a:cubicBezTo>
                      <a:pt x="2063" y="13819"/>
                      <a:pt x="1242" y="11081"/>
                      <a:pt x="585" y="8306"/>
                    </a:cubicBezTo>
                    <a:cubicBezTo>
                      <a:pt x="366" y="7339"/>
                      <a:pt x="92" y="6335"/>
                      <a:pt x="19" y="5349"/>
                    </a:cubicBezTo>
                    <a:cubicBezTo>
                      <a:pt x="1" y="5075"/>
                      <a:pt x="1" y="4783"/>
                      <a:pt x="19" y="4509"/>
                    </a:cubicBezTo>
                    <a:cubicBezTo>
                      <a:pt x="128" y="3067"/>
                      <a:pt x="1260" y="2337"/>
                      <a:pt x="2428" y="1899"/>
                    </a:cubicBezTo>
                    <a:cubicBezTo>
                      <a:pt x="3688" y="1406"/>
                      <a:pt x="5112" y="1242"/>
                      <a:pt x="6609" y="1059"/>
                    </a:cubicBezTo>
                    <a:cubicBezTo>
                      <a:pt x="6737" y="694"/>
                      <a:pt x="6682" y="0"/>
                      <a:pt x="7065" y="37"/>
                    </a:cubicBezTo>
                    <a:cubicBezTo>
                      <a:pt x="7503" y="73"/>
                      <a:pt x="7522" y="822"/>
                      <a:pt x="7522" y="1479"/>
                    </a:cubicBezTo>
                    <a:cubicBezTo>
                      <a:pt x="7522" y="2154"/>
                      <a:pt x="7485" y="2958"/>
                      <a:pt x="7029" y="2921"/>
                    </a:cubicBezTo>
                    <a:cubicBezTo>
                      <a:pt x="6682" y="2884"/>
                      <a:pt x="6737" y="2410"/>
                      <a:pt x="6645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58"/>
              <p:cNvSpPr/>
              <p:nvPr/>
            </p:nvSpPr>
            <p:spPr>
              <a:xfrm>
                <a:off x="2800483" y="709250"/>
                <a:ext cx="328580" cy="720106"/>
              </a:xfrm>
              <a:custGeom>
                <a:avLst/>
                <a:gdLst/>
                <a:ahLst/>
                <a:cxnLst/>
                <a:rect l="l" t="t" r="r" b="b"/>
                <a:pathLst>
                  <a:path w="7522" h="16485" extrusionOk="0">
                    <a:moveTo>
                      <a:pt x="877" y="2081"/>
                    </a:moveTo>
                    <a:cubicBezTo>
                      <a:pt x="2191" y="2355"/>
                      <a:pt x="3505" y="2757"/>
                      <a:pt x="4747" y="3286"/>
                    </a:cubicBezTo>
                    <a:cubicBezTo>
                      <a:pt x="5495" y="3615"/>
                      <a:pt x="5951" y="3980"/>
                      <a:pt x="5988" y="4947"/>
                    </a:cubicBezTo>
                    <a:cubicBezTo>
                      <a:pt x="5988" y="5458"/>
                      <a:pt x="5933" y="5988"/>
                      <a:pt x="5824" y="6499"/>
                    </a:cubicBezTo>
                    <a:cubicBezTo>
                      <a:pt x="5550" y="7923"/>
                      <a:pt x="5167" y="9347"/>
                      <a:pt x="4856" y="10679"/>
                    </a:cubicBezTo>
                    <a:cubicBezTo>
                      <a:pt x="4382" y="12706"/>
                      <a:pt x="3816" y="14422"/>
                      <a:pt x="3524" y="16247"/>
                    </a:cubicBezTo>
                    <a:cubicBezTo>
                      <a:pt x="3852" y="16338"/>
                      <a:pt x="4144" y="16430"/>
                      <a:pt x="4473" y="16485"/>
                    </a:cubicBezTo>
                    <a:cubicBezTo>
                      <a:pt x="5459" y="13819"/>
                      <a:pt x="6280" y="11081"/>
                      <a:pt x="6937" y="8306"/>
                    </a:cubicBezTo>
                    <a:cubicBezTo>
                      <a:pt x="7156" y="7339"/>
                      <a:pt x="7430" y="6335"/>
                      <a:pt x="7503" y="5349"/>
                    </a:cubicBezTo>
                    <a:cubicBezTo>
                      <a:pt x="7521" y="5075"/>
                      <a:pt x="7521" y="4783"/>
                      <a:pt x="7503" y="4509"/>
                    </a:cubicBezTo>
                    <a:cubicBezTo>
                      <a:pt x="7394" y="3067"/>
                      <a:pt x="6262" y="2337"/>
                      <a:pt x="5093" y="1899"/>
                    </a:cubicBezTo>
                    <a:cubicBezTo>
                      <a:pt x="3834" y="1406"/>
                      <a:pt x="2410" y="1242"/>
                      <a:pt x="913" y="1059"/>
                    </a:cubicBezTo>
                    <a:cubicBezTo>
                      <a:pt x="785" y="694"/>
                      <a:pt x="840" y="0"/>
                      <a:pt x="457" y="37"/>
                    </a:cubicBezTo>
                    <a:cubicBezTo>
                      <a:pt x="19" y="73"/>
                      <a:pt x="0" y="822"/>
                      <a:pt x="0" y="1479"/>
                    </a:cubicBezTo>
                    <a:cubicBezTo>
                      <a:pt x="0" y="2154"/>
                      <a:pt x="37" y="2958"/>
                      <a:pt x="493" y="2921"/>
                    </a:cubicBezTo>
                    <a:cubicBezTo>
                      <a:pt x="822" y="2884"/>
                      <a:pt x="767" y="2410"/>
                      <a:pt x="877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58"/>
              <p:cNvSpPr/>
              <p:nvPr/>
            </p:nvSpPr>
            <p:spPr>
              <a:xfrm>
                <a:off x="2464745" y="1387061"/>
                <a:ext cx="1220926" cy="885968"/>
              </a:xfrm>
              <a:custGeom>
                <a:avLst/>
                <a:gdLst/>
                <a:ahLst/>
                <a:cxnLst/>
                <a:rect l="l" t="t" r="r" b="b"/>
                <a:pathLst>
                  <a:path w="27950" h="20282" extrusionOk="0">
                    <a:moveTo>
                      <a:pt x="10753" y="0"/>
                    </a:moveTo>
                    <a:cubicBezTo>
                      <a:pt x="11593" y="73"/>
                      <a:pt x="12414" y="146"/>
                      <a:pt x="13236" y="219"/>
                    </a:cubicBezTo>
                    <a:cubicBezTo>
                      <a:pt x="12761" y="3815"/>
                      <a:pt x="11155" y="6261"/>
                      <a:pt x="8015" y="7193"/>
                    </a:cubicBezTo>
                    <a:cubicBezTo>
                      <a:pt x="8344" y="8799"/>
                      <a:pt x="8617" y="10296"/>
                      <a:pt x="9165" y="11665"/>
                    </a:cubicBezTo>
                    <a:cubicBezTo>
                      <a:pt x="9676" y="12943"/>
                      <a:pt x="10352" y="14148"/>
                      <a:pt x="11191" y="15225"/>
                    </a:cubicBezTo>
                    <a:cubicBezTo>
                      <a:pt x="12013" y="16302"/>
                      <a:pt x="12889" y="17178"/>
                      <a:pt x="14203" y="17799"/>
                    </a:cubicBezTo>
                    <a:cubicBezTo>
                      <a:pt x="15481" y="18401"/>
                      <a:pt x="17307" y="18511"/>
                      <a:pt x="18913" y="17981"/>
                    </a:cubicBezTo>
                    <a:cubicBezTo>
                      <a:pt x="20282" y="17525"/>
                      <a:pt x="21286" y="16612"/>
                      <a:pt x="22071" y="15553"/>
                    </a:cubicBezTo>
                    <a:cubicBezTo>
                      <a:pt x="22875" y="14440"/>
                      <a:pt x="23276" y="13052"/>
                      <a:pt x="23495" y="11391"/>
                    </a:cubicBezTo>
                    <a:cubicBezTo>
                      <a:pt x="23605" y="10533"/>
                      <a:pt x="23660" y="9712"/>
                      <a:pt x="23842" y="8945"/>
                    </a:cubicBezTo>
                    <a:cubicBezTo>
                      <a:pt x="24371" y="6736"/>
                      <a:pt x="25266" y="4838"/>
                      <a:pt x="27767" y="4491"/>
                    </a:cubicBezTo>
                    <a:cubicBezTo>
                      <a:pt x="27803" y="4655"/>
                      <a:pt x="27840" y="4801"/>
                      <a:pt x="27876" y="4965"/>
                    </a:cubicBezTo>
                    <a:cubicBezTo>
                      <a:pt x="27913" y="5130"/>
                      <a:pt x="27949" y="5294"/>
                      <a:pt x="27949" y="5458"/>
                    </a:cubicBezTo>
                    <a:cubicBezTo>
                      <a:pt x="27913" y="5623"/>
                      <a:pt x="27639" y="5714"/>
                      <a:pt x="27511" y="5805"/>
                    </a:cubicBezTo>
                    <a:cubicBezTo>
                      <a:pt x="27384" y="5933"/>
                      <a:pt x="27238" y="6061"/>
                      <a:pt x="27091" y="6170"/>
                    </a:cubicBezTo>
                    <a:cubicBezTo>
                      <a:pt x="26124" y="7211"/>
                      <a:pt x="25576" y="8708"/>
                      <a:pt x="25302" y="10405"/>
                    </a:cubicBezTo>
                    <a:cubicBezTo>
                      <a:pt x="25156" y="11318"/>
                      <a:pt x="25120" y="12194"/>
                      <a:pt x="24956" y="13052"/>
                    </a:cubicBezTo>
                    <a:cubicBezTo>
                      <a:pt x="24773" y="13819"/>
                      <a:pt x="24518" y="14549"/>
                      <a:pt x="24171" y="15261"/>
                    </a:cubicBezTo>
                    <a:cubicBezTo>
                      <a:pt x="23550" y="16557"/>
                      <a:pt x="22619" y="17689"/>
                      <a:pt x="21451" y="18547"/>
                    </a:cubicBezTo>
                    <a:cubicBezTo>
                      <a:pt x="20191" y="19533"/>
                      <a:pt x="18658" y="20099"/>
                      <a:pt x="17069" y="20172"/>
                    </a:cubicBezTo>
                    <a:cubicBezTo>
                      <a:pt x="14642" y="20281"/>
                      <a:pt x="12250" y="19405"/>
                      <a:pt x="10479" y="17744"/>
                    </a:cubicBezTo>
                    <a:cubicBezTo>
                      <a:pt x="8873" y="16229"/>
                      <a:pt x="7668" y="14312"/>
                      <a:pt x="7029" y="12176"/>
                    </a:cubicBezTo>
                    <a:cubicBezTo>
                      <a:pt x="6518" y="10588"/>
                      <a:pt x="6153" y="8945"/>
                      <a:pt x="5952" y="7266"/>
                    </a:cubicBezTo>
                    <a:cubicBezTo>
                      <a:pt x="4419" y="6992"/>
                      <a:pt x="3031" y="6207"/>
                      <a:pt x="2027" y="5020"/>
                    </a:cubicBezTo>
                    <a:cubicBezTo>
                      <a:pt x="987" y="3870"/>
                      <a:pt x="275" y="2446"/>
                      <a:pt x="1" y="913"/>
                    </a:cubicBezTo>
                    <a:cubicBezTo>
                      <a:pt x="804" y="694"/>
                      <a:pt x="1626" y="493"/>
                      <a:pt x="2484" y="329"/>
                    </a:cubicBezTo>
                    <a:cubicBezTo>
                      <a:pt x="2885" y="1789"/>
                      <a:pt x="3469" y="3085"/>
                      <a:pt x="4437" y="4053"/>
                    </a:cubicBezTo>
                    <a:cubicBezTo>
                      <a:pt x="4912" y="4564"/>
                      <a:pt x="5532" y="4929"/>
                      <a:pt x="6208" y="5111"/>
                    </a:cubicBezTo>
                    <a:cubicBezTo>
                      <a:pt x="6974" y="5276"/>
                      <a:pt x="7796" y="5130"/>
                      <a:pt x="8453" y="4692"/>
                    </a:cubicBezTo>
                    <a:cubicBezTo>
                      <a:pt x="9786" y="3815"/>
                      <a:pt x="10479" y="2136"/>
                      <a:pt x="10698" y="91"/>
                    </a:cubicBezTo>
                    <a:cubicBezTo>
                      <a:pt x="10698" y="55"/>
                      <a:pt x="10717" y="18"/>
                      <a:pt x="107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58"/>
              <p:cNvSpPr/>
              <p:nvPr/>
            </p:nvSpPr>
            <p:spPr>
              <a:xfrm>
                <a:off x="3587543" y="1464378"/>
                <a:ext cx="306258" cy="319013"/>
              </a:xfrm>
              <a:custGeom>
                <a:avLst/>
                <a:gdLst/>
                <a:ahLst/>
                <a:cxnLst/>
                <a:rect l="l" t="t" r="r" b="b"/>
                <a:pathLst>
                  <a:path w="7011" h="7303" extrusionOk="0">
                    <a:moveTo>
                      <a:pt x="3469" y="56"/>
                    </a:moveTo>
                    <a:cubicBezTo>
                      <a:pt x="4473" y="1"/>
                      <a:pt x="5440" y="402"/>
                      <a:pt x="6097" y="1169"/>
                    </a:cubicBezTo>
                    <a:cubicBezTo>
                      <a:pt x="6681" y="1808"/>
                      <a:pt x="6992" y="2629"/>
                      <a:pt x="7010" y="3487"/>
                    </a:cubicBezTo>
                    <a:cubicBezTo>
                      <a:pt x="7010" y="4418"/>
                      <a:pt x="6627" y="5295"/>
                      <a:pt x="5933" y="5915"/>
                    </a:cubicBezTo>
                    <a:cubicBezTo>
                      <a:pt x="5312" y="6518"/>
                      <a:pt x="4546" y="6919"/>
                      <a:pt x="3706" y="7084"/>
                    </a:cubicBezTo>
                    <a:cubicBezTo>
                      <a:pt x="2264" y="7303"/>
                      <a:pt x="1077" y="6372"/>
                      <a:pt x="548" y="5349"/>
                    </a:cubicBezTo>
                    <a:cubicBezTo>
                      <a:pt x="347" y="5003"/>
                      <a:pt x="219" y="4619"/>
                      <a:pt x="164" y="4218"/>
                    </a:cubicBezTo>
                    <a:cubicBezTo>
                      <a:pt x="0" y="2319"/>
                      <a:pt x="949" y="914"/>
                      <a:pt x="2136" y="348"/>
                    </a:cubicBezTo>
                    <a:cubicBezTo>
                      <a:pt x="2556" y="183"/>
                      <a:pt x="3012" y="74"/>
                      <a:pt x="3469" y="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58"/>
              <p:cNvSpPr/>
              <p:nvPr/>
            </p:nvSpPr>
            <p:spPr>
              <a:xfrm>
                <a:off x="3651318" y="1519417"/>
                <a:ext cx="200983" cy="185039"/>
              </a:xfrm>
              <a:custGeom>
                <a:avLst/>
                <a:gdLst/>
                <a:ahLst/>
                <a:cxnLst/>
                <a:rect l="l" t="t" r="r" b="b"/>
                <a:pathLst>
                  <a:path w="4601" h="4236" extrusionOk="0">
                    <a:moveTo>
                      <a:pt x="1917" y="110"/>
                    </a:moveTo>
                    <a:cubicBezTo>
                      <a:pt x="2666" y="0"/>
                      <a:pt x="3414" y="347"/>
                      <a:pt x="3834" y="986"/>
                    </a:cubicBezTo>
                    <a:cubicBezTo>
                      <a:pt x="3925" y="1114"/>
                      <a:pt x="3998" y="1260"/>
                      <a:pt x="4071" y="1406"/>
                    </a:cubicBezTo>
                    <a:cubicBezTo>
                      <a:pt x="4601" y="2739"/>
                      <a:pt x="3725" y="4217"/>
                      <a:pt x="2282" y="4236"/>
                    </a:cubicBezTo>
                    <a:cubicBezTo>
                      <a:pt x="1169" y="4236"/>
                      <a:pt x="165" y="3505"/>
                      <a:pt x="55" y="2428"/>
                    </a:cubicBezTo>
                    <a:cubicBezTo>
                      <a:pt x="0" y="1753"/>
                      <a:pt x="256" y="1077"/>
                      <a:pt x="785" y="639"/>
                    </a:cubicBezTo>
                    <a:cubicBezTo>
                      <a:pt x="1096" y="365"/>
                      <a:pt x="1497" y="165"/>
                      <a:pt x="1917" y="1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8" name="Google Shape;648;p58"/>
            <p:cNvGrpSpPr/>
            <p:nvPr/>
          </p:nvGrpSpPr>
          <p:grpSpPr>
            <a:xfrm>
              <a:off x="5424858" y="2654896"/>
              <a:ext cx="727013" cy="497802"/>
              <a:chOff x="4549425" y="3498550"/>
              <a:chExt cx="295375" cy="202250"/>
            </a:xfrm>
          </p:grpSpPr>
          <p:sp>
            <p:nvSpPr>
              <p:cNvPr id="649" name="Google Shape;649;p58"/>
              <p:cNvSpPr/>
              <p:nvPr/>
            </p:nvSpPr>
            <p:spPr>
              <a:xfrm>
                <a:off x="4549425" y="3498550"/>
                <a:ext cx="295375" cy="202250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8090" extrusionOk="0">
                    <a:moveTo>
                      <a:pt x="1" y="1"/>
                    </a:moveTo>
                    <a:lnTo>
                      <a:pt x="1" y="8090"/>
                    </a:lnTo>
                    <a:lnTo>
                      <a:pt x="11815" y="8090"/>
                    </a:lnTo>
                    <a:lnTo>
                      <a:pt x="118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58"/>
              <p:cNvSpPr/>
              <p:nvPr/>
            </p:nvSpPr>
            <p:spPr>
              <a:xfrm>
                <a:off x="4574450" y="3683025"/>
                <a:ext cx="1812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1" extrusionOk="0">
                    <a:moveTo>
                      <a:pt x="0" y="0"/>
                    </a:moveTo>
                    <a:lnTo>
                      <a:pt x="0" y="711"/>
                    </a:lnTo>
                    <a:lnTo>
                      <a:pt x="725" y="711"/>
                    </a:lnTo>
                    <a:lnTo>
                      <a:pt x="7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58"/>
              <p:cNvSpPr/>
              <p:nvPr/>
            </p:nvSpPr>
            <p:spPr>
              <a:xfrm>
                <a:off x="4612500" y="3631925"/>
                <a:ext cx="1777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2755" extrusionOk="0">
                    <a:moveTo>
                      <a:pt x="0" y="0"/>
                    </a:moveTo>
                    <a:lnTo>
                      <a:pt x="0" y="2755"/>
                    </a:lnTo>
                    <a:lnTo>
                      <a:pt x="710" y="2755"/>
                    </a:lnTo>
                    <a:lnTo>
                      <a:pt x="7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58"/>
              <p:cNvSpPr/>
              <p:nvPr/>
            </p:nvSpPr>
            <p:spPr>
              <a:xfrm>
                <a:off x="4650175" y="3599675"/>
                <a:ext cx="17775" cy="1011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4045" extrusionOk="0">
                    <a:moveTo>
                      <a:pt x="1" y="0"/>
                    </a:moveTo>
                    <a:lnTo>
                      <a:pt x="1" y="4045"/>
                    </a:lnTo>
                    <a:lnTo>
                      <a:pt x="711" y="4045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58"/>
              <p:cNvSpPr/>
              <p:nvPr/>
            </p:nvSpPr>
            <p:spPr>
              <a:xfrm>
                <a:off x="4688225" y="3553275"/>
                <a:ext cx="17775" cy="147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901" extrusionOk="0">
                    <a:moveTo>
                      <a:pt x="1" y="1"/>
                    </a:moveTo>
                    <a:lnTo>
                      <a:pt x="1" y="5901"/>
                    </a:lnTo>
                    <a:lnTo>
                      <a:pt x="711" y="5901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58"/>
              <p:cNvSpPr/>
              <p:nvPr/>
            </p:nvSpPr>
            <p:spPr>
              <a:xfrm>
                <a:off x="4725925" y="3517050"/>
                <a:ext cx="17775" cy="1837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350" extrusionOk="0">
                    <a:moveTo>
                      <a:pt x="0" y="0"/>
                    </a:moveTo>
                    <a:lnTo>
                      <a:pt x="0" y="7350"/>
                    </a:lnTo>
                    <a:lnTo>
                      <a:pt x="711" y="7350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58"/>
              <p:cNvSpPr/>
              <p:nvPr/>
            </p:nvSpPr>
            <p:spPr>
              <a:xfrm>
                <a:off x="4763600" y="3654025"/>
                <a:ext cx="181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871" extrusionOk="0">
                    <a:moveTo>
                      <a:pt x="1" y="1"/>
                    </a:moveTo>
                    <a:lnTo>
                      <a:pt x="1" y="1871"/>
                    </a:lnTo>
                    <a:lnTo>
                      <a:pt x="726" y="1871"/>
                    </a:lnTo>
                    <a:lnTo>
                      <a:pt x="7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58"/>
              <p:cNvSpPr/>
              <p:nvPr/>
            </p:nvSpPr>
            <p:spPr>
              <a:xfrm>
                <a:off x="4801650" y="3594225"/>
                <a:ext cx="17800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4263" extrusionOk="0">
                    <a:moveTo>
                      <a:pt x="1" y="1"/>
                    </a:moveTo>
                    <a:lnTo>
                      <a:pt x="1" y="4263"/>
                    </a:lnTo>
                    <a:lnTo>
                      <a:pt x="711" y="4263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7" name="Google Shape;657;p58"/>
            <p:cNvSpPr/>
            <p:nvPr/>
          </p:nvSpPr>
          <p:spPr>
            <a:xfrm flipH="1">
              <a:off x="5506865" y="1176769"/>
              <a:ext cx="533070" cy="497801"/>
            </a:xfrm>
            <a:custGeom>
              <a:avLst/>
              <a:gdLst/>
              <a:ahLst/>
              <a:cxnLst/>
              <a:rect l="l" t="t" r="r" b="b"/>
              <a:pathLst>
                <a:path w="10565" h="9866" extrusionOk="0">
                  <a:moveTo>
                    <a:pt x="4552" y="1"/>
                  </a:moveTo>
                  <a:cubicBezTo>
                    <a:pt x="2229" y="1"/>
                    <a:pt x="0" y="1811"/>
                    <a:pt x="0" y="4539"/>
                  </a:cubicBezTo>
                  <a:cubicBezTo>
                    <a:pt x="0" y="6145"/>
                    <a:pt x="876" y="7642"/>
                    <a:pt x="2282" y="8463"/>
                  </a:cubicBezTo>
                  <a:cubicBezTo>
                    <a:pt x="2191" y="8902"/>
                    <a:pt x="2081" y="9358"/>
                    <a:pt x="1917" y="9778"/>
                  </a:cubicBezTo>
                  <a:cubicBezTo>
                    <a:pt x="1903" y="9831"/>
                    <a:pt x="1949" y="9865"/>
                    <a:pt x="1988" y="9865"/>
                  </a:cubicBezTo>
                  <a:cubicBezTo>
                    <a:pt x="2003" y="9865"/>
                    <a:pt x="2017" y="9861"/>
                    <a:pt x="2026" y="9851"/>
                  </a:cubicBezTo>
                  <a:lnTo>
                    <a:pt x="2884" y="8755"/>
                  </a:lnTo>
                  <a:cubicBezTo>
                    <a:pt x="3395" y="8956"/>
                    <a:pt x="3961" y="9048"/>
                    <a:pt x="4527" y="9048"/>
                  </a:cubicBezTo>
                  <a:cubicBezTo>
                    <a:pt x="4535" y="9048"/>
                    <a:pt x="4542" y="9048"/>
                    <a:pt x="4550" y="9048"/>
                  </a:cubicBezTo>
                  <a:cubicBezTo>
                    <a:pt x="8551" y="9048"/>
                    <a:pt x="10564" y="4186"/>
                    <a:pt x="7722" y="1344"/>
                  </a:cubicBezTo>
                  <a:cubicBezTo>
                    <a:pt x="6800" y="416"/>
                    <a:pt x="5665" y="1"/>
                    <a:pt x="4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8"/>
            <p:cNvSpPr/>
            <p:nvPr/>
          </p:nvSpPr>
          <p:spPr>
            <a:xfrm flipH="1">
              <a:off x="5642945" y="1283132"/>
              <a:ext cx="337149" cy="285683"/>
            </a:xfrm>
            <a:custGeom>
              <a:avLst/>
              <a:gdLst/>
              <a:ahLst/>
              <a:cxnLst/>
              <a:rect l="l" t="t" r="r" b="b"/>
              <a:pathLst>
                <a:path w="6682" h="5662" extrusionOk="0">
                  <a:moveTo>
                    <a:pt x="1721" y="1"/>
                  </a:moveTo>
                  <a:cubicBezTo>
                    <a:pt x="861" y="1"/>
                    <a:pt x="1" y="606"/>
                    <a:pt x="1" y="1700"/>
                  </a:cubicBezTo>
                  <a:cubicBezTo>
                    <a:pt x="1" y="3599"/>
                    <a:pt x="3341" y="5662"/>
                    <a:pt x="3341" y="5662"/>
                  </a:cubicBezTo>
                  <a:cubicBezTo>
                    <a:pt x="3341" y="5662"/>
                    <a:pt x="6682" y="3380"/>
                    <a:pt x="6682" y="1700"/>
                  </a:cubicBezTo>
                  <a:cubicBezTo>
                    <a:pt x="6682" y="769"/>
                    <a:pt x="5915" y="3"/>
                    <a:pt x="4984" y="3"/>
                  </a:cubicBezTo>
                  <a:cubicBezTo>
                    <a:pt x="4218" y="3"/>
                    <a:pt x="3560" y="496"/>
                    <a:pt x="3341" y="1226"/>
                  </a:cubicBezTo>
                  <a:cubicBezTo>
                    <a:pt x="3098" y="389"/>
                    <a:pt x="2410" y="1"/>
                    <a:pt x="17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8"/>
            <p:cNvSpPr/>
            <p:nvPr/>
          </p:nvSpPr>
          <p:spPr>
            <a:xfrm flipH="1">
              <a:off x="5676095" y="1377183"/>
              <a:ext cx="283715" cy="105050"/>
            </a:xfrm>
            <a:custGeom>
              <a:avLst/>
              <a:gdLst/>
              <a:ahLst/>
              <a:cxnLst/>
              <a:rect l="l" t="t" r="r" b="b"/>
              <a:pathLst>
                <a:path w="5623" h="2082" extrusionOk="0">
                  <a:moveTo>
                    <a:pt x="2428" y="1"/>
                  </a:moveTo>
                  <a:cubicBezTo>
                    <a:pt x="2410" y="1"/>
                    <a:pt x="2392" y="19"/>
                    <a:pt x="2373" y="37"/>
                  </a:cubicBezTo>
                  <a:lnTo>
                    <a:pt x="2081" y="1078"/>
                  </a:lnTo>
                  <a:lnTo>
                    <a:pt x="0" y="1078"/>
                  </a:lnTo>
                  <a:cubicBezTo>
                    <a:pt x="18" y="1114"/>
                    <a:pt x="55" y="1151"/>
                    <a:pt x="73" y="1187"/>
                  </a:cubicBezTo>
                  <a:lnTo>
                    <a:pt x="2136" y="1187"/>
                  </a:lnTo>
                  <a:cubicBezTo>
                    <a:pt x="2154" y="1187"/>
                    <a:pt x="2191" y="1169"/>
                    <a:pt x="2191" y="1151"/>
                  </a:cubicBezTo>
                  <a:lnTo>
                    <a:pt x="2428" y="293"/>
                  </a:lnTo>
                  <a:lnTo>
                    <a:pt x="2885" y="2027"/>
                  </a:lnTo>
                  <a:cubicBezTo>
                    <a:pt x="2903" y="2045"/>
                    <a:pt x="2921" y="2063"/>
                    <a:pt x="2939" y="2082"/>
                  </a:cubicBezTo>
                  <a:cubicBezTo>
                    <a:pt x="2976" y="2082"/>
                    <a:pt x="2994" y="2063"/>
                    <a:pt x="2994" y="2027"/>
                  </a:cubicBezTo>
                  <a:lnTo>
                    <a:pt x="3487" y="804"/>
                  </a:lnTo>
                  <a:lnTo>
                    <a:pt x="3651" y="1406"/>
                  </a:lnTo>
                  <a:cubicBezTo>
                    <a:pt x="3651" y="1425"/>
                    <a:pt x="3688" y="1443"/>
                    <a:pt x="3706" y="1443"/>
                  </a:cubicBezTo>
                  <a:lnTo>
                    <a:pt x="5532" y="1443"/>
                  </a:lnTo>
                  <a:cubicBezTo>
                    <a:pt x="5568" y="1406"/>
                    <a:pt x="5605" y="1370"/>
                    <a:pt x="5623" y="1315"/>
                  </a:cubicBezTo>
                  <a:lnTo>
                    <a:pt x="5623" y="1315"/>
                  </a:lnTo>
                  <a:lnTo>
                    <a:pt x="3761" y="1333"/>
                  </a:lnTo>
                  <a:lnTo>
                    <a:pt x="3578" y="585"/>
                  </a:lnTo>
                  <a:cubicBezTo>
                    <a:pt x="3578" y="567"/>
                    <a:pt x="3560" y="548"/>
                    <a:pt x="3523" y="548"/>
                  </a:cubicBezTo>
                  <a:cubicBezTo>
                    <a:pt x="3505" y="548"/>
                    <a:pt x="3469" y="567"/>
                    <a:pt x="3469" y="585"/>
                  </a:cubicBezTo>
                  <a:lnTo>
                    <a:pt x="2976" y="1826"/>
                  </a:lnTo>
                  <a:lnTo>
                    <a:pt x="2501" y="37"/>
                  </a:lnTo>
                  <a:cubicBezTo>
                    <a:pt x="2483" y="19"/>
                    <a:pt x="2465" y="1"/>
                    <a:pt x="2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8"/>
            <p:cNvSpPr/>
            <p:nvPr/>
          </p:nvSpPr>
          <p:spPr>
            <a:xfrm>
              <a:off x="7307330" y="873441"/>
              <a:ext cx="415313" cy="411096"/>
            </a:xfrm>
            <a:custGeom>
              <a:avLst/>
              <a:gdLst/>
              <a:ahLst/>
              <a:cxnLst/>
              <a:rect l="l" t="t" r="r" b="b"/>
              <a:pathLst>
                <a:path w="5712" h="5654" extrusionOk="0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8"/>
            <p:cNvSpPr/>
            <p:nvPr/>
          </p:nvSpPr>
          <p:spPr>
            <a:xfrm>
              <a:off x="4590686" y="3972613"/>
              <a:ext cx="145768" cy="145768"/>
            </a:xfrm>
            <a:custGeom>
              <a:avLst/>
              <a:gdLst/>
              <a:ahLst/>
              <a:cxnLst/>
              <a:rect l="l" t="t" r="r" b="b"/>
              <a:pathLst>
                <a:path w="1546" h="1546" fill="none" extrusionOk="0">
                  <a:moveTo>
                    <a:pt x="1546" y="658"/>
                  </a:moveTo>
                  <a:cubicBezTo>
                    <a:pt x="1546" y="1231"/>
                    <a:pt x="830" y="1546"/>
                    <a:pt x="429" y="1116"/>
                  </a:cubicBezTo>
                  <a:cubicBezTo>
                    <a:pt x="0" y="716"/>
                    <a:pt x="315" y="0"/>
                    <a:pt x="887" y="0"/>
                  </a:cubicBezTo>
                  <a:cubicBezTo>
                    <a:pt x="1231" y="0"/>
                    <a:pt x="1546" y="315"/>
                    <a:pt x="1546" y="658"/>
                  </a:cubicBezTo>
                  <a:close/>
                </a:path>
              </a:pathLst>
            </a:custGeom>
            <a:solidFill>
              <a:schemeClr val="accent2"/>
            </a:solidFill>
            <a:ln w="193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8"/>
            <p:cNvSpPr/>
            <p:nvPr/>
          </p:nvSpPr>
          <p:spPr>
            <a:xfrm>
              <a:off x="8392213" y="1871097"/>
              <a:ext cx="227485" cy="194801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8"/>
            <p:cNvSpPr/>
            <p:nvPr/>
          </p:nvSpPr>
          <p:spPr>
            <a:xfrm rot="2700000">
              <a:off x="4462786" y="3566948"/>
              <a:ext cx="208089" cy="208206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8"/>
            <p:cNvSpPr/>
            <p:nvPr/>
          </p:nvSpPr>
          <p:spPr>
            <a:xfrm>
              <a:off x="5264032" y="2087088"/>
              <a:ext cx="227477" cy="227477"/>
            </a:xfrm>
            <a:custGeom>
              <a:avLst/>
              <a:gdLst/>
              <a:ahLst/>
              <a:cxnLst/>
              <a:rect l="l" t="t" r="r" b="b"/>
              <a:pathLst>
                <a:path w="1610" h="1610" extrusionOk="0">
                  <a:moveTo>
                    <a:pt x="0" y="0"/>
                  </a:moveTo>
                  <a:lnTo>
                    <a:pt x="174" y="624"/>
                  </a:lnTo>
                  <a:lnTo>
                    <a:pt x="334" y="1232"/>
                  </a:lnTo>
                  <a:lnTo>
                    <a:pt x="667" y="899"/>
                  </a:lnTo>
                  <a:lnTo>
                    <a:pt x="1377" y="1609"/>
                  </a:lnTo>
                  <a:lnTo>
                    <a:pt x="1609" y="1377"/>
                  </a:lnTo>
                  <a:lnTo>
                    <a:pt x="899" y="682"/>
                  </a:lnTo>
                  <a:lnTo>
                    <a:pt x="1232" y="334"/>
                  </a:lnTo>
                  <a:lnTo>
                    <a:pt x="623" y="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8"/>
            <p:cNvSpPr/>
            <p:nvPr/>
          </p:nvSpPr>
          <p:spPr>
            <a:xfrm>
              <a:off x="5162638" y="1622430"/>
              <a:ext cx="430242" cy="425873"/>
            </a:xfrm>
            <a:custGeom>
              <a:avLst/>
              <a:gdLst/>
              <a:ahLst/>
              <a:cxnLst/>
              <a:rect l="l" t="t" r="r" b="b"/>
              <a:pathLst>
                <a:path w="5712" h="5654" extrusionOk="0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9"/>
          <p:cNvSpPr txBox="1">
            <a:spLocks noGrp="1"/>
          </p:cNvSpPr>
          <p:nvPr>
            <p:ph type="subTitle" idx="1"/>
          </p:nvPr>
        </p:nvSpPr>
        <p:spPr>
          <a:xfrm>
            <a:off x="714300" y="1875225"/>
            <a:ext cx="7715400" cy="2727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6E7F80"/>
                </a:solidFill>
                <a:effectLst/>
                <a:latin typeface="Söhne"/>
              </a:rPr>
              <a:t>Provide patients with an easy-to-use platform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6E7F80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6E7F80"/>
                </a:solidFill>
                <a:effectLst/>
                <a:latin typeface="Söhne"/>
              </a:rPr>
              <a:t>Utilize Machine Learning to accurately predict fees based on various factors</a:t>
            </a:r>
          </a:p>
          <a:p>
            <a:pPr marL="146050" indent="0">
              <a:buNone/>
            </a:pPr>
            <a:endParaRPr lang="en-US" sz="1600" b="0" i="0" dirty="0">
              <a:solidFill>
                <a:srgbClr val="6E7F80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6E7F80"/>
                </a:solidFill>
                <a:effectLst/>
                <a:latin typeface="Söhne"/>
              </a:rPr>
              <a:t>Increase transparency on consultation fees</a:t>
            </a:r>
          </a:p>
          <a:p>
            <a:pPr marL="146050" indent="0">
              <a:buNone/>
            </a:pPr>
            <a:endParaRPr lang="en-US" sz="1600" b="0" i="0" dirty="0">
              <a:solidFill>
                <a:srgbClr val="6E7F80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6E7F80"/>
                </a:solidFill>
                <a:effectLst/>
                <a:latin typeface="Söhne"/>
              </a:rPr>
              <a:t>Support </a:t>
            </a:r>
            <a:r>
              <a:rPr lang="en-US" sz="1600" dirty="0">
                <a:solidFill>
                  <a:srgbClr val="6E7F80"/>
                </a:solidFill>
                <a:latin typeface="Söhne"/>
              </a:rPr>
              <a:t>D</a:t>
            </a:r>
            <a:r>
              <a:rPr lang="en-US" sz="1600" b="0" i="0" dirty="0">
                <a:solidFill>
                  <a:srgbClr val="6E7F80"/>
                </a:solidFill>
                <a:effectLst/>
                <a:latin typeface="Söhne"/>
              </a:rPr>
              <a:t>octors who are starting out in growing their practice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6E7F80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6E7F80"/>
                </a:solidFill>
                <a:effectLst/>
                <a:latin typeface="Söhne"/>
              </a:rPr>
              <a:t>Improve access to quality healthcare services through technology and innovation.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6E7F80"/>
              </a:solidFill>
              <a:effectLst/>
              <a:latin typeface="Söhne"/>
            </a:endParaRPr>
          </a:p>
        </p:txBody>
      </p:sp>
      <p:sp>
        <p:nvSpPr>
          <p:cNvPr id="673" name="Google Shape;673;p59"/>
          <p:cNvSpPr txBox="1">
            <a:spLocks noGrp="1"/>
          </p:cNvSpPr>
          <p:nvPr>
            <p:ph type="title"/>
          </p:nvPr>
        </p:nvSpPr>
        <p:spPr>
          <a:xfrm>
            <a:off x="3319345" y="978840"/>
            <a:ext cx="250531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E7F80"/>
                </a:solidFill>
              </a:rPr>
              <a:t>Our Objective </a:t>
            </a:r>
            <a:endParaRPr dirty="0">
              <a:solidFill>
                <a:srgbClr val="6E7F8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7" name="Google Shape;1447;p73"/>
          <p:cNvGrpSpPr/>
          <p:nvPr/>
        </p:nvGrpSpPr>
        <p:grpSpPr>
          <a:xfrm>
            <a:off x="1247775" y="895350"/>
            <a:ext cx="3105300" cy="3362400"/>
            <a:chOff x="1247775" y="1009650"/>
            <a:chExt cx="3105300" cy="3362400"/>
          </a:xfrm>
        </p:grpSpPr>
        <p:sp>
          <p:nvSpPr>
            <p:cNvPr id="1448" name="Google Shape;1448;p73"/>
            <p:cNvSpPr/>
            <p:nvPr/>
          </p:nvSpPr>
          <p:spPr>
            <a:xfrm>
              <a:off x="1247775" y="1009650"/>
              <a:ext cx="3105300" cy="3362400"/>
            </a:xfrm>
            <a:prstGeom prst="roundRect">
              <a:avLst>
                <a:gd name="adj" fmla="val 46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73"/>
            <p:cNvSpPr/>
            <p:nvPr/>
          </p:nvSpPr>
          <p:spPr>
            <a:xfrm>
              <a:off x="1304925" y="1228725"/>
              <a:ext cx="29796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73"/>
            <p:cNvSpPr/>
            <p:nvPr/>
          </p:nvSpPr>
          <p:spPr>
            <a:xfrm>
              <a:off x="4205829" y="10841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73"/>
            <p:cNvSpPr/>
            <p:nvPr/>
          </p:nvSpPr>
          <p:spPr>
            <a:xfrm>
              <a:off x="4078426" y="10841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73"/>
            <p:cNvSpPr/>
            <p:nvPr/>
          </p:nvSpPr>
          <p:spPr>
            <a:xfrm>
              <a:off x="3931180" y="10830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3" name="Google Shape;1453;p73"/>
          <p:cNvGrpSpPr/>
          <p:nvPr/>
        </p:nvGrpSpPr>
        <p:grpSpPr>
          <a:xfrm>
            <a:off x="4789075" y="895350"/>
            <a:ext cx="3105300" cy="3362400"/>
            <a:chOff x="1247775" y="1009650"/>
            <a:chExt cx="3105300" cy="3362400"/>
          </a:xfrm>
        </p:grpSpPr>
        <p:sp>
          <p:nvSpPr>
            <p:cNvPr id="1454" name="Google Shape;1454;p73"/>
            <p:cNvSpPr/>
            <p:nvPr/>
          </p:nvSpPr>
          <p:spPr>
            <a:xfrm>
              <a:off x="1247775" y="1009650"/>
              <a:ext cx="3105300" cy="3362400"/>
            </a:xfrm>
            <a:prstGeom prst="roundRect">
              <a:avLst>
                <a:gd name="adj" fmla="val 46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73"/>
            <p:cNvSpPr/>
            <p:nvPr/>
          </p:nvSpPr>
          <p:spPr>
            <a:xfrm>
              <a:off x="1304925" y="1228725"/>
              <a:ext cx="29796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73"/>
            <p:cNvSpPr/>
            <p:nvPr/>
          </p:nvSpPr>
          <p:spPr>
            <a:xfrm>
              <a:off x="4205829" y="10841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73"/>
            <p:cNvSpPr/>
            <p:nvPr/>
          </p:nvSpPr>
          <p:spPr>
            <a:xfrm>
              <a:off x="4078426" y="10841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73"/>
            <p:cNvSpPr/>
            <p:nvPr/>
          </p:nvSpPr>
          <p:spPr>
            <a:xfrm>
              <a:off x="3931180" y="10830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9" name="Google Shape;1459;p73"/>
          <p:cNvSpPr/>
          <p:nvPr/>
        </p:nvSpPr>
        <p:spPr>
          <a:xfrm>
            <a:off x="2483213" y="1539688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73"/>
          <p:cNvSpPr/>
          <p:nvPr/>
        </p:nvSpPr>
        <p:spPr>
          <a:xfrm>
            <a:off x="6022663" y="1539688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1" name="Google Shape;1461;p73"/>
          <p:cNvSpPr txBox="1">
            <a:spLocks noGrp="1"/>
          </p:cNvSpPr>
          <p:nvPr>
            <p:ph type="title"/>
          </p:nvPr>
        </p:nvSpPr>
        <p:spPr>
          <a:xfrm>
            <a:off x="5059982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</a:t>
            </a:r>
            <a:endParaRPr/>
          </a:p>
        </p:txBody>
      </p:sp>
      <p:grpSp>
        <p:nvGrpSpPr>
          <p:cNvPr id="1462" name="Google Shape;1462;p73"/>
          <p:cNvGrpSpPr/>
          <p:nvPr/>
        </p:nvGrpSpPr>
        <p:grpSpPr>
          <a:xfrm>
            <a:off x="2590729" y="1646663"/>
            <a:ext cx="423079" cy="424159"/>
            <a:chOff x="-1591550" y="3597475"/>
            <a:chExt cx="293825" cy="294575"/>
          </a:xfrm>
        </p:grpSpPr>
        <p:sp>
          <p:nvSpPr>
            <p:cNvPr id="1463" name="Google Shape;1463;p73"/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73"/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73"/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6" name="Google Shape;1466;p73"/>
          <p:cNvGrpSpPr/>
          <p:nvPr/>
        </p:nvGrpSpPr>
        <p:grpSpPr>
          <a:xfrm>
            <a:off x="6171279" y="1769285"/>
            <a:ext cx="340890" cy="178912"/>
            <a:chOff x="2084325" y="363300"/>
            <a:chExt cx="484150" cy="254100"/>
          </a:xfrm>
        </p:grpSpPr>
        <p:sp>
          <p:nvSpPr>
            <p:cNvPr id="1467" name="Google Shape;1467;p73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8" name="Google Shape;1468;p73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469" name="Google Shape;1469;p73"/>
          <p:cNvSpPr txBox="1">
            <a:spLocks noGrp="1"/>
          </p:cNvSpPr>
          <p:nvPr>
            <p:ph type="subTitle" idx="2"/>
          </p:nvPr>
        </p:nvSpPr>
        <p:spPr>
          <a:xfrm>
            <a:off x="5059976" y="3010949"/>
            <a:ext cx="2563500" cy="106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be a leading healthcare platform that connects patients and healthcare providers globally.</a:t>
            </a:r>
            <a:endParaRPr dirty="0"/>
          </a:p>
        </p:txBody>
      </p:sp>
      <p:sp>
        <p:nvSpPr>
          <p:cNvPr id="1470" name="Google Shape;1470;p73"/>
          <p:cNvSpPr txBox="1">
            <a:spLocks noGrp="1"/>
          </p:cNvSpPr>
          <p:nvPr>
            <p:ph type="subTitle" idx="1"/>
          </p:nvPr>
        </p:nvSpPr>
        <p:spPr>
          <a:xfrm>
            <a:off x="1518675" y="2918742"/>
            <a:ext cx="2563500" cy="1282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provide accessible and affordable healthcare solutions through technology and innovation.</a:t>
            </a:r>
            <a:endParaRPr dirty="0"/>
          </a:p>
        </p:txBody>
      </p:sp>
      <p:sp>
        <p:nvSpPr>
          <p:cNvPr id="1471" name="Google Shape;1471;p73"/>
          <p:cNvSpPr txBox="1">
            <a:spLocks noGrp="1"/>
          </p:cNvSpPr>
          <p:nvPr>
            <p:ph type="title" idx="3"/>
          </p:nvPr>
        </p:nvSpPr>
        <p:spPr>
          <a:xfrm>
            <a:off x="1518675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0"/>
          <p:cNvSpPr txBox="1">
            <a:spLocks noGrp="1"/>
          </p:cNvSpPr>
          <p:nvPr>
            <p:ph type="title"/>
          </p:nvPr>
        </p:nvSpPr>
        <p:spPr>
          <a:xfrm>
            <a:off x="2764650" y="695343"/>
            <a:ext cx="3614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E7F80"/>
                </a:solidFill>
              </a:rPr>
              <a:t>Development Process</a:t>
            </a:r>
            <a:endParaRPr dirty="0">
              <a:solidFill>
                <a:srgbClr val="6E7F80"/>
              </a:solidFill>
            </a:endParaRPr>
          </a:p>
        </p:txBody>
      </p:sp>
      <p:sp>
        <p:nvSpPr>
          <p:cNvPr id="679" name="Google Shape;679;p60"/>
          <p:cNvSpPr txBox="1">
            <a:spLocks noGrp="1"/>
          </p:cNvSpPr>
          <p:nvPr>
            <p:ph type="title" idx="2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Scraping</a:t>
            </a:r>
            <a:endParaRPr dirty="0"/>
          </a:p>
        </p:txBody>
      </p:sp>
      <p:sp>
        <p:nvSpPr>
          <p:cNvPr id="680" name="Google Shape;680;p60"/>
          <p:cNvSpPr txBox="1">
            <a:spLocks noGrp="1"/>
          </p:cNvSpPr>
          <p:nvPr>
            <p:ph type="title" idx="3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681" name="Google Shape;681;p60"/>
          <p:cNvSpPr txBox="1">
            <a:spLocks noGrp="1"/>
          </p:cNvSpPr>
          <p:nvPr>
            <p:ph type="subTitle" idx="1"/>
          </p:nvPr>
        </p:nvSpPr>
        <p:spPr>
          <a:xfrm>
            <a:off x="1662000" y="1933575"/>
            <a:ext cx="2495062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Collecting data from </a:t>
            </a:r>
            <a:r>
              <a:rPr lang="en-US" dirty="0" err="1">
                <a:hlinkClick r:id="rId3"/>
              </a:rPr>
              <a:t>Practo</a:t>
            </a:r>
            <a:endParaRPr dirty="0"/>
          </a:p>
        </p:txBody>
      </p:sp>
      <p:sp>
        <p:nvSpPr>
          <p:cNvPr id="682" name="Google Shape;682;p60"/>
          <p:cNvSpPr txBox="1">
            <a:spLocks noGrp="1"/>
          </p:cNvSpPr>
          <p:nvPr>
            <p:ph type="title" idx="4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Selection</a:t>
            </a:r>
            <a:endParaRPr dirty="0"/>
          </a:p>
        </p:txBody>
      </p:sp>
      <p:sp>
        <p:nvSpPr>
          <p:cNvPr id="683" name="Google Shape;683;p60"/>
          <p:cNvSpPr txBox="1">
            <a:spLocks noGrp="1"/>
          </p:cNvSpPr>
          <p:nvPr>
            <p:ph type="title" idx="5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684" name="Google Shape;684;p60"/>
          <p:cNvSpPr txBox="1">
            <a:spLocks noGrp="1"/>
          </p:cNvSpPr>
          <p:nvPr>
            <p:ph type="subTitle" idx="6"/>
          </p:nvPr>
        </p:nvSpPr>
        <p:spPr>
          <a:xfrm>
            <a:off x="1661999" y="3495675"/>
            <a:ext cx="2724301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0" i="0" dirty="0">
                <a:solidFill>
                  <a:srgbClr val="6E7F80"/>
                </a:solidFill>
                <a:effectLst/>
                <a:latin typeface="Montserrat" panose="00000500000000000000" pitchFamily="2" charset="0"/>
              </a:rPr>
              <a:t>Choosing an appropriate machine learning algorithm</a:t>
            </a:r>
            <a:endParaRPr dirty="0">
              <a:solidFill>
                <a:srgbClr val="6E7F80"/>
              </a:solidFill>
              <a:latin typeface="Montserrat" panose="00000500000000000000" pitchFamily="2" charset="0"/>
            </a:endParaRPr>
          </a:p>
        </p:txBody>
      </p:sp>
      <p:sp>
        <p:nvSpPr>
          <p:cNvPr id="685" name="Google Shape;685;p60"/>
          <p:cNvSpPr txBox="1">
            <a:spLocks noGrp="1"/>
          </p:cNvSpPr>
          <p:nvPr>
            <p:ph type="title" idx="7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</a:t>
            </a:r>
            <a:endParaRPr dirty="0"/>
          </a:p>
        </p:txBody>
      </p:sp>
      <p:sp>
        <p:nvSpPr>
          <p:cNvPr id="686" name="Google Shape;686;p60"/>
          <p:cNvSpPr txBox="1">
            <a:spLocks noGrp="1"/>
          </p:cNvSpPr>
          <p:nvPr>
            <p:ph type="title" idx="8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687" name="Google Shape;687;p60"/>
          <p:cNvSpPr txBox="1">
            <a:spLocks noGrp="1"/>
          </p:cNvSpPr>
          <p:nvPr>
            <p:ph type="subTitle" idx="9"/>
          </p:nvPr>
        </p:nvSpPr>
        <p:spPr>
          <a:xfrm>
            <a:off x="5652974" y="1933575"/>
            <a:ext cx="2930092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0" i="0" dirty="0">
                <a:solidFill>
                  <a:srgbClr val="6E7F80"/>
                </a:solidFill>
                <a:effectLst/>
                <a:latin typeface="Montserrat" panose="00000500000000000000" pitchFamily="2" charset="0"/>
              </a:rPr>
              <a:t>Preprocessing the collected data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6E7F80"/>
                </a:solidFill>
                <a:latin typeface="Montserrat" panose="00000500000000000000" pitchFamily="2" charset="0"/>
              </a:rPr>
              <a:t>And remove inconsistencies</a:t>
            </a:r>
            <a:endParaRPr dirty="0">
              <a:solidFill>
                <a:srgbClr val="6E7F80"/>
              </a:solidFill>
              <a:latin typeface="Montserrat" panose="00000500000000000000" pitchFamily="2" charset="0"/>
            </a:endParaRPr>
          </a:p>
        </p:txBody>
      </p:sp>
      <p:sp>
        <p:nvSpPr>
          <p:cNvPr id="688" name="Google Shape;688;p60"/>
          <p:cNvSpPr txBox="1">
            <a:spLocks noGrp="1"/>
          </p:cNvSpPr>
          <p:nvPr>
            <p:ph type="title" idx="13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Deployment</a:t>
            </a:r>
            <a:endParaRPr dirty="0"/>
          </a:p>
        </p:txBody>
      </p:sp>
      <p:sp>
        <p:nvSpPr>
          <p:cNvPr id="689" name="Google Shape;689;p60"/>
          <p:cNvSpPr txBox="1">
            <a:spLocks noGrp="1"/>
          </p:cNvSpPr>
          <p:nvPr>
            <p:ph type="title" idx="14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690" name="Google Shape;690;p60"/>
          <p:cNvSpPr txBox="1">
            <a:spLocks noGrp="1"/>
          </p:cNvSpPr>
          <p:nvPr>
            <p:ph type="subTitle" idx="15"/>
          </p:nvPr>
        </p:nvSpPr>
        <p:spPr>
          <a:xfrm>
            <a:off x="5652975" y="3495675"/>
            <a:ext cx="2876302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Putting the developed model into production</a:t>
            </a:r>
            <a:endParaRPr dirty="0"/>
          </a:p>
        </p:txBody>
      </p:sp>
      <p:grpSp>
        <p:nvGrpSpPr>
          <p:cNvPr id="691" name="Google Shape;691;p6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692" name="Google Shape;692;p6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3" name="Google Shape;693;p6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694" name="Google Shape;694;p6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6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6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2"/>
          <p:cNvSpPr txBox="1">
            <a:spLocks noGrp="1"/>
          </p:cNvSpPr>
          <p:nvPr>
            <p:ph type="title"/>
          </p:nvPr>
        </p:nvSpPr>
        <p:spPr>
          <a:xfrm>
            <a:off x="922084" y="1283253"/>
            <a:ext cx="791799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719" name="Google Shape;719;p62"/>
          <p:cNvSpPr txBox="1">
            <a:spLocks noGrp="1"/>
          </p:cNvSpPr>
          <p:nvPr>
            <p:ph type="subTitle" idx="1"/>
          </p:nvPr>
        </p:nvSpPr>
        <p:spPr>
          <a:xfrm>
            <a:off x="906717" y="2253014"/>
            <a:ext cx="3703684" cy="2272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 / Language Used :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Beautiful Soup in Python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Scraped all types of doctors' data from </a:t>
            </a:r>
            <a:r>
              <a:rPr lang="en-US" dirty="0" err="1"/>
              <a:t>Practo</a:t>
            </a:r>
            <a:r>
              <a:rPr lang="en-US" dirty="0"/>
              <a:t> using </a:t>
            </a:r>
            <a:r>
              <a:rPr lang="en-US" dirty="0" err="1"/>
              <a:t>Beautifulsoup</a:t>
            </a:r>
            <a:r>
              <a:rPr lang="en-US" dirty="0"/>
              <a:t>.</a:t>
            </a:r>
            <a:endParaRPr lang="en" dirty="0"/>
          </a:p>
        </p:txBody>
      </p:sp>
      <p:pic>
        <p:nvPicPr>
          <p:cNvPr id="3" name="Picture 2" descr="Logo&#10;&#10;Description automatically generated with low confidence">
            <a:extLst>
              <a:ext uri="{FF2B5EF4-FFF2-40B4-BE49-F238E27FC236}">
                <a16:creationId xmlns:a16="http://schemas.microsoft.com/office/drawing/2014/main" id="{91433052-DD91-7544-BA12-B0590090A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401" y="1614464"/>
            <a:ext cx="4452495" cy="19145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2"/>
          <p:cNvSpPr txBox="1">
            <a:spLocks noGrp="1"/>
          </p:cNvSpPr>
          <p:nvPr>
            <p:ph type="title"/>
          </p:nvPr>
        </p:nvSpPr>
        <p:spPr>
          <a:xfrm>
            <a:off x="922084" y="1260201"/>
            <a:ext cx="95282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719" name="Google Shape;719;p62"/>
          <p:cNvSpPr txBox="1">
            <a:spLocks noGrp="1"/>
          </p:cNvSpPr>
          <p:nvPr>
            <p:ph type="subTitle" idx="1"/>
          </p:nvPr>
        </p:nvSpPr>
        <p:spPr>
          <a:xfrm>
            <a:off x="906717" y="2229962"/>
            <a:ext cx="3703684" cy="2272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 / Language Used :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 Python and PowerBI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Combined the data of Delhi, Mumbai, and Bangalore for all the list of specialty doctors.</a:t>
            </a:r>
            <a:endParaRPr lang="e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4CC7F8-C9AE-72B5-EE26-29E63CAE4C8C}"/>
              </a:ext>
            </a:extLst>
          </p:cNvPr>
          <p:cNvGrpSpPr/>
          <p:nvPr/>
        </p:nvGrpSpPr>
        <p:grpSpPr>
          <a:xfrm>
            <a:off x="5271247" y="1696140"/>
            <a:ext cx="3351168" cy="1889533"/>
            <a:chOff x="4831701" y="1746636"/>
            <a:chExt cx="4087591" cy="2304760"/>
          </a:xfrm>
        </p:grpSpPr>
        <p:pic>
          <p:nvPicPr>
            <p:cNvPr id="2" name="Picture 1" descr="Logo&#10;&#10;Description automatically generated">
              <a:extLst>
                <a:ext uri="{FF2B5EF4-FFF2-40B4-BE49-F238E27FC236}">
                  <a16:creationId xmlns:a16="http://schemas.microsoft.com/office/drawing/2014/main" id="{249016A0-F880-20D2-73C3-E80C86485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31701" y="2967185"/>
              <a:ext cx="4087591" cy="1084211"/>
            </a:xfrm>
            <a:prstGeom prst="rect">
              <a:avLst/>
            </a:prstGeom>
          </p:spPr>
        </p:pic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8C83D153-E61D-3B1E-F0BA-1BB75C226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4436" y="1746636"/>
              <a:ext cx="1113870" cy="1220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664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2"/>
          <p:cNvSpPr txBox="1">
            <a:spLocks noGrp="1"/>
          </p:cNvSpPr>
          <p:nvPr>
            <p:ph type="title"/>
          </p:nvPr>
        </p:nvSpPr>
        <p:spPr>
          <a:xfrm>
            <a:off x="922084" y="1275569"/>
            <a:ext cx="960504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719" name="Google Shape;719;p62"/>
          <p:cNvSpPr txBox="1">
            <a:spLocks noGrp="1"/>
          </p:cNvSpPr>
          <p:nvPr>
            <p:ph type="subTitle" idx="1"/>
          </p:nvPr>
        </p:nvSpPr>
        <p:spPr>
          <a:xfrm>
            <a:off x="906717" y="2245330"/>
            <a:ext cx="3703684" cy="18195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 / Language Used :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Python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Tried various machine learning models for predicting consultation fees.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D1EBD2E6-9D86-3908-3076-523C3686F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325" y="1976844"/>
            <a:ext cx="1113870" cy="122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3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2"/>
          <p:cNvSpPr txBox="1">
            <a:spLocks noGrp="1"/>
          </p:cNvSpPr>
          <p:nvPr>
            <p:ph type="title"/>
          </p:nvPr>
        </p:nvSpPr>
        <p:spPr>
          <a:xfrm>
            <a:off x="922083" y="1283253"/>
            <a:ext cx="1029661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719" name="Google Shape;719;p62"/>
          <p:cNvSpPr txBox="1">
            <a:spLocks noGrp="1"/>
          </p:cNvSpPr>
          <p:nvPr>
            <p:ph type="subTitle" idx="1"/>
          </p:nvPr>
        </p:nvSpPr>
        <p:spPr>
          <a:xfrm>
            <a:off x="906717" y="2253014"/>
            <a:ext cx="3703684" cy="2272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 / Language Used :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Flask, HTML and CSS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Deployed the web page using Flask to make it accessible to users</a:t>
            </a:r>
            <a:endParaRPr lang="en" dirty="0"/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A4069158-65DF-3685-0C2E-6471767F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327" y="814927"/>
            <a:ext cx="2082373" cy="2082373"/>
          </a:xfrm>
          <a:prstGeom prst="rect">
            <a:avLst/>
          </a:prstGeom>
        </p:spPr>
      </p:pic>
      <p:pic>
        <p:nvPicPr>
          <p:cNvPr id="13" name="Picture 12" descr="A picture containing text, first-aid kit, sign&#10;&#10;Description automatically generated">
            <a:extLst>
              <a:ext uri="{FF2B5EF4-FFF2-40B4-BE49-F238E27FC236}">
                <a16:creationId xmlns:a16="http://schemas.microsoft.com/office/drawing/2014/main" id="{ABF2F476-6C04-F671-FFFE-05F4F613A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401" y="934029"/>
            <a:ext cx="1844168" cy="1844168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4D455D75-0A75-1241-176E-74296DDED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147" y="2897300"/>
            <a:ext cx="1488485" cy="191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93203"/>
      </p:ext>
    </p:extLst>
  </p:cSld>
  <p:clrMapOvr>
    <a:masterClrMapping/>
  </p:clrMapOvr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406</Words>
  <Application>Microsoft Office PowerPoint</Application>
  <PresentationFormat>On-screen Show (16:9)</PresentationFormat>
  <Paragraphs>107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Montserrat</vt:lpstr>
      <vt:lpstr>Roboto Condensed Light</vt:lpstr>
      <vt:lpstr>Söhne</vt:lpstr>
      <vt:lpstr>Alata</vt:lpstr>
      <vt:lpstr>Arial</vt:lpstr>
      <vt:lpstr>Anaheim</vt:lpstr>
      <vt:lpstr>Healthcare Center Website by Slidesgo</vt:lpstr>
      <vt:lpstr>A Machine Learning Project</vt:lpstr>
      <vt:lpstr>How MEDCOS works ?</vt:lpstr>
      <vt:lpstr>Our Objective </vt:lpstr>
      <vt:lpstr>VISION</vt:lpstr>
      <vt:lpstr>Development Process</vt:lpstr>
      <vt:lpstr>01.</vt:lpstr>
      <vt:lpstr>02.</vt:lpstr>
      <vt:lpstr>03.</vt:lpstr>
      <vt:lpstr>04.</vt:lpstr>
      <vt:lpstr>Difficulties Faced</vt:lpstr>
      <vt:lpstr>Demonstration</vt:lpstr>
      <vt:lpstr>Future  Scope</vt:lpstr>
      <vt:lpstr>Reach</vt:lpstr>
      <vt:lpstr>Conclusion</vt:lpstr>
      <vt:lpstr>PowerPoint Presentation</vt:lpstr>
      <vt:lpstr>A PICTURE IS WORTH A THOUSAND WORDS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ML Project</dc:title>
  <cp:lastModifiedBy>CHOUDHARY PRANAV UMESH</cp:lastModifiedBy>
  <cp:revision>19</cp:revision>
  <dcterms:modified xsi:type="dcterms:W3CDTF">2023-03-30T07:42:03Z</dcterms:modified>
</cp:coreProperties>
</file>