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VIGNESH SK" userId="ca966fca2a53b165" providerId="LiveId" clId="{74767ABF-4137-40FB-B23B-D02D6843245B}"/>
    <pc:docChg chg="undo custSel modSld">
      <pc:chgData name="VIGNESH SK" userId="ca966fca2a53b165" providerId="LiveId" clId="{74767ABF-4137-40FB-B23B-D02D6843245B}" dt="2024-11-14T09:09:55.803" v="65" actId="20577"/>
      <pc:docMkLst>
        <pc:docMk/>
      </pc:docMkLst>
      <pc:sldChg chg="modSp mod">
        <pc:chgData name="VIGNESH SK" userId="ca966fca2a53b165" providerId="LiveId" clId="{74767ABF-4137-40FB-B23B-D02D6843245B}" dt="2024-11-14T09:09:55.803" v="65" actId="20577"/>
        <pc:sldMkLst>
          <pc:docMk/>
          <pc:sldMk cId="0" sldId="256"/>
        </pc:sldMkLst>
        <pc:spChg chg="mod">
          <ac:chgData name="VIGNESH SK" userId="ca966fca2a53b165" providerId="LiveId" clId="{74767ABF-4137-40FB-B23B-D02D6843245B}" dt="2024-11-14T09:09:55.803" v="65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LOKESH R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312214408 /107E33E2AC7877BBB0C430DACC6F29D8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626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SK</cp:lastModifiedBy>
  <cp:revision>54</cp:revision>
  <dcterms:created xsi:type="dcterms:W3CDTF">2024-03-29T15:07:22Z</dcterms:created>
  <dcterms:modified xsi:type="dcterms:W3CDTF">2024-11-14T09:10:03Z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