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D0CC-95EC-43E1-AF29-60E3C43B8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CBF2D-8F08-4205-8545-AA40B3991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1DAEA-9055-438E-A249-E5417B4D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7889-170B-4ACC-B8E4-8EE26609D0A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6171-83A2-46B0-AF62-16184488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731CE-0264-4AE0-B560-5E56B408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15C9-82C7-4677-95A4-1DB997428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9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CD29-6342-4FBB-90BA-43791154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19CFC-08C5-4B4A-ACAA-899C9ACB6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DAFE8-6DD1-44A0-AC62-76148510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7889-170B-4ACC-B8E4-8EE26609D0A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E798B-4A32-47B0-BA6C-E765274F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2DEDE-73E5-4D2D-9101-BAC2211D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15C9-82C7-4677-95A4-1DB997428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5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1CAA5-43BE-4DBE-9892-69873CFDE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72AA9-EC4A-47FB-A1B7-ABE8B335F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7E69B-BD01-4BA2-9BDD-B3E01D378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7889-170B-4ACC-B8E4-8EE26609D0A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441F3-F090-4B88-A44C-5AC421C6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802ED-3BFB-45D5-9E56-48F66906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15C9-82C7-4677-95A4-1DB997428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5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E211E-7606-496A-9DEC-91B701E1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D4A4F-4CA5-4BD0-A02C-DC1B1E68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A4679-6E49-4203-BD0B-85F137B3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7889-170B-4ACC-B8E4-8EE26609D0A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2A4C8-7ACD-47DA-A547-68BD1C28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83177-9057-4204-9503-84D0BD51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15C9-82C7-4677-95A4-1DB997428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8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363E-8145-43EC-9416-C44206E6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817D6-C2DC-4587-BF7D-81E7BC219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F90D2-E974-4F1F-9292-F74580F9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7889-170B-4ACC-B8E4-8EE26609D0A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76BCA-D2B1-4D5E-B718-63042ACD4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331CB-B2DC-42FD-8B95-766A5461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15C9-82C7-4677-95A4-1DB997428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9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28DA-65A9-46B2-834B-52CC1C08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3FC5B-2B17-413E-9500-72A6D95FA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AB6F7-7171-4605-8A97-BF5310E0D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A0EE1-12BF-42BF-AC3C-34B8E181F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7889-170B-4ACC-B8E4-8EE26609D0A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96173-903F-44FA-B4A9-2AD4442F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FCE7E-98E8-44A8-B226-30327B2F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15C9-82C7-4677-95A4-1DB997428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3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ED14-ECC1-4CB4-81C8-F1A90952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DF9F7-8DF6-4AEF-9E16-FFB0AA8AC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22700-A539-4958-817B-9F3BD7346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2BC16-2291-42A1-AC25-63FCDE003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7DFB3-B102-460C-B823-E2A9F3542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00BCE-1D7F-47AB-8E4D-FE988F16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7889-170B-4ACC-B8E4-8EE26609D0A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344EB4-1F79-4C8A-AB55-C4EE887E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8F29A-7466-49C4-BD69-7EF587975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15C9-82C7-4677-95A4-1DB997428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0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BCA3-F640-449E-AF38-18C74896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2A0E3-3CD2-434E-A9F4-BC7BDBD30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7889-170B-4ACC-B8E4-8EE26609D0A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CE334-886C-44AC-A1F2-93CF825B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7B6FF-5FAA-4790-80AF-5DBD3390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15C9-82C7-4677-95A4-1DB997428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0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2CCF0-F5F2-4689-87F2-89B0A3567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7889-170B-4ACC-B8E4-8EE26609D0A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48FDEC-D191-4AAE-AFE3-A703C602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3E412-EF2B-4C8D-AA1E-1C0CCFBF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15C9-82C7-4677-95A4-1DB997428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7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E941-3702-47C3-8127-DDF70FD9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CFC28-6E6A-4FCD-9FFC-455F8B9A3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1E600-9B0D-4F7C-A09D-E0E8D3A7B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92565-3C23-46A1-815F-524571FE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7889-170B-4ACC-B8E4-8EE26609D0A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2C6C4-5DD3-443B-AF3A-0EA761364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37A09-9954-4A02-A7D5-9DE41A2A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15C9-82C7-4677-95A4-1DB997428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7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EF48-C1AC-419E-AF98-C45D5727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ABB9D9-144F-4796-B990-768D9C827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88C9B-00F4-4E48-AAF2-F6B64B64E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93ABF-8093-43E5-AB42-CC50E20A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7889-170B-4ACC-B8E4-8EE26609D0A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AA393-59E0-4788-A9D1-42050E5B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D4BFA-64C1-47A0-856C-B5CCA426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15C9-82C7-4677-95A4-1DB997428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003403-8A7C-431A-A27D-74B74DA5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74543-CFC7-45C5-9389-DDC4BE54A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4D003-BBF9-436B-A4D6-90915898D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07889-170B-4ACC-B8E4-8EE26609D0A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4C7E4-2F78-4420-B658-2A080C3FD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70663-3CAD-4CCC-A1DC-1293296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615C9-82C7-4677-95A4-1DB997428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F3DEF-6E68-45ED-838D-3645D26AA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00" y="639763"/>
            <a:ext cx="7277100" cy="2860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B98DA0-2401-413F-9F5F-E5423B4DC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00" y="3570288"/>
            <a:ext cx="7277100" cy="264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FED3B0-26B4-48D4-8647-97447FE74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ExpressJS</a:t>
            </a:r>
          </a:p>
        </p:txBody>
      </p:sp>
    </p:spTree>
    <p:extLst>
      <p:ext uri="{BB962C8B-B14F-4D97-AF65-F5344CB8AC3E}">
        <p14:creationId xmlns:p14="http://schemas.microsoft.com/office/powerpoint/2010/main" val="191040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3C6D4-9836-46B7-9605-478DF496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NodeJS Vs ExpressJS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6BC75E-260D-4DD2-80C8-39EA6B24D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430" y="1573627"/>
            <a:ext cx="8822173" cy="505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6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E6AA0-EFC2-4D8A-B476-FA4CF658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i="0">
                <a:solidFill>
                  <a:srgbClr val="FFFFFF"/>
                </a:solidFill>
                <a:effectLst/>
              </a:rPr>
              <a:t>Starting a server in Node.js &amp; Express.js</a:t>
            </a:r>
            <a:endParaRPr lang="en-US" sz="340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B347C7-9223-4311-84C4-0AD0C4AFA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856" y="2268302"/>
            <a:ext cx="5511023" cy="3279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682EC3-009F-4A6E-8098-7C431920C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2" y="1928621"/>
            <a:ext cx="6206726" cy="380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CAF54-621E-4BFD-BA37-6AEC8A77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i="0">
                <a:solidFill>
                  <a:srgbClr val="FFFFFF"/>
                </a:solidFill>
                <a:effectLst/>
              </a:rPr>
              <a:t>Routing in Node.js &amp; Express.js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0387A6-A833-4524-A19C-382C5C693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2979" y="2544764"/>
            <a:ext cx="5131088" cy="3848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29D002-95BA-448E-A98B-3032A23C2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53" y="1632490"/>
            <a:ext cx="5320067" cy="5240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DF9AA9-701F-422B-8721-BE29564C2793}"/>
              </a:ext>
            </a:extLst>
          </p:cNvPr>
          <p:cNvSpPr txBox="1"/>
          <p:nvPr/>
        </p:nvSpPr>
        <p:spPr>
          <a:xfrm>
            <a:off x="6969760" y="1960880"/>
            <a:ext cx="324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Routing is provided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675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6BFD-1B35-4919-AB6B-72F3FB718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EBFB1-D3A9-4974-AF14-DC9C92D64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7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27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urw-din</vt:lpstr>
      <vt:lpstr>Office Theme</vt:lpstr>
      <vt:lpstr>ExpressJS</vt:lpstr>
      <vt:lpstr>NodeJS Vs ExpressJS</vt:lpstr>
      <vt:lpstr>Starting a server in Node.js &amp; Express.js</vt:lpstr>
      <vt:lpstr>Routing in Node.js &amp; Express.js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ExpressJS</dc:title>
  <dc:creator>Lokesh Reddy Thatiparthi</dc:creator>
  <cp:lastModifiedBy>Lokesh Reddy Thatiparthi</cp:lastModifiedBy>
  <cp:revision>7</cp:revision>
  <dcterms:created xsi:type="dcterms:W3CDTF">2022-05-02T15:27:41Z</dcterms:created>
  <dcterms:modified xsi:type="dcterms:W3CDTF">2022-05-02T17:34:33Z</dcterms:modified>
</cp:coreProperties>
</file>