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7:51:44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24575,'557'0'0,"-537"-1"0,0-1 0,0-1 0,0-1 0,37-12 0,23-5 0,-39 16 0,-1 1 0,1 3 0,44 3 0,-5 0 0,634-1 0,-684-3 0,1-2 0,-1 0 0,46-14 0,-42 9 0,0 2 0,48-4 0,231 10 0,-152 3 0,-134-1 0,-1 2 0,41 9 0,-22-3 0,9 3 0,-32-7 0,32 5 0,24 3 0,-53-8 0,0-1 0,29 2 0,-1-3 0,93 20 0,22 2 0,-55-11 0,-63-7 0,57 1 0,-71-9 203,-23 0-517,0 0 1,0 1-1,0 1 1,25 5-1,-22-1-6512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7.0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8.3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9.1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9:12.4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 57,'1001'0,"-969"-1,56-11,18-1,354 10,-236 5,1693-2,-1876-2,60-10,18-2,141 12,-139 3,-86 1,61 10,19 2,84 0,91 1,733-16,-994 3,-1 1,0 2,51 14,-46-10,-1-2,40 4,248-7,-174-6,-142 2,0-1,-1 2,1-1,-1 0,1 1,0-1,-1 1,1 0,-1 0,0 1,1-1,2 2,-4-1,0 0,-1-1,1 1,-1 0,1 0,-1 0,0 0,0 0,0 0,0 1,0-1,0 0,-1 0,1 1,-1-1,1 0,-1 1,0-1,0 3,1 9,-1 0,0 0,0-1,-2 1,-4 23,5-33,-1-1,1 1,-1 0,1-1,-1 1,-1-1,1 0,0 0,-1 1,1-2,-1 1,0 0,0 0,0-1,0 0,-1 1,1-1,0 0,-1-1,0 1,1-1,-1 0,0 1,-4-1,-14 3,0-2,-1-1,1 0,-34-5,31 2,-1 1,-46 5,-14 7,-139 0,137-10,-77-3,77-11,57 7,-48-2,-422 7,240 2,-1461-1,1716 0,0-1,-1 1,1-2,0 1,-1-1,1 0,0 0,-11-6,-45-32,27 16,26 19,0 0,-1 1,0 0,0 0,0 1,0 1,0-1,-17 0,-9 1,-42 3,38 0,-96-1,-88 3,106 11,74-7,-57 1,-632-9,722 2,0 0,1 1,-1 0,1 1,-1 0,1 1,-12 6,8-4,-1-1,-29 8,-7-7,0-2,-98-5,58-2,-417 3,459 2,-60 10,-34 3,87-14,14-1,-74 9,-91 26,167-30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9:20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927 0,'-898'0,"870"0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14:49.1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1,'48'0,"258"11,-222-2,114 17,-159-20,1-2,71-3,-91-1,6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14:52.1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2,'126'-1,"151"2,-137 14,29 0,-138-14,53 11,16 2,58-13,-112-1,-22-1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7.0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8.3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9.1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11:57.4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1,'43'22,"1"-1,0-3,79 22,164 15,-265-51,185 23,-99-14,-26-4,170 10,3-20,-90-1,27 4,218-4,-254-12,44-2,150 18,-324-4,0 0,26-7,32-3,68-3,68-3,-190 18,41-1,0 3,101 16,-113-10,1-3,113-5,-74-2,1699 2,-1755-2,62-10,-61 5,56-1,463 9,-550-1,-1 1,1 1,-1 0,1 1,-1 0,0 1,0 0,19 10,14 2,-25-11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31:47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24575,'38'0'0,"62"1"0,152-19 0,-179 10 0,132 4 0,-138 4 0,-64 0 0,4 0 0,-1 0 0,0 1 0,0-1 0,0 1 0,9 2 0,-14-2 0,0-1 0,0 0 0,-1 1 0,1-1 0,0 1 0,0-1 0,0 1 0,0-1 0,0 1 0,-1 0 0,1-1 0,0 1 0,-1 0 0,1 0 0,0 0 0,-1-1 0,1 1 0,-1 0 0,1 0 0,-1 0 0,1 0 0,-1 0 0,0 0 0,0 0 0,1 0 0,-1 0 0,0 0 0,0 0 0,0 0 0,0 0 0,0 0 0,0 0 0,0 0 0,-1 0 0,1 0 0,0 0 0,-1 0 0,1 0 0,0 0 0,-1 1 0,-1 3 0,0-1 0,-1 1 0,1-1 0,-1 0 0,0 0 0,0 0 0,0 0 0,0 0 0,-1 0 0,1-1 0,-1 0 0,0 1 0,0-2 0,0 1 0,-1 0 0,1-1 0,-1 0 0,1 0 0,-1 0 0,0 0 0,0-1 0,-8 2 0,-10 0 0,1-1 0,-1-1 0,-42-4 0,28 2 0,-6-1 0,-151 3 0,166 2 170,-28 7-1,32-5-1021,-44 4 0,50-9-5974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31:53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24575,'415'0'0,"-380"3"0,-1 0 0,57 14 0,-72-13 0,-16-3 0,0-1 0,0 1 0,-1 0 0,1 0 0,0 0 0,-1 0 0,1 1 0,-1-1 0,1 1 0,-1-1 0,0 1 0,0 0 0,4 3 0,-6-4 0,1-1 0,-1 1 0,0 0 0,1-1 0,-1 1 0,0 0 0,1-1 0,-1 1 0,0 0 0,0 0 0,0-1 0,0 1 0,0 0 0,0 0 0,0 0 0,0-1 0,0 1 0,0 0 0,0 0 0,0 0 0,-1 1 0,0-1 0,1 1 0,-1-1 0,0 0 0,0 1 0,0-1 0,0 0 0,0 0 0,-1 1 0,1-1 0,0 0 0,0 0 0,-2 1 0,-6 3 0,0-1 0,-1 1 0,1-1 0,-1-1 0,0 0 0,0 0 0,0-1 0,0 0 0,-14 1 0,-16-1 0,-44-4 0,39 0 0,-380 1 0,405 3 342,18 2-684,10 1-1023,9 2-5461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31:5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24575,'53'0'0,"9"-1"0,116 13 0,-70 0 0,210-5 0,-200-8 0,-96 2 0,-1 1 0,36 8 0,-33-5 0,39 4 0,-24-8 0,-7 0 0,58 9 0,136 25-1365,-200-29-5461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32:0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24575,'597'0'0,"-564"2"0,57 10 0,14 1 0,312-10 0,-216-5 0,-30 2-1365,-146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36:26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24575,'503'0'0,"-486"1"0,-1 1 0,1 1 0,21 5 0,-19-3 0,36 3 0,-29-5 0,28 6 0,-30-4 0,45 4 0,451-7 0,-265-4 0,-178 1 0,86 3 0,-98 11 341,-49-9-910,1-1 1,18 2-1,-14-3-6257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7:36:2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24575,'456'0'0,"-425"1"0,55 10 0,12 1 0,279-9 0,-194-5 0,-160 3 0,0 2 0,35 7 0,-34-5 0,48 4 0,117-10-1365,-161 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7.0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8.3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9.1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7.0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12:14.5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30,'100'2,"114"-4,-101-12,-56 7,57-1,195 9,-284-1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8.3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9.1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38:3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24575,'13'-5'0,"1"0"0,0 1 0,0 0 0,1 1 0,-1 1 0,21-1 0,13-2 0,238-26 0,-185 22 0,234-17 0,-313 24 0,157-23 0,-124 18 0,0 2 0,1 3 0,59 4 0,-13 1 0,510-3 0,-455 13 0,3 2 0,60-3 0,-63-1 0,-103-9 0,33 1 0,92 16 0,200 31 0,-82-21 0,-127-7 0,-123-17 0,82 0 0,-83-5 0,88 10 0,67 8 0,-142-16 0,0 2 0,61 14 0,-59-7 0,1-2 0,71 1 0,127-11 0,-108-1 0,837 2 0,-802 14 0,-29-2 0,265-10 0,-223-3 0,198-31 0,-244 15 0,44-8 0,64-6 0,-186 27 0,53-5 0,469-8 0,-397 19 0,-138-6 0,114-19 0,-115 12 0,0 3 0,65 0 0,57 7 0,128 4 0,-3 22-1365,-275-23-5461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7.0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8.3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9.1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42:09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42:10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42:11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7.0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12:17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31,'9'0,"-1"-1,1 0,-1-1,11-3,19-3,100-3,179 9,-156 4,-134-2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8.3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9.1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42:09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42:10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42:11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7.0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8.3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39.1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42:09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42:10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12:20.1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1 143,'3'-3,"1"1,-1 0,1-1,0 1,0 1,0-1,0 0,0 1,7-1,11-5,19-9,0 2,1 2,50-8,129-3,-187 19,40-8,-52 7,1 1,0 1,1 1,34 1,-55 1,-1 1,1-1,-1 1,1-1,-1 1,0 0,1 0,-1 0,0 0,1 0,-1 0,0 1,0-1,0 1,0-1,0 1,-1 0,1 0,0 0,-1 0,1 0,1 5,4 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09:42:11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4T14:06:54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24575,'604'0'0,"-411"-15"0,-18 1 0,-31 13 0,226-16 0,-124-19 0,49-5 0,3 21 0,569 22 0,-694 13 0,-5 0 0,-136-13 0,0 2 0,-1 1 0,41 12 0,-30-7 0,-39-9 0,203 43 0,-150-32 0,-29-6 0,36 4 0,11 3 0,-50-8 0,30 3 0,286-3 0,-182-8 0,939 3 0,-1065-1 0,59-11 0,15-1 0,143 11 173,-133 3-1711,-93-1-5288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14:07:37.4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106 268,'7'3,"1"-1,0 1,-1-2,1 1,0-1,10 0,9 2,343 35,-9 16,-276-35,-46-9,1-2,0-1,44 0,503-8,-547-1,53-10,-52 6,49-1,602 8,-667-2,0-2,0-1,0 0,37-13,-15 4,36-1,-26 5,15-1,1 4,127 5,-111 2,102-10,47-24,-129 25,-77 7,0-1,34-7,-25 1,-1 3,47-1,84 7,-58 1,305-18,-345 9,101-23,-127 18,160-36,-158 39,0 3,65-1,343 10,-422-1,56 9,-53-5,40 1,52 6,-5 0,42-13,35 1,-161 4,0 2,72 21,-76-17,0-2,1-1,58 4,212-12,-136-1,-201 12,-24-1,-41 10,-70 19,5-3,79-15,-23 7,40-6,-129 26,109-35,-151 4,146-22,-165-31,164 19,-152-7,205 21,-45-8,6 1,-11-2,-59-3,-218 14,186 2,-103 13,-19 0,236-15,-48 0,-202 22,-103 36,-43 7,345-44,-194 27,114-21,-59 4,-149-31,368-3,0-2,1-1,-40-14,15 5,-159-53,123 36,-132-28,-158 21,42 7,173-2,49 9,115 25,0 0,-1 1,1-1,0 1,-1 1,1-1,0 1,-1 0,1 0,0 0,0 1,0 0,-8 4,10-5,1 1,0-1,0 1,0-1,0 1,0 0,0 0,0 0,0 0,1 0,-1 0,1 1,0-1,0 0,-1 1,2-1,-1 1,0 0,0-1,1 1,-1-1,1 1,0 0,0-1,0 1,0 0,0-1,1 1,0 3,4 8,0 0,1-1,1 0,0 0,1 0,0-1,10 12,4 7,-14-20,0 0,0-1,1 1,0-2,12 11,-16-17,1 1,-1 0,1-1,-1 0,1-1,0 1,1-1,-1 0,0 0,0-1,1 0,10 0,135-4,-45-1,165-15,-1-23,-212 32,117-22,103-15,205 13,1 32,-313 2,44 14,-35-1,487-11,-344-3,-193-4,205-34,-184 2,-48 10,140-31,94-21,348-73,-578 132,188-9,109 24,-356 5,193-14,3 1,-207 12,-18 0,1 2,0 0,36 6,-50-5,-1 0,0 0,1 0,-1 1,0 0,0 0,0 1,-1-1,1 1,-1 1,0-1,0 1,-1 0,1 0,6 10,-5-5,0 1,-1 0,0 0,-1 1,0-1,-1 1,3 19,4 87,-9-95,0 12,0 1,-6 43,4-67,-2-1,1 1,-1-1,-1 1,0-1,-1 0,0-1,0 1,-1-1,-11 15,14-22,-17 25,18-15,2-13,0 1,0-1,1 0,-1 1,0-1,1 0,-1 0,0 1,1-1,-1 0,0 0,1 1,-1-1,0 0,1 0,-1 0,1 1,-1-1,0 0,1 0,-1 0,1 0,-1 0,1 0,-1 0,0 0,1 0,-1 0,1 0,65-13,-42 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13.5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2,'0'1,"0"0,1 0,-1 0,0 0,1-1,-1 1,0 0,1 0,-1 0,1 0,0 0,-1-1,1 1,0 0,-1 0,1-1,0 1,0-1,1 2,18 9,-18-11,149 61,-128-54,1-2,-1 0,1-1,44 1,0-4,171-5,-203-1,0-2,-1-1,44-17,-19 6,-6 0,-38 13,1 0,0 1,0 0,0 2,21-3,178 6,-94 2,-99-1,1 1,36 9,-32-5,34 2,-23-6,-8-1,0 1,0 2,0 1,31 9,-26-2,-6-2,1 0,0-2,0-1,0-2,39 2,150-9,-202 4,-18-2,0 0,0 0,0 0,0 0,0 0,0 0,0 0,0 1,1-1,-1 0,0 0,0 0,0 0,0 0,0 0,0 0,0 0,0 0,0 0,0 0,0 1,0-1,1 0,-1 0,0 0,0 0,0 0,0 0,0 0,0 0,0 1,0-1,0 0,0 0,0 0,0 0,0 0,0 0,0 0,0 1,0-1,0 0,-1 0,1 0,0 0,0 0,0 0,0 0,0 0,0 0,0 1,0-1,0 0,0 0,0 0,-1 0,-1 2,-1-1,0 1,0-1,0 0,1 0,-1 0,-6 1,-29 3,0-1,-57-3,-11 2,33 8,6 1,-28 3,61-9,-62 5,82-11,-21 2,0-2,-1-2,-63-10,53 4,1 2,-1 3,-82 3,-37-2,133-2,0-1,-39-13,-29-5,-119-10,145 21,32 5,-64-3,76 9,0 0,0 3,0 0,0 2,-52 13,-73 24,69-20,145 3,-12-12,0-2,57 4,-28-4,47 2,222-6,-190-8,-112 2,84-11,12-17,98-14,-189 36,0-3,0-1,-1-3,48-20,-30 15,-15 5,-25 7,0 2,0 0,0 1,1 2,34 2,-39-1,3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4T07:03:24.5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87,'111'-2,"122"4,-64 22,-71-9,-66-8,46 3,321-8,-200-4,-24 3,197-3,-243-12,39-1,780 16,-905 1,61 11,34 1,446-13,-282-2,-262-1,59-11,16-1,267 12,-195 4,468-2,-621-2,54-9,9-1,95 9,-105 4,104-13,-4-3,-122 11,141-23,-133 15,127-5,1091 19,-1266-1,-1 2,34 6,-29-3,31 2,46 6,-73-8,54 4,53-11,-116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D0CC-95EC-43E1-AF29-60E3C43B8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CBF2D-8F08-4205-8545-AA40B3991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1DAEA-9055-438E-A249-E5417B4D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6171-83A2-46B0-AF62-16184488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31CE-0264-4AE0-B560-5E56B408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CD29-6342-4FBB-90BA-43791154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19CFC-08C5-4B4A-ACAA-899C9ACB6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DAFE8-6DD1-44A0-AC62-76148510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798B-4A32-47B0-BA6C-E765274F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2DEDE-73E5-4D2D-9101-BAC2211D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1CAA5-43BE-4DBE-9892-69873CFDE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72AA9-EC4A-47FB-A1B7-ABE8B335F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E69B-BD01-4BA2-9BDD-B3E01D37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441F3-F090-4B88-A44C-5AC421C6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802ED-3BFB-45D5-9E56-48F66906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211E-7606-496A-9DEC-91B701E1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4A4F-4CA5-4BD0-A02C-DC1B1E68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A4679-6E49-4203-BD0B-85F137B3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2A4C8-7ACD-47DA-A547-68BD1C28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3177-9057-4204-9503-84D0BD51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363E-8145-43EC-9416-C44206E6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17D6-C2DC-4587-BF7D-81E7BC219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F90D2-E974-4F1F-9292-F74580F9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6BCA-D2B1-4D5E-B718-63042ACD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31CB-B2DC-42FD-8B95-766A5461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9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28DA-65A9-46B2-834B-52CC1C08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FC5B-2B17-413E-9500-72A6D95FA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AB6F7-7171-4605-8A97-BF5310E0D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A0EE1-12BF-42BF-AC3C-34B8E181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96173-903F-44FA-B4A9-2AD4442F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FCE7E-98E8-44A8-B226-30327B2F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3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ED14-ECC1-4CB4-81C8-F1A90952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DF9F7-8DF6-4AEF-9E16-FFB0AA8A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22700-A539-4958-817B-9F3BD7346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2BC16-2291-42A1-AC25-63FCDE003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7DFB3-B102-460C-B823-E2A9F3542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00BCE-1D7F-47AB-8E4D-FE988F16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44EB4-1F79-4C8A-AB55-C4EE887E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8F29A-7466-49C4-BD69-7EF58797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0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BCA3-F640-449E-AF38-18C74896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2A0E3-3CD2-434E-A9F4-BC7BDBD3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CE334-886C-44AC-A1F2-93CF825B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7B6FF-5FAA-4790-80AF-5DBD3390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0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2CCF0-F5F2-4689-87F2-89B0A356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8FDEC-D191-4AAE-AFE3-A703C602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3E412-EF2B-4C8D-AA1E-1C0CCFBF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E941-3702-47C3-8127-DDF70FD9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FC28-6E6A-4FCD-9FFC-455F8B9A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1E600-9B0D-4F7C-A09D-E0E8D3A7B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92565-3C23-46A1-815F-524571FE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2C6C4-5DD3-443B-AF3A-0EA76136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37A09-9954-4A02-A7D5-9DE41A2A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EF48-C1AC-419E-AF98-C45D5727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BB9D9-144F-4796-B990-768D9C827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88C9B-00F4-4E48-AAF2-F6B64B64E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93ABF-8093-43E5-AB42-CC50E20A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7889-170B-4ACC-B8E4-8EE26609D0AE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AA393-59E0-4788-A9D1-42050E5B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D4BFA-64C1-47A0-856C-B5CCA426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03403-8A7C-431A-A27D-74B74DA5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74543-CFC7-45C5-9389-DDC4BE54A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4D003-BBF9-436B-A4D6-90915898D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07889-170B-4ACC-B8E4-8EE26609D0AE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C7E4-2F78-4420-B658-2A080C3FD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0663-3CAD-4CCC-A1DC-1293296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615C9-82C7-4677-95A4-1DB997428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16.xml"/><Relationship Id="rId3" Type="http://schemas.openxmlformats.org/officeDocument/2006/relationships/image" Target="../media/image24.png"/><Relationship Id="rId7" Type="http://schemas.openxmlformats.org/officeDocument/2006/relationships/customXml" Target="../ink/ink13.xml"/><Relationship Id="rId12" Type="http://schemas.openxmlformats.org/officeDocument/2006/relationships/image" Target="../media/image2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customXml" Target="../ink/ink11.xml"/><Relationship Id="rId9" Type="http://schemas.openxmlformats.org/officeDocument/2006/relationships/customXml" Target="../ink/ink14.xml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23.xml"/><Relationship Id="rId18" Type="http://schemas.openxmlformats.org/officeDocument/2006/relationships/customXml" Target="../ink/ink25.xml"/><Relationship Id="rId3" Type="http://schemas.openxmlformats.org/officeDocument/2006/relationships/image" Target="../media/image24.png"/><Relationship Id="rId7" Type="http://schemas.openxmlformats.org/officeDocument/2006/relationships/customXml" Target="../ink/ink20.xml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image" Target="../media/image36.png"/><Relationship Id="rId10" Type="http://schemas.openxmlformats.org/officeDocument/2006/relationships/image" Target="../media/image33.png"/><Relationship Id="rId19" Type="http://schemas.openxmlformats.org/officeDocument/2006/relationships/image" Target="../media/image38.png"/><Relationship Id="rId4" Type="http://schemas.openxmlformats.org/officeDocument/2006/relationships/customXml" Target="../ink/ink18.xml"/><Relationship Id="rId9" Type="http://schemas.openxmlformats.org/officeDocument/2006/relationships/customXml" Target="../ink/ink21.xml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0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28.xml"/><Relationship Id="rId4" Type="http://schemas.openxmlformats.org/officeDocument/2006/relationships/customXml" Target="../ink/ink2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4.png"/><Relationship Id="rId7" Type="http://schemas.openxmlformats.org/officeDocument/2006/relationships/customXml" Target="../ink/ink32.xm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31.xml"/><Relationship Id="rId4" Type="http://schemas.openxmlformats.org/officeDocument/2006/relationships/customXml" Target="../ink/ink3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24.png"/><Relationship Id="rId7" Type="http://schemas.openxmlformats.org/officeDocument/2006/relationships/image" Target="../media/image43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5" Type="http://schemas.openxmlformats.org/officeDocument/2006/relationships/customXml" Target="../ink/ink35.xml"/><Relationship Id="rId10" Type="http://schemas.openxmlformats.org/officeDocument/2006/relationships/image" Target="../media/image44.png"/><Relationship Id="rId4" Type="http://schemas.openxmlformats.org/officeDocument/2006/relationships/customXml" Target="../ink/ink34.xml"/><Relationship Id="rId9" Type="http://schemas.openxmlformats.org/officeDocument/2006/relationships/customXml" Target="../ink/ink3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24.png"/><Relationship Id="rId7" Type="http://schemas.openxmlformats.org/officeDocument/2006/relationships/image" Target="../media/image43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5" Type="http://schemas.openxmlformats.org/officeDocument/2006/relationships/customXml" Target="../ink/ink41.xml"/><Relationship Id="rId10" Type="http://schemas.openxmlformats.org/officeDocument/2006/relationships/image" Target="../media/image45.png"/><Relationship Id="rId4" Type="http://schemas.openxmlformats.org/officeDocument/2006/relationships/customXml" Target="../ink/ink40.xml"/><Relationship Id="rId9" Type="http://schemas.openxmlformats.org/officeDocument/2006/relationships/customXml" Target="../ink/ink4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24.png"/><Relationship Id="rId7" Type="http://schemas.openxmlformats.org/officeDocument/2006/relationships/image" Target="../media/image43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5" Type="http://schemas.openxmlformats.org/officeDocument/2006/relationships/customXml" Target="../ink/ink47.xml"/><Relationship Id="rId10" Type="http://schemas.openxmlformats.org/officeDocument/2006/relationships/image" Target="../media/image46.png"/><Relationship Id="rId4" Type="http://schemas.openxmlformats.org/officeDocument/2006/relationships/customXml" Target="../ink/ink46.xml"/><Relationship Id="rId9" Type="http://schemas.openxmlformats.org/officeDocument/2006/relationships/customXml" Target="../ink/ink5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hyperlink" Target="https://expressjs.com/en/guide/using-middleware.html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F3DEF-6E68-45ED-838D-3645D26A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639763"/>
            <a:ext cx="7277100" cy="286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98DA0-2401-413F-9F5F-E5423B4D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3570288"/>
            <a:ext cx="7277100" cy="264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FED3B0-26B4-48D4-8647-97447FE74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ExpressJS</a:t>
            </a:r>
          </a:p>
        </p:txBody>
      </p:sp>
    </p:spTree>
    <p:extLst>
      <p:ext uri="{BB962C8B-B14F-4D97-AF65-F5344CB8AC3E}">
        <p14:creationId xmlns:p14="http://schemas.microsoft.com/office/powerpoint/2010/main" val="191040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EC616-0A44-4B55-B496-0C1DDF7C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Application-level middleware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62E73-1A19-4FE0-A812-4DA65DB3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21" y="4180244"/>
            <a:ext cx="5131088" cy="151367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F21CFD-46F7-4CE7-B7C1-2B77A9789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2584" y="1720526"/>
            <a:ext cx="4993395" cy="4993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EFB920-62B3-4064-A9ED-743C3C32685F}"/>
              </a:ext>
            </a:extLst>
          </p:cNvPr>
          <p:cNvSpPr txBox="1"/>
          <p:nvPr/>
        </p:nvSpPr>
        <p:spPr>
          <a:xfrm>
            <a:off x="792480" y="2032000"/>
            <a:ext cx="4993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shows a middleware function </a:t>
            </a:r>
            <a:r>
              <a:rPr lang="en-US" dirty="0">
                <a:highlight>
                  <a:srgbClr val="FFFF00"/>
                </a:highlight>
              </a:rPr>
              <a:t>mounted</a:t>
            </a:r>
            <a:r>
              <a:rPr lang="en-US" dirty="0"/>
              <a:t> on the </a:t>
            </a:r>
            <a:r>
              <a:rPr lang="en-US" dirty="0">
                <a:highlight>
                  <a:srgbClr val="FFFF00"/>
                </a:highlight>
              </a:rPr>
              <a:t>/user/:id path</a:t>
            </a:r>
            <a:r>
              <a:rPr lang="en-US" dirty="0"/>
              <a:t>. The function is executed for </a:t>
            </a:r>
            <a:r>
              <a:rPr lang="en-US" dirty="0">
                <a:highlight>
                  <a:srgbClr val="FFFF00"/>
                </a:highlight>
              </a:rPr>
              <a:t>any type of HTTP request </a:t>
            </a:r>
            <a:r>
              <a:rPr lang="en-US" dirty="0"/>
              <a:t>on the /user/:id path.</a:t>
            </a:r>
          </a:p>
        </p:txBody>
      </p:sp>
    </p:spTree>
    <p:extLst>
      <p:ext uri="{BB962C8B-B14F-4D97-AF65-F5344CB8AC3E}">
        <p14:creationId xmlns:p14="http://schemas.microsoft.com/office/powerpoint/2010/main" val="172770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EC616-0A44-4B55-B496-0C1DDF7C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Application-level middleware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B47263-80B1-4641-AFF9-515C857BAB15}"/>
                  </a:ext>
                </a:extLst>
              </p14:cNvPr>
              <p14:cNvContentPartPr/>
              <p14:nvPr/>
            </p14:nvContentPartPr>
            <p14:xfrm>
              <a:off x="4002600" y="25292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B47263-80B1-4641-AFF9-515C857BAB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8960" y="24216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BD0F85-145F-4A28-B094-23E7C60234CD}"/>
                  </a:ext>
                </a:extLst>
              </p14:cNvPr>
              <p14:cNvContentPartPr/>
              <p14:nvPr/>
            </p14:nvContentPartPr>
            <p14:xfrm>
              <a:off x="3443880" y="1929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BD0F85-145F-4A28-B094-23E7C60234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0240" y="18218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743A8D-B9DB-4B46-8CE4-9793DBAE0698}"/>
                  </a:ext>
                </a:extLst>
              </p14:cNvPr>
              <p14:cNvContentPartPr/>
              <p14:nvPr/>
            </p14:nvContentPartPr>
            <p14:xfrm>
              <a:off x="2082360" y="36063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743A8D-B9DB-4B46-8CE4-9793DBAE06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8360" y="349872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E75DD1F-0058-4D76-B6FC-B7454D187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34172"/>
            <a:ext cx="12192000" cy="51661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918E1D-BFA6-43C0-81F1-2780A6A2188A}"/>
                  </a:ext>
                </a:extLst>
              </p14:cNvPr>
              <p14:cNvContentPartPr/>
              <p14:nvPr/>
            </p14:nvContentPartPr>
            <p14:xfrm>
              <a:off x="2252640" y="1736520"/>
              <a:ext cx="2576160" cy="141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918E1D-BFA6-43C0-81F1-2780A6A218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9000" y="1628520"/>
                <a:ext cx="26838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CDBD3B-4796-4BE6-BBE9-58B13067D04D}"/>
                  </a:ext>
                </a:extLst>
              </p14:cNvPr>
              <p14:cNvContentPartPr/>
              <p14:nvPr/>
            </p14:nvContentPartPr>
            <p14:xfrm>
              <a:off x="3018720" y="1858920"/>
              <a:ext cx="33408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CDBD3B-4796-4BE6-BBE9-58B13067D0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65080" y="1750920"/>
                <a:ext cx="441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6367270-7B2C-406B-B206-249766DF99C7}"/>
                  </a:ext>
                </a:extLst>
              </p14:cNvPr>
              <p14:cNvContentPartPr/>
              <p14:nvPr/>
            </p14:nvContentPartPr>
            <p14:xfrm>
              <a:off x="11500680" y="3768720"/>
              <a:ext cx="314280" cy="20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6367270-7B2C-406B-B206-249766DF99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46680" y="3661080"/>
                <a:ext cx="4219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9C80DFF-CC14-49E3-AF6B-3B8F74D01618}"/>
                  </a:ext>
                </a:extLst>
              </p14:cNvPr>
              <p14:cNvContentPartPr/>
              <p14:nvPr/>
            </p14:nvContentPartPr>
            <p14:xfrm>
              <a:off x="334560" y="4062840"/>
              <a:ext cx="416160" cy="21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9C80DFF-CC14-49E3-AF6B-3B8F74D0161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0920" y="3955200"/>
                <a:ext cx="523800" cy="23724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9E041E19-1B17-4307-B9D3-3E8C90F9D58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1065" y="4870450"/>
            <a:ext cx="5743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9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EC616-0A44-4B55-B496-0C1DDF7C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Application-level middleware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B47263-80B1-4641-AFF9-515C857BAB15}"/>
                  </a:ext>
                </a:extLst>
              </p14:cNvPr>
              <p14:cNvContentPartPr/>
              <p14:nvPr/>
            </p14:nvContentPartPr>
            <p14:xfrm>
              <a:off x="4002600" y="25292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B47263-80B1-4641-AFF9-515C857BAB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8600" y="2421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BD0F85-145F-4A28-B094-23E7C60234CD}"/>
                  </a:ext>
                </a:extLst>
              </p14:cNvPr>
              <p14:cNvContentPartPr/>
              <p14:nvPr/>
            </p14:nvContentPartPr>
            <p14:xfrm>
              <a:off x="3443880" y="1929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BD0F85-145F-4A28-B094-23E7C60234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9880" y="18218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743A8D-B9DB-4B46-8CE4-9793DBAE0698}"/>
                  </a:ext>
                </a:extLst>
              </p14:cNvPr>
              <p14:cNvContentPartPr/>
              <p14:nvPr/>
            </p14:nvContentPartPr>
            <p14:xfrm>
              <a:off x="2082360" y="36063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743A8D-B9DB-4B46-8CE4-9793DBAE06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8360" y="349836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0B08C59-AB7B-4F01-9D9F-2008BE708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954" y="1591850"/>
            <a:ext cx="7385144" cy="52266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66BE1C-FD00-42C9-A17D-27A646B1CD19}"/>
                  </a:ext>
                </a:extLst>
              </p14:cNvPr>
              <p14:cNvContentPartPr/>
              <p14:nvPr/>
            </p14:nvContentPartPr>
            <p14:xfrm>
              <a:off x="4267200" y="2071680"/>
              <a:ext cx="288720" cy="51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66BE1C-FD00-42C9-A17D-27A646B1CD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58200" y="2063040"/>
                <a:ext cx="3063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9BED3D-D663-4524-A208-EA18E3AFE220}"/>
                  </a:ext>
                </a:extLst>
              </p14:cNvPr>
              <p14:cNvContentPartPr/>
              <p14:nvPr/>
            </p14:nvContentPartPr>
            <p14:xfrm>
              <a:off x="4228320" y="4459560"/>
              <a:ext cx="26820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9BED3D-D663-4524-A208-EA18E3AFE2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9680" y="4450560"/>
                <a:ext cx="2858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68C1F2-348D-41E3-8225-98D82AE78534}"/>
                  </a:ext>
                </a:extLst>
              </p14:cNvPr>
              <p14:cNvContentPartPr/>
              <p14:nvPr/>
            </p14:nvContentPartPr>
            <p14:xfrm>
              <a:off x="2946360" y="1766760"/>
              <a:ext cx="517320" cy="39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68C1F2-348D-41E3-8225-98D82AE785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37360" y="1758120"/>
                <a:ext cx="5349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DD3BE1F-0305-4E67-8586-4D1CEA1EC7A4}"/>
                  </a:ext>
                </a:extLst>
              </p14:cNvPr>
              <p14:cNvContentPartPr/>
              <p14:nvPr/>
            </p14:nvContentPartPr>
            <p14:xfrm>
              <a:off x="3047880" y="3687720"/>
              <a:ext cx="588600" cy="10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DD3BE1F-0305-4E67-8586-4D1CEA1EC7A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38880" y="3678720"/>
                <a:ext cx="606240" cy="284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FBB7680-392D-4ADF-BAD6-1C4786243E19}"/>
              </a:ext>
            </a:extLst>
          </p:cNvPr>
          <p:cNvSpPr txBox="1"/>
          <p:nvPr/>
        </p:nvSpPr>
        <p:spPr>
          <a:xfrm>
            <a:off x="8950960" y="3007360"/>
            <a:ext cx="20003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highlight>
                  <a:srgbClr val="FFFF00"/>
                </a:highlight>
              </a:rPr>
              <a:t>Error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45F508-9B55-4CCE-8641-FA34ED9E95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45717" y="1584577"/>
            <a:ext cx="4946283" cy="52177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3660294-5CF4-463E-A43A-2F2F7B1D94E1}"/>
                  </a:ext>
                </a:extLst>
              </p14:cNvPr>
              <p14:cNvContentPartPr/>
              <p14:nvPr/>
            </p14:nvContentPartPr>
            <p14:xfrm>
              <a:off x="8505435" y="1685505"/>
              <a:ext cx="722880" cy="29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3660294-5CF4-463E-A43A-2F2F7B1D94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96795" y="1676505"/>
                <a:ext cx="7405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FD6550A-E7D0-4928-8275-AC3CF5800C90}"/>
                  </a:ext>
                </a:extLst>
              </p14:cNvPr>
              <p14:cNvContentPartPr/>
              <p14:nvPr/>
            </p14:nvContentPartPr>
            <p14:xfrm>
              <a:off x="8600475" y="3695385"/>
              <a:ext cx="593640" cy="19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FD6550A-E7D0-4928-8275-AC3CF5800C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91835" y="3686745"/>
                <a:ext cx="61128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0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EC616-0A44-4B55-B496-0C1DDF7C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Application-level middleware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B47263-80B1-4641-AFF9-515C857BAB15}"/>
                  </a:ext>
                </a:extLst>
              </p14:cNvPr>
              <p14:cNvContentPartPr/>
              <p14:nvPr/>
            </p14:nvContentPartPr>
            <p14:xfrm>
              <a:off x="4002600" y="25292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B47263-80B1-4641-AFF9-515C857BAB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8600" y="2421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BD0F85-145F-4A28-B094-23E7C60234CD}"/>
                  </a:ext>
                </a:extLst>
              </p14:cNvPr>
              <p14:cNvContentPartPr/>
              <p14:nvPr/>
            </p14:nvContentPartPr>
            <p14:xfrm>
              <a:off x="3443880" y="1929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BD0F85-145F-4A28-B094-23E7C60234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9880" y="18218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743A8D-B9DB-4B46-8CE4-9793DBAE0698}"/>
                  </a:ext>
                </a:extLst>
              </p14:cNvPr>
              <p14:cNvContentPartPr/>
              <p14:nvPr/>
            </p14:nvContentPartPr>
            <p14:xfrm>
              <a:off x="2082360" y="36063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743A8D-B9DB-4B46-8CE4-9793DBAE06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8360" y="349836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301ADA8-67BC-4B81-AA58-612769BC9F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875" y="1603915"/>
            <a:ext cx="5842636" cy="4262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9E2A13-8BDD-4C77-9A21-FDA005A85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0325" y="5922431"/>
            <a:ext cx="4975429" cy="8578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704BFE-82EC-4414-8380-B73BD81523A0}"/>
              </a:ext>
            </a:extLst>
          </p:cNvPr>
          <p:cNvSpPr txBox="1"/>
          <p:nvPr/>
        </p:nvSpPr>
        <p:spPr>
          <a:xfrm>
            <a:off x="200025" y="2009775"/>
            <a:ext cx="6038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skip the rest of the middleware functions from a router middleware stack, call </a:t>
            </a:r>
            <a:r>
              <a:rPr lang="en-US" dirty="0">
                <a:highlight>
                  <a:srgbClr val="FFFF00"/>
                </a:highlight>
              </a:rPr>
              <a:t>next('route')</a:t>
            </a:r>
            <a:r>
              <a:rPr lang="en-US" dirty="0"/>
              <a:t> to pass control to the next route. NOTE: next('route') will work only in middleware functions that were loaded by using the </a:t>
            </a:r>
            <a:r>
              <a:rPr lang="en-US" dirty="0" err="1"/>
              <a:t>app.METHOD</a:t>
            </a:r>
            <a:r>
              <a:rPr lang="en-US" dirty="0"/>
              <a:t>() or </a:t>
            </a:r>
            <a:r>
              <a:rPr lang="en-US" dirty="0" err="1"/>
              <a:t>router.METHOD</a:t>
            </a:r>
            <a:r>
              <a:rPr lang="en-US" dirty="0"/>
              <a:t>() functions.</a:t>
            </a:r>
          </a:p>
          <a:p>
            <a:endParaRPr lang="en-US" dirty="0"/>
          </a:p>
          <a:p>
            <a:r>
              <a:rPr lang="en-US" dirty="0"/>
              <a:t>This example shows a middleware sub-stack that handles GET requests to the /user/:id path.</a:t>
            </a:r>
          </a:p>
        </p:txBody>
      </p:sp>
    </p:spTree>
    <p:extLst>
      <p:ext uri="{BB962C8B-B14F-4D97-AF65-F5344CB8AC3E}">
        <p14:creationId xmlns:p14="http://schemas.microsoft.com/office/powerpoint/2010/main" val="160841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EC616-0A44-4B55-B496-0C1DDF7C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Router-level middleware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B47263-80B1-4641-AFF9-515C857BAB15}"/>
                  </a:ext>
                </a:extLst>
              </p14:cNvPr>
              <p14:cNvContentPartPr/>
              <p14:nvPr/>
            </p14:nvContentPartPr>
            <p14:xfrm>
              <a:off x="4002600" y="25292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B47263-80B1-4641-AFF9-515C857BAB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8600" y="2421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BD0F85-145F-4A28-B094-23E7C60234CD}"/>
                  </a:ext>
                </a:extLst>
              </p14:cNvPr>
              <p14:cNvContentPartPr/>
              <p14:nvPr/>
            </p14:nvContentPartPr>
            <p14:xfrm>
              <a:off x="3443880" y="1929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BD0F85-145F-4A28-B094-23E7C60234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9880" y="18218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743A8D-B9DB-4B46-8CE4-9793DBAE0698}"/>
                  </a:ext>
                </a:extLst>
              </p14:cNvPr>
              <p14:cNvContentPartPr/>
              <p14:nvPr/>
            </p14:nvContentPartPr>
            <p14:xfrm>
              <a:off x="2082360" y="36063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743A8D-B9DB-4B46-8CE4-9793DBAE06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8360" y="349836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F1C26F7-6294-4304-9463-620111B32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5" y="1809750"/>
            <a:ext cx="11677650" cy="25860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6DEB52-0A96-4F67-B77F-A64B24E532E3}"/>
                  </a:ext>
                </a:extLst>
              </p14:cNvPr>
              <p14:cNvContentPartPr/>
              <p14:nvPr/>
            </p14:nvContentPartPr>
            <p14:xfrm>
              <a:off x="4133595" y="2302545"/>
              <a:ext cx="3856320" cy="108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6DEB52-0A96-4F67-B77F-A64B24E532E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24955" y="2293905"/>
                <a:ext cx="3873960" cy="12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667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EC616-0A44-4B55-B496-0C1DDF7C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Error-handling middleware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B47263-80B1-4641-AFF9-515C857BAB15}"/>
                  </a:ext>
                </a:extLst>
              </p14:cNvPr>
              <p14:cNvContentPartPr/>
              <p14:nvPr/>
            </p14:nvContentPartPr>
            <p14:xfrm>
              <a:off x="4002600" y="25292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B47263-80B1-4641-AFF9-515C857BAB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8600" y="2421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BD0F85-145F-4A28-B094-23E7C60234CD}"/>
                  </a:ext>
                </a:extLst>
              </p14:cNvPr>
              <p14:cNvContentPartPr/>
              <p14:nvPr/>
            </p14:nvContentPartPr>
            <p14:xfrm>
              <a:off x="3443880" y="1929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BD0F85-145F-4A28-B094-23E7C60234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9880" y="18218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743A8D-B9DB-4B46-8CE4-9793DBAE0698}"/>
                  </a:ext>
                </a:extLst>
              </p14:cNvPr>
              <p14:cNvContentPartPr/>
              <p14:nvPr/>
            </p14:nvContentPartPr>
            <p14:xfrm>
              <a:off x="2082360" y="36063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743A8D-B9DB-4B46-8CE4-9793DBAE06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8360" y="34983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721B7F-55B5-4B60-8635-D65BA866F09B}"/>
                  </a:ext>
                </a:extLst>
              </p14:cNvPr>
              <p14:cNvContentPartPr/>
              <p14:nvPr/>
            </p14:nvContentPartPr>
            <p14:xfrm>
              <a:off x="2904555" y="74266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721B7F-55B5-4B60-8635-D65BA866F0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5915" y="7336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6079DA-7F28-433C-97ED-4832352846CB}"/>
                  </a:ext>
                </a:extLst>
              </p14:cNvPr>
              <p14:cNvContentPartPr/>
              <p14:nvPr/>
            </p14:nvContentPartPr>
            <p14:xfrm>
              <a:off x="2933355" y="92374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6079DA-7F28-433C-97ED-4832352846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4355" y="9147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DEDC59-AB38-4812-9705-4B4D686ED12B}"/>
                  </a:ext>
                </a:extLst>
              </p14:cNvPr>
              <p14:cNvContentPartPr/>
              <p14:nvPr/>
            </p14:nvContentPartPr>
            <p14:xfrm>
              <a:off x="2657235" y="198106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DEDC59-AB38-4812-9705-4B4D686ED1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48595" y="197206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25B23AF-25D5-4F62-BCE9-91C18FF27B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612311"/>
            <a:ext cx="12192000" cy="36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5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EC616-0A44-4B55-B496-0C1DDF7C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Built-in middleware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B47263-80B1-4641-AFF9-515C857BAB15}"/>
                  </a:ext>
                </a:extLst>
              </p14:cNvPr>
              <p14:cNvContentPartPr/>
              <p14:nvPr/>
            </p14:nvContentPartPr>
            <p14:xfrm>
              <a:off x="4002600" y="25292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B47263-80B1-4641-AFF9-515C857BAB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8600" y="2421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BD0F85-145F-4A28-B094-23E7C60234CD}"/>
                  </a:ext>
                </a:extLst>
              </p14:cNvPr>
              <p14:cNvContentPartPr/>
              <p14:nvPr/>
            </p14:nvContentPartPr>
            <p14:xfrm>
              <a:off x="3443880" y="1929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BD0F85-145F-4A28-B094-23E7C60234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9880" y="18218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743A8D-B9DB-4B46-8CE4-9793DBAE0698}"/>
                  </a:ext>
                </a:extLst>
              </p14:cNvPr>
              <p14:cNvContentPartPr/>
              <p14:nvPr/>
            </p14:nvContentPartPr>
            <p14:xfrm>
              <a:off x="2082360" y="36063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743A8D-B9DB-4B46-8CE4-9793DBAE06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8360" y="34983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721B7F-55B5-4B60-8635-D65BA866F09B}"/>
                  </a:ext>
                </a:extLst>
              </p14:cNvPr>
              <p14:cNvContentPartPr/>
              <p14:nvPr/>
            </p14:nvContentPartPr>
            <p14:xfrm>
              <a:off x="2904555" y="74266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721B7F-55B5-4B60-8635-D65BA866F0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5555" y="7336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6079DA-7F28-433C-97ED-4832352846CB}"/>
                  </a:ext>
                </a:extLst>
              </p14:cNvPr>
              <p14:cNvContentPartPr/>
              <p14:nvPr/>
            </p14:nvContentPartPr>
            <p14:xfrm>
              <a:off x="2933355" y="92374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6079DA-7F28-433C-97ED-4832352846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4355" y="9147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DEDC59-AB38-4812-9705-4B4D686ED12B}"/>
                  </a:ext>
                </a:extLst>
              </p14:cNvPr>
              <p14:cNvContentPartPr/>
              <p14:nvPr/>
            </p14:nvContentPartPr>
            <p14:xfrm>
              <a:off x="2657235" y="198106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DEDC59-AB38-4812-9705-4B4D686ED1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48235" y="197206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EE3B9ED-0FF4-4FA2-9AC8-889BFCC359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75" y="1822326"/>
            <a:ext cx="12192000" cy="22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7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EC616-0A44-4B55-B496-0C1DDF7C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Third-party middleware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B47263-80B1-4641-AFF9-515C857BAB15}"/>
                  </a:ext>
                </a:extLst>
              </p14:cNvPr>
              <p14:cNvContentPartPr/>
              <p14:nvPr/>
            </p14:nvContentPartPr>
            <p14:xfrm>
              <a:off x="4002600" y="25292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B47263-80B1-4641-AFF9-515C857BAB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8600" y="24212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BD0F85-145F-4A28-B094-23E7C60234CD}"/>
                  </a:ext>
                </a:extLst>
              </p14:cNvPr>
              <p14:cNvContentPartPr/>
              <p14:nvPr/>
            </p14:nvContentPartPr>
            <p14:xfrm>
              <a:off x="3443880" y="1929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BD0F85-145F-4A28-B094-23E7C60234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9880" y="18218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743A8D-B9DB-4B46-8CE4-9793DBAE0698}"/>
                  </a:ext>
                </a:extLst>
              </p14:cNvPr>
              <p14:cNvContentPartPr/>
              <p14:nvPr/>
            </p14:nvContentPartPr>
            <p14:xfrm>
              <a:off x="2082360" y="36063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743A8D-B9DB-4B46-8CE4-9793DBAE06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8360" y="34983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721B7F-55B5-4B60-8635-D65BA866F09B}"/>
                  </a:ext>
                </a:extLst>
              </p14:cNvPr>
              <p14:cNvContentPartPr/>
              <p14:nvPr/>
            </p14:nvContentPartPr>
            <p14:xfrm>
              <a:off x="2904555" y="74266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721B7F-55B5-4B60-8635-D65BA866F0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5555" y="7336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6079DA-7F28-433C-97ED-4832352846CB}"/>
                  </a:ext>
                </a:extLst>
              </p14:cNvPr>
              <p14:cNvContentPartPr/>
              <p14:nvPr/>
            </p14:nvContentPartPr>
            <p14:xfrm>
              <a:off x="2933355" y="92374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6079DA-7F28-433C-97ED-4832352846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4355" y="9147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DEDC59-AB38-4812-9705-4B4D686ED12B}"/>
                  </a:ext>
                </a:extLst>
              </p14:cNvPr>
              <p14:cNvContentPartPr/>
              <p14:nvPr/>
            </p14:nvContentPartPr>
            <p14:xfrm>
              <a:off x="2657235" y="198106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DEDC59-AB38-4812-9705-4B4D686ED1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48235" y="197206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2E52528-7F40-4E26-BCA6-E8493D690A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25" y="1713831"/>
            <a:ext cx="12192000" cy="489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67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86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6CA38-35ED-4D67-AE97-2C916F40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Export and import multiple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5AAF36-4C6F-42EE-AA95-29C2A5050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619760"/>
            <a:ext cx="7861509" cy="599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A9F4D-D1A5-4EC5-A55C-C4430F2C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318" y="718055"/>
            <a:ext cx="4232083" cy="144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09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04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8BC82-CF35-4AEA-BB76-60013A4A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invalid requests throwing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01E29-A4ED-4000-A5A2-8AEC13DCB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403410"/>
            <a:ext cx="7961942" cy="5215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02D588-2396-4C3E-AC73-71A9D08B9E8C}"/>
              </a:ext>
            </a:extLst>
          </p:cNvPr>
          <p:cNvSpPr txBox="1"/>
          <p:nvPr/>
        </p:nvSpPr>
        <p:spPr>
          <a:xfrm>
            <a:off x="1811973" y="3457575"/>
            <a:ext cx="217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Here, server crashes,</a:t>
            </a:r>
          </a:p>
          <a:p>
            <a:r>
              <a:rPr lang="en-US">
                <a:highlight>
                  <a:srgbClr val="FFFF00"/>
                </a:highlight>
              </a:rPr>
              <a:t>So for that, we use error handler middleware.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D6650F-DB3D-4CA7-A594-BA5436034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2" y="4657904"/>
            <a:ext cx="6467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3C6D4-9836-46B7-9605-478DF496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NodeJS Vs ExpressJS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BC75E-260D-4DD2-80C8-39EA6B24D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430" y="1573627"/>
            <a:ext cx="8822173" cy="505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E6AA0-EFC2-4D8A-B476-FA4CF658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i="0">
                <a:solidFill>
                  <a:srgbClr val="FFFFFF"/>
                </a:solidFill>
                <a:effectLst/>
              </a:rPr>
              <a:t>Starting a server in Node.js &amp; Express.js</a:t>
            </a:r>
            <a:endParaRPr lang="en-US" sz="34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347C7-9223-4311-84C4-0AD0C4AFA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856" y="2268302"/>
            <a:ext cx="5511023" cy="3279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82EC3-009F-4A6E-8098-7C431920C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" y="1928621"/>
            <a:ext cx="6206726" cy="3801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C1852E-F048-435D-8293-8754625A369A}"/>
              </a:ext>
            </a:extLst>
          </p:cNvPr>
          <p:cNvSpPr txBox="1"/>
          <p:nvPr/>
        </p:nvSpPr>
        <p:spPr>
          <a:xfrm>
            <a:off x="7019925" y="5686425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Automatic status code is generated </a:t>
            </a:r>
          </a:p>
        </p:txBody>
      </p:sp>
    </p:spTree>
    <p:extLst>
      <p:ext uri="{BB962C8B-B14F-4D97-AF65-F5344CB8AC3E}">
        <p14:creationId xmlns:p14="http://schemas.microsoft.com/office/powerpoint/2010/main" val="13485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CAF54-621E-4BFD-BA37-6AEC8A77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i="0">
                <a:solidFill>
                  <a:srgbClr val="FFFFFF"/>
                </a:solidFill>
                <a:effectLst/>
              </a:rPr>
              <a:t>Routing in Node.js &amp; Express.js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0387A6-A833-4524-A19C-382C5C693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2979" y="2544764"/>
            <a:ext cx="5131088" cy="3848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29D002-95BA-448E-A98B-3032A23C2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3" y="1632490"/>
            <a:ext cx="5320067" cy="524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DF9AA9-701F-422B-8721-BE29564C2793}"/>
              </a:ext>
            </a:extLst>
          </p:cNvPr>
          <p:cNvSpPr txBox="1"/>
          <p:nvPr/>
        </p:nvSpPr>
        <p:spPr>
          <a:xfrm>
            <a:off x="6969760" y="1960880"/>
            <a:ext cx="324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Routing is provided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75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96BFD-1B35-4919-AB6B-72F3FB71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Passing html file, status code and 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json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0E030-1F14-4752-99F3-B4D07BEF9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618244"/>
            <a:ext cx="10905066" cy="2508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C0704E-A5FE-4C61-8DA0-689B0D06933F}"/>
              </a:ext>
            </a:extLst>
          </p:cNvPr>
          <p:cNvSpPr txBox="1"/>
          <p:nvPr/>
        </p:nvSpPr>
        <p:spPr>
          <a:xfrm>
            <a:off x="7305675" y="1828800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 </a:t>
            </a:r>
            <a:r>
              <a:rPr lang="en-US" dirty="0" err="1">
                <a:highlight>
                  <a:srgbClr val="FFFF00"/>
                </a:highlight>
              </a:rPr>
              <a:t>setHeader</a:t>
            </a:r>
            <a:r>
              <a:rPr lang="en-US" dirty="0">
                <a:highlight>
                  <a:srgbClr val="FFFF00"/>
                </a:highlight>
              </a:rPr>
              <a:t> required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2D3213-3EAF-4E40-9F5B-B7720A54FF67}"/>
                  </a:ext>
                </a:extLst>
              </p14:cNvPr>
              <p14:cNvContentPartPr/>
              <p14:nvPr/>
            </p14:nvContentPartPr>
            <p14:xfrm>
              <a:off x="2104995" y="3732465"/>
              <a:ext cx="1376280" cy="62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2D3213-3EAF-4E40-9F5B-B7720A54FF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5995" y="3723825"/>
                <a:ext cx="1393920" cy="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007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C4C6B-163E-4D63-8CD6-E93AF10C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res.json Vs res.send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93626-810B-48B8-87DE-BF9E3BF58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546" y="2354239"/>
            <a:ext cx="980890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64FD4-14E0-4C08-9AE2-8D830092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Middleware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059DD-7B92-4802-870A-CD9E99DA8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476" y="1665067"/>
            <a:ext cx="9904724" cy="5125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80DD6-BA7F-46DE-B59B-B3B55729DC92}"/>
              </a:ext>
            </a:extLst>
          </p:cNvPr>
          <p:cNvSpPr txBox="1"/>
          <p:nvPr/>
        </p:nvSpPr>
        <p:spPr>
          <a:xfrm>
            <a:off x="6096000" y="190322"/>
            <a:ext cx="567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https://expressjs.com/en/guide/using-middleware.html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E6D8FC-0A6F-44AE-8812-5E329574ED92}"/>
                  </a:ext>
                </a:extLst>
              </p14:cNvPr>
              <p14:cNvContentPartPr/>
              <p14:nvPr/>
            </p14:nvContentPartPr>
            <p14:xfrm>
              <a:off x="1462440" y="2163480"/>
              <a:ext cx="2550600" cy="82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E6D8FC-0A6F-44AE-8812-5E329574ED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8800" y="2055840"/>
                <a:ext cx="26582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FAACB2-993A-44B5-BB35-113CD43D5B5E}"/>
                  </a:ext>
                </a:extLst>
              </p14:cNvPr>
              <p14:cNvContentPartPr/>
              <p14:nvPr/>
            </p14:nvContentPartPr>
            <p14:xfrm>
              <a:off x="6705480" y="2193720"/>
              <a:ext cx="335880" cy="11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FAACB2-993A-44B5-BB35-113CD43D5B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51480" y="2086080"/>
                <a:ext cx="4435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766A6C-80AF-4251-8DCE-7208BC4D2FFA}"/>
                  </a:ext>
                </a:extLst>
              </p14:cNvPr>
              <p14:cNvContentPartPr/>
              <p14:nvPr/>
            </p14:nvContentPartPr>
            <p14:xfrm>
              <a:off x="8605200" y="2193360"/>
              <a:ext cx="264600" cy="11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766A6C-80AF-4251-8DCE-7208BC4D2F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51200" y="2085720"/>
                <a:ext cx="372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EDFB75D-6A2C-4F2B-9727-454803E2976A}"/>
                  </a:ext>
                </a:extLst>
              </p14:cNvPr>
              <p14:cNvContentPartPr/>
              <p14:nvPr/>
            </p14:nvContentPartPr>
            <p14:xfrm>
              <a:off x="10261560" y="2407200"/>
              <a:ext cx="295560" cy="5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EDFB75D-6A2C-4F2B-9727-454803E297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07920" y="2299200"/>
                <a:ext cx="403200" cy="2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020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054E9-95FA-42FD-A5F1-5CEC9766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 :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B45388E-4D70-4BA1-8CE5-CF8E751E0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767108"/>
            <a:ext cx="7347537" cy="33247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28DCE4-28FF-4740-B943-16FD2FFAE1E9}"/>
                  </a:ext>
                </a:extLst>
              </p14:cNvPr>
              <p14:cNvContentPartPr/>
              <p14:nvPr/>
            </p14:nvContentPartPr>
            <p14:xfrm>
              <a:off x="5262600" y="3838920"/>
              <a:ext cx="2326320" cy="63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28DCE4-28FF-4740-B943-16FD2FFAE1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600" y="3830280"/>
                <a:ext cx="23439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ABB876-3A18-4C8E-B4AB-EA2306987500}"/>
                  </a:ext>
                </a:extLst>
              </p14:cNvPr>
              <p14:cNvContentPartPr/>
              <p14:nvPr/>
            </p14:nvContentPartPr>
            <p14:xfrm>
              <a:off x="6400515" y="2732385"/>
              <a:ext cx="2879640" cy="239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ABB876-3A18-4C8E-B4AB-EA23069875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46875" y="2624385"/>
                <a:ext cx="2987280" cy="4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08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EC616-0A44-4B55-B496-0C1DDF7C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Application-level middleware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BCD2C9-D08E-4BBC-90F8-70A029A3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1637906"/>
            <a:ext cx="12120880" cy="44377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9BEE00B-7AF6-4F72-BE61-7BA90C657DD1}"/>
                  </a:ext>
                </a:extLst>
              </p14:cNvPr>
              <p14:cNvContentPartPr/>
              <p14:nvPr/>
            </p14:nvContentPartPr>
            <p14:xfrm>
              <a:off x="7093560" y="1868280"/>
              <a:ext cx="889560" cy="83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9BEE00B-7AF6-4F72-BE61-7BA90C657D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9920" y="1760280"/>
                <a:ext cx="9972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BC2BD40-9D09-4966-8C93-0256ECC08059}"/>
                  </a:ext>
                </a:extLst>
              </p14:cNvPr>
              <p14:cNvContentPartPr/>
              <p14:nvPr/>
            </p14:nvContentPartPr>
            <p14:xfrm>
              <a:off x="8015880" y="2681520"/>
              <a:ext cx="3260880" cy="52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BC2BD40-9D09-4966-8C93-0256ECC080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61880" y="2573520"/>
                <a:ext cx="3368520" cy="2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08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218</Words>
  <Application>Microsoft Office PowerPoint</Application>
  <PresentationFormat>Widescreen</PresentationFormat>
  <Paragraphs>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urw-din</vt:lpstr>
      <vt:lpstr>Office Theme</vt:lpstr>
      <vt:lpstr>ExpressJS</vt:lpstr>
      <vt:lpstr>NodeJS Vs ExpressJS</vt:lpstr>
      <vt:lpstr>Starting a server in Node.js &amp; Express.js</vt:lpstr>
      <vt:lpstr>Routing in Node.js &amp; Express.js</vt:lpstr>
      <vt:lpstr>Passing html file, status code and json data</vt:lpstr>
      <vt:lpstr>res.json Vs res.send</vt:lpstr>
      <vt:lpstr>Middleware</vt:lpstr>
      <vt:lpstr>Ex :</vt:lpstr>
      <vt:lpstr>Application-level middleware</vt:lpstr>
      <vt:lpstr>Application-level middleware</vt:lpstr>
      <vt:lpstr>Application-level middleware</vt:lpstr>
      <vt:lpstr>Application-level middleware</vt:lpstr>
      <vt:lpstr>Application-level middleware</vt:lpstr>
      <vt:lpstr>Router-level middleware</vt:lpstr>
      <vt:lpstr>Error-handling middleware</vt:lpstr>
      <vt:lpstr>Built-in middleware</vt:lpstr>
      <vt:lpstr>Third-party middleware</vt:lpstr>
      <vt:lpstr>Export and import multiple functions</vt:lpstr>
      <vt:lpstr>For invalid requests throwing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ExpressJS</dc:title>
  <dc:creator>Lokesh Reddy Thatiparthi</dc:creator>
  <cp:lastModifiedBy>Lokesh Reddy Thatiparthi</cp:lastModifiedBy>
  <cp:revision>46</cp:revision>
  <dcterms:created xsi:type="dcterms:W3CDTF">2022-05-02T15:27:41Z</dcterms:created>
  <dcterms:modified xsi:type="dcterms:W3CDTF">2022-05-05T15:33:48Z</dcterms:modified>
</cp:coreProperties>
</file>