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7" r:id="rId6"/>
    <p:sldId id="259" r:id="rId7"/>
    <p:sldId id="260" r:id="rId8"/>
    <p:sldId id="266" r:id="rId9"/>
    <p:sldId id="268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7:05:0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24575,'341'0'0,"-302"-2"0,-1-2 0,46-10 0,-52 8 0,20-5 0,-27 5 0,46-5 0,324 8 0,-212 4 0,224-1 0,-377 2 0,55 10 0,-5-1 0,97 18 0,-121-17 0,98 8 0,-121-18 0,0 1 0,39 9 0,-29-6 0,1-1 0,-1-2 0,72-5 0,-37 0 0,-45 2 0,61-1 0,100 13 0,105 8 0,4-21 0,-116-1 0,904 2 0,-951-12 0,-47 2 0,0-1 0,100-24 0,-190 35 0,223-36 0,-192 31 0,0 1 0,67 3 0,-57 1 0,44-4 0,290-19 0,484 23-1365,-838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48:50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24575,'292'0'0,"-276"0"0,0 2 0,-1 0 0,20 6 0,28 4 0,239-8 0,-169-6 0,371 3 0,-478-3 0,-1 0 0,34-8 0,-32 4 0,49-2 0,-43 6 0,0 0 0,40-10 0,-25 5 0,-1 2 0,1 3 0,66 4 0,-24 0 0,398-2 0,-468 2 0,-19-2 0,-1 0 0,0 0 0,0 0 0,0 0 0,0 0 0,0 0 0,0 0 0,0 1 0,0-1 0,0 0 0,1 0 0,-1 0 0,0 0 0,0 0 0,0 0 0,0 0 0,0 1 0,0-1 0,0 0 0,0 0 0,0 0 0,0 0 0,0 0 0,0 1 0,0-1 0,0 0 0,0 0 0,0 0 0,0 0 0,0 0 0,0 0 0,-1 1 0,1-1 0,0 0 0,0 0 0,0 0 0,0 0 0,0 0 0,0 0 0,0 0 0,0 0 0,0 1 0,0-1 0,-1 0 0,1 0 0,0 0 0,0 0 0,0 0 0,0 0 0,0 0 0,0 0 0,-1 0 0,1 0 0,0 0 0,0 0 0,0 0 0,-34 14 0,23-10 0,-34 18-1365,28-10-5461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7:07:58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7:08:0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7:08:01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7:08:01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1:2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24575,'5'4'0,"0"1"0,0-1 0,1 0 0,-1 0 0,1-1 0,0 0 0,0 0 0,0 0 0,13 3 0,5 0 0,33 4 0,-20-4 0,256 40 0,-211-40 0,110-5 0,-82-3 0,372 2 0,-436-2 0,57-10 0,37-2 0,398 13 0,-253 3 0,-265-1 0,0 1 0,35 8 0,-33-5 0,40 3 0,324-5 0,-200-5 0,-36 2-1365,-110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1:3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24575,'46'2'0,"57"10"0,32 1 0,253-12 0,-183-2 0,-177 0 0,-1-1 0,0-1 0,0-2 0,0-1 0,30-10 0,104-20 0,-44 11 0,-17-3 0,34-9 0,-89 31 0,1 1 0,-1 2 0,71 6 0,-31-1 0,-67-1 0,0 1 0,32 7 0,-28-4 0,29 2 0,57-5 0,-73-4 0,0 3 0,55 7 0,-64-2 0,41 15 0,7 2 0,110 28 0,-93-24 0,-70-20 0,31 15 0,9 3 0,-16-15-1365,-24-8-5461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24575,'31'1'0,"0"1"0,0 1 0,-1 2 0,48 13 0,-10-1 0,2-2 0,73 5 0,-85-16 0,91 14 0,-132-15 0,1-1 0,0 0 0,-1-2 0,1 0 0,22-3 0,86-20 0,-25 2 0,25-9 0,-95 21 0,-1 1 0,2 2 0,60-5 0,457 10 0,-243 3 0,443-2-1365,-722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20:48:43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1033 24575,'42'-2'0,"74"-13"0,-69 7 0,95-18 0,-93 14 0,-32 7 0,-1 1 0,34-3 0,144 6 0,-97 2 0,-79 0 0,0 1 0,-1 0 0,19 6 0,-17-4 0,34 4 0,-45-8 0,-1 0 0,1 0 0,0-1 0,-1 0 0,1 0 0,-1-1 0,1 0 0,7-3 0,-1-1 0,5-1 0,1-1 0,-1-1 0,-1 0 0,32-23 0,-20 10 0,-19 15 0,0-1 0,0-1 0,-1 0 0,0 0 0,-1-1 0,0 0 0,12-18 0,-5-1 0,17-42 0,-22 44 0,2 0 0,21-33 0,-26 48 0,0-1 0,0 0 0,-1 0 0,-1-1 0,0 0 0,4-19 0,-8 27 0,-1-1 0,0 1 0,0-1 0,-1 1 0,0-1 0,0 0 0,-1 1 0,1-1 0,-1 1 0,-1-1 0,1 1 0,-1 0 0,0 0 0,-1-1 0,1 1 0,-1 1 0,-5-8 0,-25-42 0,19 31 0,-1 1 0,0 1 0,-29-33 0,39 51 0,-15-18 0,-46-35 0,58 51 0,-1 1 0,0-1 0,0 2 0,0-1 0,0 1 0,-1 1 0,0 0 0,1 0 0,-16-2 0,-47-8 0,45 7 0,0 1 0,-39-1 0,16 7 0,0 3 0,0 2 0,1 2 0,0 2 0,-57 20 0,69-21 0,-68 8 0,70-13 0,1 1 0,-52 16 0,50-8 167,16-6-550,0 0 0,0-1 0,-31 4 0,22-7-6443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47F6-4209-425C-9557-91BCF3997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8EB63-EF70-41E0-AFCD-EFF30202D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95FC-1257-4CF7-BDE8-DEBE3C43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3724-69F3-4D17-AD03-137F5B81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BDEE-202A-44BE-B2AE-0ADEAC42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D9AC-8F4F-4B19-80C8-8CE7AFFB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B2754-34E5-48D5-AA91-0BCCB9CDF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3D3A-AD5A-4FB3-947A-9E44A452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B3D4-21CA-4EEB-8B8E-A152CA83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ADFAC-4216-437F-ADC4-B5C4ECEB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0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1BE64-5BE1-4DB7-A9D3-A7832C3C6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B2403-8895-463D-A62A-5D1D84850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0694-6F84-4022-8755-372506D6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1571-0209-4AB7-B42E-CD410C5F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E870-81BD-4086-9E59-3550AA3B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EB54-DB9D-417D-A31D-80D82F3C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29F7-6D01-4465-A5EB-4C4706F6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E076-9518-4C78-9ECF-7E914DF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71BE-F6EB-4862-8B89-0110A2E0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E66C-A2E5-4BAA-8BDA-C0278399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5B80-EB52-4DE6-BE0D-32A80F6B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5186-AFA2-41C6-875F-6627E754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7753-57BB-4BFA-866B-339D70ED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2160-7761-48C5-BB90-C492B113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1A80-4145-462F-88A2-1E83715F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CB8C-D41D-4B97-BD95-A8B88BE9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1EAE-8B84-4066-86F0-7B7287943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CD1C8-39C1-41D7-BB6F-3EAF197FB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E2975-BAC1-4F71-B14E-74D41A5B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245E1-9211-488B-A223-04B55FB0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66610-257D-4AB4-9477-55872292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9F34-7A8C-4C34-AC73-F6AB7E38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78B6-2EC1-4988-BCFE-59F29828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F4D95-93C5-4AAE-B5C1-D7BDA9BC5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79D02-5E92-4DEC-A4CB-15EAD5608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89473-A095-459E-8A48-BDECE37D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ECBB2-CCA1-4101-9E79-F59D7169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69398-A53D-46BD-8846-16B0DFCE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195ED-0A77-4D46-B0FD-17B5BC4B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3DFF-EAB5-4BFE-B370-48C44B02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81507-8D16-4FD1-8CA3-765EE569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4FE81-AC32-4508-811A-72F86EE5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0B0F6-DF0F-4375-A64E-2F2421DA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0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1FE35-350A-42A7-8C51-A7AD2720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834D6-81AF-40EB-B198-BEB3C7C3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A5F79-6E0B-4455-A588-4C8FFE0B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1BC6-69E0-44E1-8D08-754E1B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4B59-6F17-4FF3-BFF4-7500941D5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BC52E-A43A-4240-A97E-A7767ECF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8EE37-3202-4B21-A913-B5E31CE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89D2E-08C8-4512-A0FD-2CB24BC8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16CA-E880-4AEB-AC3A-B1F5EE7B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7ECB-DA59-4BC6-873C-CA9EEC23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72728-D8B2-4CEF-9A0D-F94002789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E7B22-2A92-4B64-99D4-E47C7599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7465-4B93-4BB1-B237-DD2391B5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5FD5-A026-46A8-9FB1-9CE526C9411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B4C7-BB8A-4050-A8FC-E42A7397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85928-FCD2-4869-9B5B-6F5E946D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90F13-96A3-4C23-99FD-86C514A2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B4FB0-6093-465B-A8A2-FC61144EC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9A8C-5001-40B3-A3E1-780FA301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5FD5-A026-46A8-9FB1-9CE526C9411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4836A-5A1C-46B8-84E0-4A5C8C390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1F3B-973C-4184-ACF0-1D751A70D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5A2D9-483E-4555-AA49-47FE3CAF9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8.png"/><Relationship Id="rId7" Type="http://schemas.openxmlformats.org/officeDocument/2006/relationships/image" Target="../media/image2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.jpe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.png"/><Relationship Id="rId7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customXml" Target="../ink/ink6.xml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62856-FBFA-4BA0-A98B-1D6850343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What is Node js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D048076-1966-49C6-8928-35B3AFE5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13561"/>
            <a:ext cx="4758451" cy="61598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C614F8-2068-4D12-8F22-A6D962F04AF6}"/>
                  </a:ext>
                </a:extLst>
              </p14:cNvPr>
              <p14:cNvContentPartPr/>
              <p14:nvPr/>
            </p14:nvContentPartPr>
            <p14:xfrm>
              <a:off x="6116160" y="2031000"/>
              <a:ext cx="2600640" cy="5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C614F8-2068-4D12-8F22-A6D962F04A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7160" y="2022360"/>
                <a:ext cx="2618280" cy="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80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FCE22-4227-486A-AA2A-6B239DC0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URL Module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A91E5-63B2-42E8-87CC-A112A458A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8" b="-1"/>
          <a:stretch/>
        </p:blipFill>
        <p:spPr>
          <a:xfrm>
            <a:off x="2307264" y="2298654"/>
            <a:ext cx="7354895" cy="4316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171118-5226-4429-9813-667CE2E2048B}"/>
              </a:ext>
            </a:extLst>
          </p:cNvPr>
          <p:cNvSpPr txBox="1"/>
          <p:nvPr/>
        </p:nvSpPr>
        <p:spPr>
          <a:xfrm>
            <a:off x="180975" y="2838450"/>
            <a:ext cx="187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https://nodejs.org/api/url.html</a:t>
            </a:r>
          </a:p>
        </p:txBody>
      </p:sp>
    </p:spTree>
    <p:extLst>
      <p:ext uri="{BB962C8B-B14F-4D97-AF65-F5344CB8AC3E}">
        <p14:creationId xmlns:p14="http://schemas.microsoft.com/office/powerpoint/2010/main" val="362135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A335-0553-4FFF-8FB7-731C62B9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Some other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4DA5-AB00-40FA-935D-A7BD6A7A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path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Ref : https://nodejs.org/api/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6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1B9EF-5A06-4F26-8889-D6725B96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7320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/>
              <a:t>Export and Import 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416DA-02D5-4AE5-BBFD-73E767B29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14" y="1869940"/>
            <a:ext cx="5828261" cy="31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25A2A-1CE0-458A-A37D-E49C40EE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4" y="5082015"/>
            <a:ext cx="5828261" cy="1442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B134F-82D3-455D-B34E-DB0424123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690" y="1882341"/>
            <a:ext cx="5733537" cy="310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BE0A68-DF0D-4B09-B8B8-8088EE270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690" y="5082015"/>
            <a:ext cx="5546449" cy="1474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6D141A-CE86-4CBC-8636-975E3B819B6E}"/>
              </a:ext>
            </a:extLst>
          </p:cNvPr>
          <p:cNvSpPr txBox="1"/>
          <p:nvPr/>
        </p:nvSpPr>
        <p:spPr>
          <a:xfrm>
            <a:off x="1412240" y="141224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Common </a:t>
            </a:r>
            <a:r>
              <a:rPr lang="en-US" dirty="0" err="1">
                <a:highlight>
                  <a:srgbClr val="FFFF00"/>
                </a:highlight>
              </a:rPr>
              <a:t>js</a:t>
            </a:r>
            <a:r>
              <a:rPr lang="en-US" dirty="0">
                <a:highlight>
                  <a:srgbClr val="FFFF00"/>
                </a:highlight>
              </a:rPr>
              <a:t> modules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EDBE0-3210-4FCC-AD86-7DC10981E83C}"/>
              </a:ext>
            </a:extLst>
          </p:cNvPr>
          <p:cNvSpPr txBox="1"/>
          <p:nvPr/>
        </p:nvSpPr>
        <p:spPr>
          <a:xfrm>
            <a:off x="8402320" y="141224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ES6 modules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E7C9F0-EF53-4C75-88AA-FF453411F88F}"/>
                  </a:ext>
                </a:extLst>
              </p14:cNvPr>
              <p14:cNvContentPartPr/>
              <p14:nvPr/>
            </p14:nvContentPartPr>
            <p14:xfrm>
              <a:off x="10296435" y="5009385"/>
              <a:ext cx="516600" cy="372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E7C9F0-EF53-4C75-88AA-FF453411F8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87435" y="5000745"/>
                <a:ext cx="5342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6D871F2-FD06-49E1-9960-5EC02C37912A}"/>
                  </a:ext>
                </a:extLst>
              </p14:cNvPr>
              <p14:cNvContentPartPr/>
              <p14:nvPr/>
            </p14:nvContentPartPr>
            <p14:xfrm>
              <a:off x="7515075" y="3417465"/>
              <a:ext cx="930960" cy="23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6D871F2-FD06-49E1-9960-5EC02C3791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06435" y="3408825"/>
                <a:ext cx="94860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73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0A47D-67ED-46A7-8EA0-9A899E98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/>
              <a:t>Module Wrapper Function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CFD1-A88B-4C2C-A203-35AF9CBA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In </a:t>
            </a:r>
            <a:r>
              <a:rPr lang="en-US" sz="2200" dirty="0" err="1"/>
              <a:t>nodejs</a:t>
            </a:r>
            <a:r>
              <a:rPr lang="en-US" sz="2200" dirty="0"/>
              <a:t>, every module is automatically wrapped</a:t>
            </a:r>
          </a:p>
          <a:p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2B4C9-FFFE-4679-9100-0F0B4F1D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7" y="1097280"/>
            <a:ext cx="7949184" cy="44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9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518C6C-075C-4771-A9A8-912BC199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9"/>
          <a:stretch/>
        </p:blipFill>
        <p:spPr>
          <a:xfrm>
            <a:off x="574040" y="782320"/>
            <a:ext cx="11223822" cy="55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7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085E-7B05-40A7-8FF2-94F593D5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6"/>
            <a:ext cx="10515600" cy="1181100"/>
          </a:xfrm>
        </p:spPr>
        <p:txBody>
          <a:bodyPr/>
          <a:lstStyle/>
          <a:p>
            <a:pPr algn="ctr"/>
            <a:r>
              <a:rPr lang="en-US" b="1" dirty="0"/>
              <a:t>Why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6C8A-58EC-418E-9022-339CBD32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82D671-9F71-461B-ADBE-50F0B5F22003}"/>
                  </a:ext>
                </a:extLst>
              </p14:cNvPr>
              <p14:cNvContentPartPr/>
              <p14:nvPr/>
            </p14:nvContentPartPr>
            <p14:xfrm>
              <a:off x="4033200" y="9138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82D671-9F71-461B-ADBE-50F0B5F220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4560" y="904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56C8E7-3862-410A-A053-63FA8C3E7472}"/>
                  </a:ext>
                </a:extLst>
              </p14:cNvPr>
              <p14:cNvContentPartPr/>
              <p14:nvPr/>
            </p14:nvContentPartPr>
            <p14:xfrm>
              <a:off x="4622520" y="10664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56C8E7-3862-410A-A053-63FA8C3E74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80" y="10574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73122B5-900B-42C1-B944-C0DB2B79B68B}"/>
              </a:ext>
            </a:extLst>
          </p:cNvPr>
          <p:cNvGrpSpPr/>
          <p:nvPr/>
        </p:nvGrpSpPr>
        <p:grpSpPr>
          <a:xfrm>
            <a:off x="3921600" y="883200"/>
            <a:ext cx="360" cy="360"/>
            <a:chOff x="3921600" y="8832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C8D70C-2D03-4375-B87F-DB02BDC7CA87}"/>
                    </a:ext>
                  </a:extLst>
                </p14:cNvPr>
                <p14:cNvContentPartPr/>
                <p14:nvPr/>
              </p14:nvContentPartPr>
              <p14:xfrm>
                <a:off x="3921600" y="88320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C8D70C-2D03-4375-B87F-DB02BDC7C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2600" y="874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7EA310-940A-48F7-A2E0-BBCDCF9591DB}"/>
                    </a:ext>
                  </a:extLst>
                </p14:cNvPr>
                <p14:cNvContentPartPr/>
                <p14:nvPr/>
              </p14:nvContentPartPr>
              <p14:xfrm>
                <a:off x="3921600" y="88320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7EA310-940A-48F7-A2E0-BBCDCF9591D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2600" y="874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7 Key Node.js Advantages to Develop Scalable Web Apps - DZone Web Dev">
            <a:extLst>
              <a:ext uri="{FF2B5EF4-FFF2-40B4-BE49-F238E27FC236}">
                <a16:creationId xmlns:a16="http://schemas.microsoft.com/office/drawing/2014/main" id="{F8BA2C65-996B-4079-9045-D6EC6338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187"/>
            <a:ext cx="12192000" cy="579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0EAD09-7F21-4E33-BEA3-F4A253619379}"/>
              </a:ext>
            </a:extLst>
          </p:cNvPr>
          <p:cNvSpPr txBox="1"/>
          <p:nvPr/>
        </p:nvSpPr>
        <p:spPr>
          <a:xfrm>
            <a:off x="8128000" y="568960"/>
            <a:ext cx="39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Asynchronous Non Blocking I/O Model</a:t>
            </a:r>
          </a:p>
        </p:txBody>
      </p:sp>
    </p:spTree>
    <p:extLst>
      <p:ext uri="{BB962C8B-B14F-4D97-AF65-F5344CB8AC3E}">
        <p14:creationId xmlns:p14="http://schemas.microsoft.com/office/powerpoint/2010/main" val="401744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097BF6-FC42-456B-8F24-85B7C3B2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04900"/>
            <a:ext cx="11664142" cy="5248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4B9B43-A1A3-4A70-8318-EF0F632B77D7}"/>
              </a:ext>
            </a:extLst>
          </p:cNvPr>
          <p:cNvSpPr txBox="1"/>
          <p:nvPr/>
        </p:nvSpPr>
        <p:spPr>
          <a:xfrm>
            <a:off x="1209675" y="400050"/>
            <a:ext cx="864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ighlight>
                  <a:srgbClr val="FFFF00"/>
                </a:highlight>
                <a:hlinkClick r:id="rId3"/>
              </a:rPr>
              <a:t>https://nodejs.org/api/</a:t>
            </a:r>
            <a:r>
              <a:rPr lang="en-US" dirty="0">
                <a:highlight>
                  <a:srgbClr val="FFFF00"/>
                </a:highlight>
              </a:rPr>
              <a:t> -- Imp</a:t>
            </a:r>
          </a:p>
        </p:txBody>
      </p:sp>
    </p:spTree>
    <p:extLst>
      <p:ext uri="{BB962C8B-B14F-4D97-AF65-F5344CB8AC3E}">
        <p14:creationId xmlns:p14="http://schemas.microsoft.com/office/powerpoint/2010/main" val="85787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CCE1-D700-43BC-87C3-C6F6C91F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Before using any module after installing, include type: ‘</a:t>
            </a:r>
            <a:r>
              <a:rPr lang="en-US" sz="2000" dirty="0">
                <a:highlight>
                  <a:srgbClr val="FFFF00"/>
                </a:highlight>
              </a:rPr>
              <a:t>module</a:t>
            </a:r>
            <a:r>
              <a:rPr lang="en-US" sz="2000" dirty="0"/>
              <a:t>’ for es6 and ‘</a:t>
            </a:r>
            <a:r>
              <a:rPr lang="en-US" sz="2000" dirty="0" err="1">
                <a:highlight>
                  <a:srgbClr val="FFFF00"/>
                </a:highlight>
              </a:rPr>
              <a:t>commonjs</a:t>
            </a:r>
            <a:r>
              <a:rPr lang="en-US" sz="2000" dirty="0"/>
              <a:t>’ for es5 before. </a:t>
            </a:r>
          </a:p>
          <a:p>
            <a:r>
              <a:rPr lang="en-US" sz="2000" dirty="0"/>
              <a:t>We transfer only </a:t>
            </a:r>
            <a:r>
              <a:rPr lang="en-US" sz="2000" dirty="0" err="1">
                <a:highlight>
                  <a:srgbClr val="FFFF00"/>
                </a:highlight>
              </a:rPr>
              <a:t>package.json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and our </a:t>
            </a:r>
            <a:r>
              <a:rPr lang="en-US" sz="2000" dirty="0" err="1">
                <a:highlight>
                  <a:srgbClr val="FFFF00"/>
                </a:highlight>
              </a:rPr>
              <a:t>js</a:t>
            </a:r>
            <a:r>
              <a:rPr lang="en-US" sz="2000" dirty="0">
                <a:highlight>
                  <a:srgbClr val="FFFF00"/>
                </a:highlight>
              </a:rPr>
              <a:t> file </a:t>
            </a:r>
            <a:r>
              <a:rPr lang="en-US" sz="2000" dirty="0"/>
              <a:t>with others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6CF8268-28C9-4389-A457-5242388FD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399"/>
          <a:stretch/>
        </p:blipFill>
        <p:spPr>
          <a:xfrm>
            <a:off x="6618833" y="1782982"/>
            <a:ext cx="3606182" cy="211655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7A87DD-F133-4D74-AC8C-409982CCF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781" y="4060406"/>
            <a:ext cx="6222290" cy="20844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C40D98-7ED7-4DC5-A86C-C6E9049CDBFB}"/>
              </a:ext>
            </a:extLst>
          </p:cNvPr>
          <p:cNvSpPr txBox="1"/>
          <p:nvPr/>
        </p:nvSpPr>
        <p:spPr>
          <a:xfrm>
            <a:off x="1628775" y="4438650"/>
            <a:ext cx="302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9441C-6960-4734-97C6-74DFBEF34F67}"/>
              </a:ext>
            </a:extLst>
          </p:cNvPr>
          <p:cNvSpPr txBox="1"/>
          <p:nvPr/>
        </p:nvSpPr>
        <p:spPr>
          <a:xfrm>
            <a:off x="670705" y="813721"/>
            <a:ext cx="2562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r>
              <a:rPr lang="en-US" sz="2000" dirty="0"/>
              <a:t> – to initialize and create </a:t>
            </a:r>
            <a:r>
              <a:rPr lang="en-US" sz="2000" dirty="0" err="1"/>
              <a:t>package.json</a:t>
            </a:r>
            <a:r>
              <a:rPr lang="en-US" sz="20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59128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1DC6C-E230-4FBA-99E0-18208333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Http Module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EA178A-328E-4679-A5CD-83AD847E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932079"/>
            <a:ext cx="5455917" cy="298711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B738708-84A3-40F8-B00C-C323EE6D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443572"/>
            <a:ext cx="5455917" cy="19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5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11EBF-FD1B-4758-AEAB-6F10D16D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2" y="2661920"/>
            <a:ext cx="5329143" cy="2991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7B9BF4-DC3D-452B-BB12-FD973FB6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257" y="2661921"/>
            <a:ext cx="5546622" cy="249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915946-6FD5-40C9-81DF-9B04F88B4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407" y="5172871"/>
            <a:ext cx="4060825" cy="1465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BB1B1-9915-4AEA-A0EA-D47FE0D5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85" y="1155832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File System Module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64E28B-5EFF-441C-9438-A560258E7BA1}"/>
                  </a:ext>
                </a:extLst>
              </p14:cNvPr>
              <p14:cNvContentPartPr/>
              <p14:nvPr/>
            </p14:nvContentPartPr>
            <p14:xfrm>
              <a:off x="2153640" y="3433560"/>
              <a:ext cx="1224000" cy="41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64E28B-5EFF-441C-9438-A560258E7B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5000" y="3424920"/>
                <a:ext cx="12416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DBDA0-B78A-4B68-A142-D404514CCE7F}"/>
                  </a:ext>
                </a:extLst>
              </p14:cNvPr>
              <p14:cNvContentPartPr/>
              <p14:nvPr/>
            </p14:nvContentPartPr>
            <p14:xfrm>
              <a:off x="1503480" y="4143480"/>
              <a:ext cx="1076040" cy="83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DBDA0-B78A-4B68-A142-D404514CCE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4480" y="4134480"/>
                <a:ext cx="10936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B05EB01-35E6-41C1-A7D4-22D4B7C97E33}"/>
                  </a:ext>
                </a:extLst>
              </p14:cNvPr>
              <p14:cNvContentPartPr/>
              <p14:nvPr/>
            </p14:nvContentPartPr>
            <p14:xfrm>
              <a:off x="7193280" y="3981480"/>
              <a:ext cx="1075320" cy="40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B05EB01-35E6-41C1-A7D4-22D4B7C97E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84280" y="3972480"/>
                <a:ext cx="1092960" cy="583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E557428-E71B-4423-B0B8-E070B5E30CD2}"/>
              </a:ext>
            </a:extLst>
          </p:cNvPr>
          <p:cNvSpPr txBox="1"/>
          <p:nvPr/>
        </p:nvSpPr>
        <p:spPr>
          <a:xfrm>
            <a:off x="863600" y="5821680"/>
            <a:ext cx="46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writeFile</a:t>
            </a:r>
            <a:r>
              <a:rPr lang="en-US" dirty="0"/>
              <a:t> – overridden, unlink - delete</a:t>
            </a:r>
          </a:p>
        </p:txBody>
      </p:sp>
    </p:spTree>
    <p:extLst>
      <p:ext uri="{BB962C8B-B14F-4D97-AF65-F5344CB8AC3E}">
        <p14:creationId xmlns:p14="http://schemas.microsoft.com/office/powerpoint/2010/main" val="427771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BCF01-623D-47C9-ACEC-EE91BAEB8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449" y="643467"/>
            <a:ext cx="847310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23F9C-59C1-44FA-A734-8AD67654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fileRead Vs fileReadSync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50296-E0F4-4E27-A3F8-4201329C5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522824"/>
            <a:ext cx="10905066" cy="26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3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138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What is Node js</vt:lpstr>
      <vt:lpstr>PowerPoint Presentation</vt:lpstr>
      <vt:lpstr>Why NodeJS</vt:lpstr>
      <vt:lpstr>PowerPoint Presentation</vt:lpstr>
      <vt:lpstr>PowerPoint Presentation</vt:lpstr>
      <vt:lpstr>Http Module</vt:lpstr>
      <vt:lpstr>File System Module</vt:lpstr>
      <vt:lpstr>PowerPoint Presentation</vt:lpstr>
      <vt:lpstr>fileRead Vs fileReadSync</vt:lpstr>
      <vt:lpstr>URL Module</vt:lpstr>
      <vt:lpstr>Some other modules</vt:lpstr>
      <vt:lpstr>Export and Import modules</vt:lpstr>
      <vt:lpstr>Module Wrapper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 js</dc:title>
  <dc:creator>Lokesh Reddy Thatiparthi</dc:creator>
  <cp:lastModifiedBy>Lokesh Reddy Thatiparthi</cp:lastModifiedBy>
  <cp:revision>43</cp:revision>
  <dcterms:created xsi:type="dcterms:W3CDTF">2022-04-25T17:03:48Z</dcterms:created>
  <dcterms:modified xsi:type="dcterms:W3CDTF">2022-05-03T17:34:34Z</dcterms:modified>
</cp:coreProperties>
</file>