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9144000" cy="6858000"/>
  <p:kinsoku lang="zh-CN" invalStChars="!%),.:;?]}¨·ˇˉ་―‖’”…‰∶、。〃々〉》」』】〕〗！＂＇％），．：；？］｀｜｝～￠" invalEndChars="([{·‘“〈《「『【〔〖（．［｛￡￥"/>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60" autoAdjust="0"/>
  </p:normalViewPr>
  <p:slideViewPr>
    <p:cSldViewPr>
      <p:cViewPr varScale="1">
        <p:scale>
          <a:sx n="70" d="100"/>
          <a:sy n="70" d="100"/>
        </p:scale>
        <p:origin x="714"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5" name=""/>
        <p:cNvGrpSpPr/>
        <p:nvPr/>
      </p:nvGrpSpPr>
      <p:grpSpPr>
        <a:xfrm>
          <a:off x="0" y="0"/>
          <a:ext cx="0" cy="0"/>
          <a:chOff x="0" y="0"/>
          <a:chExt cx="0" cy="0"/>
        </a:xfrm>
      </p:grpSpPr>
      <p:sp>
        <p:nvSpPr>
          <p:cNvPr id="1048611" name="Rectangle 9"/>
          <p:cNvSpPr/>
          <p:nvPr/>
        </p:nvSpPr>
        <p:spPr>
          <a:xfrm>
            <a:off x="0" y="0"/>
            <a:ext cx="12192000" cy="4572001"/>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2" name="Oval 5"/>
          <p:cNvSpPr/>
          <p:nvPr/>
        </p:nvSpPr>
        <p:spPr>
          <a:xfrm>
            <a:off x="-1" y="0"/>
            <a:ext cx="12192000" cy="4572001"/>
          </a:xfrm>
          <a:custGeom>
            <a:av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3" name="Title 1"/>
          <p:cNvSpPr>
            <a:spLocks noGrp="1"/>
          </p:cNvSpPr>
          <p:nvPr>
            <p:ph type="ctrTitle"/>
          </p:nvPr>
        </p:nvSpPr>
        <p:spPr>
          <a:xfrm>
            <a:off x="457200" y="4960137"/>
            <a:ext cx="7772400" cy="1463040"/>
          </a:xfrm>
        </p:spPr>
        <p:txBody>
          <a:bodyPr anchor="ctr">
            <a:normAutofit/>
          </a:bodyPr>
          <a:lstStyle>
            <a:lvl1pPr algn="r">
              <a:defRPr baseline="0" sz="5000" spc="200"/>
            </a:lvl1pPr>
          </a:lstStyle>
          <a:p>
            <a:r>
              <a:rPr lang="en-US"/>
              <a:t>Click to edit Master title style</a:t>
            </a:r>
            <a:endParaRPr dirty="0" lang="en-US"/>
          </a:p>
        </p:txBody>
      </p:sp>
      <p:sp>
        <p:nvSpPr>
          <p:cNvPr id="1048614" name="Subtitle 2"/>
          <p:cNvSpPr>
            <a:spLocks noGrp="1"/>
          </p:cNvSpPr>
          <p:nvPr>
            <p:ph type="subTitle" idx="1"/>
          </p:nvPr>
        </p:nvSpPr>
        <p:spPr>
          <a:xfrm>
            <a:off x="8610600" y="4960137"/>
            <a:ext cx="3200400" cy="1463040"/>
          </a:xfrm>
        </p:spPr>
        <p:txBody>
          <a:bodyPr anchor="ctr" lIns="91440" rIns="91440">
            <a:normAutofit/>
          </a:bodyPr>
          <a:lstStyle>
            <a:lvl1pPr algn="l" indent="0" marL="0">
              <a:lnSpc>
                <a:spcPct val="100000"/>
              </a:lnSpc>
              <a:spcBef>
                <a:spcPts val="0"/>
              </a:spcBef>
              <a:buNone/>
              <a:defRPr sz="1800">
                <a:solidFill>
                  <a:schemeClr val="tx1">
                    <a:lumMod val="95000"/>
                    <a:lumOff val="5000"/>
                  </a:schemeClr>
                </a:solidFill>
              </a:defRPr>
            </a:lvl1pPr>
            <a:lvl2pPr algn="ctr" indent="0" marL="457200">
              <a:buNone/>
              <a:defRPr sz="1800"/>
            </a:lvl2pPr>
            <a:lvl3pPr algn="ctr" indent="0" marL="914400">
              <a:buNone/>
              <a:defRPr sz="1800"/>
            </a:lvl3pPr>
            <a:lvl4pPr algn="ctr" indent="0" marL="1371600">
              <a:buNone/>
              <a:defRPr sz="1800"/>
            </a:lvl4pPr>
            <a:lvl5pPr algn="ctr" indent="0" marL="1828800">
              <a:buNone/>
              <a:defRPr sz="1800"/>
            </a:lvl5pPr>
            <a:lvl6pPr algn="ctr" indent="0" marL="2286000">
              <a:buNone/>
              <a:defRPr sz="1800"/>
            </a:lvl6pPr>
            <a:lvl7pPr algn="ctr" indent="0" marL="2743200">
              <a:buNone/>
              <a:defRPr sz="1800"/>
            </a:lvl7pPr>
            <a:lvl8pPr algn="ctr" indent="0" marL="3200400">
              <a:buNone/>
              <a:defRPr sz="1800"/>
            </a:lvl8pPr>
            <a:lvl9pPr algn="ctr" indent="0" marL="3657600">
              <a:buNone/>
              <a:defRPr sz="1800"/>
            </a:lvl9pPr>
          </a:lstStyle>
          <a:p>
            <a:r>
              <a:rPr lang="en-US"/>
              <a:t>Click to edit Master subtitle style</a:t>
            </a:r>
            <a:endParaRPr dirty="0" lang="en-US"/>
          </a:p>
        </p:txBody>
      </p:sp>
      <p:sp>
        <p:nvSpPr>
          <p:cNvPr id="1048615" name="Date Placeholder 3"/>
          <p:cNvSpPr>
            <a:spLocks noGrp="1"/>
          </p:cNvSpPr>
          <p:nvPr>
            <p:ph type="dt" sz="half" idx="10"/>
          </p:nvPr>
        </p:nvSpPr>
        <p:spPr/>
        <p:txBody>
          <a:bodyPr/>
          <a:lstStyle>
            <a:lvl1pPr algn="l"/>
          </a:lstStyle>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16" name="Footer Placeholder 4"/>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17" name="Slide Number Placeholder 5"/>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cxnSp>
        <p:nvCxnSpPr>
          <p:cNvPr id="3145729" name="Straight Connector 7"/>
          <p:cNvCxnSpPr>
            <a:cxnSpLocks/>
          </p:cNvCxnSpPr>
          <p:nvPr/>
        </p:nvCxnSpPr>
        <p:spPr>
          <a:xfrm flipV="1">
            <a:off x="8386843" y="5264106"/>
            <a:ext cx="0" cy="914400"/>
          </a:xfrm>
          <a:prstGeom prst="line"/>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59" name="Footer Placeholder 4"/>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60" name="Slide Number Placeholder 5"/>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22" name="Vertical Title 1"/>
          <p:cNvSpPr>
            <a:spLocks noGrp="1"/>
          </p:cNvSpPr>
          <p:nvPr>
            <p:ph type="title" orient="vert"/>
          </p:nvPr>
        </p:nvSpPr>
        <p:spPr>
          <a:xfrm>
            <a:off x="8724901" y="762000"/>
            <a:ext cx="2628900" cy="5410200"/>
          </a:xfrm>
        </p:spPr>
        <p:txBody>
          <a:bodyPr bIns="91440" lIns="45720" rIns="45720" tIns="91440" vert="eaVert"/>
          <a:p>
            <a:r>
              <a:rPr lang="en-US"/>
              <a:t>Click to edit Master title style</a:t>
            </a:r>
            <a:endParaRPr dirty="0" lang="en-US"/>
          </a:p>
        </p:txBody>
      </p:sp>
      <p:sp>
        <p:nvSpPr>
          <p:cNvPr id="1048623" name="Vertical Text Placeholder 2"/>
          <p:cNvSpPr>
            <a:spLocks noGrp="1"/>
          </p:cNvSpPr>
          <p:nvPr>
            <p:ph type="body" orient="vert" idx="1"/>
          </p:nvPr>
        </p:nvSpPr>
        <p:spPr>
          <a:xfrm>
            <a:off x="990601" y="762000"/>
            <a:ext cx="7581900" cy="54102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4" name="Date Placeholder 3"/>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25" name="Footer Placeholder 4"/>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26" name="Slide Number Placeholder 5"/>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cxnSp>
        <p:nvCxnSpPr>
          <p:cNvPr id="3145730" name="Straight Connector 6"/>
          <p:cNvCxnSpPr>
            <a:cxnSpLocks/>
          </p:cNvCxnSpPr>
          <p:nvPr/>
        </p:nvCxnSpPr>
        <p:spPr>
          <a:xfrm rot="5400000" flipV="1">
            <a:off x="10058400" y="59263"/>
            <a:ext cx="0" cy="914400"/>
          </a:xfrm>
          <a:prstGeom prst="line"/>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自定义版式">
    <p:bg>
      <p:bgPr>
        <a:solidFill>
          <a:schemeClr val="bg1"/>
        </a:solidFill>
        <a:effectLst/>
      </p:bgPr>
    </p:bg>
    <p:spTree>
      <p:nvGrpSpPr>
        <p:cNvPr id="24" name=""/>
        <p:cNvGrpSpPr/>
        <p:nvPr/>
      </p:nvGrpSpPr>
      <p:grpSpPr>
        <a:xfrm>
          <a:off x="0" y="0"/>
          <a:ext cx="0" cy="0"/>
          <a:chOff x="0" y="0"/>
          <a:chExt cx="0" cy="0"/>
        </a:xfrm>
      </p:grpSpPr>
      <p:sp>
        <p:nvSpPr>
          <p:cNvPr id="1048581" name="文本框"/>
          <p:cNvSpPr>
            <a:spLocks noGrp="1"/>
          </p:cNvSpPr>
          <p:nvPr>
            <p:ph type="title"/>
          </p:nvPr>
        </p:nvSpPr>
        <p:spPr>
          <a:xfrm>
            <a:off x="5013070" y="3602418"/>
            <a:ext cx="2165858" cy="448945"/>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582" name="文本框"/>
          <p:cNvSpPr>
            <a:spLocks noGrp="1"/>
          </p:cNvSpPr>
          <p:nvPr>
            <p:ph type="body" idx="1"/>
          </p:nvPr>
        </p:nvSpPr>
        <p:spPr>
          <a:xfrm>
            <a:off x="447674" y="3086100"/>
            <a:ext cx="11296650" cy="333374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583" name="文本框"/>
          <p:cNvSpPr>
            <a:spLocks noGrp="1"/>
          </p:cNvSpPr>
          <p:nvPr>
            <p:ph type="ftr" idx="5"/>
          </p:nvPr>
        </p:nvSpPr>
        <p:spPr>
          <a:xfrm>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charset="0"/>
              <a:ea typeface="Droid Sans" charset="0"/>
              <a:cs typeface="Times New Roman" charset="0"/>
            </a:endParaRPr>
          </a:p>
        </p:txBody>
      </p:sp>
      <p:sp>
        <p:nvSpPr>
          <p:cNvPr id="1048584"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Droid Sans" charset="0"/>
              <a:ea typeface="Droid Sans" charset="0"/>
              <a:cs typeface="Times New Roman" charset="0"/>
            </a:endParaRPr>
          </a:p>
        </p:txBody>
      </p:sp>
      <p:sp>
        <p:nvSpPr>
          <p:cNvPr id="1048585" name="文本框"/>
          <p:cNvSpPr>
            <a:spLocks noGrp="1"/>
          </p:cNvSpPr>
          <p:nvPr>
            <p:ph type="sldNum" idx="7"/>
          </p:nvPr>
        </p:nvSpPr>
        <p:spPr>
          <a:xfrm>
            <a:off x="8778240" y="6377940"/>
            <a:ext cx="2804160" cy="342900"/>
          </a:xfrm>
          <a:prstGeom prst="rect"/>
          <a:noFill/>
          <a:ln w="12700"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自定义版式">
    <p:bg>
      <p:bgPr>
        <a:solidFill>
          <a:schemeClr val="bg1"/>
        </a:solidFill>
        <a:effectLst/>
      </p:bgPr>
    </p:bg>
    <p:spTree>
      <p:nvGrpSpPr>
        <p:cNvPr id="27" name=""/>
        <p:cNvGrpSpPr/>
        <p:nvPr/>
      </p:nvGrpSpPr>
      <p:grpSpPr>
        <a:xfrm>
          <a:off x="0" y="0"/>
          <a:ext cx="0" cy="0"/>
          <a:chOff x="0" y="0"/>
          <a:chExt cx="0" cy="0"/>
        </a:xfrm>
      </p:grpSpPr>
      <p:sp>
        <p:nvSpPr>
          <p:cNvPr id="1048592" name="文本框"/>
          <p:cNvSpPr>
            <a:spLocks noGrp="1"/>
          </p:cNvSpPr>
          <p:nvPr>
            <p:ph type="title"/>
          </p:nvPr>
        </p:nvSpPr>
        <p:spPr>
          <a:xfrm>
            <a:off x="5013070" y="3602418"/>
            <a:ext cx="2165858" cy="448945"/>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93" name="文本框"/>
          <p:cNvSpPr>
            <a:spLocks noGrp="1"/>
          </p:cNvSpPr>
          <p:nvPr>
            <p:ph type="ftr" idx="5"/>
          </p:nvPr>
        </p:nvSpPr>
        <p:spPr>
          <a:xfrm>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charset="0"/>
              <a:ea typeface="Droid Sans" charset="0"/>
              <a:cs typeface="Times New Roman" charset="0"/>
            </a:endParaRPr>
          </a:p>
        </p:txBody>
      </p:sp>
      <p:sp>
        <p:nvSpPr>
          <p:cNvPr id="1048594"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Droid Sans" charset="0"/>
              <a:ea typeface="Droid Sans" charset="0"/>
              <a:cs typeface="Times New Roman" charset="0"/>
            </a:endParaRPr>
          </a:p>
        </p:txBody>
      </p:sp>
      <p:sp>
        <p:nvSpPr>
          <p:cNvPr id="1048595" name="文本框"/>
          <p:cNvSpPr>
            <a:spLocks noGrp="1"/>
          </p:cNvSpPr>
          <p:nvPr>
            <p:ph type="sldNum" idx="7"/>
          </p:nvPr>
        </p:nvSpPr>
        <p:spPr>
          <a:xfrm>
            <a:off x="8778240" y="6377940"/>
            <a:ext cx="2804160" cy="342900"/>
          </a:xfrm>
          <a:prstGeom prst="rect"/>
          <a:noFill/>
          <a:ln w="12700" cap="flat" cmpd="sng">
            <a:noFill/>
            <a:prstDash val="solid"/>
            <a:miter/>
          </a:ln>
        </p:spPr>
        <p:txBody>
          <a:bodyPr anchor="t" anchorCtr="0" bIns="0" lIns="0" rIns="0" tIns="0" vert="horz" wrap="square">
            <a:prstTxWarp prst="textNoShape"/>
            <a:spAutoFit/>
          </a:bodyPr>
          <a:p>
            <a:pPr algn="r"/>
            <a:fld id="{CAD2D6BD-DE1B-4B5F-8B41-2702339687B9}" type="slidenum">
              <a:rPr altLang="zh-CN" baseline="0" b="0" cap="none" sz="2400" i="0" kern="0" lang="en-US" spc="0" strike="noStrike" u="none">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dirty="0" lang="en-US"/>
          </a:p>
        </p:txBody>
      </p:sp>
      <p:sp>
        <p:nvSpPr>
          <p:cNvPr id="104865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Date Placeholder 3"/>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54" name="Footer Placeholder 4"/>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55" name="Slide Number Placeholder 5"/>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39" name=""/>
        <p:cNvGrpSpPr/>
        <p:nvPr/>
      </p:nvGrpSpPr>
      <p:grpSpPr>
        <a:xfrm>
          <a:off x="0" y="0"/>
          <a:ext cx="0" cy="0"/>
          <a:chOff x="0" y="0"/>
          <a:chExt cx="0" cy="0"/>
        </a:xfrm>
      </p:grpSpPr>
      <p:sp>
        <p:nvSpPr>
          <p:cNvPr id="1048633" name="Rectangle 8"/>
          <p:cNvSpPr/>
          <p:nvPr/>
        </p:nvSpPr>
        <p:spPr>
          <a:xfrm>
            <a:off x="0" y="0"/>
            <a:ext cx="12192000" cy="4572001"/>
          </a:xfrm>
          <a:prstGeom prst="rect"/>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4" name="Oval 5"/>
          <p:cNvSpPr/>
          <p:nvPr/>
        </p:nvSpPr>
        <p:spPr>
          <a:xfrm>
            <a:off x="-1" y="0"/>
            <a:ext cx="12192000" cy="4572001"/>
          </a:xfrm>
          <a:custGeom>
            <a:av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5" name="Title 1"/>
          <p:cNvSpPr>
            <a:spLocks noGrp="1"/>
          </p:cNvSpPr>
          <p:nvPr>
            <p:ph type="title"/>
          </p:nvPr>
        </p:nvSpPr>
        <p:spPr>
          <a:xfrm>
            <a:off x="457200" y="4960137"/>
            <a:ext cx="7772400" cy="1463040"/>
          </a:xfrm>
        </p:spPr>
        <p:txBody>
          <a:bodyPr anchor="ctr">
            <a:normAutofit/>
          </a:bodyPr>
          <a:lstStyle>
            <a:lvl1pPr algn="r">
              <a:defRPr baseline="0" b="0" sz="5000" spc="200"/>
            </a:lvl1pPr>
          </a:lstStyle>
          <a:p>
            <a:r>
              <a:rPr lang="en-US"/>
              <a:t>Click to edit Master title style</a:t>
            </a:r>
            <a:endParaRPr dirty="0" lang="en-US"/>
          </a:p>
        </p:txBody>
      </p:sp>
      <p:sp>
        <p:nvSpPr>
          <p:cNvPr id="1048636" name="Text Placeholder 2"/>
          <p:cNvSpPr>
            <a:spLocks noGrp="1"/>
          </p:cNvSpPr>
          <p:nvPr>
            <p:ph type="body" idx="1"/>
          </p:nvPr>
        </p:nvSpPr>
        <p:spPr>
          <a:xfrm>
            <a:off x="8610600" y="4960137"/>
            <a:ext cx="3200400" cy="1463040"/>
          </a:xfrm>
        </p:spPr>
        <p:txBody>
          <a:bodyPr anchor="ctr" lIns="91440" rIns="91440">
            <a:normAutofit/>
          </a:bodyPr>
          <a:lstStyle>
            <a:lvl1pPr indent="0" marL="0">
              <a:lnSpc>
                <a:spcPct val="100000"/>
              </a:lnSpc>
              <a:spcBef>
                <a:spcPts val="0"/>
              </a:spcBef>
              <a:buNone/>
              <a:defRPr sz="1800">
                <a:solidFill>
                  <a:schemeClr val="tx1">
                    <a:lumMod val="95000"/>
                    <a:lumOff val="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38" name="Footer Placeholder 4"/>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39" name="Slide Number Placeholder 5"/>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cxnSp>
        <p:nvCxnSpPr>
          <p:cNvPr id="3145732" name="Straight Connector 7"/>
          <p:cNvCxnSpPr>
            <a:cxnSpLocks/>
          </p:cNvCxnSpPr>
          <p:nvPr/>
        </p:nvCxnSpPr>
        <p:spPr>
          <a:xfrm flipV="1">
            <a:off x="8386843" y="5264106"/>
            <a:ext cx="0" cy="914400"/>
          </a:xfrm>
          <a:prstGeom prst="line"/>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61" name="Title 1"/>
          <p:cNvSpPr>
            <a:spLocks noGrp="1"/>
          </p:cNvSpPr>
          <p:nvPr>
            <p:ph type="title"/>
          </p:nvPr>
        </p:nvSpPr>
        <p:spPr>
          <a:xfrm>
            <a:off x="1024128" y="585216"/>
            <a:ext cx="9720072" cy="1499616"/>
          </a:xfrm>
        </p:spPr>
        <p:txBody>
          <a:bodyPr/>
          <a:p>
            <a:r>
              <a:rPr lang="en-US"/>
              <a:t>Click to edit Master title style</a:t>
            </a:r>
            <a:endParaRPr dirty="0" lang="en-US"/>
          </a:p>
        </p:txBody>
      </p:sp>
      <p:sp>
        <p:nvSpPr>
          <p:cNvPr id="1048662" name="Content Placeholder 2"/>
          <p:cNvSpPr>
            <a:spLocks noGrp="1"/>
          </p:cNvSpPr>
          <p:nvPr>
            <p:ph sz="half" idx="1"/>
          </p:nvPr>
        </p:nvSpPr>
        <p:spPr>
          <a:xfrm>
            <a:off x="1024127" y="2286000"/>
            <a:ext cx="4754880" cy="40233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Content Placeholder 3"/>
          <p:cNvSpPr>
            <a:spLocks noGrp="1"/>
          </p:cNvSpPr>
          <p:nvPr>
            <p:ph sz="half" idx="2"/>
          </p:nvPr>
        </p:nvSpPr>
        <p:spPr>
          <a:xfrm>
            <a:off x="5989320" y="2286000"/>
            <a:ext cx="4754880" cy="40233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4"/>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65" name="Footer Placeholder 5"/>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66" name="Slide Number Placeholder 6"/>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40" name="Title 9"/>
          <p:cNvSpPr>
            <a:spLocks noGrp="1"/>
          </p:cNvSpPr>
          <p:nvPr>
            <p:ph type="title"/>
          </p:nvPr>
        </p:nvSpPr>
        <p:spPr/>
        <p:txBody>
          <a:bodyPr/>
          <a:p>
            <a:r>
              <a:rPr lang="en-US"/>
              <a:t>Click to edit Master title style</a:t>
            </a:r>
            <a:endParaRPr dirty="0" lang="en-US"/>
          </a:p>
        </p:txBody>
      </p:sp>
      <p:sp>
        <p:nvSpPr>
          <p:cNvPr id="1048641" name="Text Placeholder 2"/>
          <p:cNvSpPr>
            <a:spLocks noGrp="1"/>
          </p:cNvSpPr>
          <p:nvPr>
            <p:ph type="body" idx="1"/>
          </p:nvPr>
        </p:nvSpPr>
        <p:spPr>
          <a:xfrm>
            <a:off x="1024128" y="2179636"/>
            <a:ext cx="4754880" cy="822960"/>
          </a:xfrm>
        </p:spPr>
        <p:txBody>
          <a:bodyPr anchor="ctr" lIns="137160" rIns="137160">
            <a:normAutofit/>
          </a:bodyPr>
          <a:lstStyle>
            <a:lvl1pPr indent="0" marL="0">
              <a:spcBef>
                <a:spcPts val="0"/>
              </a:spcBef>
              <a:spcAft>
                <a:spcPts val="0"/>
              </a:spcAft>
              <a:buNone/>
              <a:defRPr baseline="0" b="0" cap="none" sz="2300">
                <a:solidFill>
                  <a:schemeClr val="accent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Content Placeholder 3"/>
          <p:cNvSpPr>
            <a:spLocks noGrp="1"/>
          </p:cNvSpPr>
          <p:nvPr>
            <p:ph sz="half" idx="2"/>
          </p:nvPr>
        </p:nvSpPr>
        <p:spPr>
          <a:xfrm>
            <a:off x="1024128" y="2967788"/>
            <a:ext cx="4754880" cy="33415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3" name="Text Placeholder 4"/>
          <p:cNvSpPr>
            <a:spLocks noGrp="1"/>
          </p:cNvSpPr>
          <p:nvPr>
            <p:ph type="body" sz="quarter" idx="3"/>
          </p:nvPr>
        </p:nvSpPr>
        <p:spPr>
          <a:xfrm>
            <a:off x="5990888" y="2179636"/>
            <a:ext cx="4754880" cy="822960"/>
          </a:xfrm>
        </p:spPr>
        <p:txBody>
          <a:bodyPr anchor="ctr" lIns="137160" rIns="137160">
            <a:normAutofit/>
          </a:bodyPr>
          <a:lstStyle>
            <a:lvl1pPr indent="0" marL="0">
              <a:spcBef>
                <a:spcPts val="0"/>
              </a:spcBef>
              <a:spcAft>
                <a:spcPts val="0"/>
              </a:spcAft>
              <a:buNone/>
              <a:defRPr baseline="0" b="0" cap="none" dirty="0" sz="2300" kern="1200" lang="en-US">
                <a:solidFill>
                  <a:schemeClr val="accent1"/>
                </a:solidFill>
                <a:latin typeface="+mn-lt"/>
                <a:ea typeface="+mn-ea"/>
                <a:cs typeface="+mn-cs"/>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914400" eaLnBrk="1" hangingPunct="1" indent="0" latinLnBrk="0" lvl="0" marL="0" rtl="0">
              <a:lnSpc>
                <a:spcPct val="90000"/>
              </a:lnSpc>
              <a:spcBef>
                <a:spcPts val="1800"/>
              </a:spcBef>
              <a:buNone/>
            </a:pPr>
            <a:r>
              <a:rPr lang="en-US"/>
              <a:t>Click to edit Master text styles</a:t>
            </a:r>
          </a:p>
        </p:txBody>
      </p:sp>
      <p:sp>
        <p:nvSpPr>
          <p:cNvPr id="1048644" name="Content Placeholder 5"/>
          <p:cNvSpPr>
            <a:spLocks noGrp="1"/>
          </p:cNvSpPr>
          <p:nvPr>
            <p:ph sz="quarter" idx="4"/>
          </p:nvPr>
        </p:nvSpPr>
        <p:spPr>
          <a:xfrm>
            <a:off x="5990888" y="2967788"/>
            <a:ext cx="4754880" cy="33415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5" name="Date Placeholder 6"/>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46" name="Footer Placeholder 7"/>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47" name="Slide Number Placeholder 8"/>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dirty="0" lang="en-US"/>
          </a:p>
        </p:txBody>
      </p:sp>
      <p:sp>
        <p:nvSpPr>
          <p:cNvPr id="1048619" name="Date Placeholder 2"/>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20" name="Footer Placeholder 3"/>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21" name="Slide Number Placeholder 4"/>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1" name=""/>
        <p:cNvGrpSpPr/>
        <p:nvPr/>
      </p:nvGrpSpPr>
      <p:grpSpPr>
        <a:xfrm>
          <a:off x="0" y="0"/>
          <a:ext cx="0" cy="0"/>
          <a:chOff x="0" y="0"/>
          <a:chExt cx="0" cy="0"/>
        </a:xfrm>
      </p:grpSpPr>
      <p:sp>
        <p:nvSpPr>
          <p:cNvPr id="1048648" name="Date Placeholder 1"/>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49" name="Footer Placeholder 2"/>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50" name="Slide Number Placeholder 3"/>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 name=""/>
        <p:cNvGrpSpPr/>
        <p:nvPr/>
      </p:nvGrpSpPr>
      <p:grpSpPr>
        <a:xfrm>
          <a:off x="0" y="0"/>
          <a:ext cx="0" cy="0"/>
          <a:chOff x="0" y="0"/>
          <a:chExt cx="0" cy="0"/>
        </a:xfrm>
      </p:grpSpPr>
      <p:sp>
        <p:nvSpPr>
          <p:cNvPr id="1048667"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dirty="0" lang="en-US"/>
          </a:p>
        </p:txBody>
      </p:sp>
      <p:sp>
        <p:nvSpPr>
          <p:cNvPr id="1048668"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3"/>
          <p:cNvSpPr>
            <a:spLocks noGrp="1"/>
          </p:cNvSpPr>
          <p:nvPr>
            <p:ph type="body" sz="half" idx="2"/>
          </p:nvPr>
        </p:nvSpPr>
        <p:spPr>
          <a:xfrm>
            <a:off x="1024128" y="2257506"/>
            <a:ext cx="4389120" cy="3762294"/>
          </a:xfrm>
        </p:spPr>
        <p:txBody>
          <a:bodyPr lIns="91440" rIns="91440">
            <a:normAutofit/>
          </a:bodyPr>
          <a:lstStyle>
            <a:lvl1pPr indent="0" marL="0">
              <a:lnSpc>
                <a:spcPct val="108000"/>
              </a:lnSpc>
              <a:spcBef>
                <a:spcPts val="600"/>
              </a:spcBef>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4"/>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71" name="Footer Placeholder 5"/>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72" name="Slide Number Placeholder 6"/>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8" name=""/>
        <p:cNvGrpSpPr/>
        <p:nvPr/>
      </p:nvGrpSpPr>
      <p:grpSpPr>
        <a:xfrm>
          <a:off x="0" y="0"/>
          <a:ext cx="0" cy="0"/>
          <a:chOff x="0" y="0"/>
          <a:chExt cx="0" cy="0"/>
        </a:xfrm>
      </p:grpSpPr>
      <p:sp>
        <p:nvSpPr>
          <p:cNvPr id="1048627" name="Title 1"/>
          <p:cNvSpPr>
            <a:spLocks noGrp="1"/>
          </p:cNvSpPr>
          <p:nvPr>
            <p:ph type="title"/>
          </p:nvPr>
        </p:nvSpPr>
        <p:spPr>
          <a:xfrm>
            <a:off x="457200" y="4960138"/>
            <a:ext cx="7772400" cy="1463040"/>
          </a:xfrm>
        </p:spPr>
        <p:txBody>
          <a:bodyPr anchor="ctr">
            <a:normAutofit/>
          </a:bodyPr>
          <a:lstStyle>
            <a:lvl1pPr algn="r">
              <a:defRPr baseline="0" sz="5000" spc="200"/>
            </a:lvl1pPr>
          </a:lstStyle>
          <a:p>
            <a:r>
              <a:rPr lang="en-US"/>
              <a:t>Click to edit Master title style</a:t>
            </a:r>
            <a:endParaRPr dirty="0" lang="en-US"/>
          </a:p>
        </p:txBody>
      </p:sp>
      <p:sp>
        <p:nvSpPr>
          <p:cNvPr id="1048628" name="Picture Placeholder 2"/>
          <p:cNvSpPr>
            <a:spLocks noChangeAspect="1" noGrp="1"/>
          </p:cNvSpPr>
          <p:nvPr>
            <p:ph type="pic" idx="1"/>
          </p:nvPr>
        </p:nvSpPr>
        <p:spPr>
          <a:xfrm>
            <a:off x="0" y="-1"/>
            <a:ext cx="12188952" cy="4572000"/>
          </a:xfrm>
          <a:solidFill>
            <a:schemeClr val="accent1">
              <a:lumMod val="60000"/>
              <a:lumOff val="40000"/>
            </a:schemeClr>
          </a:solidFill>
        </p:spPr>
        <p:txBody>
          <a:bodyPr anchor="t" bIns="45720" lIns="457200" rIns="45720" tIns="365760"/>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29" name="Text Placeholder 3"/>
          <p:cNvSpPr>
            <a:spLocks noGrp="1"/>
          </p:cNvSpPr>
          <p:nvPr>
            <p:ph type="body" sz="half" idx="2"/>
          </p:nvPr>
        </p:nvSpPr>
        <p:spPr>
          <a:xfrm>
            <a:off x="8610600" y="4960138"/>
            <a:ext cx="3200400" cy="1463040"/>
          </a:xfrm>
        </p:spPr>
        <p:txBody>
          <a:bodyPr anchor="ctr" lIns="91440" rIns="91440">
            <a:normAutofit/>
          </a:bodyPr>
          <a:lstStyle>
            <a:lvl1pPr indent="0" marL="0">
              <a:lnSpc>
                <a:spcPct val="100000"/>
              </a:lnSpc>
              <a:spcBef>
                <a:spcPts val="0"/>
              </a:spcBef>
              <a:buNone/>
              <a:defRPr sz="1800">
                <a:solidFill>
                  <a:schemeClr val="tx1">
                    <a:lumMod val="95000"/>
                    <a:lumOff val="5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0" name="Date Placeholder 4"/>
          <p:cNvSpPr>
            <a:spLocks noGrp="1"/>
          </p:cNvSpPr>
          <p:nvPr>
            <p:ph type="dt" sz="half" idx="10"/>
          </p:nvPr>
        </p:nvSpPr>
        <p:spPr/>
        <p:txBody>
          <a:bodyPr/>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631" name="Footer Placeholder 5"/>
          <p:cNvSpPr>
            <a:spLocks noGrp="1"/>
          </p:cNvSpPr>
          <p:nvPr>
            <p:ph type="ftr" sz="quarter" idx="11"/>
          </p:nvPr>
        </p:nvSpPr>
        <p:spPr/>
        <p:txBody>
          <a:bodyPr/>
          <a:p>
            <a:pPr algn="ctr"/>
            <a:endParaRPr altLang="en-US" lang="zh-CN">
              <a:latin typeface="Droid Sans" charset="0"/>
              <a:ea typeface="Droid Sans" charset="0"/>
              <a:cs typeface="Times New Roman" charset="0"/>
            </a:endParaRPr>
          </a:p>
        </p:txBody>
      </p:sp>
      <p:sp>
        <p:nvSpPr>
          <p:cNvPr id="1048632" name="Slide Number Placeholder 6"/>
          <p:cNvSpPr>
            <a:spLocks noGrp="1"/>
          </p:cNvSpPr>
          <p:nvPr>
            <p:ph type="sldNum" sz="quarter" idx="12"/>
          </p:nvPr>
        </p:nvSpPr>
        <p:spPr/>
        <p:txBody>
          <a:bodyPr/>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cxnSp>
        <p:nvCxnSpPr>
          <p:cNvPr id="3145731" name="Straight Connector 7"/>
          <p:cNvCxnSpPr>
            <a:cxnSpLocks/>
          </p:cNvCxnSpPr>
          <p:nvPr/>
        </p:nvCxnSpPr>
        <p:spPr>
          <a:xfrm flipV="1">
            <a:off x="8386843" y="5264106"/>
            <a:ext cx="0" cy="914400"/>
          </a:xfrm>
          <a:prstGeom prst="line"/>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1024128" y="585216"/>
            <a:ext cx="9720072" cy="1499616"/>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024128" y="2286000"/>
            <a:ext cx="9720073" cy="4023360"/>
          </a:xfrm>
          <a:prstGeom prst="rect"/>
        </p:spPr>
        <p:txBody>
          <a:bodyPr bIns="45720" lIns="45720" rIns="4572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1024129" y="6470704"/>
            <a:ext cx="2154143" cy="274320"/>
          </a:xfrm>
          <a:prstGeom prst="rect"/>
        </p:spPr>
        <p:txBody>
          <a:bodyPr anchor="ctr" bIns="45720" lIns="91440" rIns="91440" rtlCol="0" tIns="45720" vert="horz"/>
          <a:lstStyle>
            <a:lvl1pPr algn="l">
              <a:defRPr sz="1000">
                <a:solidFill>
                  <a:schemeClr val="tx1">
                    <a:lumMod val="95000"/>
                    <a:lumOff val="5000"/>
                  </a:schemeClr>
                </a:solidFill>
                <a:latin typeface="+mj-lt"/>
              </a:defRPr>
            </a:lvl1pPr>
          </a:lstStyle>
          <a:p>
            <a:pPr algn="l"/>
            <a:fld id="{CAD2D6BD-DE1B-4B5F-8B41-2702339687B9}" type="datetime1">
              <a:rPr altLang="zh-CN" lang="en-US" smtClean="0">
                <a:solidFill>
                  <a:srgbClr val="898989"/>
                </a:solidFill>
                <a:latin typeface="Droid Sans" charset="0"/>
                <a:ea typeface="Droid Sans" charset="0"/>
                <a:cs typeface="Times New Roman" charset="0"/>
              </a:rPr>
              <a:t>4/21/2024</a:t>
            </a:fld>
            <a:endParaRPr altLang="en-US" lang="zh-CN">
              <a:solidFill>
                <a:srgbClr val="898989"/>
              </a:solidFill>
              <a:latin typeface="Droid Sans" charset="0"/>
              <a:ea typeface="Droid Sans" charset="0"/>
              <a:cs typeface="Times New Roman" charset="0"/>
            </a:endParaRPr>
          </a:p>
        </p:txBody>
      </p:sp>
      <p:sp>
        <p:nvSpPr>
          <p:cNvPr id="1048579" name="Footer Placeholder 4"/>
          <p:cNvSpPr>
            <a:spLocks noGrp="1"/>
          </p:cNvSpPr>
          <p:nvPr>
            <p:ph type="ftr" sz="quarter" idx="3"/>
          </p:nvPr>
        </p:nvSpPr>
        <p:spPr>
          <a:xfrm>
            <a:off x="4842932" y="6470704"/>
            <a:ext cx="5901459" cy="274320"/>
          </a:xfrm>
          <a:prstGeom prst="rect"/>
        </p:spPr>
        <p:txBody>
          <a:bodyPr anchor="ctr" bIns="45720" lIns="91440" rIns="91440" rtlCol="0" tIns="45720" vert="horz"/>
          <a:lstStyle>
            <a:lvl1pPr algn="r">
              <a:defRPr baseline="0" cap="all" sz="1000">
                <a:solidFill>
                  <a:schemeClr val="tx1">
                    <a:lumMod val="95000"/>
                    <a:lumOff val="5000"/>
                  </a:schemeClr>
                </a:solidFill>
                <a:latin typeface="+mj-lt"/>
              </a:defRPr>
            </a:lvl1pPr>
          </a:lstStyle>
          <a:p>
            <a:pPr algn="ctr"/>
            <a:endParaRPr altLang="en-US" lang="zh-CN">
              <a:latin typeface="Droid Sans" charset="0"/>
              <a:ea typeface="Droid Sans" charset="0"/>
              <a:cs typeface="Times New Roman" charset="0"/>
            </a:endParaRPr>
          </a:p>
        </p:txBody>
      </p:sp>
      <p:sp>
        <p:nvSpPr>
          <p:cNvPr id="1048580" name="Slide Number Placeholder 5"/>
          <p:cNvSpPr>
            <a:spLocks noGrp="1"/>
          </p:cNvSpPr>
          <p:nvPr>
            <p:ph type="sldNum" sz="quarter" idx="4"/>
          </p:nvPr>
        </p:nvSpPr>
        <p:spPr>
          <a:xfrm>
            <a:off x="10837333" y="6470704"/>
            <a:ext cx="973667" cy="274320"/>
          </a:xfrm>
          <a:prstGeom prst="rect"/>
        </p:spPr>
        <p:txBody>
          <a:bodyPr anchor="ctr" bIns="45720" lIns="91440" rIns="91440" rtlCol="0" tIns="45720" vert="horz"/>
          <a:lstStyle>
            <a:lvl1pPr algn="l">
              <a:defRPr sz="1000">
                <a:solidFill>
                  <a:schemeClr val="tx1">
                    <a:lumMod val="95000"/>
                    <a:lumOff val="5000"/>
                  </a:schemeClr>
                </a:solidFill>
                <a:latin typeface="+mj-lt"/>
              </a:defRPr>
            </a:lvl1pPr>
          </a:lstStyle>
          <a:p>
            <a:pPr algn="r"/>
            <a:fld id="{CAD2D6BD-DE1B-4B5F-8B41-2702339687B9}" type="slidenum">
              <a:rPr altLang="zh-CN" baseline="0" b="0" cap="none" sz="2400" i="0" kern="0" lang="en-US" spc="0" strike="noStrike" u="none" smtClean="0">
                <a:solidFill>
                  <a:srgbClr val="898989"/>
                </a:solidFill>
                <a:latin typeface="Droid Sans" charset="0"/>
                <a:ea typeface="Droid Sans" charset="0"/>
                <a:cs typeface="Lucida Sans" charset="0"/>
              </a:rPr>
              <a:t>‹#›</a:t>
            </a:fld>
            <a:endParaRPr altLang="en-US" lang="zh-CN">
              <a:solidFill>
                <a:srgbClr val="898989"/>
              </a:solidFill>
              <a:latin typeface="Droid Sans" charset="0"/>
              <a:ea typeface="Droid Sans" charset="0"/>
              <a:cs typeface="Times New Roman" charset="0"/>
            </a:endParaRPr>
          </a:p>
        </p:txBody>
      </p:sp>
      <p:cxnSp>
        <p:nvCxnSpPr>
          <p:cNvPr id="3145728" name="Straight Connector 6"/>
          <p:cNvCxnSpPr>
            <a:cxnSpLocks/>
          </p:cNvCxnSpPr>
          <p:nvPr/>
        </p:nvCxnSpPr>
        <p:spPr>
          <a:xfrm flipV="1">
            <a:off x="762000" y="826324"/>
            <a:ext cx="0" cy="914400"/>
          </a:xfrm>
          <a:prstGeom prst="line"/>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eaLnBrk="1" hangingPunct="1" latinLnBrk="0" rtl="0">
        <a:lnSpc>
          <a:spcPct val="80000"/>
        </a:lnSpc>
        <a:spcBef>
          <a:spcPct val="0"/>
        </a:spcBef>
        <a:buNone/>
        <a:defRPr baseline="0" cap="all" sz="5000" kern="1200" spc="100">
          <a:solidFill>
            <a:schemeClr val="tx1">
              <a:lumMod val="95000"/>
              <a:lumOff val="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algn="l" defTabSz="914400" eaLnBrk="1" hangingPunct="1" indent="-137160" latinLnBrk="0" marL="265176" rtl="0">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algn="l" defTabSz="914400" eaLnBrk="1" hangingPunct="1" indent="-137160" latinLnBrk="0" marL="448056" rtl="0">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algn="l" defTabSz="914400" eaLnBrk="1" hangingPunct="1" indent="-137160" latinLnBrk="0" marL="594360" rtl="0">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algn="l" defTabSz="914400" eaLnBrk="1" hangingPunct="1" indent="-137160" latinLnBrk="0" marL="777240" rtl="0">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algn="l" defTabSz="914400" eaLnBrk="1" hangingPunct="1" indent="-137160" latinLnBrk="0" marL="914400" rtl="0">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algn="l" defTabSz="914400" eaLnBrk="1" hangingPunct="1" indent="-137160" latinLnBrk="0" marL="1060704" rtl="0">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algn="l" defTabSz="914400" eaLnBrk="1" hangingPunct="1" indent="-137160" latinLnBrk="0" marL="1216152" rtl="0">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algn="l" defTabSz="914400" eaLnBrk="1" hangingPunct="1" indent="-137160" latinLnBrk="0" marL="1362456" rtl="0">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5" name=""/>
        <p:cNvGrpSpPr/>
        <p:nvPr/>
      </p:nvGrpSpPr>
      <p:grpSpPr>
        <a:xfrm>
          <a:off x="0" y="0"/>
          <a:ext cx="0" cy="0"/>
          <a:chOff x="0" y="0"/>
          <a:chExt cx="0" cy="0"/>
        </a:xfrm>
      </p:grpSpPr>
      <p:sp>
        <p:nvSpPr>
          <p:cNvPr id="1048586" name="矩形"/>
          <p:cNvSpPr/>
          <p:nvPr/>
        </p:nvSpPr>
        <p:spPr>
          <a:xfrm>
            <a:off x="4137405" y="2185924"/>
            <a:ext cx="3586479" cy="556259"/>
          </a:xfrm>
          <a:prstGeom prst="rect"/>
          <a:noFill/>
          <a:ln w="12700" cap="flat" cmpd="sng">
            <a:noFill/>
            <a:prstDash val="solid"/>
            <a:miter/>
          </a:ln>
        </p:spPr>
        <p:txBody>
          <a:bodyPr anchor="t" anchorCtr="0" bIns="0" lIns="0" rIns="0" tIns="13334" vert="horz" wrap="square">
            <a:prstTxWarp prst="textNoShape"/>
            <a:spAutoFit/>
          </a:bodyPr>
          <a:p>
            <a:pPr algn="l" indent="0" marL="0">
              <a:lnSpc>
                <a:spcPct val="100000"/>
              </a:lnSpc>
              <a:spcBef>
                <a:spcPts val="104"/>
              </a:spcBef>
              <a:spcAft>
                <a:spcPts val="0"/>
              </a:spcAft>
              <a:buNone/>
            </a:pPr>
            <a:r>
              <a:rPr altLang="zh-CN" baseline="0" b="1" cap="none" dirty="0" sz="3600" i="0" kern="0" lang="en-US" spc="0" strike="noStrike" u="none">
                <a:solidFill>
                  <a:srgbClr val="3B63D2"/>
                </a:solidFill>
                <a:latin typeface="Arial" charset="0"/>
                <a:ea typeface="Droid Sans" charset="0"/>
                <a:cs typeface="Arial" charset="0"/>
              </a:rPr>
              <a:t>FAKE NEWS </a:t>
            </a:r>
            <a:endParaRPr altLang="en-US" baseline="0" b="1" cap="none" dirty="0" sz="3600" i="0" kern="0" lang="zh-CN" spc="0" strike="noStrike" u="none">
              <a:solidFill>
                <a:srgbClr val="3B63D2"/>
              </a:solidFill>
              <a:latin typeface="Arial" charset="0"/>
              <a:ea typeface="Droid Sans" charset="0"/>
              <a:cs typeface="Arial" charset="0"/>
            </a:endParaRPr>
          </a:p>
        </p:txBody>
      </p:sp>
      <p:sp>
        <p:nvSpPr>
          <p:cNvPr id="1048587" name="文本框"/>
          <p:cNvSpPr>
            <a:spLocks noGrp="1"/>
          </p:cNvSpPr>
          <p:nvPr>
            <p:ph type="title"/>
          </p:nvPr>
        </p:nvSpPr>
        <p:spPr>
          <a:xfrm>
            <a:off x="3867150" y="1049655"/>
            <a:ext cx="4326890"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0" strike="noStrike" u="none">
                <a:solidFill>
                  <a:srgbClr val="1382AC"/>
                </a:solidFill>
                <a:latin typeface="Arial" charset="0"/>
                <a:ea typeface="宋体" charset="0"/>
                <a:cs typeface="Arial" charset="0"/>
              </a:rPr>
              <a:t>CAP</a:t>
            </a:r>
            <a:r>
              <a:rPr altLang="zh-CN" baseline="0" b="1" cap="none" sz="3200" i="0" kern="0" lang="en-US" spc="35" strike="noStrike" u="none">
                <a:solidFill>
                  <a:srgbClr val="1382AC"/>
                </a:solidFill>
                <a:latin typeface="Arial" charset="0"/>
                <a:ea typeface="宋体" charset="0"/>
                <a:cs typeface="Arial" charset="0"/>
              </a:rPr>
              <a:t>S</a:t>
            </a:r>
            <a:r>
              <a:rPr altLang="zh-CN" baseline="0" b="1" cap="none" sz="3200" i="0" kern="0" lang="en-US" spc="-10" strike="noStrike" u="none">
                <a:solidFill>
                  <a:srgbClr val="1382AC"/>
                </a:solidFill>
                <a:latin typeface="Arial" charset="0"/>
                <a:ea typeface="宋体" charset="0"/>
                <a:cs typeface="Arial" charset="0"/>
              </a:rPr>
              <a:t>T</a:t>
            </a:r>
            <a:r>
              <a:rPr altLang="zh-CN" baseline="0" b="1" cap="none" sz="3200" i="0" kern="0" lang="en-US" spc="-20" strike="noStrike" u="none">
                <a:solidFill>
                  <a:srgbClr val="1382AC"/>
                </a:solidFill>
                <a:latin typeface="Arial" charset="0"/>
                <a:ea typeface="宋体" charset="0"/>
                <a:cs typeface="Arial" charset="0"/>
              </a:rPr>
              <a:t>O</a:t>
            </a:r>
            <a:r>
              <a:rPr altLang="zh-CN" baseline="0" b="1" cap="none" sz="3200" i="0" kern="0" lang="en-US" spc="20" strike="noStrike" u="none">
                <a:solidFill>
                  <a:srgbClr val="1382AC"/>
                </a:solidFill>
                <a:latin typeface="Arial" charset="0"/>
                <a:ea typeface="宋体" charset="0"/>
                <a:cs typeface="Arial" charset="0"/>
              </a:rPr>
              <a:t>NE</a:t>
            </a:r>
            <a:r>
              <a:rPr altLang="zh-CN" baseline="0" b="1" cap="none" sz="3200" i="0" kern="0" lang="en-US" spc="-200" strike="noStrike" u="none">
                <a:solidFill>
                  <a:srgbClr val="1382AC"/>
                </a:solidFill>
                <a:latin typeface="Arial" charset="0"/>
                <a:ea typeface="宋体" charset="0"/>
                <a:cs typeface="Arial" charset="0"/>
              </a:rPr>
              <a:t> </a:t>
            </a:r>
            <a:r>
              <a:rPr altLang="zh-CN" baseline="0" b="1" cap="none" sz="3200" i="0" kern="0" lang="en-US" spc="35" strike="noStrike" u="none">
                <a:solidFill>
                  <a:srgbClr val="1382AC"/>
                </a:solidFill>
                <a:latin typeface="Arial" charset="0"/>
                <a:ea typeface="宋体" charset="0"/>
                <a:cs typeface="Arial" charset="0"/>
              </a:rPr>
              <a:t>P</a:t>
            </a:r>
            <a:r>
              <a:rPr altLang="zh-CN" baseline="0" b="1" cap="none" sz="3200" i="0" kern="0" lang="en-US" spc="20" strike="noStrike" u="none">
                <a:solidFill>
                  <a:srgbClr val="1382AC"/>
                </a:solidFill>
                <a:latin typeface="Arial" charset="0"/>
                <a:ea typeface="宋体" charset="0"/>
                <a:cs typeface="Arial" charset="0"/>
              </a:rPr>
              <a:t>R</a:t>
            </a:r>
            <a:r>
              <a:rPr altLang="zh-CN" baseline="0" b="1" cap="none" sz="3200" i="0" kern="0" lang="en-US" spc="-20" strike="noStrike" u="none">
                <a:solidFill>
                  <a:srgbClr val="1382AC"/>
                </a:solidFill>
                <a:latin typeface="Arial" charset="0"/>
                <a:ea typeface="宋体" charset="0"/>
                <a:cs typeface="Arial" charset="0"/>
              </a:rPr>
              <a:t>O</a:t>
            </a:r>
            <a:r>
              <a:rPr altLang="zh-CN" baseline="0" b="1" cap="none" sz="3200" i="0" kern="0" lang="en-US" spc="15" strike="noStrike" u="none">
                <a:solidFill>
                  <a:srgbClr val="1382AC"/>
                </a:solidFill>
                <a:latin typeface="Arial" charset="0"/>
                <a:ea typeface="宋体" charset="0"/>
                <a:cs typeface="Arial" charset="0"/>
              </a:rPr>
              <a:t>J</a:t>
            </a:r>
            <a:r>
              <a:rPr altLang="zh-CN" baseline="0" b="1" cap="none" sz="3200" i="0" kern="0" lang="en-US" spc="40" strike="noStrike" u="none">
                <a:solidFill>
                  <a:srgbClr val="1382AC"/>
                </a:solidFill>
                <a:latin typeface="Arial" charset="0"/>
                <a:ea typeface="宋体" charset="0"/>
                <a:cs typeface="Arial" charset="0"/>
              </a:rPr>
              <a:t>E</a:t>
            </a:r>
            <a:r>
              <a:rPr altLang="zh-CN" baseline="0" b="1" cap="none" sz="3200" i="0" kern="0" lang="en-US" spc="20" strike="noStrike" u="none">
                <a:solidFill>
                  <a:srgbClr val="1382AC"/>
                </a:solidFill>
                <a:latin typeface="Arial" charset="0"/>
                <a:ea typeface="宋体" charset="0"/>
                <a:cs typeface="Arial" charset="0"/>
              </a:rPr>
              <a:t>CT</a:t>
            </a:r>
            <a:endParaRPr altLang="en-US" baseline="0" b="1" cap="none" sz="3200" i="0" kern="0" lang="zh-CN" spc="0" strike="noStrike" u="none">
              <a:solidFill>
                <a:srgbClr val="001F5F"/>
              </a:solidFill>
              <a:latin typeface="Arial" charset="0"/>
              <a:ea typeface="宋体" charset="0"/>
              <a:cs typeface="Arial" charset="0"/>
            </a:endParaRPr>
          </a:p>
        </p:txBody>
      </p:sp>
      <p:sp>
        <p:nvSpPr>
          <p:cNvPr id="1048588" name="矩形"/>
          <p:cNvSpPr/>
          <p:nvPr/>
        </p:nvSpPr>
        <p:spPr>
          <a:xfrm>
            <a:off x="767260" y="3376167"/>
            <a:ext cx="11296650" cy="2748916"/>
          </a:xfrm>
          <a:prstGeom prst="rect"/>
          <a:solidFill>
            <a:srgbClr val="465258"/>
          </a:solid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endParaRPr altLang="zh-CN" baseline="0" b="0" cap="none" dirty="0" sz="2200" i="0" kern="0" lang="en-US" spc="0" strike="noStrike" u="none">
              <a:solidFill>
                <a:schemeClr val="tx1"/>
              </a:solidFill>
              <a:latin typeface="Times New Roman" charset="0"/>
              <a:ea typeface="Droid Sans" charset="0"/>
              <a:cs typeface="Times New Roman" charset="0"/>
            </a:endParaRPr>
          </a:p>
          <a:p>
            <a:pPr algn="l" indent="0" marL="0">
              <a:lnSpc>
                <a:spcPct val="100000"/>
              </a:lnSpc>
              <a:spcBef>
                <a:spcPts val="0"/>
              </a:spcBef>
              <a:spcAft>
                <a:spcPts val="0"/>
              </a:spcAft>
              <a:buNone/>
            </a:pPr>
            <a:endParaRPr altLang="zh-CN" baseline="0" b="0" cap="none" dirty="0" sz="2200" i="0" kern="0" lang="en-US" spc="0" strike="noStrike" u="none">
              <a:solidFill>
                <a:schemeClr val="tx1"/>
              </a:solidFill>
              <a:latin typeface="Times New Roman" charset="0"/>
              <a:ea typeface="Droid Sans" charset="0"/>
              <a:cs typeface="Times New Roman" charset="0"/>
            </a:endParaRPr>
          </a:p>
          <a:p>
            <a:pPr algn="l" indent="0" marL="0">
              <a:lnSpc>
                <a:spcPct val="100000"/>
              </a:lnSpc>
              <a:spcBef>
                <a:spcPts val="0"/>
              </a:spcBef>
              <a:spcAft>
                <a:spcPts val="0"/>
              </a:spcAft>
              <a:buNone/>
            </a:pPr>
            <a:endParaRPr altLang="zh-CN" baseline="0" b="0" cap="none" dirty="0" sz="2200" i="0" kern="0" lang="en-US" spc="0" strike="noStrike" u="none">
              <a:solidFill>
                <a:schemeClr val="tx1"/>
              </a:solidFill>
              <a:latin typeface="Times New Roman" charset="0"/>
              <a:ea typeface="Droid Sans" charset="0"/>
              <a:cs typeface="Times New Roman" charset="0"/>
            </a:endParaRPr>
          </a:p>
          <a:p>
            <a:pPr algn="l" indent="0" marL="0">
              <a:lnSpc>
                <a:spcPct val="100000"/>
              </a:lnSpc>
              <a:spcBef>
                <a:spcPts val="0"/>
              </a:spcBef>
              <a:spcAft>
                <a:spcPts val="0"/>
              </a:spcAft>
              <a:buNone/>
            </a:pPr>
            <a:endParaRPr altLang="zh-CN" baseline="0" b="0" cap="none" dirty="0" sz="2200" i="0" kern="0" lang="en-US" spc="0" strike="noStrike" u="none">
              <a:solidFill>
                <a:schemeClr val="tx1"/>
              </a:solidFill>
              <a:latin typeface="Times New Roman" charset="0"/>
              <a:ea typeface="Droid Sans" charset="0"/>
              <a:cs typeface="Times New Roman" charset="0"/>
            </a:endParaRPr>
          </a:p>
          <a:p>
            <a:pPr algn="l" indent="0" marL="0">
              <a:lnSpc>
                <a:spcPct val="100000"/>
              </a:lnSpc>
              <a:spcBef>
                <a:spcPts val="45"/>
              </a:spcBef>
              <a:spcAft>
                <a:spcPts val="0"/>
              </a:spcAft>
              <a:buNone/>
            </a:pPr>
            <a:endParaRPr altLang="zh-CN" baseline="0" b="0" cap="none" dirty="0" sz="1750" i="0" kern="0" lang="en-US" spc="0" strike="noStrike" u="none">
              <a:solidFill>
                <a:schemeClr val="tx1"/>
              </a:solidFill>
              <a:latin typeface="Times New Roman" charset="0"/>
              <a:ea typeface="Droid Sans" charset="0"/>
              <a:cs typeface="Times New Roman" charset="0"/>
            </a:endParaRPr>
          </a:p>
          <a:p>
            <a:pPr algn="l" indent="0" marL="2763520">
              <a:lnSpc>
                <a:spcPct val="100000"/>
              </a:lnSpc>
              <a:spcBef>
                <a:spcPts val="0"/>
              </a:spcBef>
              <a:spcAft>
                <a:spcPts val="0"/>
              </a:spcAft>
              <a:buNone/>
            </a:pPr>
            <a:r>
              <a:rPr altLang="zh-CN" baseline="0" b="1" cap="none" dirty="0" sz="2000" i="0" kern="0" lang="en-US" spc="15" strike="noStrike" u="none">
                <a:solidFill>
                  <a:srgbClr val="1382AC"/>
                </a:solidFill>
                <a:latin typeface="Arial" charset="0"/>
                <a:ea typeface="Droid Sans" charset="0"/>
                <a:cs typeface="Arial" charset="0"/>
              </a:rPr>
              <a:t>P</a:t>
            </a:r>
            <a:r>
              <a:rPr altLang="zh-CN" baseline="0" b="1" cap="none" dirty="0" sz="2000" i="0" kern="0" lang="en-US" spc="40" strike="noStrike" u="none">
                <a:solidFill>
                  <a:srgbClr val="1382AC"/>
                </a:solidFill>
                <a:latin typeface="Arial" charset="0"/>
                <a:ea typeface="Droid Sans" charset="0"/>
                <a:cs typeface="Arial" charset="0"/>
              </a:rPr>
              <a:t>r</a:t>
            </a:r>
            <a:r>
              <a:rPr altLang="zh-CN" baseline="0" b="1" cap="none" dirty="0" sz="2000" i="0" kern="0" lang="en-US" spc="15" strike="noStrike" u="none">
                <a:solidFill>
                  <a:srgbClr val="1382AC"/>
                </a:solidFill>
                <a:latin typeface="Arial" charset="0"/>
                <a:ea typeface="Droid Sans" charset="0"/>
                <a:cs typeface="Arial" charset="0"/>
              </a:rPr>
              <a:t>es</a:t>
            </a:r>
            <a:r>
              <a:rPr altLang="zh-CN" baseline="0" b="1" cap="none" dirty="0" sz="2000" i="0" kern="0" lang="en-US" spc="5" strike="noStrike" u="none">
                <a:solidFill>
                  <a:srgbClr val="1382AC"/>
                </a:solidFill>
                <a:latin typeface="Arial" charset="0"/>
                <a:ea typeface="Droid Sans" charset="0"/>
                <a:cs typeface="Arial" charset="0"/>
              </a:rPr>
              <a:t>e</a:t>
            </a:r>
            <a:r>
              <a:rPr altLang="zh-CN" baseline="0" b="1" cap="none" dirty="0" sz="2000" i="0" kern="0" lang="en-US" spc="45" strike="noStrike" u="none">
                <a:solidFill>
                  <a:srgbClr val="1382AC"/>
                </a:solidFill>
                <a:latin typeface="Arial" charset="0"/>
                <a:ea typeface="Droid Sans" charset="0"/>
                <a:cs typeface="Arial" charset="0"/>
              </a:rPr>
              <a:t>n</a:t>
            </a:r>
            <a:r>
              <a:rPr altLang="zh-CN" baseline="0" b="1" cap="none" dirty="0" sz="2000" i="0" kern="0" lang="en-US" spc="10" strike="noStrike" u="none">
                <a:solidFill>
                  <a:srgbClr val="1382AC"/>
                </a:solidFill>
                <a:latin typeface="Arial" charset="0"/>
                <a:ea typeface="Droid Sans" charset="0"/>
                <a:cs typeface="Arial" charset="0"/>
              </a:rPr>
              <a:t>ted</a:t>
            </a:r>
            <a:r>
              <a:rPr altLang="zh-CN" baseline="0" b="1" cap="none" dirty="0" sz="2000" i="0" kern="0" lang="en-US" spc="-150" strike="noStrike" u="none">
                <a:solidFill>
                  <a:srgbClr val="1382AC"/>
                </a:solidFill>
                <a:latin typeface="Arial" charset="0"/>
                <a:ea typeface="Droid Sans" charset="0"/>
                <a:cs typeface="Arial" charset="0"/>
              </a:rPr>
              <a:t> </a:t>
            </a:r>
            <a:r>
              <a:rPr altLang="zh-CN" baseline="0" b="1" cap="none" dirty="0" sz="2000" i="0" kern="0" lang="en-US" spc="45" strike="noStrike" u="none">
                <a:solidFill>
                  <a:srgbClr val="1382AC"/>
                </a:solidFill>
                <a:latin typeface="Arial" charset="0"/>
                <a:ea typeface="Droid Sans" charset="0"/>
                <a:cs typeface="Arial" charset="0"/>
              </a:rPr>
              <a:t>B</a:t>
            </a:r>
            <a:r>
              <a:rPr altLang="zh-CN" baseline="0" b="1" cap="none" dirty="0" sz="2000" i="0" kern="0" lang="en-US" spc="10" strike="noStrike" u="none">
                <a:solidFill>
                  <a:srgbClr val="1382AC"/>
                </a:solidFill>
                <a:latin typeface="Arial" charset="0"/>
                <a:ea typeface="Droid Sans" charset="0"/>
                <a:cs typeface="Arial" charset="0"/>
              </a:rPr>
              <a:t>y:</a:t>
            </a:r>
            <a:endParaRPr altLang="zh-CN" baseline="0" b="0" cap="none" dirty="0" sz="2000" i="0" kern="0" lang="en-US" spc="0" strike="noStrike" u="none">
              <a:solidFill>
                <a:schemeClr val="tx1"/>
              </a:solidFill>
              <a:latin typeface="Arial" charset="0"/>
              <a:ea typeface="Droid Sans" charset="0"/>
              <a:cs typeface="Arial" charset="0"/>
            </a:endParaRPr>
          </a:p>
          <a:p>
            <a:pPr algn="l" indent="0" marL="2763520">
              <a:lnSpc>
                <a:spcPct val="100000"/>
              </a:lnSpc>
              <a:spcBef>
                <a:spcPts val="0"/>
              </a:spcBef>
              <a:spcAft>
                <a:spcPts val="0"/>
              </a:spcAft>
              <a:buNone/>
            </a:pPr>
            <a:r>
              <a:rPr altLang="zh-CN" baseline="0" b="1" cap="none" dirty="0" sz="2000" i="0" kern="0" lang="en-US" spc="10" strike="noStrike" u="none">
                <a:solidFill>
                  <a:srgbClr val="1382AC"/>
                </a:solidFill>
                <a:latin typeface="Arial" charset="0"/>
                <a:ea typeface="Droid Sans" charset="0"/>
                <a:cs typeface="Arial" charset="0"/>
              </a:rPr>
              <a:t>1.</a:t>
            </a:r>
            <a:r>
              <a:rPr altLang="zh-CN" baseline="0" b="1" cap="none" dirty="0" sz="2000" i="0" kern="0" lang="en-US" spc="-75" strike="noStrike" u="none">
                <a:solidFill>
                  <a:srgbClr val="1382AC"/>
                </a:solidFill>
                <a:latin typeface="Arial" charset="0"/>
                <a:ea typeface="Droid Sans" charset="0"/>
                <a:cs typeface="Arial" charset="0"/>
              </a:rPr>
              <a:t> </a:t>
            </a:r>
            <a:r>
              <a:rPr altLang="zh-CN" baseline="0" b="1" cap="none" dirty="0" sz="2000" i="0" kern="0" lang="en-US" spc="10" strike="noStrike" u="none">
                <a:solidFill>
                  <a:srgbClr val="1382AC"/>
                </a:solidFill>
                <a:latin typeface="Arial" charset="0"/>
                <a:ea typeface="Droid Sans" charset="0"/>
                <a:cs typeface="Arial" charset="0"/>
              </a:rPr>
              <a:t>St</a:t>
            </a:r>
            <a:r>
              <a:rPr altLang="zh-CN" baseline="0" b="1" cap="none" dirty="0" sz="2000" i="0" kern="0" lang="en-US" spc="45" strike="noStrike" u="none">
                <a:solidFill>
                  <a:srgbClr val="1382AC"/>
                </a:solidFill>
                <a:latin typeface="Arial" charset="0"/>
                <a:ea typeface="Droid Sans" charset="0"/>
                <a:cs typeface="Arial" charset="0"/>
              </a:rPr>
              <a:t>ud</a:t>
            </a:r>
            <a:r>
              <a:rPr altLang="zh-CN" baseline="0" b="1" cap="none" dirty="0" sz="2000" i="0" kern="0" lang="en-US" spc="15" strike="noStrike" u="none">
                <a:solidFill>
                  <a:srgbClr val="1382AC"/>
                </a:solidFill>
                <a:latin typeface="Arial" charset="0"/>
                <a:ea typeface="Droid Sans" charset="0"/>
                <a:cs typeface="Arial" charset="0"/>
              </a:rPr>
              <a:t>e</a:t>
            </a:r>
            <a:r>
              <a:rPr altLang="zh-CN" baseline="0" b="1" cap="none" dirty="0" sz="2000" i="0" kern="0" lang="en-US" spc="45" strike="noStrike" u="none">
                <a:solidFill>
                  <a:srgbClr val="1382AC"/>
                </a:solidFill>
                <a:latin typeface="Arial" charset="0"/>
                <a:ea typeface="Droid Sans" charset="0"/>
                <a:cs typeface="Arial" charset="0"/>
              </a:rPr>
              <a:t>n</a:t>
            </a:r>
            <a:r>
              <a:rPr altLang="zh-CN" baseline="0" b="1" cap="none" dirty="0" sz="2000" i="0" kern="0" lang="en-US" spc="5" strike="noStrike" u="none">
                <a:solidFill>
                  <a:srgbClr val="1382AC"/>
                </a:solidFill>
                <a:latin typeface="Arial" charset="0"/>
                <a:ea typeface="Droid Sans" charset="0"/>
                <a:cs typeface="Arial" charset="0"/>
              </a:rPr>
              <a:t>t</a:t>
            </a:r>
            <a:r>
              <a:rPr altLang="zh-CN" baseline="0" b="1" cap="none" dirty="0" sz="2000" i="0" kern="0" lang="en-US" spc="-185" strike="noStrike" u="none">
                <a:solidFill>
                  <a:srgbClr val="1382AC"/>
                </a:solidFill>
                <a:latin typeface="Arial" charset="0"/>
                <a:ea typeface="Droid Sans" charset="0"/>
                <a:cs typeface="Arial" charset="0"/>
              </a:rPr>
              <a:t> </a:t>
            </a:r>
            <a:r>
              <a:rPr altLang="zh-CN" baseline="0" b="1" cap="none" dirty="0" sz="2000" i="0" kern="0" lang="en-US" spc="45" strike="noStrike" u="none">
                <a:solidFill>
                  <a:srgbClr val="1382AC"/>
                </a:solidFill>
                <a:latin typeface="Arial" charset="0"/>
                <a:ea typeface="Droid Sans" charset="0"/>
                <a:cs typeface="Arial" charset="0"/>
              </a:rPr>
              <a:t>N</a:t>
            </a:r>
            <a:r>
              <a:rPr altLang="zh-CN" baseline="0" b="1" cap="none" dirty="0" sz="2000" i="0" kern="0" lang="en-US" spc="15" strike="noStrike" u="none">
                <a:solidFill>
                  <a:srgbClr val="1382AC"/>
                </a:solidFill>
                <a:latin typeface="Arial" charset="0"/>
                <a:ea typeface="Droid Sans" charset="0"/>
                <a:cs typeface="Arial" charset="0"/>
              </a:rPr>
              <a:t>a</a:t>
            </a:r>
            <a:r>
              <a:rPr altLang="zh-CN" baseline="0" b="1" cap="none" dirty="0" sz="2000" i="0" kern="0" lang="en-US" spc="160" strike="noStrike" u="none">
                <a:solidFill>
                  <a:srgbClr val="1382AC"/>
                </a:solidFill>
                <a:latin typeface="Arial" charset="0"/>
                <a:ea typeface="Droid Sans" charset="0"/>
                <a:cs typeface="Arial" charset="0"/>
              </a:rPr>
              <a:t>m</a:t>
            </a:r>
            <a:r>
              <a:rPr altLang="zh-CN" baseline="0" b="1" cap="none" dirty="0" sz="2000" i="0" kern="0" lang="en-US" spc="30" strike="noStrike" u="none">
                <a:solidFill>
                  <a:srgbClr val="1382AC"/>
                </a:solidFill>
                <a:latin typeface="Arial" charset="0"/>
                <a:ea typeface="Droid Sans" charset="0"/>
                <a:cs typeface="Arial" charset="0"/>
              </a:rPr>
              <a:t>e</a:t>
            </a:r>
            <a:r>
              <a:rPr altLang="zh-CN" baseline="0" b="1" cap="none" dirty="0" sz="2000" i="0" kern="0" lang="en-US" spc="0" strike="noStrike" u="none">
                <a:solidFill>
                  <a:srgbClr val="1382AC"/>
                </a:solidFill>
                <a:latin typeface="Arial" charset="0"/>
                <a:ea typeface="Droid Sans" charset="0"/>
                <a:cs typeface="Arial" charset="0"/>
              </a:rPr>
              <a:t>-  </a:t>
            </a:r>
            <a:r>
              <a:rPr altLang="zh-CN" baseline="0" b="1" cap="none" dirty="0" sz="2000" i="0" kern="0" lang="en-US" spc="0" strike="noStrike" u="none">
                <a:solidFill>
                  <a:srgbClr val="1382AC"/>
                </a:solidFill>
                <a:latin typeface="Arial" charset="0"/>
                <a:ea typeface="Droid Sans" charset="0"/>
                <a:cs typeface="Arial" charset="0"/>
              </a:rPr>
              <a:t>L</a:t>
            </a:r>
            <a:r>
              <a:rPr altLang="zh-CN" baseline="0" b="1" cap="none" dirty="0" sz="2000" i="0" kern="0" lang="en-US" spc="0" strike="noStrike" u="none">
                <a:solidFill>
                  <a:srgbClr val="1382AC"/>
                </a:solidFill>
                <a:latin typeface="Arial" charset="0"/>
                <a:ea typeface="Droid Sans" charset="0"/>
                <a:cs typeface="Arial" charset="0"/>
              </a:rPr>
              <a:t>o</a:t>
            </a:r>
            <a:r>
              <a:rPr altLang="zh-CN" baseline="0" b="1" cap="none" dirty="0" sz="2000" i="0" kern="0" lang="en-US" spc="0" strike="noStrike" u="none">
                <a:solidFill>
                  <a:srgbClr val="1382AC"/>
                </a:solidFill>
                <a:latin typeface="Arial" charset="0"/>
                <a:ea typeface="Droid Sans" charset="0"/>
                <a:cs typeface="Arial" charset="0"/>
              </a:rPr>
              <a:t>k</a:t>
            </a:r>
            <a:r>
              <a:rPr altLang="zh-CN" baseline="0" b="1" cap="none" dirty="0" sz="2000" i="0" kern="0" lang="en-US" spc="0" strike="noStrike" u="none">
                <a:solidFill>
                  <a:srgbClr val="1382AC"/>
                </a:solidFill>
                <a:latin typeface="Arial" charset="0"/>
                <a:ea typeface="Droid Sans" charset="0"/>
                <a:cs typeface="Arial" charset="0"/>
              </a:rPr>
              <a:t>e</a:t>
            </a:r>
            <a:r>
              <a:rPr altLang="zh-CN" baseline="0" b="1" cap="none" dirty="0" sz="2000" i="0" kern="0" lang="en-US" spc="0" strike="noStrike" u="none">
                <a:solidFill>
                  <a:srgbClr val="1382AC"/>
                </a:solidFill>
                <a:latin typeface="Arial" charset="0"/>
                <a:ea typeface="Droid Sans" charset="0"/>
                <a:cs typeface="Arial" charset="0"/>
              </a:rPr>
              <a:t>s</a:t>
            </a:r>
            <a:r>
              <a:rPr altLang="zh-CN" baseline="0" b="1" cap="none" dirty="0" sz="2000" i="0" kern="0" lang="en-US" spc="0" strike="noStrike" u="none">
                <a:solidFill>
                  <a:srgbClr val="1382AC"/>
                </a:solidFill>
                <a:latin typeface="Arial" charset="0"/>
                <a:ea typeface="Droid Sans" charset="0"/>
                <a:cs typeface="Arial" charset="0"/>
              </a:rPr>
              <a:t>h</a:t>
            </a:r>
            <a:r>
              <a:rPr altLang="zh-CN" baseline="0" b="1" cap="none" dirty="0" sz="2000" i="0" kern="0" lang="en-US" spc="0" strike="noStrike" u="none">
                <a:solidFill>
                  <a:srgbClr val="1382AC"/>
                </a:solidFill>
                <a:latin typeface="Arial" charset="0"/>
                <a:ea typeface="Droid Sans" charset="0"/>
                <a:cs typeface="Arial" charset="0"/>
              </a:rPr>
              <a:t> </a:t>
            </a:r>
            <a:r>
              <a:rPr altLang="zh-CN" baseline="0" b="1" cap="none" dirty="0" sz="2000" i="0" kern="0" lang="en-US" spc="0" strike="noStrike" u="none">
                <a:solidFill>
                  <a:srgbClr val="1382AC"/>
                </a:solidFill>
                <a:latin typeface="Arial" charset="0"/>
                <a:ea typeface="Droid Sans" charset="0"/>
                <a:cs typeface="Arial" charset="0"/>
              </a:rPr>
              <a:t>S</a:t>
            </a:r>
            <a:endParaRPr altLang="zh-CN" baseline="0" b="1" cap="none" dirty="0" sz="2000" i="0" kern="0" lang="en-US" spc="0" strike="noStrike" u="none">
              <a:solidFill>
                <a:srgbClr val="1382AC"/>
              </a:solidFill>
              <a:latin typeface="Arial" charset="0"/>
              <a:ea typeface="Droid Sans" charset="0"/>
              <a:cs typeface="Arial" charset="0"/>
            </a:endParaRPr>
          </a:p>
          <a:p>
            <a:pPr algn="l" indent="0" marL="2763520">
              <a:lnSpc>
                <a:spcPct val="100000"/>
              </a:lnSpc>
              <a:spcBef>
                <a:spcPts val="0"/>
              </a:spcBef>
              <a:spcAft>
                <a:spcPts val="0"/>
              </a:spcAft>
              <a:buNone/>
            </a:pPr>
            <a:r>
              <a:rPr altLang="zh-CN" baseline="0" b="1" cap="none" dirty="0" sz="2000" i="0" kern="0" lang="en-US" spc="-25" strike="noStrike" u="none">
                <a:solidFill>
                  <a:srgbClr val="1382AC"/>
                </a:solidFill>
                <a:latin typeface="Arial" charset="0"/>
                <a:ea typeface="Droid Sans" charset="0"/>
                <a:cs typeface="Arial" charset="0"/>
              </a:rPr>
              <a:t>2.Co</a:t>
            </a:r>
            <a:r>
              <a:rPr altLang="zh-CN" baseline="0" b="1" cap="none" dirty="0" sz="2000" i="0" kern="0" lang="en-US" spc="35" strike="noStrike" u="none">
                <a:solidFill>
                  <a:srgbClr val="1382AC"/>
                </a:solidFill>
                <a:latin typeface="Arial" charset="0"/>
                <a:ea typeface="Droid Sans" charset="0"/>
                <a:cs typeface="Arial" charset="0"/>
              </a:rPr>
              <a:t>l</a:t>
            </a:r>
            <a:r>
              <a:rPr altLang="zh-CN" baseline="0" b="1" cap="none" dirty="0" sz="2000" i="0" kern="0" lang="en-US" spc="-35" strike="noStrike" u="none">
                <a:solidFill>
                  <a:srgbClr val="1382AC"/>
                </a:solidFill>
                <a:latin typeface="Arial" charset="0"/>
                <a:ea typeface="Droid Sans" charset="0"/>
                <a:cs typeface="Arial" charset="0"/>
              </a:rPr>
              <a:t>l</a:t>
            </a:r>
            <a:r>
              <a:rPr altLang="zh-CN" baseline="0" b="1" cap="none" dirty="0" sz="2000" i="0" kern="0" lang="en-US" spc="15" strike="noStrike" u="none">
                <a:solidFill>
                  <a:srgbClr val="1382AC"/>
                </a:solidFill>
                <a:latin typeface="Arial" charset="0"/>
                <a:ea typeface="Droid Sans" charset="0"/>
                <a:cs typeface="Arial" charset="0"/>
              </a:rPr>
              <a:t>e</a:t>
            </a:r>
            <a:r>
              <a:rPr altLang="zh-CN" baseline="0" b="1" cap="none" dirty="0" sz="2000" i="0" kern="0" lang="en-US" spc="-30" strike="noStrike" u="none">
                <a:solidFill>
                  <a:srgbClr val="1382AC"/>
                </a:solidFill>
                <a:latin typeface="Arial" charset="0"/>
                <a:ea typeface="Droid Sans" charset="0"/>
                <a:cs typeface="Arial" charset="0"/>
              </a:rPr>
              <a:t>g</a:t>
            </a:r>
            <a:r>
              <a:rPr altLang="zh-CN" baseline="0" b="1" cap="none" dirty="0" sz="2000" i="0" kern="0" lang="en-US" spc="15" strike="noStrike" u="none">
                <a:solidFill>
                  <a:srgbClr val="1382AC"/>
                </a:solidFill>
                <a:latin typeface="Arial" charset="0"/>
                <a:ea typeface="Droid Sans" charset="0"/>
                <a:cs typeface="Arial" charset="0"/>
              </a:rPr>
              <a:t>e</a:t>
            </a:r>
            <a:r>
              <a:rPr altLang="zh-CN" baseline="0" b="1" cap="none" dirty="0" sz="2000" i="0" kern="0" lang="en-US" spc="-185" strike="noStrike" u="none">
                <a:solidFill>
                  <a:srgbClr val="1382AC"/>
                </a:solidFill>
                <a:latin typeface="Arial" charset="0"/>
                <a:ea typeface="Droid Sans" charset="0"/>
                <a:cs typeface="Arial" charset="0"/>
              </a:rPr>
              <a:t> </a:t>
            </a:r>
            <a:r>
              <a:rPr altLang="zh-CN" baseline="0" b="1" cap="none" dirty="0" sz="2000" i="0" kern="0" lang="en-US" spc="45" strike="noStrike" u="none">
                <a:solidFill>
                  <a:srgbClr val="1382AC"/>
                </a:solidFill>
                <a:latin typeface="Arial" charset="0"/>
                <a:ea typeface="Droid Sans" charset="0"/>
                <a:cs typeface="Arial" charset="0"/>
              </a:rPr>
              <a:t>N</a:t>
            </a:r>
            <a:r>
              <a:rPr altLang="zh-CN" baseline="0" b="1" cap="none" dirty="0" sz="2000" i="0" kern="0" lang="en-US" spc="15" strike="noStrike" u="none">
                <a:solidFill>
                  <a:srgbClr val="1382AC"/>
                </a:solidFill>
                <a:latin typeface="Arial" charset="0"/>
                <a:ea typeface="Droid Sans" charset="0"/>
                <a:cs typeface="Arial" charset="0"/>
              </a:rPr>
              <a:t>a</a:t>
            </a:r>
            <a:r>
              <a:rPr altLang="zh-CN" baseline="0" b="1" cap="none" dirty="0" sz="2000" i="0" kern="0" lang="en-US" spc="85" strike="noStrike" u="none">
                <a:solidFill>
                  <a:srgbClr val="1382AC"/>
                </a:solidFill>
                <a:latin typeface="Arial" charset="0"/>
                <a:ea typeface="Droid Sans" charset="0"/>
                <a:cs typeface="Arial" charset="0"/>
              </a:rPr>
              <a:t>m</a:t>
            </a:r>
            <a:r>
              <a:rPr altLang="zh-CN" baseline="0" b="1" cap="none" dirty="0" sz="2000" i="0" kern="0" lang="en-US" spc="25" strike="noStrike" u="none">
                <a:solidFill>
                  <a:srgbClr val="1382AC"/>
                </a:solidFill>
                <a:latin typeface="Arial" charset="0"/>
                <a:ea typeface="Droid Sans" charset="0"/>
                <a:cs typeface="Arial" charset="0"/>
              </a:rPr>
              <a:t>e</a:t>
            </a:r>
            <a:r>
              <a:rPr altLang="zh-CN" baseline="0" b="1" cap="none" dirty="0" sz="2000" i="0" kern="0" lang="en-US" spc="0" strike="noStrike" u="none">
                <a:solidFill>
                  <a:srgbClr val="1382AC"/>
                </a:solidFill>
                <a:latin typeface="Arial" charset="0"/>
                <a:ea typeface="Droid Sans" charset="0"/>
                <a:cs typeface="Arial" charset="0"/>
              </a:rPr>
              <a:t>- MADHA ENGINEERING COLLEGE</a:t>
            </a:r>
          </a:p>
          <a:p>
            <a:pPr algn="l" indent="0" marL="2763520">
              <a:lnSpc>
                <a:spcPct val="100000"/>
              </a:lnSpc>
              <a:spcBef>
                <a:spcPts val="0"/>
              </a:spcBef>
              <a:spcAft>
                <a:spcPts val="0"/>
              </a:spcAft>
              <a:buNone/>
            </a:pPr>
            <a:r>
              <a:rPr altLang="zh-CN" baseline="0" b="1" cap="none" dirty="0" sz="2000" i="0" kern="0" lang="en-US" spc="0" strike="noStrike" u="none">
                <a:solidFill>
                  <a:srgbClr val="1382AC"/>
                </a:solidFill>
                <a:latin typeface="Arial" charset="0"/>
                <a:ea typeface="Droid Sans" charset="0"/>
                <a:cs typeface="Arial" charset="0"/>
              </a:rPr>
              <a:t>3..Department- ELECTRICAL AND ELECTRONICS ENGINEERING </a:t>
            </a:r>
            <a:endParaRPr altLang="en-US" baseline="0" b="1" cap="none" dirty="0" sz="2000" i="0" kern="0" lang="zh-CN" spc="0" strike="noStrike" u="none">
              <a:solidFill>
                <a:srgbClr val="1382AC"/>
              </a:solidFill>
              <a:latin typeface="Arial" charset="0"/>
              <a:ea typeface="Droid Sans"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6" name=""/>
        <p:cNvGrpSpPr/>
        <p:nvPr/>
      </p:nvGrpSpPr>
      <p:grpSpPr>
        <a:xfrm>
          <a:off x="0" y="0"/>
          <a:ext cx="0" cy="0"/>
          <a:chOff x="0" y="0"/>
          <a:chExt cx="0" cy="0"/>
        </a:xfrm>
      </p:grpSpPr>
      <p:sp>
        <p:nvSpPr>
          <p:cNvPr id="1048589" name="文本框"/>
          <p:cNvSpPr>
            <a:spLocks noGrp="1"/>
          </p:cNvSpPr>
          <p:nvPr>
            <p:ph type="title"/>
          </p:nvPr>
        </p:nvSpPr>
        <p:spPr>
          <a:xfrm>
            <a:off x="1071877" y="686762"/>
            <a:ext cx="1575435" cy="444499"/>
          </a:xfrm>
          <a:prstGeom prst="rect"/>
          <a:noFill/>
          <a:ln w="12700" cap="flat" cmpd="sng">
            <a:noFill/>
            <a:prstDash val="solid"/>
            <a:miter/>
          </a:ln>
        </p:spPr>
        <p:txBody>
          <a:bodyPr anchor="t" anchorCtr="0" bIns="0" lIns="0" rIns="0" tIns="15875" vert="horz" wrap="square">
            <a:prstTxWarp prst="textNoShape"/>
            <a:spAutoFit/>
          </a:bodyPr>
          <a:p>
            <a:pPr algn="l" indent="0" marL="12700">
              <a:lnSpc>
                <a:spcPct val="100000"/>
              </a:lnSpc>
              <a:spcBef>
                <a:spcPts val="125"/>
              </a:spcBef>
              <a:spcAft>
                <a:spcPts val="0"/>
              </a:spcAft>
              <a:buNone/>
            </a:pPr>
            <a:r>
              <a:rPr altLang="zh-CN" baseline="0" b="1" cap="none" sz="2750" i="0" kern="0" lang="en-US" spc="30" strike="noStrike" u="none">
                <a:solidFill>
                  <a:srgbClr val="001F5F"/>
                </a:solidFill>
                <a:latin typeface="Arial" charset="0"/>
                <a:ea typeface="宋体" charset="0"/>
                <a:cs typeface="Arial" charset="0"/>
              </a:rPr>
              <a:t>OU</a:t>
            </a:r>
            <a:r>
              <a:rPr altLang="zh-CN" baseline="0" b="1" cap="none" sz="2750" i="0" kern="0" lang="en-US" spc="40" strike="noStrike" u="none">
                <a:solidFill>
                  <a:srgbClr val="001F5F"/>
                </a:solidFill>
                <a:latin typeface="Arial" charset="0"/>
                <a:ea typeface="宋体" charset="0"/>
                <a:cs typeface="Arial" charset="0"/>
              </a:rPr>
              <a:t>TL</a:t>
            </a:r>
            <a:r>
              <a:rPr altLang="zh-CN" baseline="0" b="1" cap="none" sz="2750" i="0" kern="0" lang="en-US" spc="-95" strike="noStrike" u="none">
                <a:solidFill>
                  <a:srgbClr val="001F5F"/>
                </a:solidFill>
                <a:latin typeface="Arial" charset="0"/>
                <a:ea typeface="宋体" charset="0"/>
                <a:cs typeface="Arial" charset="0"/>
              </a:rPr>
              <a:t>I</a:t>
            </a:r>
            <a:r>
              <a:rPr altLang="zh-CN" baseline="0" b="1" cap="none" sz="2750" i="0" kern="0" lang="en-US" spc="30" strike="noStrike" u="none">
                <a:solidFill>
                  <a:srgbClr val="001F5F"/>
                </a:solidFill>
                <a:latin typeface="Arial" charset="0"/>
                <a:ea typeface="宋体" charset="0"/>
                <a:cs typeface="Arial" charset="0"/>
              </a:rPr>
              <a:t>N</a:t>
            </a:r>
            <a:r>
              <a:rPr altLang="zh-CN" baseline="0" b="1" cap="none" sz="2750" i="0" kern="0" lang="en-US" spc="15" strike="noStrike" u="none">
                <a:solidFill>
                  <a:srgbClr val="001F5F"/>
                </a:solidFill>
                <a:latin typeface="Arial" charset="0"/>
                <a:ea typeface="宋体" charset="0"/>
                <a:cs typeface="Arial" charset="0"/>
              </a:rPr>
              <a:t>E</a:t>
            </a:r>
            <a:endParaRPr altLang="en-US" baseline="0" b="1" cap="none" sz="2750" i="0" kern="0" lang="zh-CN" spc="15" strike="noStrike" u="none">
              <a:solidFill>
                <a:srgbClr val="001F5F"/>
              </a:solidFill>
              <a:latin typeface="Arial" charset="0"/>
              <a:ea typeface="宋体" charset="0"/>
              <a:cs typeface="Arial" charset="0"/>
            </a:endParaRPr>
          </a:p>
        </p:txBody>
      </p:sp>
      <p:sp>
        <p:nvSpPr>
          <p:cNvPr id="1048590" name="矩形"/>
          <p:cNvSpPr/>
          <p:nvPr/>
        </p:nvSpPr>
        <p:spPr>
          <a:xfrm>
            <a:off x="917575" y="1952988"/>
            <a:ext cx="4178298" cy="480060"/>
          </a:xfrm>
          <a:prstGeom prst="rect"/>
          <a:noFill/>
          <a:ln w="12700" cap="flat" cmpd="sng">
            <a:noFill/>
            <a:prstDash val="solid"/>
            <a:miter/>
          </a:ln>
        </p:spPr>
      </p:sp>
      <p:sp>
        <p:nvSpPr>
          <p:cNvPr id="1048591" name="矩形"/>
          <p:cNvSpPr/>
          <p:nvPr/>
        </p:nvSpPr>
        <p:spPr>
          <a:xfrm>
            <a:off x="1904971" y="1142982"/>
            <a:ext cx="9067204"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charset="0"/>
                <a:ea typeface="Droid Sans" charset="0"/>
                <a:cs typeface="Droid Sans" charset="0"/>
              </a:rPr>
              <a:t>• INTRODUCTION</a:t>
            </a: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charset="0"/>
                <a:ea typeface="Droid Sans" charset="0"/>
                <a:cs typeface="Droid Sans" charset="0"/>
              </a:rPr>
              <a:t>• WHAT IS FAKE NEWS..?</a:t>
            </a: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charset="0"/>
                <a:ea typeface="Droid Sans" charset="0"/>
                <a:cs typeface="Droid Sans" charset="0"/>
              </a:rPr>
              <a:t>• FAKE NEWS CHARACTERIZATION FAKE NEWS DETECTION</a:t>
            </a: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charset="0"/>
                <a:ea typeface="Droid Sans" charset="0"/>
                <a:cs typeface="Droid Sans" charset="0"/>
              </a:rPr>
              <a:t>• WHAT IS TFIDFVECTORIZER</a:t>
            </a: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charset="0"/>
                <a:ea typeface="Droid Sans" charset="0"/>
                <a:cs typeface="Droid Sans" charset="0"/>
              </a:rPr>
              <a:t>• EXAMPLE</a:t>
            </a:r>
          </a:p>
          <a:p>
            <a:pPr algn="l" indent="0" marL="0">
              <a:lnSpc>
                <a:spcPct val="100000"/>
              </a:lnSpc>
              <a:spcBef>
                <a:spcPts val="0"/>
              </a:spcBef>
              <a:spcAft>
                <a:spcPts val="0"/>
              </a:spcAft>
              <a:buClrTx/>
              <a:buAutoNum type="arabicPeriod"/>
            </a:pPr>
            <a:r>
              <a:rPr altLang="zh-CN" baseline="0" b="0" cap="none" sz="2400" i="0" kern="0" lang="en-US" spc="0" strike="noStrike" u="none">
                <a:solidFill>
                  <a:srgbClr val="333333"/>
                </a:solidFill>
                <a:latin typeface="Droid Sans" charset="0"/>
                <a:ea typeface="Droid Sans" charset="0"/>
                <a:cs typeface="Droid Sans" charset="0"/>
              </a:rPr>
              <a:t>• CONCLUSION</a:t>
            </a:r>
            <a:endParaRPr altLang="en-US" baseline="0" b="0" cap="none" sz="2400" i="0" kern="0" lang="zh-CN" spc="0" strike="noStrike" u="none">
              <a:solidFill>
                <a:srgbClr val="333333"/>
              </a:solidFill>
              <a:latin typeface="Droid Sans" charset="0"/>
              <a:ea typeface="Droid Sans" charset="0"/>
              <a:cs typeface="Lucida San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8" name=""/>
        <p:cNvGrpSpPr/>
        <p:nvPr/>
      </p:nvGrpSpPr>
      <p:grpSpPr>
        <a:xfrm>
          <a:off x="0" y="0"/>
          <a:ext cx="0" cy="0"/>
          <a:chOff x="0" y="0"/>
          <a:chExt cx="0" cy="0"/>
        </a:xfrm>
      </p:grpSpPr>
      <p:sp>
        <p:nvSpPr>
          <p:cNvPr id="1048596" name="矩形"/>
          <p:cNvSpPr/>
          <p:nvPr/>
        </p:nvSpPr>
        <p:spPr>
          <a:xfrm>
            <a:off x="913328" y="613559"/>
            <a:ext cx="3049357" cy="46291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500" i="0" kern="0" lang="en-US" spc="0" strike="noStrike" u="none">
                <a:solidFill>
                  <a:srgbClr val="C00000"/>
                </a:solidFill>
                <a:latin typeface="Droid Sans" charset="0"/>
                <a:ea typeface="Droid Sans" charset="0"/>
                <a:cs typeface="Lucida Sans" charset="0"/>
              </a:rPr>
              <a:t>INTRODUCTION </a:t>
            </a:r>
            <a:endParaRPr altLang="en-US" baseline="0" b="1" cap="none" sz="2500" i="0" kern="0" lang="zh-CN" spc="0" strike="noStrike" u="none">
              <a:solidFill>
                <a:srgbClr val="C00000"/>
              </a:solidFill>
              <a:latin typeface="Droid Sans" charset="0"/>
              <a:ea typeface="Droid Sans" charset="0"/>
              <a:cs typeface="Lucida Sans" charset="0"/>
            </a:endParaRPr>
          </a:p>
        </p:txBody>
      </p:sp>
      <p:sp>
        <p:nvSpPr>
          <p:cNvPr id="1048597" name="矩形"/>
          <p:cNvSpPr/>
          <p:nvPr/>
        </p:nvSpPr>
        <p:spPr>
          <a:xfrm>
            <a:off x="1523976" y="1981169"/>
            <a:ext cx="9829158" cy="6136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FAKE NEWS SPREADS LIKE A WILDLIFE AND THIS IS A BIG ISSUE IN THIS ERA.</a:t>
            </a:r>
          </a:p>
          <a:p>
            <a:pPr algn="l" indent="0" marL="0">
              <a:lnSpc>
                <a:spcPct val="100000"/>
              </a:lnSpc>
              <a:spcBef>
                <a:spcPts val="0"/>
              </a:spcBef>
              <a:spcAft>
                <a:spcPts val="0"/>
              </a:spcAft>
              <a:buFont typeface="Droid Sans" charset="0"/>
              <a:buChar char="●"/>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p>
          <a:p>
            <a:pPr algn="l" indent="0" marL="0">
              <a:lnSpc>
                <a:spcPct val="100000"/>
              </a:lnSpc>
              <a:spcBef>
                <a:spcPts val="0"/>
              </a:spcBef>
              <a:spcAft>
                <a:spcPts val="0"/>
              </a:spcAft>
              <a:buFont typeface="Droid Sans" charset="0"/>
              <a:buChar char="●"/>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IT SHOWS THAT ATTENTION MECHANISM DOES NOT WORK AS WELL AS EXPECTED, IN ADDITION, I MADE CHANGES TO ORIGINAL ATTENTION MECHANISM PAPER, BY USING WORD2VEC EMBEDDING, THAT PROVES TO WORKS BETTER ON THIS PARTICULAR</a:t>
            </a:r>
            <a:endParaRPr altLang="en-US" baseline="0" b="0" cap="none" sz="2400" i="0" kern="0" lang="zh-CN" spc="0" strike="noStrike" u="none">
              <a:solidFill>
                <a:schemeClr val="tx1"/>
              </a:solidFill>
              <a:latin typeface="Droid Sans" charset="0"/>
              <a:ea typeface="Droid Sans" charset="0"/>
              <a:cs typeface="Lucida Sans" charset="0"/>
            </a:endParaRPr>
          </a:p>
        </p:txBody>
      </p:sp>
      <p:sp>
        <p:nvSpPr>
          <p:cNvPr id="1048598" name="矩形"/>
          <p:cNvSpPr/>
          <p:nvPr/>
        </p:nvSpPr>
        <p:spPr>
          <a:xfrm>
            <a:off x="5661922" y="3005695"/>
            <a:ext cx="857235" cy="453388"/>
          </a:xfrm>
          <a:prstGeom prst="rect"/>
          <a:noFill/>
          <a:ln w="12700" cap="flat" cmpd="sng">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9" name=""/>
        <p:cNvGrpSpPr/>
        <p:nvPr/>
      </p:nvGrpSpPr>
      <p:grpSpPr>
        <a:xfrm>
          <a:off x="0" y="0"/>
          <a:ext cx="0" cy="0"/>
          <a:chOff x="0" y="0"/>
          <a:chExt cx="0" cy="0"/>
        </a:xfrm>
      </p:grpSpPr>
      <p:sp>
        <p:nvSpPr>
          <p:cNvPr id="1048599" name="矩形"/>
          <p:cNvSpPr/>
          <p:nvPr/>
        </p:nvSpPr>
        <p:spPr>
          <a:xfrm>
            <a:off x="534120" y="914386"/>
            <a:ext cx="7085704" cy="4819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600" i="0" kern="0" lang="en-US" spc="0" strike="noStrike" u="none">
                <a:solidFill>
                  <a:srgbClr val="EC4E42"/>
                </a:solidFill>
                <a:latin typeface="Droid Sans" charset="0"/>
                <a:ea typeface="Droid Sans" charset="0"/>
                <a:cs typeface="Lucida Sans" charset="0"/>
              </a:rPr>
              <a:t>WHAT IS FAKE NEWS..? </a:t>
            </a:r>
            <a:endParaRPr altLang="en-US" baseline="0" b="1" cap="none" sz="2600" i="0" kern="0" lang="zh-CN" spc="0" strike="noStrike" u="none">
              <a:solidFill>
                <a:srgbClr val="EC4E42"/>
              </a:solidFill>
              <a:latin typeface="Droid Sans" charset="0"/>
              <a:ea typeface="Droid Sans" charset="0"/>
              <a:cs typeface="Lucida Sans" charset="0"/>
            </a:endParaRPr>
          </a:p>
        </p:txBody>
      </p:sp>
      <p:sp>
        <p:nvSpPr>
          <p:cNvPr id="1048600" name="矩形"/>
          <p:cNvSpPr/>
          <p:nvPr/>
        </p:nvSpPr>
        <p:spPr>
          <a:xfrm>
            <a:off x="1676942" y="1828772"/>
            <a:ext cx="9904748" cy="649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p>
          <a:p>
            <a:pPr algn="l" indent="0" marL="0">
              <a:lnSpc>
                <a:spcPct val="100000"/>
              </a:lnSpc>
              <a:spcBef>
                <a:spcPts val="0"/>
              </a:spcBef>
              <a:spcAft>
                <a:spcPts val="0"/>
              </a:spcAft>
              <a:buFont typeface="Droid Sans" charset="0"/>
              <a:buChar char="●"/>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Fake news has quickly become a society problem, being used to propagate false or rumour information in order to change peoples behaviour.</a:t>
            </a:r>
          </a:p>
          <a:p>
            <a:pPr algn="l" indent="0" marL="0">
              <a:lnSpc>
                <a:spcPct val="100000"/>
              </a:lnSpc>
              <a:spcBef>
                <a:spcPts val="0"/>
              </a:spcBef>
              <a:spcAft>
                <a:spcPts val="0"/>
              </a:spcAft>
              <a:buFont typeface="Droid Sans" charset="0"/>
              <a:buChar char="●"/>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In order to work on fake news detection, it is important to understand what is fake news and how they are characterized. The following is based on Fake News Detection on Social Media: A Data Mining Perspective.</a:t>
            </a:r>
          </a:p>
          <a:p>
            <a:pPr algn="l" indent="0" marL="0">
              <a:lnSpc>
                <a:spcPct val="100000"/>
              </a:lnSpc>
              <a:spcBef>
                <a:spcPts val="0"/>
              </a:spcBef>
              <a:spcAft>
                <a:spcPts val="0"/>
              </a:spcAft>
              <a:buFont typeface="Droid Sans" charset="0"/>
              <a:buChar char="●"/>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Font typeface="Droid Sans" charset="0"/>
              <a:buChar char="●"/>
            </a:pPr>
            <a:endParaRPr altLang="en-US" baseline="0" b="0" cap="none" sz="2400" i="0" kern="0" lang="zh-CN" spc="0" strike="noStrike" u="none">
              <a:solidFill>
                <a:schemeClr val="tx1"/>
              </a:solidFill>
              <a:latin typeface="Droid Sans" charset="0"/>
              <a:ea typeface="Droid Sans" charset="0"/>
              <a:cs typeface="Lucida Sans" charset="0"/>
            </a:endParaRPr>
          </a:p>
        </p:txBody>
      </p:sp>
      <p:sp>
        <p:nvSpPr>
          <p:cNvPr id="1048601" name="矩形"/>
          <p:cNvSpPr/>
          <p:nvPr/>
        </p:nvSpPr>
        <p:spPr>
          <a:xfrm>
            <a:off x="5661922" y="3005695"/>
            <a:ext cx="857235" cy="453388"/>
          </a:xfrm>
          <a:prstGeom prst="rect"/>
          <a:noFill/>
          <a:ln w="12700" cap="flat" cmpd="sng">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02" name="文本框"/>
          <p:cNvSpPr>
            <a:spLocks noGrp="1"/>
          </p:cNvSpPr>
          <p:nvPr>
            <p:ph type="title"/>
          </p:nvPr>
        </p:nvSpPr>
        <p:spPr>
          <a:xfrm>
            <a:off x="536388" y="916408"/>
            <a:ext cx="4112012" cy="26670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0" cap="none" sz="1800" i="0" kern="0" lang="en-US" spc="0" strike="noStrike" u="none">
                <a:solidFill>
                  <a:srgbClr val="C00000"/>
                </a:solidFill>
                <a:latin typeface="Calibri" charset="0"/>
                <a:ea typeface="宋体" charset="0"/>
                <a:cs typeface="Droid Sans" charset="0"/>
              </a:rPr>
              <a:t>FAKE NEWS CHARACTERIZATION</a:t>
            </a:r>
            <a:endParaRPr altLang="en-US" baseline="0" b="0" cap="none" sz="1800" i="0" kern="0" lang="zh-CN" spc="0" strike="noStrike" u="none">
              <a:solidFill>
                <a:srgbClr val="C00000"/>
              </a:solidFill>
              <a:latin typeface="Calibri" charset="0"/>
              <a:ea typeface="宋体" charset="0"/>
              <a:cs typeface="Lucida Sans" charset="0"/>
            </a:endParaRPr>
          </a:p>
        </p:txBody>
      </p:sp>
      <p:sp>
        <p:nvSpPr>
          <p:cNvPr id="1048603" name="矩形"/>
          <p:cNvSpPr/>
          <p:nvPr/>
        </p:nvSpPr>
        <p:spPr>
          <a:xfrm>
            <a:off x="2133567" y="1676373"/>
            <a:ext cx="9371951" cy="258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altLang="en-US" baseline="0" b="0" cap="none" sz="2400" i="0" kern="0" lang="zh-CN" spc="0" strike="noStrike" u="none">
              <a:solidFill>
                <a:schemeClr val="tx1"/>
              </a:solidFill>
              <a:latin typeface="Droid Sans" charset="0"/>
              <a:ea typeface="Droid Sans" charset="0"/>
              <a:cs typeface="Lucida Sans" charset="0"/>
            </a:endParaRPr>
          </a:p>
        </p:txBody>
      </p:sp>
      <p:pic>
        <p:nvPicPr>
          <p:cNvPr id="2097152" name="图片"/>
          <p:cNvPicPr>
            <a:picLocks noChangeAspect="1"/>
          </p:cNvPicPr>
          <p:nvPr/>
        </p:nvPicPr>
        <p:blipFill>
          <a:blip xmlns:r="http://schemas.openxmlformats.org/officeDocument/2006/relationships" r:embed="rId1" cstate="print"/>
          <a:stretch>
            <a:fillRect/>
          </a:stretch>
        </p:blipFill>
        <p:spPr>
          <a:xfrm>
            <a:off x="2895556" y="3662306"/>
            <a:ext cx="6857895" cy="2505036"/>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04" name="文本框"/>
          <p:cNvSpPr>
            <a:spLocks noGrp="1"/>
          </p:cNvSpPr>
          <p:nvPr>
            <p:ph type="title"/>
          </p:nvPr>
        </p:nvSpPr>
        <p:spPr>
          <a:xfrm>
            <a:off x="536576" y="841052"/>
            <a:ext cx="6092756" cy="273684"/>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130"/>
              </a:spcBef>
              <a:spcAft>
                <a:spcPts val="0"/>
              </a:spcAft>
              <a:buNone/>
            </a:pPr>
            <a:r>
              <a:rPr altLang="zh-CN" baseline="0" b="1" cap="none" sz="1700" i="0" kern="0" lang="en-US" spc="0" strike="noStrike" u="none">
                <a:solidFill>
                  <a:srgbClr val="C00000"/>
                </a:solidFill>
                <a:latin typeface="Arial" charset="0"/>
                <a:ea typeface="宋体" charset="0"/>
                <a:cs typeface="Arial" charset="0"/>
              </a:rPr>
              <a:t>WHAT IS TFIDFVECTORIZER</a:t>
            </a:r>
            <a:endParaRPr altLang="en-US" baseline="0" b="1" cap="none" sz="1700" i="0" kern="0" lang="zh-CN" spc="0" strike="noStrike" u="none">
              <a:solidFill>
                <a:srgbClr val="C00000"/>
              </a:solidFill>
              <a:latin typeface="Arial" charset="0"/>
              <a:ea typeface="宋体" charset="0"/>
              <a:cs typeface="Arial" charset="0"/>
            </a:endParaRPr>
          </a:p>
        </p:txBody>
      </p:sp>
      <p:sp>
        <p:nvSpPr>
          <p:cNvPr id="1048605" name="矩形"/>
          <p:cNvSpPr/>
          <p:nvPr/>
        </p:nvSpPr>
        <p:spPr>
          <a:xfrm>
            <a:off x="1296007" y="1295380"/>
            <a:ext cx="1059046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TF (Term Frequency): The number of times a word appears in a document is its Term Frequency. A higher value means a term appears more often than others, and so, the document is a good match when the term is part of the search terms.</a:t>
            </a:r>
          </a:p>
          <a:p>
            <a:pPr algn="l" indent="0" marL="0">
              <a:lnSpc>
                <a:spcPct val="100000"/>
              </a:lnSpc>
              <a:spcBef>
                <a:spcPts val="0"/>
              </a:spcBef>
              <a:spcAft>
                <a:spcPts val="0"/>
              </a:spcAft>
              <a:buFont typeface="Droid Sans" charset="0"/>
              <a:buChar char="●"/>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Font typeface="Droid Sans" charset="0"/>
              <a:buChar char="●"/>
            </a:pPr>
            <a:r>
              <a:rPr altLang="zh-CN" baseline="0" b="0" cap="none" sz="2400" i="0" kern="0" lang="en-US" spc="0" strike="noStrike" u="none">
                <a:solidFill>
                  <a:schemeClr val="tx1"/>
                </a:solidFill>
                <a:latin typeface="Droid Sans" charset="0"/>
                <a:ea typeface="Droid Sans" charset="0"/>
                <a:cs typeface="Lucida Sans" charset="0"/>
              </a:rPr>
              <a:t>IDF (Inverse Document Frequency): Words that occur many times a document, but also occur many times in many others, may be irrelevant. IDF is a measure of how significant a term is in the entire corpus.</a:t>
            </a:r>
          </a:p>
          <a:p>
            <a:pPr algn="l" indent="0" marL="0">
              <a:lnSpc>
                <a:spcPct val="100000"/>
              </a:lnSpc>
              <a:spcBef>
                <a:spcPts val="0"/>
              </a:spcBef>
              <a:spcAft>
                <a:spcPts val="0"/>
              </a:spcAft>
              <a:buNone/>
            </a:pPr>
            <a:endParaRPr altLang="en-US" baseline="0" b="0" cap="none" sz="2400" i="0" kern="0" lang="zh-CN" spc="0" strike="noStrike" u="none">
              <a:solidFill>
                <a:schemeClr val="tx1"/>
              </a:solidFill>
              <a:latin typeface="Droid Sans" charset="0"/>
              <a:ea typeface="Droid Sans" charset="0"/>
              <a:cs typeface="Lucida Sans" charset="0"/>
            </a:endParaRPr>
          </a:p>
        </p:txBody>
      </p:sp>
      <p:pic>
        <p:nvPicPr>
          <p:cNvPr id="2097153" name="图片"/>
          <p:cNvPicPr>
            <a:picLocks noChangeAspect="1"/>
          </p:cNvPicPr>
          <p:nvPr/>
        </p:nvPicPr>
        <p:blipFill>
          <a:blip xmlns:r="http://schemas.openxmlformats.org/officeDocument/2006/relationships" r:embed="rId1" cstate="print"/>
          <a:stretch>
            <a:fillRect/>
          </a:stretch>
        </p:blipFill>
        <p:spPr>
          <a:xfrm>
            <a:off x="3428947" y="3809942"/>
            <a:ext cx="6933713" cy="2666672"/>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sp>
        <p:nvSpPr>
          <p:cNvPr id="1048606" name="文本框"/>
          <p:cNvSpPr>
            <a:spLocks noGrp="1"/>
          </p:cNvSpPr>
          <p:nvPr>
            <p:ph type="title"/>
          </p:nvPr>
        </p:nvSpPr>
        <p:spPr>
          <a:xfrm>
            <a:off x="660400" y="497205"/>
            <a:ext cx="524256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366645"/>
              </a:tabLst>
            </a:pPr>
            <a:r>
              <a:rPr altLang="zh-CN" baseline="0" b="1" cap="none" sz="3950" i="0" kern="0" lang="en-US" spc="0" strike="noStrike" u="none">
                <a:solidFill>
                  <a:srgbClr val="C00000"/>
                </a:solidFill>
                <a:latin typeface="Arial" charset="0"/>
                <a:ea typeface="宋体" charset="0"/>
                <a:cs typeface="Arial" charset="0"/>
              </a:rPr>
              <a:t>EXAMPLE</a:t>
            </a:r>
            <a:endParaRPr altLang="en-US" baseline="0" b="1" cap="none" sz="3950" i="0" kern="0" lang="zh-CN" spc="0" strike="noStrike" u="none">
              <a:solidFill>
                <a:srgbClr val="C00000"/>
              </a:solidFill>
              <a:latin typeface="Arial" charset="0"/>
              <a:ea typeface="宋体" charset="0"/>
              <a:cs typeface="Arial" charset="0"/>
            </a:endParaRPr>
          </a:p>
        </p:txBody>
      </p:sp>
      <p:sp>
        <p:nvSpPr>
          <p:cNvPr id="1048607" name="矩形"/>
          <p:cNvSpPr/>
          <p:nvPr/>
        </p:nvSpPr>
        <p:spPr>
          <a:xfrm>
            <a:off x="991159" y="1295380"/>
            <a:ext cx="11657211" cy="51587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Finally a INDIAN student from PONDICHERRY university, named RAMU found a home remedy cure for Covid-19 which is for the very first time accepted by WHO.</a:t>
            </a: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He proved that by adding 1 tablespoon of black pepper powder to 2 table spoons of</a:t>
            </a: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honey and some ginger juice for consecutive 5 days would suppress the effects of corona.</a:t>
            </a: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And eventually go away 100%</a:t>
            </a: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Entire world is starting to accept this remedy.</a:t>
            </a: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Finally a good news In 2020!!</a:t>
            </a: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PLEASE CIRCULATE THIS INFORMATION TO ALL YOUR FAMILY AND FRIENDS.</a:t>
            </a:r>
            <a:endParaRPr altLang="en-US" baseline="0" b="0" cap="none" sz="2400" i="0" kern="0" lang="zh-CN" spc="0" strike="noStrike" u="none">
              <a:solidFill>
                <a:schemeClr val="tx1"/>
              </a:solidFill>
              <a:latin typeface="Droid Sans" charset="0"/>
              <a:ea typeface="Droid Sans" charset="0"/>
              <a:cs typeface="Lucida Sans" charset="0"/>
            </a:endParaRPr>
          </a:p>
        </p:txBody>
      </p:sp>
      <p:pic>
        <p:nvPicPr>
          <p:cNvPr id="2097154" name="图片"/>
          <p:cNvPicPr>
            <a:picLocks noChangeAspect="1"/>
          </p:cNvPicPr>
          <p:nvPr/>
        </p:nvPicPr>
        <p:blipFill>
          <a:blip xmlns:r="http://schemas.openxmlformats.org/officeDocument/2006/relationships" r:embed="rId1" cstate="print"/>
          <a:stretch>
            <a:fillRect/>
          </a:stretch>
        </p:blipFill>
        <p:spPr>
          <a:xfrm>
            <a:off x="6329266" y="3657130"/>
            <a:ext cx="6395566" cy="2281616"/>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08" name="文本框"/>
          <p:cNvSpPr>
            <a:spLocks noGrp="1"/>
          </p:cNvSpPr>
          <p:nvPr>
            <p:ph type="title"/>
          </p:nvPr>
        </p:nvSpPr>
        <p:spPr>
          <a:xfrm>
            <a:off x="660400" y="555307"/>
            <a:ext cx="3402965"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950" i="0" kern="0" lang="en-US" spc="0" strike="noStrike" u="none">
                <a:solidFill>
                  <a:srgbClr val="C00000"/>
                </a:solidFill>
                <a:latin typeface="Arial" charset="0"/>
                <a:ea typeface="宋体" charset="0"/>
                <a:cs typeface="Arial" charset="0"/>
              </a:rPr>
              <a:t>CONCLUSION</a:t>
            </a:r>
            <a:endParaRPr altLang="en-US" baseline="0" b="1" cap="none" sz="3950" i="0" kern="0" lang="zh-CN" spc="0" strike="noStrike" u="none">
              <a:solidFill>
                <a:srgbClr val="C00000"/>
              </a:solidFill>
              <a:latin typeface="Arial" charset="0"/>
              <a:ea typeface="宋体" charset="0"/>
              <a:cs typeface="Arial" charset="0"/>
            </a:endParaRPr>
          </a:p>
        </p:txBody>
      </p:sp>
      <p:sp>
        <p:nvSpPr>
          <p:cNvPr id="1048609" name="矩形"/>
          <p:cNvSpPr/>
          <p:nvPr/>
        </p:nvSpPr>
        <p:spPr>
          <a:xfrm>
            <a:off x="1600709" y="1523976"/>
            <a:ext cx="9904790" cy="4434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p>
          <a:p>
            <a:pPr algn="l" indent="0" marL="0">
              <a:lnSpc>
                <a:spcPct val="100000"/>
              </a:lnSpc>
              <a:spcBef>
                <a:spcPts val="0"/>
              </a:spcBef>
              <a:spcAft>
                <a:spcPts val="0"/>
              </a:spcAft>
              <a:buNone/>
            </a:pPr>
            <a:endParaRPr altLang="zh-CN" baseline="0" b="0" cap="none" sz="2400" i="0" kern="0" lang="en-US" spc="0" strike="noStrike" u="none">
              <a:solidFill>
                <a:schemeClr val="tx1"/>
              </a:solidFill>
              <a:latin typeface="Droid Sans" charset="0"/>
              <a:ea typeface="Droid Sans" charset="0"/>
              <a:cs typeface="Lucida Sans" charset="0"/>
            </a:endParaRPr>
          </a:p>
          <a:p>
            <a:pPr algn="l" indent="0" marL="0">
              <a:lnSpc>
                <a:spcPct val="100000"/>
              </a:lnSpc>
              <a:spcBef>
                <a:spcPts val="0"/>
              </a:spcBef>
              <a:spcAft>
                <a:spcPts val="0"/>
              </a:spcAft>
              <a:buNone/>
            </a:pPr>
            <a:r>
              <a:rPr altLang="zh-CN" baseline="0" b="0" cap="none" sz="2400" i="0" kern="0" lang="en-US" spc="0" strike="noStrike" u="none">
                <a:solidFill>
                  <a:schemeClr val="tx1"/>
                </a:solidFill>
                <a:latin typeface="Droid Sans" charset="0"/>
                <a:ea typeface="Droid Sans" charset="0"/>
                <a:cs typeface="Lucida Sans"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altLang="en-US" baseline="0" b="0" cap="none" sz="2400" i="0" kern="0" lang="zh-CN" spc="0" strike="noStrike" u="none">
              <a:solidFill>
                <a:schemeClr val="tx1"/>
              </a:solidFill>
              <a:latin typeface="Droid Sans" charset="0"/>
              <a:ea typeface="Droid Sans" charset="0"/>
              <a:cs typeface="Lucida San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p:nvSpPr>
          <p:cNvPr id="1048610" name="文本框"/>
          <p:cNvSpPr>
            <a:spLocks noGrp="1"/>
          </p:cNvSpPr>
          <p:nvPr>
            <p:ph type="title"/>
          </p:nvPr>
        </p:nvSpPr>
        <p:spPr>
          <a:xfrm>
            <a:off x="5013070" y="3602418"/>
            <a:ext cx="2165858" cy="444500"/>
          </a:xfrm>
          <a:prstGeom prst="rect"/>
          <a:noFill/>
          <a:ln w="12700" cap="flat" cmpd="sng">
            <a:noFill/>
            <a:prstDash val="solid"/>
            <a:miter/>
          </a:ln>
        </p:spPr>
        <p:txBody>
          <a:bodyPr anchor="t" anchorCtr="0" bIns="0" lIns="0" rIns="0" tIns="15875" vert="horz" wrap="square">
            <a:prstTxWarp prst="textNoShape"/>
            <a:spAutoFit/>
          </a:bodyPr>
          <a:p>
            <a:pPr algn="l" indent="0" marL="50165">
              <a:lnSpc>
                <a:spcPct val="100000"/>
              </a:lnSpc>
              <a:spcBef>
                <a:spcPts val="125"/>
              </a:spcBef>
              <a:spcAft>
                <a:spcPts val="0"/>
              </a:spcAft>
              <a:buNone/>
            </a:pPr>
            <a:r>
              <a:rPr altLang="zh-CN" baseline="0" b="1" cap="none" sz="2750" i="0" kern="0" lang="en-US" spc="30" strike="noStrike" u="none">
                <a:solidFill>
                  <a:srgbClr val="001F5F"/>
                </a:solidFill>
                <a:latin typeface="Arial" charset="0"/>
                <a:ea typeface="宋体" charset="0"/>
                <a:cs typeface="Arial" charset="0"/>
              </a:rPr>
              <a:t>THANK</a:t>
            </a:r>
            <a:r>
              <a:rPr altLang="zh-CN" baseline="0" b="1" cap="none" sz="2750" i="0" kern="0" lang="en-US" spc="-145" strike="noStrike" u="none">
                <a:solidFill>
                  <a:srgbClr val="001F5F"/>
                </a:solidFill>
                <a:latin typeface="Arial" charset="0"/>
                <a:ea typeface="宋体" charset="0"/>
                <a:cs typeface="Arial" charset="0"/>
              </a:rPr>
              <a:t> </a:t>
            </a:r>
            <a:r>
              <a:rPr altLang="zh-CN" baseline="0" b="1" cap="none" sz="2750" i="0" kern="0" lang="en-US" spc="25" strike="noStrike" u="none">
                <a:solidFill>
                  <a:srgbClr val="001F5F"/>
                </a:solidFill>
                <a:latin typeface="Arial" charset="0"/>
                <a:ea typeface="宋体" charset="0"/>
                <a:cs typeface="Arial" charset="0"/>
              </a:rPr>
              <a:t>YOU</a:t>
            </a:r>
            <a:endParaRPr altLang="en-US" baseline="0" b="1" cap="none" sz="2750" i="0" kern="0" lang="zh-CN" spc="25" strike="noStrike" u="none">
              <a:solidFill>
                <a:srgbClr val="001F5F"/>
              </a:solidFill>
              <a:latin typeface="Arial" charset="0"/>
              <a:ea typeface="宋体" charset="0"/>
              <a:cs typeface="Arial"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algn="ctr" blurRad="50800" dir="5400000" dist="12700" rotWithShape="0">
              <a:srgbClr val="000000">
                <a:alpha val="50000"/>
              </a:srgbClr>
            </a:outerShdw>
          </a:effectLst>
        </a:effectStyle>
        <a:effectStyle>
          <a:effectLst>
            <a:outerShdw algn="ctr" blurRad="76200" dir="5400000" dist="25400" rotWithShape="0">
              <a:srgbClr val="000000">
                <a:alpha val="60000"/>
              </a:srgbClr>
            </a:outerShdw>
          </a:effectLst>
          <a:scene3d>
            <a:camera prst="orthographicFront">
              <a:rot lat="0" lon="0" rev="0"/>
            </a:camera>
            <a:lightRig dir="t" rig="fla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algn="tl" flip="none" sx="40000" sy="4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ELCOT</dc:creator>
  <cp:lastModifiedBy>sam zion</cp:lastModifiedBy>
  <dcterms:created xsi:type="dcterms:W3CDTF">2024-04-04T02:53:43Z</dcterms:created>
  <dcterms:modified xsi:type="dcterms:W3CDTF">2024-04-25T15:01:58Z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2024-03-26T16:00:00Z</vt:filetime>
  </property>
  <property fmtid="{D5CDD505-2E9C-101B-9397-08002B2CF9AE}" pid="3" name="LastSaved">
    <vt:filetime>2024-04-03T16:00:00Z</vt:filetime>
  </property>
  <property fmtid="{D5CDD505-2E9C-101B-9397-08002B2CF9AE}" pid="4" name="ICV">
    <vt:lpwstr>5296269f887840cd82db4986e72d2f3c</vt:lpwstr>
  </property>
</Properties>
</file>