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CA8FE9-3501-47E9-A073-D25C6DD0F2BF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9882685-1890-4110-A45A-5422AF676BD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600200"/>
          </a:xfrm>
        </p:spPr>
        <p:txBody>
          <a:bodyPr/>
          <a:lstStyle/>
          <a:p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OF WIND POWER BASED ON WEATHER CONDITIONS</a:t>
            </a:r>
            <a:b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429000"/>
            <a:ext cx="74168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endParaRPr lang="en-IN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Lokesh S</a:t>
            </a:r>
          </a:p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Manjunath B Kanavalli</a:t>
            </a:r>
          </a:p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Manasa A</a:t>
            </a:r>
          </a:p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Naveen Reddy C 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0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47667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720840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Wind energy plays an increasing role in the supply of energy world-wide. 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The energy output </a:t>
            </a:r>
            <a:r>
              <a:rPr lang="en-GB" dirty="0"/>
              <a:t>of a wind farm is highly dependent on the wind conditions present at its site</a:t>
            </a:r>
            <a:r>
              <a:rPr lang="en-GB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Wind speed/power has received increasing attention around the earth due to </a:t>
            </a:r>
            <a:r>
              <a:rPr lang="en-GB" dirty="0" smtClean="0"/>
              <a:t>its renewable </a:t>
            </a:r>
            <a:r>
              <a:rPr lang="en-GB" dirty="0"/>
              <a:t>nature as well as environmental friendliness. 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With </a:t>
            </a:r>
            <a:r>
              <a:rPr lang="en-GB" dirty="0"/>
              <a:t>the global </a:t>
            </a:r>
            <a:r>
              <a:rPr lang="en-GB" dirty="0" smtClean="0"/>
              <a:t>installed wind </a:t>
            </a:r>
            <a:r>
              <a:rPr lang="en-GB" dirty="0"/>
              <a:t>power capacity rapidly increasing, the wind industry is growing into </a:t>
            </a:r>
            <a:r>
              <a:rPr lang="en-GB" dirty="0" smtClean="0"/>
              <a:t>a </a:t>
            </a:r>
            <a:r>
              <a:rPr lang="en-IN" dirty="0" smtClean="0"/>
              <a:t>large-scale </a:t>
            </a:r>
            <a:r>
              <a:rPr lang="en-IN" dirty="0"/>
              <a:t>business.</a:t>
            </a:r>
          </a:p>
        </p:txBody>
      </p:sp>
    </p:spTree>
    <p:extLst>
      <p:ext uri="{BB962C8B-B14F-4D97-AF65-F5344CB8AC3E}">
        <p14:creationId xmlns:p14="http://schemas.microsoft.com/office/powerpoint/2010/main" val="215986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315" y="3356992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9307" y="1835217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If the output can be predicted more accurately, energy suppliers can coordinate </a:t>
            </a:r>
            <a:r>
              <a:rPr lang="en-GB" dirty="0" smtClean="0"/>
              <a:t>the collaborative </a:t>
            </a:r>
            <a:r>
              <a:rPr lang="en-GB" dirty="0"/>
              <a:t>production of different energy sources more efficiently to avoid </a:t>
            </a:r>
            <a:r>
              <a:rPr lang="en-GB" dirty="0" smtClean="0"/>
              <a:t>costly </a:t>
            </a:r>
            <a:r>
              <a:rPr lang="en-IN" dirty="0" smtClean="0"/>
              <a:t>overproduction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59307" y="917104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PURPOSE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315" y="4437112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Estimation: Given weather conditions like wind speed, wind direction is used </a:t>
            </a:r>
            <a:r>
              <a:rPr lang="en-GB" dirty="0" smtClean="0"/>
              <a:t>for determining </a:t>
            </a:r>
            <a:r>
              <a:rPr lang="en-GB" dirty="0"/>
              <a:t>the energy power prediction.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4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307" y="917104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4" descr="image.do?imgurl=r-b8mls8799a51b9c784b159b803b075a721e11-127216e25a184899a3e1491e79e28581wd12fjexk3s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2362200"/>
            <a:ext cx="8524875" cy="34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307" y="917104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2933" y="1844824"/>
            <a:ext cx="7485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METHODOLOGY </a:t>
            </a:r>
            <a:r>
              <a:rPr lang="en-GB" dirty="0"/>
              <a:t>is </a:t>
            </a:r>
            <a:r>
              <a:rPr lang="en-GB" dirty="0" smtClean="0"/>
              <a:t>used here is </a:t>
            </a:r>
            <a:r>
              <a:rPr lang="en-GB" dirty="0"/>
              <a:t>Auto AI model using IBM Cloud and </a:t>
            </a:r>
            <a:r>
              <a:rPr lang="en-GB" dirty="0" smtClean="0"/>
              <a:t>User Interface </a:t>
            </a:r>
            <a:r>
              <a:rPr lang="en-GB" dirty="0"/>
              <a:t>is created by NODE-RED using IBM Cloud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59306" y="2708920"/>
            <a:ext cx="78731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AUTO AI MODEL STEPS</a:t>
            </a:r>
          </a:p>
          <a:p>
            <a:endParaRPr lang="en-IN" dirty="0" smtClean="0"/>
          </a:p>
          <a:p>
            <a:r>
              <a:rPr lang="en-IN" dirty="0" smtClean="0"/>
              <a:t>1. Set Up</a:t>
            </a:r>
          </a:p>
          <a:p>
            <a:r>
              <a:rPr lang="en-IN" dirty="0" smtClean="0"/>
              <a:t>2. Compose Pipeline</a:t>
            </a:r>
          </a:p>
          <a:p>
            <a:r>
              <a:rPr lang="en-IN" dirty="0" smtClean="0"/>
              <a:t>3. Extract needed parameter values from AutoAI run metadata</a:t>
            </a:r>
          </a:p>
          <a:p>
            <a:r>
              <a:rPr lang="en-IN" dirty="0" smtClean="0"/>
              <a:t>4. Create data frame from dataset in Cloud Object Storage</a:t>
            </a:r>
          </a:p>
          <a:p>
            <a:r>
              <a:rPr lang="en-IN" dirty="0" smtClean="0"/>
              <a:t>5. Pre-processing Data</a:t>
            </a:r>
          </a:p>
          <a:p>
            <a:r>
              <a:rPr lang="en-IN" dirty="0" smtClean="0"/>
              <a:t>6. Split data into Training and Holdout sets</a:t>
            </a:r>
          </a:p>
          <a:p>
            <a:r>
              <a:rPr lang="en-IN" dirty="0" smtClean="0"/>
              <a:t>7. Generate features via Feature Engineering pipeline</a:t>
            </a:r>
          </a:p>
          <a:p>
            <a:r>
              <a:rPr lang="en-IN" dirty="0" smtClean="0"/>
              <a:t>8. Additional setup: Define a function that returns a scorer for the target's positive label</a:t>
            </a:r>
          </a:p>
          <a:p>
            <a:r>
              <a:rPr lang="en-IN" dirty="0" smtClean="0"/>
              <a:t>9. Fit pipeline, predict on Holdout set, calculate score, perform cross-validation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52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307" y="917104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1"/>
            <a:ext cx="8748464" cy="4109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278" y="1493128"/>
            <a:ext cx="591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Results which are obtained by UI is given by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307" y="917104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9308" y="1720840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project is built for prediction of the wind  power based on weather conditions like wind speed and wind direction. </a:t>
            </a:r>
            <a:r>
              <a:rPr lang="en-GB" dirty="0" smtClean="0"/>
              <a:t>The </a:t>
            </a:r>
            <a:r>
              <a:rPr lang="en-GB" dirty="0"/>
              <a:t>estimation model can be done using Artificial Neural Networks(ANN) .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82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2420888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51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</TotalTime>
  <Words>277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PREDICTION OF WIND POWER BASED ON WEATHER CONDITIONS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</dc:creator>
  <cp:lastModifiedBy>lokes</cp:lastModifiedBy>
  <cp:revision>5</cp:revision>
  <dcterms:created xsi:type="dcterms:W3CDTF">2020-07-14T05:11:45Z</dcterms:created>
  <dcterms:modified xsi:type="dcterms:W3CDTF">2020-07-14T13:08:39Z</dcterms:modified>
</cp:coreProperties>
</file>