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handoutMasterIdLst>
    <p:handoutMasterId r:id="rId47"/>
  </p:handoutMasterIdLst>
  <p:sldIdLst>
    <p:sldId id="256" r:id="rId2"/>
    <p:sldId id="292" r:id="rId3"/>
    <p:sldId id="268" r:id="rId4"/>
    <p:sldId id="327" r:id="rId5"/>
    <p:sldId id="293" r:id="rId6"/>
    <p:sldId id="294" r:id="rId7"/>
    <p:sldId id="295" r:id="rId8"/>
    <p:sldId id="296" r:id="rId9"/>
    <p:sldId id="297" r:id="rId10"/>
    <p:sldId id="298" r:id="rId11"/>
    <p:sldId id="289" r:id="rId12"/>
    <p:sldId id="302" r:id="rId13"/>
    <p:sldId id="299" r:id="rId14"/>
    <p:sldId id="300" r:id="rId15"/>
    <p:sldId id="301" r:id="rId16"/>
    <p:sldId id="305" r:id="rId17"/>
    <p:sldId id="307" r:id="rId18"/>
    <p:sldId id="306" r:id="rId19"/>
    <p:sldId id="303" r:id="rId20"/>
    <p:sldId id="310" r:id="rId21"/>
    <p:sldId id="316" r:id="rId22"/>
    <p:sldId id="330" r:id="rId23"/>
    <p:sldId id="331" r:id="rId24"/>
    <p:sldId id="332" r:id="rId25"/>
    <p:sldId id="320" r:id="rId26"/>
    <p:sldId id="321" r:id="rId27"/>
    <p:sldId id="322" r:id="rId28"/>
    <p:sldId id="333" r:id="rId29"/>
    <p:sldId id="334" r:id="rId30"/>
    <p:sldId id="323" r:id="rId31"/>
    <p:sldId id="328" r:id="rId32"/>
    <p:sldId id="257" r:id="rId33"/>
    <p:sldId id="258" r:id="rId34"/>
    <p:sldId id="259" r:id="rId35"/>
    <p:sldId id="260" r:id="rId36"/>
    <p:sldId id="261" r:id="rId37"/>
    <p:sldId id="262" r:id="rId38"/>
    <p:sldId id="263" r:id="rId39"/>
    <p:sldId id="264" r:id="rId40"/>
    <p:sldId id="265" r:id="rId41"/>
    <p:sldId id="266" r:id="rId42"/>
    <p:sldId id="267" r:id="rId43"/>
    <p:sldId id="329" r:id="rId44"/>
    <p:sldId id="26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8E5"/>
    <a:srgbClr val="D1D7D0"/>
    <a:srgbClr val="C9D0C8"/>
    <a:srgbClr val="F5F9F9"/>
    <a:srgbClr val="685135"/>
    <a:srgbClr val="BDA07D"/>
    <a:srgbClr val="627272"/>
    <a:srgbClr val="93A5A8"/>
    <a:srgbClr val="3E709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7BD285-76C9-4B3C-B2E3-227D57CCCCC6}" v="404" dt="2024-12-19T13:43:39.110"/>
    <p1510:client id="{78A25779-9E24-49F7-8EFD-86ECE58D2AE0}" v="994" dt="2024-12-18T16:40:08.857"/>
    <p1510:client id="{81CA94A6-7790-438A-9A28-FA96FB37A4E7}" v="1" dt="2024-12-18T12:53:26.748"/>
    <p1510:client id="{B2739374-0F33-4486-942D-F5E0F0344454}" v="590" dt="2024-12-19T13:25:00.549"/>
    <p1510:client id="{D70D333A-5DAC-48B3-8CB2-8F78FC47048E}" v="119" dt="2024-12-19T13:38:28.840"/>
    <p1510:client id="{DC2E498D-5B4D-4FFD-B922-DB74C5F6C8FB}" v="45" dt="2024-12-18T16:41:39.623"/>
    <p1510:client id="{F5553542-767E-47F2-B033-94C00181E2BE}" v="74" dt="2024-12-19T13:26:57.389"/>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CE86DF-46DA-4B2F-AEBC-DA21149D9E10}"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5E45D119-6FBA-4B85-9991-5579EF1BBA53}">
      <dgm:prSet phldrT="[Text]" phldr="0"/>
      <dgm:spPr/>
      <dgm:t>
        <a:bodyPr/>
        <a:lstStyle/>
        <a:p>
          <a:pPr rtl="0"/>
          <a:r>
            <a:rPr lang="en-US">
              <a:latin typeface="Segoe UI Light"/>
            </a:rPr>
            <a:t> </a:t>
          </a:r>
          <a:endParaRPr lang="en-US"/>
        </a:p>
      </dgm:t>
    </dgm:pt>
    <dgm:pt modelId="{5C3F97F7-0F89-4278-B8C7-B6BB8F104F51}" type="parTrans" cxnId="{C74BEB5D-45D1-436E-8DAF-FF6EA84B2C8D}">
      <dgm:prSet/>
      <dgm:spPr/>
      <dgm:t>
        <a:bodyPr/>
        <a:lstStyle/>
        <a:p>
          <a:endParaRPr lang="en-US"/>
        </a:p>
      </dgm:t>
    </dgm:pt>
    <dgm:pt modelId="{69E6726A-28EB-4D2C-8C3C-D50D1940F85F}" type="sibTrans" cxnId="{C74BEB5D-45D1-436E-8DAF-FF6EA84B2C8D}">
      <dgm:prSet/>
      <dgm:spPr/>
      <dgm:t>
        <a:bodyPr/>
        <a:lstStyle/>
        <a:p>
          <a:endParaRPr lang="en-US"/>
        </a:p>
      </dgm:t>
    </dgm:pt>
    <dgm:pt modelId="{36AF6846-F204-4554-9F45-CC6658B797FD}">
      <dgm:prSet phldrT="[Text]" phldr="0"/>
      <dgm:spPr/>
      <dgm:t>
        <a:bodyPr/>
        <a:lstStyle/>
        <a:p>
          <a:pPr rtl="0"/>
          <a:r>
            <a:rPr lang="en-US" b="1">
              <a:latin typeface="Segoe UI Light"/>
            </a:rPr>
            <a:t>Decision Tree</a:t>
          </a:r>
          <a:endParaRPr lang="en-US" b="1"/>
        </a:p>
      </dgm:t>
    </dgm:pt>
    <dgm:pt modelId="{0B8365D1-5A9F-42F5-AB44-8205A025F3E5}" type="parTrans" cxnId="{829B2322-E919-4617-953F-A8E023141AA3}">
      <dgm:prSet/>
      <dgm:spPr/>
      <dgm:t>
        <a:bodyPr/>
        <a:lstStyle/>
        <a:p>
          <a:endParaRPr lang="en-US"/>
        </a:p>
      </dgm:t>
    </dgm:pt>
    <dgm:pt modelId="{62968572-0119-4535-9B38-E49AD8AFB856}" type="sibTrans" cxnId="{829B2322-E919-4617-953F-A8E023141AA3}">
      <dgm:prSet/>
      <dgm:spPr/>
      <dgm:t>
        <a:bodyPr/>
        <a:lstStyle/>
        <a:p>
          <a:endParaRPr lang="en-US"/>
        </a:p>
      </dgm:t>
    </dgm:pt>
    <dgm:pt modelId="{CDC7FC41-FD43-49F7-BDBD-59DC433EF3A6}">
      <dgm:prSet phldrT="[Text]" phldr="0"/>
      <dgm:spPr/>
      <dgm:t>
        <a:bodyPr/>
        <a:lstStyle/>
        <a:p>
          <a:pPr rtl="0"/>
          <a:endParaRPr lang="en-US"/>
        </a:p>
      </dgm:t>
    </dgm:pt>
    <dgm:pt modelId="{CFCE99A1-70C4-48DE-ABF1-EEE77BA57D4F}" type="parTrans" cxnId="{4EA5FFE0-61CE-4E00-924E-3A46EED03C4E}">
      <dgm:prSet/>
      <dgm:spPr/>
      <dgm:t>
        <a:bodyPr/>
        <a:lstStyle/>
        <a:p>
          <a:endParaRPr lang="en-US"/>
        </a:p>
      </dgm:t>
    </dgm:pt>
    <dgm:pt modelId="{7AC27DB1-19EF-49D5-AF36-ABF599182E86}" type="sibTrans" cxnId="{4EA5FFE0-61CE-4E00-924E-3A46EED03C4E}">
      <dgm:prSet/>
      <dgm:spPr/>
      <dgm:t>
        <a:bodyPr/>
        <a:lstStyle/>
        <a:p>
          <a:endParaRPr lang="en-US"/>
        </a:p>
      </dgm:t>
    </dgm:pt>
    <dgm:pt modelId="{8CBF58F7-2C3E-4E76-B196-18BB910A7B4E}">
      <dgm:prSet phldr="0"/>
      <dgm:spPr/>
      <dgm:t>
        <a:bodyPr/>
        <a:lstStyle/>
        <a:p>
          <a:pPr rtl="0"/>
          <a:r>
            <a:rPr lang="en-US" b="1">
              <a:latin typeface="Segoe UI Light"/>
            </a:rPr>
            <a:t>Random Forest</a:t>
          </a:r>
        </a:p>
      </dgm:t>
    </dgm:pt>
    <dgm:pt modelId="{946FDFA8-AE25-4B3B-AED4-1071F3435414}" type="parTrans" cxnId="{51E7FFB4-0738-47AF-8764-4936D0A17782}">
      <dgm:prSet/>
      <dgm:spPr/>
    </dgm:pt>
    <dgm:pt modelId="{CA51A5FB-EB34-43FF-9ACC-EFC4E79946A3}" type="sibTrans" cxnId="{51E7FFB4-0738-47AF-8764-4936D0A17782}">
      <dgm:prSet/>
      <dgm:spPr/>
    </dgm:pt>
    <dgm:pt modelId="{3B8B1802-DA76-4787-B4E8-9D9AF77B3941}">
      <dgm:prSet phldr="0"/>
      <dgm:spPr/>
      <dgm:t>
        <a:bodyPr/>
        <a:lstStyle/>
        <a:p>
          <a:endParaRPr lang="en-US" b="1">
            <a:latin typeface="Segoe UI Light"/>
          </a:endParaRPr>
        </a:p>
      </dgm:t>
    </dgm:pt>
    <dgm:pt modelId="{76A2485A-C3E9-4AA4-8012-F76ECFDB8204}" type="parTrans" cxnId="{D33FF8E2-7434-45A0-936B-6211FF5D49EA}">
      <dgm:prSet/>
      <dgm:spPr/>
    </dgm:pt>
    <dgm:pt modelId="{84608A6F-B9C5-4AC1-AC64-0BCF000F4A46}" type="sibTrans" cxnId="{D33FF8E2-7434-45A0-936B-6211FF5D49EA}">
      <dgm:prSet/>
      <dgm:spPr/>
    </dgm:pt>
    <dgm:pt modelId="{5A7D5C7D-1FF1-47BA-87F5-4E600E2BE6F4}">
      <dgm:prSet phldr="0"/>
      <dgm:spPr/>
      <dgm:t>
        <a:bodyPr/>
        <a:lstStyle/>
        <a:p>
          <a:r>
            <a:rPr lang="en-US" b="1">
              <a:latin typeface="Segoe UI Light"/>
            </a:rPr>
            <a:t>Bagging</a:t>
          </a:r>
        </a:p>
      </dgm:t>
    </dgm:pt>
    <dgm:pt modelId="{009CF555-6A49-42DF-9AF1-129E6115C695}" type="parTrans" cxnId="{4749F7A0-345F-4CBF-B615-658FB893651B}">
      <dgm:prSet/>
      <dgm:spPr/>
    </dgm:pt>
    <dgm:pt modelId="{326B70CD-303F-438D-AF06-1ECF4C3C563F}" type="sibTrans" cxnId="{4749F7A0-345F-4CBF-B615-658FB893651B}">
      <dgm:prSet/>
      <dgm:spPr/>
    </dgm:pt>
    <dgm:pt modelId="{66405ACA-EFB3-498F-8A25-F4B26BD7FC03}" type="pres">
      <dgm:prSet presAssocID="{4DCE86DF-46DA-4B2F-AEBC-DA21149D9E10}" presName="list" presStyleCnt="0">
        <dgm:presLayoutVars>
          <dgm:dir/>
          <dgm:animLvl val="lvl"/>
        </dgm:presLayoutVars>
      </dgm:prSet>
      <dgm:spPr/>
    </dgm:pt>
    <dgm:pt modelId="{1281A04A-E801-43CD-935B-B220BE9C8E95}" type="pres">
      <dgm:prSet presAssocID="{5E45D119-6FBA-4B85-9991-5579EF1BBA53}" presName="posSpace" presStyleCnt="0"/>
      <dgm:spPr/>
    </dgm:pt>
    <dgm:pt modelId="{0B3C9DD8-6B37-42C5-AB13-994B515CC878}" type="pres">
      <dgm:prSet presAssocID="{5E45D119-6FBA-4B85-9991-5579EF1BBA53}" presName="vertFlow" presStyleCnt="0"/>
      <dgm:spPr/>
    </dgm:pt>
    <dgm:pt modelId="{3AD26DC9-DBB3-40B5-A244-514A01E0989C}" type="pres">
      <dgm:prSet presAssocID="{5E45D119-6FBA-4B85-9991-5579EF1BBA53}" presName="topSpace" presStyleCnt="0"/>
      <dgm:spPr/>
    </dgm:pt>
    <dgm:pt modelId="{306AD809-6A73-44DC-ADEC-152DE40BC7D4}" type="pres">
      <dgm:prSet presAssocID="{5E45D119-6FBA-4B85-9991-5579EF1BBA53}" presName="firstComp" presStyleCnt="0"/>
      <dgm:spPr/>
    </dgm:pt>
    <dgm:pt modelId="{9B6C10E7-EDC6-4356-BFF8-93E53C61A27B}" type="pres">
      <dgm:prSet presAssocID="{5E45D119-6FBA-4B85-9991-5579EF1BBA53}" presName="firstChild" presStyleLbl="bgAccFollowNode1" presStyleIdx="0" presStyleCnt="3"/>
      <dgm:spPr/>
    </dgm:pt>
    <dgm:pt modelId="{C6AF81E9-8825-433C-B545-B066D217C6BE}" type="pres">
      <dgm:prSet presAssocID="{5E45D119-6FBA-4B85-9991-5579EF1BBA53}" presName="firstChildTx" presStyleLbl="bgAccFollowNode1" presStyleIdx="0" presStyleCnt="3">
        <dgm:presLayoutVars>
          <dgm:bulletEnabled val="1"/>
        </dgm:presLayoutVars>
      </dgm:prSet>
      <dgm:spPr/>
    </dgm:pt>
    <dgm:pt modelId="{F01EECAD-272D-4359-B6C5-0FF0A63852D0}" type="pres">
      <dgm:prSet presAssocID="{5E45D119-6FBA-4B85-9991-5579EF1BBA53}" presName="negSpace" presStyleCnt="0"/>
      <dgm:spPr/>
    </dgm:pt>
    <dgm:pt modelId="{57EDA2DA-F79F-46FB-8056-F13DCE44DC62}" type="pres">
      <dgm:prSet presAssocID="{5E45D119-6FBA-4B85-9991-5579EF1BBA53}" presName="circle" presStyleLbl="node1" presStyleIdx="0" presStyleCnt="3"/>
      <dgm:spPr/>
    </dgm:pt>
    <dgm:pt modelId="{A77DB4BB-3830-4D23-B982-EFB3D397BC7E}" type="pres">
      <dgm:prSet presAssocID="{69E6726A-28EB-4D2C-8C3C-D50D1940F85F}" presName="transSpace" presStyleCnt="0"/>
      <dgm:spPr/>
    </dgm:pt>
    <dgm:pt modelId="{B68EF53A-E79C-492D-81BE-57F5B920F5FC}" type="pres">
      <dgm:prSet presAssocID="{CDC7FC41-FD43-49F7-BDBD-59DC433EF3A6}" presName="posSpace" presStyleCnt="0"/>
      <dgm:spPr/>
    </dgm:pt>
    <dgm:pt modelId="{78D79648-AAE4-40AA-AFF3-720096B72033}" type="pres">
      <dgm:prSet presAssocID="{CDC7FC41-FD43-49F7-BDBD-59DC433EF3A6}" presName="vertFlow" presStyleCnt="0"/>
      <dgm:spPr/>
    </dgm:pt>
    <dgm:pt modelId="{09D76E8A-B42C-4DAA-A46C-FB6E2BB1FDAC}" type="pres">
      <dgm:prSet presAssocID="{CDC7FC41-FD43-49F7-BDBD-59DC433EF3A6}" presName="topSpace" presStyleCnt="0"/>
      <dgm:spPr/>
    </dgm:pt>
    <dgm:pt modelId="{2B460B78-9283-4048-B8F5-FC12296F9BD6}" type="pres">
      <dgm:prSet presAssocID="{CDC7FC41-FD43-49F7-BDBD-59DC433EF3A6}" presName="firstComp" presStyleCnt="0"/>
      <dgm:spPr/>
    </dgm:pt>
    <dgm:pt modelId="{50C458CA-3984-4E88-AA48-23A6354596E7}" type="pres">
      <dgm:prSet presAssocID="{CDC7FC41-FD43-49F7-BDBD-59DC433EF3A6}" presName="firstChild" presStyleLbl="bgAccFollowNode1" presStyleIdx="1" presStyleCnt="3"/>
      <dgm:spPr/>
    </dgm:pt>
    <dgm:pt modelId="{B61CADAE-71C4-42AA-85C6-4B52E6C80F0C}" type="pres">
      <dgm:prSet presAssocID="{CDC7FC41-FD43-49F7-BDBD-59DC433EF3A6}" presName="firstChildTx" presStyleLbl="bgAccFollowNode1" presStyleIdx="1" presStyleCnt="3">
        <dgm:presLayoutVars>
          <dgm:bulletEnabled val="1"/>
        </dgm:presLayoutVars>
      </dgm:prSet>
      <dgm:spPr/>
    </dgm:pt>
    <dgm:pt modelId="{49A03144-1DED-4DBF-8EA3-E561A7FCA074}" type="pres">
      <dgm:prSet presAssocID="{CDC7FC41-FD43-49F7-BDBD-59DC433EF3A6}" presName="negSpace" presStyleCnt="0"/>
      <dgm:spPr/>
    </dgm:pt>
    <dgm:pt modelId="{AB027D3F-1DE9-42CC-9A4C-4C56E3881666}" type="pres">
      <dgm:prSet presAssocID="{CDC7FC41-FD43-49F7-BDBD-59DC433EF3A6}" presName="circle" presStyleLbl="node1" presStyleIdx="1" presStyleCnt="3"/>
      <dgm:spPr/>
    </dgm:pt>
    <dgm:pt modelId="{8C510767-6404-4E39-B708-1CAA0C402E0C}" type="pres">
      <dgm:prSet presAssocID="{7AC27DB1-19EF-49D5-AF36-ABF599182E86}" presName="transSpace" presStyleCnt="0"/>
      <dgm:spPr/>
    </dgm:pt>
    <dgm:pt modelId="{BBD7A5B2-4D2F-408A-871F-BE20D8018089}" type="pres">
      <dgm:prSet presAssocID="{3B8B1802-DA76-4787-B4E8-9D9AF77B3941}" presName="posSpace" presStyleCnt="0"/>
      <dgm:spPr/>
    </dgm:pt>
    <dgm:pt modelId="{586D2BD0-6A19-4E1E-9B0E-ED752D13314B}" type="pres">
      <dgm:prSet presAssocID="{3B8B1802-DA76-4787-B4E8-9D9AF77B3941}" presName="vertFlow" presStyleCnt="0"/>
      <dgm:spPr/>
    </dgm:pt>
    <dgm:pt modelId="{9095B399-8544-4284-8F63-0BDE91E0522B}" type="pres">
      <dgm:prSet presAssocID="{3B8B1802-DA76-4787-B4E8-9D9AF77B3941}" presName="topSpace" presStyleCnt="0"/>
      <dgm:spPr/>
    </dgm:pt>
    <dgm:pt modelId="{4A9A24AF-36E0-4A32-9C4B-B8BFAD68A441}" type="pres">
      <dgm:prSet presAssocID="{3B8B1802-DA76-4787-B4E8-9D9AF77B3941}" presName="firstComp" presStyleCnt="0"/>
      <dgm:spPr/>
    </dgm:pt>
    <dgm:pt modelId="{BA0C42EB-74F8-4F5B-8879-199A694E0FF1}" type="pres">
      <dgm:prSet presAssocID="{3B8B1802-DA76-4787-B4E8-9D9AF77B3941}" presName="firstChild" presStyleLbl="bgAccFollowNode1" presStyleIdx="2" presStyleCnt="3"/>
      <dgm:spPr/>
    </dgm:pt>
    <dgm:pt modelId="{127233E8-7914-4361-949B-F4E48A48E0B7}" type="pres">
      <dgm:prSet presAssocID="{3B8B1802-DA76-4787-B4E8-9D9AF77B3941}" presName="firstChildTx" presStyleLbl="bgAccFollowNode1" presStyleIdx="2" presStyleCnt="3">
        <dgm:presLayoutVars>
          <dgm:bulletEnabled val="1"/>
        </dgm:presLayoutVars>
      </dgm:prSet>
      <dgm:spPr/>
    </dgm:pt>
    <dgm:pt modelId="{3DA712F2-3DE1-44C1-A932-37F5480E939E}" type="pres">
      <dgm:prSet presAssocID="{3B8B1802-DA76-4787-B4E8-9D9AF77B3941}" presName="negSpace" presStyleCnt="0"/>
      <dgm:spPr/>
    </dgm:pt>
    <dgm:pt modelId="{286DAB5B-36B5-4987-B071-8C1915A333D3}" type="pres">
      <dgm:prSet presAssocID="{3B8B1802-DA76-4787-B4E8-9D9AF77B3941}" presName="circle" presStyleLbl="node1" presStyleIdx="2" presStyleCnt="3"/>
      <dgm:spPr/>
    </dgm:pt>
  </dgm:ptLst>
  <dgm:cxnLst>
    <dgm:cxn modelId="{829B2322-E919-4617-953F-A8E023141AA3}" srcId="{5E45D119-6FBA-4B85-9991-5579EF1BBA53}" destId="{36AF6846-F204-4554-9F45-CC6658B797FD}" srcOrd="0" destOrd="0" parTransId="{0B8365D1-5A9F-42F5-AB44-8205A025F3E5}" sibTransId="{62968572-0119-4535-9B38-E49AD8AFB856}"/>
    <dgm:cxn modelId="{C74BEB5D-45D1-436E-8DAF-FF6EA84B2C8D}" srcId="{4DCE86DF-46DA-4B2F-AEBC-DA21149D9E10}" destId="{5E45D119-6FBA-4B85-9991-5579EF1BBA53}" srcOrd="0" destOrd="0" parTransId="{5C3F97F7-0F89-4278-B8C7-B6BB8F104F51}" sibTransId="{69E6726A-28EB-4D2C-8C3C-D50D1940F85F}"/>
    <dgm:cxn modelId="{F69F3566-A6AB-45CC-B23F-2BABB2988E35}" type="presOf" srcId="{3B8B1802-DA76-4787-B4E8-9D9AF77B3941}" destId="{286DAB5B-36B5-4987-B071-8C1915A333D3}" srcOrd="0" destOrd="0" presId="urn:microsoft.com/office/officeart/2005/8/layout/hList9"/>
    <dgm:cxn modelId="{F4E46754-7A55-491A-9B54-7A5FD9C289E1}" type="presOf" srcId="{5A7D5C7D-1FF1-47BA-87F5-4E600E2BE6F4}" destId="{127233E8-7914-4361-949B-F4E48A48E0B7}" srcOrd="1" destOrd="0" presId="urn:microsoft.com/office/officeart/2005/8/layout/hList9"/>
    <dgm:cxn modelId="{3AE3E754-DFCD-4A24-B46D-639F2BCCC454}" type="presOf" srcId="{36AF6846-F204-4554-9F45-CC6658B797FD}" destId="{9B6C10E7-EDC6-4356-BFF8-93E53C61A27B}" srcOrd="0" destOrd="0" presId="urn:microsoft.com/office/officeart/2005/8/layout/hList9"/>
    <dgm:cxn modelId="{E59B6955-A2E7-4027-B9D1-4E61A5DC05C0}" type="presOf" srcId="{CDC7FC41-FD43-49F7-BDBD-59DC433EF3A6}" destId="{AB027D3F-1DE9-42CC-9A4C-4C56E3881666}" srcOrd="0" destOrd="0" presId="urn:microsoft.com/office/officeart/2005/8/layout/hList9"/>
    <dgm:cxn modelId="{EE821F7C-5916-4EF4-99F4-DCADAF4303EE}" type="presOf" srcId="{4DCE86DF-46DA-4B2F-AEBC-DA21149D9E10}" destId="{66405ACA-EFB3-498F-8A25-F4B26BD7FC03}" srcOrd="0" destOrd="0" presId="urn:microsoft.com/office/officeart/2005/8/layout/hList9"/>
    <dgm:cxn modelId="{4749F7A0-345F-4CBF-B615-658FB893651B}" srcId="{3B8B1802-DA76-4787-B4E8-9D9AF77B3941}" destId="{5A7D5C7D-1FF1-47BA-87F5-4E600E2BE6F4}" srcOrd="0" destOrd="0" parTransId="{009CF555-6A49-42DF-9AF1-129E6115C695}" sibTransId="{326B70CD-303F-438D-AF06-1ECF4C3C563F}"/>
    <dgm:cxn modelId="{3E5640A6-60A4-47D8-BE96-38A27478A0BC}" type="presOf" srcId="{5E45D119-6FBA-4B85-9991-5579EF1BBA53}" destId="{57EDA2DA-F79F-46FB-8056-F13DCE44DC62}" srcOrd="0" destOrd="0" presId="urn:microsoft.com/office/officeart/2005/8/layout/hList9"/>
    <dgm:cxn modelId="{51E7FFB4-0738-47AF-8764-4936D0A17782}" srcId="{CDC7FC41-FD43-49F7-BDBD-59DC433EF3A6}" destId="{8CBF58F7-2C3E-4E76-B196-18BB910A7B4E}" srcOrd="0" destOrd="0" parTransId="{946FDFA8-AE25-4B3B-AED4-1071F3435414}" sibTransId="{CA51A5FB-EB34-43FF-9ACC-EFC4E79946A3}"/>
    <dgm:cxn modelId="{10302DC1-8641-45B1-AE91-530891110165}" type="presOf" srcId="{8CBF58F7-2C3E-4E76-B196-18BB910A7B4E}" destId="{B61CADAE-71C4-42AA-85C6-4B52E6C80F0C}" srcOrd="1" destOrd="0" presId="urn:microsoft.com/office/officeart/2005/8/layout/hList9"/>
    <dgm:cxn modelId="{8B1DFCC8-EC56-436A-8A4C-648FFF3C4CD0}" type="presOf" srcId="{8CBF58F7-2C3E-4E76-B196-18BB910A7B4E}" destId="{50C458CA-3984-4E88-AA48-23A6354596E7}" srcOrd="0" destOrd="0" presId="urn:microsoft.com/office/officeart/2005/8/layout/hList9"/>
    <dgm:cxn modelId="{BBD6C0CA-B5B2-4B4A-99FF-921E69F79271}" type="presOf" srcId="{36AF6846-F204-4554-9F45-CC6658B797FD}" destId="{C6AF81E9-8825-433C-B545-B066D217C6BE}" srcOrd="1" destOrd="0" presId="urn:microsoft.com/office/officeart/2005/8/layout/hList9"/>
    <dgm:cxn modelId="{4EA5FFE0-61CE-4E00-924E-3A46EED03C4E}" srcId="{4DCE86DF-46DA-4B2F-AEBC-DA21149D9E10}" destId="{CDC7FC41-FD43-49F7-BDBD-59DC433EF3A6}" srcOrd="1" destOrd="0" parTransId="{CFCE99A1-70C4-48DE-ABF1-EEE77BA57D4F}" sibTransId="{7AC27DB1-19EF-49D5-AF36-ABF599182E86}"/>
    <dgm:cxn modelId="{D33FF8E2-7434-45A0-936B-6211FF5D49EA}" srcId="{4DCE86DF-46DA-4B2F-AEBC-DA21149D9E10}" destId="{3B8B1802-DA76-4787-B4E8-9D9AF77B3941}" srcOrd="2" destOrd="0" parTransId="{76A2485A-C3E9-4AA4-8012-F76ECFDB8204}" sibTransId="{84608A6F-B9C5-4AC1-AC64-0BCF000F4A46}"/>
    <dgm:cxn modelId="{F7199CEB-E9DA-41A5-A9B1-D0D3CDD7D99E}" type="presOf" srcId="{5A7D5C7D-1FF1-47BA-87F5-4E600E2BE6F4}" destId="{BA0C42EB-74F8-4F5B-8879-199A694E0FF1}" srcOrd="0" destOrd="0" presId="urn:microsoft.com/office/officeart/2005/8/layout/hList9"/>
    <dgm:cxn modelId="{A39CC072-63E3-4476-9EC9-4D4570CCB879}" type="presParOf" srcId="{66405ACA-EFB3-498F-8A25-F4B26BD7FC03}" destId="{1281A04A-E801-43CD-935B-B220BE9C8E95}" srcOrd="0" destOrd="0" presId="urn:microsoft.com/office/officeart/2005/8/layout/hList9"/>
    <dgm:cxn modelId="{F69D3D01-E063-4306-8592-109FC1CB92C3}" type="presParOf" srcId="{66405ACA-EFB3-498F-8A25-F4B26BD7FC03}" destId="{0B3C9DD8-6B37-42C5-AB13-994B515CC878}" srcOrd="1" destOrd="0" presId="urn:microsoft.com/office/officeart/2005/8/layout/hList9"/>
    <dgm:cxn modelId="{90B17FAB-3857-4031-815D-854F556B5494}" type="presParOf" srcId="{0B3C9DD8-6B37-42C5-AB13-994B515CC878}" destId="{3AD26DC9-DBB3-40B5-A244-514A01E0989C}" srcOrd="0" destOrd="0" presId="urn:microsoft.com/office/officeart/2005/8/layout/hList9"/>
    <dgm:cxn modelId="{492E620D-3897-4DA7-9837-9E4DF9144EFD}" type="presParOf" srcId="{0B3C9DD8-6B37-42C5-AB13-994B515CC878}" destId="{306AD809-6A73-44DC-ADEC-152DE40BC7D4}" srcOrd="1" destOrd="0" presId="urn:microsoft.com/office/officeart/2005/8/layout/hList9"/>
    <dgm:cxn modelId="{2AE5CBED-5F4F-4524-8EE8-F09E2F5C85B8}" type="presParOf" srcId="{306AD809-6A73-44DC-ADEC-152DE40BC7D4}" destId="{9B6C10E7-EDC6-4356-BFF8-93E53C61A27B}" srcOrd="0" destOrd="0" presId="urn:microsoft.com/office/officeart/2005/8/layout/hList9"/>
    <dgm:cxn modelId="{B90D5787-9755-4E55-AFF4-0CDC2A898CE3}" type="presParOf" srcId="{306AD809-6A73-44DC-ADEC-152DE40BC7D4}" destId="{C6AF81E9-8825-433C-B545-B066D217C6BE}" srcOrd="1" destOrd="0" presId="urn:microsoft.com/office/officeart/2005/8/layout/hList9"/>
    <dgm:cxn modelId="{EA156D94-7F5F-4343-9F41-2C4D445F4313}" type="presParOf" srcId="{66405ACA-EFB3-498F-8A25-F4B26BD7FC03}" destId="{F01EECAD-272D-4359-B6C5-0FF0A63852D0}" srcOrd="2" destOrd="0" presId="urn:microsoft.com/office/officeart/2005/8/layout/hList9"/>
    <dgm:cxn modelId="{2BBC8547-A184-4FAF-A157-54E962401CB6}" type="presParOf" srcId="{66405ACA-EFB3-498F-8A25-F4B26BD7FC03}" destId="{57EDA2DA-F79F-46FB-8056-F13DCE44DC62}" srcOrd="3" destOrd="0" presId="urn:microsoft.com/office/officeart/2005/8/layout/hList9"/>
    <dgm:cxn modelId="{138AD8CD-5F65-4E85-9E12-63D9570EB86C}" type="presParOf" srcId="{66405ACA-EFB3-498F-8A25-F4B26BD7FC03}" destId="{A77DB4BB-3830-4D23-B982-EFB3D397BC7E}" srcOrd="4" destOrd="0" presId="urn:microsoft.com/office/officeart/2005/8/layout/hList9"/>
    <dgm:cxn modelId="{6E171605-93A2-493C-B807-53EADBE87FDE}" type="presParOf" srcId="{66405ACA-EFB3-498F-8A25-F4B26BD7FC03}" destId="{B68EF53A-E79C-492D-81BE-57F5B920F5FC}" srcOrd="5" destOrd="0" presId="urn:microsoft.com/office/officeart/2005/8/layout/hList9"/>
    <dgm:cxn modelId="{0C7F1CB0-2704-4092-A1EC-0A0783DEE06B}" type="presParOf" srcId="{66405ACA-EFB3-498F-8A25-F4B26BD7FC03}" destId="{78D79648-AAE4-40AA-AFF3-720096B72033}" srcOrd="6" destOrd="0" presId="urn:microsoft.com/office/officeart/2005/8/layout/hList9"/>
    <dgm:cxn modelId="{88735CEB-49C2-4486-9346-83088D9C2821}" type="presParOf" srcId="{78D79648-AAE4-40AA-AFF3-720096B72033}" destId="{09D76E8A-B42C-4DAA-A46C-FB6E2BB1FDAC}" srcOrd="0" destOrd="0" presId="urn:microsoft.com/office/officeart/2005/8/layout/hList9"/>
    <dgm:cxn modelId="{F765749E-0C2B-438E-9DA8-DE395F5DCB23}" type="presParOf" srcId="{78D79648-AAE4-40AA-AFF3-720096B72033}" destId="{2B460B78-9283-4048-B8F5-FC12296F9BD6}" srcOrd="1" destOrd="0" presId="urn:microsoft.com/office/officeart/2005/8/layout/hList9"/>
    <dgm:cxn modelId="{2F90A7D8-9D6E-4DFE-BB63-C9270950AE8F}" type="presParOf" srcId="{2B460B78-9283-4048-B8F5-FC12296F9BD6}" destId="{50C458CA-3984-4E88-AA48-23A6354596E7}" srcOrd="0" destOrd="0" presId="urn:microsoft.com/office/officeart/2005/8/layout/hList9"/>
    <dgm:cxn modelId="{A09AC6D6-157B-43B5-8143-D9FF30DF8936}" type="presParOf" srcId="{2B460B78-9283-4048-B8F5-FC12296F9BD6}" destId="{B61CADAE-71C4-42AA-85C6-4B52E6C80F0C}" srcOrd="1" destOrd="0" presId="urn:microsoft.com/office/officeart/2005/8/layout/hList9"/>
    <dgm:cxn modelId="{84B9093A-4243-4A70-AB74-10088BB14F2C}" type="presParOf" srcId="{66405ACA-EFB3-498F-8A25-F4B26BD7FC03}" destId="{49A03144-1DED-4DBF-8EA3-E561A7FCA074}" srcOrd="7" destOrd="0" presId="urn:microsoft.com/office/officeart/2005/8/layout/hList9"/>
    <dgm:cxn modelId="{8B2C56DC-078A-40E5-AF73-003FBCF2C61E}" type="presParOf" srcId="{66405ACA-EFB3-498F-8A25-F4B26BD7FC03}" destId="{AB027D3F-1DE9-42CC-9A4C-4C56E3881666}" srcOrd="8" destOrd="0" presId="urn:microsoft.com/office/officeart/2005/8/layout/hList9"/>
    <dgm:cxn modelId="{3974D9BA-3C13-429E-9FBD-69FA76E17106}" type="presParOf" srcId="{66405ACA-EFB3-498F-8A25-F4B26BD7FC03}" destId="{8C510767-6404-4E39-B708-1CAA0C402E0C}" srcOrd="9" destOrd="0" presId="urn:microsoft.com/office/officeart/2005/8/layout/hList9"/>
    <dgm:cxn modelId="{28B3B62F-3460-47EF-9075-7335E90EF2A9}" type="presParOf" srcId="{66405ACA-EFB3-498F-8A25-F4B26BD7FC03}" destId="{BBD7A5B2-4D2F-408A-871F-BE20D8018089}" srcOrd="10" destOrd="0" presId="urn:microsoft.com/office/officeart/2005/8/layout/hList9"/>
    <dgm:cxn modelId="{54D963DB-7435-4A38-B665-7F030E03B330}" type="presParOf" srcId="{66405ACA-EFB3-498F-8A25-F4B26BD7FC03}" destId="{586D2BD0-6A19-4E1E-9B0E-ED752D13314B}" srcOrd="11" destOrd="0" presId="urn:microsoft.com/office/officeart/2005/8/layout/hList9"/>
    <dgm:cxn modelId="{73F956EA-0E8E-4EC8-8C46-84DCB366A56A}" type="presParOf" srcId="{586D2BD0-6A19-4E1E-9B0E-ED752D13314B}" destId="{9095B399-8544-4284-8F63-0BDE91E0522B}" srcOrd="0" destOrd="0" presId="urn:microsoft.com/office/officeart/2005/8/layout/hList9"/>
    <dgm:cxn modelId="{7509FBD6-2476-48D7-9553-72583D7F6B53}" type="presParOf" srcId="{586D2BD0-6A19-4E1E-9B0E-ED752D13314B}" destId="{4A9A24AF-36E0-4A32-9C4B-B8BFAD68A441}" srcOrd="1" destOrd="0" presId="urn:microsoft.com/office/officeart/2005/8/layout/hList9"/>
    <dgm:cxn modelId="{F40AAC8C-2177-44E0-8BF9-EB0ED3A4FC0E}" type="presParOf" srcId="{4A9A24AF-36E0-4A32-9C4B-B8BFAD68A441}" destId="{BA0C42EB-74F8-4F5B-8879-199A694E0FF1}" srcOrd="0" destOrd="0" presId="urn:microsoft.com/office/officeart/2005/8/layout/hList9"/>
    <dgm:cxn modelId="{2C3B16AA-DD1C-42DA-B480-9B53A1353C97}" type="presParOf" srcId="{4A9A24AF-36E0-4A32-9C4B-B8BFAD68A441}" destId="{127233E8-7914-4361-949B-F4E48A48E0B7}" srcOrd="1" destOrd="0" presId="urn:microsoft.com/office/officeart/2005/8/layout/hList9"/>
    <dgm:cxn modelId="{8FF8EE1B-2F3E-4B78-A1FE-37CEA80022AD}" type="presParOf" srcId="{66405ACA-EFB3-498F-8A25-F4B26BD7FC03}" destId="{3DA712F2-3DE1-44C1-A932-37F5480E939E}" srcOrd="12" destOrd="0" presId="urn:microsoft.com/office/officeart/2005/8/layout/hList9"/>
    <dgm:cxn modelId="{A17892B5-A821-4309-A69F-C023DC29E4F3}" type="presParOf" srcId="{66405ACA-EFB3-498F-8A25-F4B26BD7FC03}" destId="{286DAB5B-36B5-4987-B071-8C1915A333D3}" srcOrd="1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CE86DF-46DA-4B2F-AEBC-DA21149D9E10}"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5E45D119-6FBA-4B85-9991-5579EF1BBA53}">
      <dgm:prSet phldrT="[Text]" phldr="0"/>
      <dgm:spPr/>
      <dgm:t>
        <a:bodyPr/>
        <a:lstStyle/>
        <a:p>
          <a:pPr rtl="0"/>
          <a:endParaRPr lang="en-US"/>
        </a:p>
      </dgm:t>
    </dgm:pt>
    <dgm:pt modelId="{5C3F97F7-0F89-4278-B8C7-B6BB8F104F51}" type="parTrans" cxnId="{C74BEB5D-45D1-436E-8DAF-FF6EA84B2C8D}">
      <dgm:prSet/>
      <dgm:spPr/>
      <dgm:t>
        <a:bodyPr/>
        <a:lstStyle/>
        <a:p>
          <a:endParaRPr lang="en-US"/>
        </a:p>
      </dgm:t>
    </dgm:pt>
    <dgm:pt modelId="{69E6726A-28EB-4D2C-8C3C-D50D1940F85F}" type="sibTrans" cxnId="{C74BEB5D-45D1-436E-8DAF-FF6EA84B2C8D}">
      <dgm:prSet/>
      <dgm:spPr/>
      <dgm:t>
        <a:bodyPr/>
        <a:lstStyle/>
        <a:p>
          <a:endParaRPr lang="en-US"/>
        </a:p>
      </dgm:t>
    </dgm:pt>
    <dgm:pt modelId="{36AF6846-F204-4554-9F45-CC6658B797FD}">
      <dgm:prSet phldrT="[Text]" phldr="0"/>
      <dgm:spPr/>
      <dgm:t>
        <a:bodyPr/>
        <a:lstStyle/>
        <a:p>
          <a:pPr rtl="0"/>
          <a:r>
            <a:rPr lang="en-US" b="1">
              <a:solidFill>
                <a:srgbClr val="000000"/>
              </a:solidFill>
              <a:latin typeface="Segoe UI Light"/>
              <a:cs typeface="Calibri"/>
            </a:rPr>
            <a:t>Multiple Linear Regression</a:t>
          </a:r>
        </a:p>
      </dgm:t>
    </dgm:pt>
    <dgm:pt modelId="{0B8365D1-5A9F-42F5-AB44-8205A025F3E5}" type="parTrans" cxnId="{829B2322-E919-4617-953F-A8E023141AA3}">
      <dgm:prSet/>
      <dgm:spPr/>
      <dgm:t>
        <a:bodyPr/>
        <a:lstStyle/>
        <a:p>
          <a:endParaRPr lang="en-US"/>
        </a:p>
      </dgm:t>
    </dgm:pt>
    <dgm:pt modelId="{62968572-0119-4535-9B38-E49AD8AFB856}" type="sibTrans" cxnId="{829B2322-E919-4617-953F-A8E023141AA3}">
      <dgm:prSet/>
      <dgm:spPr/>
      <dgm:t>
        <a:bodyPr/>
        <a:lstStyle/>
        <a:p>
          <a:endParaRPr lang="en-US"/>
        </a:p>
      </dgm:t>
    </dgm:pt>
    <dgm:pt modelId="{440004C5-F1EB-4B77-B1D5-79152FD145E8}">
      <dgm:prSet phldr="0"/>
      <dgm:spPr/>
      <dgm:t>
        <a:bodyPr/>
        <a:lstStyle/>
        <a:p>
          <a:pPr rtl="0"/>
          <a:r>
            <a:rPr lang="en-US">
              <a:latin typeface="Segoe UI Light"/>
            </a:rPr>
            <a:t> </a:t>
          </a:r>
        </a:p>
      </dgm:t>
    </dgm:pt>
    <dgm:pt modelId="{505446AC-5D58-449E-AA7F-872E9FE36918}" type="parTrans" cxnId="{34F675DE-33BE-4BE7-A94D-E3A7CBDB84DE}">
      <dgm:prSet/>
      <dgm:spPr/>
    </dgm:pt>
    <dgm:pt modelId="{0B6478EA-2385-47DC-9C95-6A3BD502FF0D}" type="sibTrans" cxnId="{34F675DE-33BE-4BE7-A94D-E3A7CBDB84DE}">
      <dgm:prSet/>
      <dgm:spPr/>
    </dgm:pt>
    <dgm:pt modelId="{790DB4E3-D054-4B5B-A73F-64BE8AEBE763}">
      <dgm:prSet phldr="0"/>
      <dgm:spPr/>
      <dgm:t>
        <a:bodyPr/>
        <a:lstStyle/>
        <a:p>
          <a:pPr rtl="0"/>
          <a:r>
            <a:rPr lang="en-US" b="1">
              <a:latin typeface="Segoe UI Light"/>
            </a:rPr>
            <a:t>K-Nearest Neighbors</a:t>
          </a:r>
        </a:p>
      </dgm:t>
    </dgm:pt>
    <dgm:pt modelId="{53A68D9A-F8FA-4B8E-8C81-DE2CD8D70526}" type="parTrans" cxnId="{21152DF8-A12D-446F-B27B-708C179128AB}">
      <dgm:prSet/>
      <dgm:spPr/>
    </dgm:pt>
    <dgm:pt modelId="{E35AA073-941A-460B-81DC-D64BF448D2C0}" type="sibTrans" cxnId="{21152DF8-A12D-446F-B27B-708C179128AB}">
      <dgm:prSet/>
      <dgm:spPr/>
    </dgm:pt>
    <dgm:pt modelId="{66405ACA-EFB3-498F-8A25-F4B26BD7FC03}" type="pres">
      <dgm:prSet presAssocID="{4DCE86DF-46DA-4B2F-AEBC-DA21149D9E10}" presName="list" presStyleCnt="0">
        <dgm:presLayoutVars>
          <dgm:dir/>
          <dgm:animLvl val="lvl"/>
        </dgm:presLayoutVars>
      </dgm:prSet>
      <dgm:spPr/>
    </dgm:pt>
    <dgm:pt modelId="{1281A04A-E801-43CD-935B-B220BE9C8E95}" type="pres">
      <dgm:prSet presAssocID="{5E45D119-6FBA-4B85-9991-5579EF1BBA53}" presName="posSpace" presStyleCnt="0"/>
      <dgm:spPr/>
    </dgm:pt>
    <dgm:pt modelId="{0B3C9DD8-6B37-42C5-AB13-994B515CC878}" type="pres">
      <dgm:prSet presAssocID="{5E45D119-6FBA-4B85-9991-5579EF1BBA53}" presName="vertFlow" presStyleCnt="0"/>
      <dgm:spPr/>
    </dgm:pt>
    <dgm:pt modelId="{3AD26DC9-DBB3-40B5-A244-514A01E0989C}" type="pres">
      <dgm:prSet presAssocID="{5E45D119-6FBA-4B85-9991-5579EF1BBA53}" presName="topSpace" presStyleCnt="0"/>
      <dgm:spPr/>
    </dgm:pt>
    <dgm:pt modelId="{306AD809-6A73-44DC-ADEC-152DE40BC7D4}" type="pres">
      <dgm:prSet presAssocID="{5E45D119-6FBA-4B85-9991-5579EF1BBA53}" presName="firstComp" presStyleCnt="0"/>
      <dgm:spPr/>
    </dgm:pt>
    <dgm:pt modelId="{9B6C10E7-EDC6-4356-BFF8-93E53C61A27B}" type="pres">
      <dgm:prSet presAssocID="{5E45D119-6FBA-4B85-9991-5579EF1BBA53}" presName="firstChild" presStyleLbl="bgAccFollowNode1" presStyleIdx="0" presStyleCnt="2"/>
      <dgm:spPr/>
    </dgm:pt>
    <dgm:pt modelId="{C6AF81E9-8825-433C-B545-B066D217C6BE}" type="pres">
      <dgm:prSet presAssocID="{5E45D119-6FBA-4B85-9991-5579EF1BBA53}" presName="firstChildTx" presStyleLbl="bgAccFollowNode1" presStyleIdx="0" presStyleCnt="2">
        <dgm:presLayoutVars>
          <dgm:bulletEnabled val="1"/>
        </dgm:presLayoutVars>
      </dgm:prSet>
      <dgm:spPr/>
    </dgm:pt>
    <dgm:pt modelId="{F01EECAD-272D-4359-B6C5-0FF0A63852D0}" type="pres">
      <dgm:prSet presAssocID="{5E45D119-6FBA-4B85-9991-5579EF1BBA53}" presName="negSpace" presStyleCnt="0"/>
      <dgm:spPr/>
    </dgm:pt>
    <dgm:pt modelId="{57EDA2DA-F79F-46FB-8056-F13DCE44DC62}" type="pres">
      <dgm:prSet presAssocID="{5E45D119-6FBA-4B85-9991-5579EF1BBA53}" presName="circle" presStyleLbl="node1" presStyleIdx="0" presStyleCnt="2"/>
      <dgm:spPr/>
    </dgm:pt>
    <dgm:pt modelId="{086474A1-4FA7-4076-883D-B78BAA283ECB}" type="pres">
      <dgm:prSet presAssocID="{69E6726A-28EB-4D2C-8C3C-D50D1940F85F}" presName="transSpace" presStyleCnt="0"/>
      <dgm:spPr/>
    </dgm:pt>
    <dgm:pt modelId="{CE61F50B-E3AF-4458-9D6D-E0B79F583BD0}" type="pres">
      <dgm:prSet presAssocID="{440004C5-F1EB-4B77-B1D5-79152FD145E8}" presName="posSpace" presStyleCnt="0"/>
      <dgm:spPr/>
    </dgm:pt>
    <dgm:pt modelId="{169AC27E-54B1-48EC-AB17-D6DF1016345C}" type="pres">
      <dgm:prSet presAssocID="{440004C5-F1EB-4B77-B1D5-79152FD145E8}" presName="vertFlow" presStyleCnt="0"/>
      <dgm:spPr/>
    </dgm:pt>
    <dgm:pt modelId="{DFE4EDFB-D93E-4182-BA12-843EF573E841}" type="pres">
      <dgm:prSet presAssocID="{440004C5-F1EB-4B77-B1D5-79152FD145E8}" presName="topSpace" presStyleCnt="0"/>
      <dgm:spPr/>
    </dgm:pt>
    <dgm:pt modelId="{2AC94160-43DA-4125-A0D2-04F9DE1C9E4F}" type="pres">
      <dgm:prSet presAssocID="{440004C5-F1EB-4B77-B1D5-79152FD145E8}" presName="firstComp" presStyleCnt="0"/>
      <dgm:spPr/>
    </dgm:pt>
    <dgm:pt modelId="{E6422DEC-E4EF-4AF0-8DC4-FB73FE15A404}" type="pres">
      <dgm:prSet presAssocID="{440004C5-F1EB-4B77-B1D5-79152FD145E8}" presName="firstChild" presStyleLbl="bgAccFollowNode1" presStyleIdx="1" presStyleCnt="2"/>
      <dgm:spPr/>
    </dgm:pt>
    <dgm:pt modelId="{3531F3DD-EFB8-44F9-8573-CA2DE1A13562}" type="pres">
      <dgm:prSet presAssocID="{440004C5-F1EB-4B77-B1D5-79152FD145E8}" presName="firstChildTx" presStyleLbl="bgAccFollowNode1" presStyleIdx="1" presStyleCnt="2">
        <dgm:presLayoutVars>
          <dgm:bulletEnabled val="1"/>
        </dgm:presLayoutVars>
      </dgm:prSet>
      <dgm:spPr/>
    </dgm:pt>
    <dgm:pt modelId="{47DA1040-32FE-483E-9052-3793AFBD2805}" type="pres">
      <dgm:prSet presAssocID="{440004C5-F1EB-4B77-B1D5-79152FD145E8}" presName="negSpace" presStyleCnt="0"/>
      <dgm:spPr/>
    </dgm:pt>
    <dgm:pt modelId="{E9A2E3E8-9B33-4FCB-8B67-9C63BD6AF7DF}" type="pres">
      <dgm:prSet presAssocID="{440004C5-F1EB-4B77-B1D5-79152FD145E8}" presName="circle" presStyleLbl="node1" presStyleIdx="1" presStyleCnt="2"/>
      <dgm:spPr/>
    </dgm:pt>
  </dgm:ptLst>
  <dgm:cxnLst>
    <dgm:cxn modelId="{829B2322-E919-4617-953F-A8E023141AA3}" srcId="{5E45D119-6FBA-4B85-9991-5579EF1BBA53}" destId="{36AF6846-F204-4554-9F45-CC6658B797FD}" srcOrd="0" destOrd="0" parTransId="{0B8365D1-5A9F-42F5-AB44-8205A025F3E5}" sibTransId="{62968572-0119-4535-9B38-E49AD8AFB856}"/>
    <dgm:cxn modelId="{9C636323-824F-4259-B77B-64C1CC110F33}" type="presOf" srcId="{790DB4E3-D054-4B5B-A73F-64BE8AEBE763}" destId="{3531F3DD-EFB8-44F9-8573-CA2DE1A13562}" srcOrd="1" destOrd="0" presId="urn:microsoft.com/office/officeart/2005/8/layout/hList9"/>
    <dgm:cxn modelId="{2412C22C-65DC-4FD6-B6F0-4597E52C8411}" type="presOf" srcId="{5E45D119-6FBA-4B85-9991-5579EF1BBA53}" destId="{57EDA2DA-F79F-46FB-8056-F13DCE44DC62}" srcOrd="0" destOrd="0" presId="urn:microsoft.com/office/officeart/2005/8/layout/hList9"/>
    <dgm:cxn modelId="{F06B2D37-5539-4A40-85D2-7551E3986DAF}" type="presOf" srcId="{36AF6846-F204-4554-9F45-CC6658B797FD}" destId="{C6AF81E9-8825-433C-B545-B066D217C6BE}" srcOrd="1" destOrd="0" presId="urn:microsoft.com/office/officeart/2005/8/layout/hList9"/>
    <dgm:cxn modelId="{1761583C-10EE-4AC9-A63D-1AE569B68BAA}" type="presOf" srcId="{790DB4E3-D054-4B5B-A73F-64BE8AEBE763}" destId="{E6422DEC-E4EF-4AF0-8DC4-FB73FE15A404}" srcOrd="0" destOrd="0" presId="urn:microsoft.com/office/officeart/2005/8/layout/hList9"/>
    <dgm:cxn modelId="{C74BEB5D-45D1-436E-8DAF-FF6EA84B2C8D}" srcId="{4DCE86DF-46DA-4B2F-AEBC-DA21149D9E10}" destId="{5E45D119-6FBA-4B85-9991-5579EF1BBA53}" srcOrd="0" destOrd="0" parTransId="{5C3F97F7-0F89-4278-B8C7-B6BB8F104F51}" sibTransId="{69E6726A-28EB-4D2C-8C3C-D50D1940F85F}"/>
    <dgm:cxn modelId="{AA332F5E-0818-4EB2-B698-D0A5B406F892}" type="presOf" srcId="{440004C5-F1EB-4B77-B1D5-79152FD145E8}" destId="{E9A2E3E8-9B33-4FCB-8B67-9C63BD6AF7DF}" srcOrd="0" destOrd="0" presId="urn:microsoft.com/office/officeart/2005/8/layout/hList9"/>
    <dgm:cxn modelId="{3A19D950-B96F-4B01-AAE4-B73AACDFD221}" type="presOf" srcId="{36AF6846-F204-4554-9F45-CC6658B797FD}" destId="{9B6C10E7-EDC6-4356-BFF8-93E53C61A27B}" srcOrd="0" destOrd="0" presId="urn:microsoft.com/office/officeart/2005/8/layout/hList9"/>
    <dgm:cxn modelId="{EE821F7C-5916-4EF4-99F4-DCADAF4303EE}" type="presOf" srcId="{4DCE86DF-46DA-4B2F-AEBC-DA21149D9E10}" destId="{66405ACA-EFB3-498F-8A25-F4B26BD7FC03}" srcOrd="0" destOrd="0" presId="urn:microsoft.com/office/officeart/2005/8/layout/hList9"/>
    <dgm:cxn modelId="{34F675DE-33BE-4BE7-A94D-E3A7CBDB84DE}" srcId="{4DCE86DF-46DA-4B2F-AEBC-DA21149D9E10}" destId="{440004C5-F1EB-4B77-B1D5-79152FD145E8}" srcOrd="1" destOrd="0" parTransId="{505446AC-5D58-449E-AA7F-872E9FE36918}" sibTransId="{0B6478EA-2385-47DC-9C95-6A3BD502FF0D}"/>
    <dgm:cxn modelId="{21152DF8-A12D-446F-B27B-708C179128AB}" srcId="{440004C5-F1EB-4B77-B1D5-79152FD145E8}" destId="{790DB4E3-D054-4B5B-A73F-64BE8AEBE763}" srcOrd="0" destOrd="0" parTransId="{53A68D9A-F8FA-4B8E-8C81-DE2CD8D70526}" sibTransId="{E35AA073-941A-460B-81DC-D64BF448D2C0}"/>
    <dgm:cxn modelId="{BF70FCEF-0C09-4480-99A1-66581EB296EA}" type="presParOf" srcId="{66405ACA-EFB3-498F-8A25-F4B26BD7FC03}" destId="{1281A04A-E801-43CD-935B-B220BE9C8E95}" srcOrd="0" destOrd="0" presId="urn:microsoft.com/office/officeart/2005/8/layout/hList9"/>
    <dgm:cxn modelId="{6B5FA4DB-3D58-4BEE-86E6-8D82EB9360E1}" type="presParOf" srcId="{66405ACA-EFB3-498F-8A25-F4B26BD7FC03}" destId="{0B3C9DD8-6B37-42C5-AB13-994B515CC878}" srcOrd="1" destOrd="0" presId="urn:microsoft.com/office/officeart/2005/8/layout/hList9"/>
    <dgm:cxn modelId="{F43D0A91-1331-4051-A506-77A471350ADE}" type="presParOf" srcId="{0B3C9DD8-6B37-42C5-AB13-994B515CC878}" destId="{3AD26DC9-DBB3-40B5-A244-514A01E0989C}" srcOrd="0" destOrd="0" presId="urn:microsoft.com/office/officeart/2005/8/layout/hList9"/>
    <dgm:cxn modelId="{F691D09C-4BB9-481B-A7E5-F7C9EDD97A7C}" type="presParOf" srcId="{0B3C9DD8-6B37-42C5-AB13-994B515CC878}" destId="{306AD809-6A73-44DC-ADEC-152DE40BC7D4}" srcOrd="1" destOrd="0" presId="urn:microsoft.com/office/officeart/2005/8/layout/hList9"/>
    <dgm:cxn modelId="{15E1ADD5-5D56-48A8-BD17-EADC7CEBC913}" type="presParOf" srcId="{306AD809-6A73-44DC-ADEC-152DE40BC7D4}" destId="{9B6C10E7-EDC6-4356-BFF8-93E53C61A27B}" srcOrd="0" destOrd="0" presId="urn:microsoft.com/office/officeart/2005/8/layout/hList9"/>
    <dgm:cxn modelId="{A4311EE1-1135-48C6-826C-C3CD394F5DE4}" type="presParOf" srcId="{306AD809-6A73-44DC-ADEC-152DE40BC7D4}" destId="{C6AF81E9-8825-433C-B545-B066D217C6BE}" srcOrd="1" destOrd="0" presId="urn:microsoft.com/office/officeart/2005/8/layout/hList9"/>
    <dgm:cxn modelId="{C10F5D06-44BE-43AF-90BA-06D35EECC36E}" type="presParOf" srcId="{66405ACA-EFB3-498F-8A25-F4B26BD7FC03}" destId="{F01EECAD-272D-4359-B6C5-0FF0A63852D0}" srcOrd="2" destOrd="0" presId="urn:microsoft.com/office/officeart/2005/8/layout/hList9"/>
    <dgm:cxn modelId="{1F4CE7B5-F72C-4D2E-8A3C-C604D785C723}" type="presParOf" srcId="{66405ACA-EFB3-498F-8A25-F4B26BD7FC03}" destId="{57EDA2DA-F79F-46FB-8056-F13DCE44DC62}" srcOrd="3" destOrd="0" presId="urn:microsoft.com/office/officeart/2005/8/layout/hList9"/>
    <dgm:cxn modelId="{E0F63A88-180F-438A-83B0-9034CC9F4F1F}" type="presParOf" srcId="{66405ACA-EFB3-498F-8A25-F4B26BD7FC03}" destId="{086474A1-4FA7-4076-883D-B78BAA283ECB}" srcOrd="4" destOrd="0" presId="urn:microsoft.com/office/officeart/2005/8/layout/hList9"/>
    <dgm:cxn modelId="{A88E92C6-42CB-4C1C-AC6B-C02813F25748}" type="presParOf" srcId="{66405ACA-EFB3-498F-8A25-F4B26BD7FC03}" destId="{CE61F50B-E3AF-4458-9D6D-E0B79F583BD0}" srcOrd="5" destOrd="0" presId="urn:microsoft.com/office/officeart/2005/8/layout/hList9"/>
    <dgm:cxn modelId="{CFB8AB5F-BE34-4BD2-B7A3-D899C6DF126D}" type="presParOf" srcId="{66405ACA-EFB3-498F-8A25-F4B26BD7FC03}" destId="{169AC27E-54B1-48EC-AB17-D6DF1016345C}" srcOrd="6" destOrd="0" presId="urn:microsoft.com/office/officeart/2005/8/layout/hList9"/>
    <dgm:cxn modelId="{8D106572-D3F8-4CC4-A28D-5450DC82E929}" type="presParOf" srcId="{169AC27E-54B1-48EC-AB17-D6DF1016345C}" destId="{DFE4EDFB-D93E-4182-BA12-843EF573E841}" srcOrd="0" destOrd="0" presId="urn:microsoft.com/office/officeart/2005/8/layout/hList9"/>
    <dgm:cxn modelId="{5083451A-90A0-4A2D-87CA-56C30901BC16}" type="presParOf" srcId="{169AC27E-54B1-48EC-AB17-D6DF1016345C}" destId="{2AC94160-43DA-4125-A0D2-04F9DE1C9E4F}" srcOrd="1" destOrd="0" presId="urn:microsoft.com/office/officeart/2005/8/layout/hList9"/>
    <dgm:cxn modelId="{833441A1-4896-49BB-BA3D-D6FE391B2CDC}" type="presParOf" srcId="{2AC94160-43DA-4125-A0D2-04F9DE1C9E4F}" destId="{E6422DEC-E4EF-4AF0-8DC4-FB73FE15A404}" srcOrd="0" destOrd="0" presId="urn:microsoft.com/office/officeart/2005/8/layout/hList9"/>
    <dgm:cxn modelId="{3B3899E3-C71D-45B7-9866-65FE4BECEAD0}" type="presParOf" srcId="{2AC94160-43DA-4125-A0D2-04F9DE1C9E4F}" destId="{3531F3DD-EFB8-44F9-8573-CA2DE1A13562}" srcOrd="1" destOrd="0" presId="urn:microsoft.com/office/officeart/2005/8/layout/hList9"/>
    <dgm:cxn modelId="{405F4A6F-0703-4923-9ED5-64774584F48B}" type="presParOf" srcId="{66405ACA-EFB3-498F-8A25-F4B26BD7FC03}" destId="{47DA1040-32FE-483E-9052-3793AFBD2805}" srcOrd="7" destOrd="0" presId="urn:microsoft.com/office/officeart/2005/8/layout/hList9"/>
    <dgm:cxn modelId="{7B188E1C-1616-4A47-8589-70DBD01A3480}" type="presParOf" srcId="{66405ACA-EFB3-498F-8A25-F4B26BD7FC03}" destId="{E9A2E3E8-9B33-4FCB-8B67-9C63BD6AF7DF}" srcOrd="8" destOrd="0" presId="urn:microsoft.com/office/officeart/2005/8/layout/hList9"/>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CE86DF-46DA-4B2F-AEBC-DA21149D9E10}"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5E45D119-6FBA-4B85-9991-5579EF1BBA53}">
      <dgm:prSet phldrT="[Text]" phldr="0"/>
      <dgm:spPr/>
      <dgm:t>
        <a:bodyPr/>
        <a:lstStyle/>
        <a:p>
          <a:pPr rtl="0"/>
          <a:r>
            <a:rPr lang="en-US">
              <a:latin typeface="Segoe UI Light"/>
            </a:rPr>
            <a:t> </a:t>
          </a:r>
          <a:endParaRPr lang="en-US"/>
        </a:p>
      </dgm:t>
    </dgm:pt>
    <dgm:pt modelId="{5C3F97F7-0F89-4278-B8C7-B6BB8F104F51}" type="parTrans" cxnId="{C74BEB5D-45D1-436E-8DAF-FF6EA84B2C8D}">
      <dgm:prSet/>
      <dgm:spPr/>
      <dgm:t>
        <a:bodyPr/>
        <a:lstStyle/>
        <a:p>
          <a:endParaRPr lang="en-US"/>
        </a:p>
      </dgm:t>
    </dgm:pt>
    <dgm:pt modelId="{69E6726A-28EB-4D2C-8C3C-D50D1940F85F}" type="sibTrans" cxnId="{C74BEB5D-45D1-436E-8DAF-FF6EA84B2C8D}">
      <dgm:prSet/>
      <dgm:spPr/>
      <dgm:t>
        <a:bodyPr/>
        <a:lstStyle/>
        <a:p>
          <a:endParaRPr lang="en-US"/>
        </a:p>
      </dgm:t>
    </dgm:pt>
    <dgm:pt modelId="{36AF6846-F204-4554-9F45-CC6658B797FD}">
      <dgm:prSet phldrT="[Text]" phldr="0"/>
      <dgm:spPr/>
      <dgm:t>
        <a:bodyPr/>
        <a:lstStyle/>
        <a:p>
          <a:r>
            <a:rPr lang="en-US" b="1">
              <a:latin typeface="Segoe UI Light"/>
            </a:rPr>
            <a:t>Boosting</a:t>
          </a:r>
          <a:endParaRPr lang="en-US" b="1"/>
        </a:p>
      </dgm:t>
    </dgm:pt>
    <dgm:pt modelId="{0B8365D1-5A9F-42F5-AB44-8205A025F3E5}" type="parTrans" cxnId="{829B2322-E919-4617-953F-A8E023141AA3}">
      <dgm:prSet/>
      <dgm:spPr/>
      <dgm:t>
        <a:bodyPr/>
        <a:lstStyle/>
        <a:p>
          <a:endParaRPr lang="en-US"/>
        </a:p>
      </dgm:t>
    </dgm:pt>
    <dgm:pt modelId="{62968572-0119-4535-9B38-E49AD8AFB856}" type="sibTrans" cxnId="{829B2322-E919-4617-953F-A8E023141AA3}">
      <dgm:prSet/>
      <dgm:spPr/>
      <dgm:t>
        <a:bodyPr/>
        <a:lstStyle/>
        <a:p>
          <a:endParaRPr lang="en-US"/>
        </a:p>
      </dgm:t>
    </dgm:pt>
    <dgm:pt modelId="{9311276C-41CA-499F-A227-7D1B0C6D79E2}">
      <dgm:prSet phldrT="[Text]" phldr="0"/>
      <dgm:spPr/>
      <dgm:t>
        <a:bodyPr/>
        <a:lstStyle/>
        <a:p>
          <a:pPr rtl="0"/>
          <a:r>
            <a:rPr lang="en-US">
              <a:latin typeface="Segoe UI Light"/>
            </a:rPr>
            <a:t> </a:t>
          </a:r>
          <a:endParaRPr lang="en-US"/>
        </a:p>
      </dgm:t>
    </dgm:pt>
    <dgm:pt modelId="{2A682A85-9E72-4F7D-ABDD-898D1783B237}" type="parTrans" cxnId="{6BAC4A62-F0BB-4EEF-A1BB-C30C186D6629}">
      <dgm:prSet/>
      <dgm:spPr/>
      <dgm:t>
        <a:bodyPr/>
        <a:lstStyle/>
        <a:p>
          <a:endParaRPr lang="en-US"/>
        </a:p>
      </dgm:t>
    </dgm:pt>
    <dgm:pt modelId="{7F31149E-6580-4B70-888A-494444C598A2}" type="sibTrans" cxnId="{6BAC4A62-F0BB-4EEF-A1BB-C30C186D6629}">
      <dgm:prSet/>
      <dgm:spPr/>
      <dgm:t>
        <a:bodyPr/>
        <a:lstStyle/>
        <a:p>
          <a:endParaRPr lang="en-US"/>
        </a:p>
      </dgm:t>
    </dgm:pt>
    <dgm:pt modelId="{6366A821-5709-492F-84FD-549120ACA056}">
      <dgm:prSet phldrT="[Text]" phldr="0"/>
      <dgm:spPr/>
      <dgm:t>
        <a:bodyPr/>
        <a:lstStyle/>
        <a:p>
          <a:pPr rtl="0"/>
          <a:r>
            <a:rPr lang="en-US" b="1">
              <a:latin typeface="Segoe UI Light"/>
            </a:rPr>
            <a:t>Support Vector Machine</a:t>
          </a:r>
          <a:endParaRPr lang="en-US" b="1"/>
        </a:p>
      </dgm:t>
    </dgm:pt>
    <dgm:pt modelId="{1D948720-2EE5-4D97-8401-953CFD183DC4}" type="parTrans" cxnId="{0CDFEBD7-FFF4-4A32-B3AF-730D68E1F3B2}">
      <dgm:prSet/>
      <dgm:spPr/>
      <dgm:t>
        <a:bodyPr/>
        <a:lstStyle/>
        <a:p>
          <a:endParaRPr lang="en-US"/>
        </a:p>
      </dgm:t>
    </dgm:pt>
    <dgm:pt modelId="{CFAD3C27-CA71-4797-A853-86B6FD780F3A}" type="sibTrans" cxnId="{0CDFEBD7-FFF4-4A32-B3AF-730D68E1F3B2}">
      <dgm:prSet/>
      <dgm:spPr/>
      <dgm:t>
        <a:bodyPr/>
        <a:lstStyle/>
        <a:p>
          <a:endParaRPr lang="en-US"/>
        </a:p>
      </dgm:t>
    </dgm:pt>
    <dgm:pt modelId="{66405ACA-EFB3-498F-8A25-F4B26BD7FC03}" type="pres">
      <dgm:prSet presAssocID="{4DCE86DF-46DA-4B2F-AEBC-DA21149D9E10}" presName="list" presStyleCnt="0">
        <dgm:presLayoutVars>
          <dgm:dir/>
          <dgm:animLvl val="lvl"/>
        </dgm:presLayoutVars>
      </dgm:prSet>
      <dgm:spPr/>
    </dgm:pt>
    <dgm:pt modelId="{1281A04A-E801-43CD-935B-B220BE9C8E95}" type="pres">
      <dgm:prSet presAssocID="{5E45D119-6FBA-4B85-9991-5579EF1BBA53}" presName="posSpace" presStyleCnt="0"/>
      <dgm:spPr/>
    </dgm:pt>
    <dgm:pt modelId="{0B3C9DD8-6B37-42C5-AB13-994B515CC878}" type="pres">
      <dgm:prSet presAssocID="{5E45D119-6FBA-4B85-9991-5579EF1BBA53}" presName="vertFlow" presStyleCnt="0"/>
      <dgm:spPr/>
    </dgm:pt>
    <dgm:pt modelId="{3AD26DC9-DBB3-40B5-A244-514A01E0989C}" type="pres">
      <dgm:prSet presAssocID="{5E45D119-6FBA-4B85-9991-5579EF1BBA53}" presName="topSpace" presStyleCnt="0"/>
      <dgm:spPr/>
    </dgm:pt>
    <dgm:pt modelId="{306AD809-6A73-44DC-ADEC-152DE40BC7D4}" type="pres">
      <dgm:prSet presAssocID="{5E45D119-6FBA-4B85-9991-5579EF1BBA53}" presName="firstComp" presStyleCnt="0"/>
      <dgm:spPr/>
    </dgm:pt>
    <dgm:pt modelId="{9B6C10E7-EDC6-4356-BFF8-93E53C61A27B}" type="pres">
      <dgm:prSet presAssocID="{5E45D119-6FBA-4B85-9991-5579EF1BBA53}" presName="firstChild" presStyleLbl="bgAccFollowNode1" presStyleIdx="0" presStyleCnt="2"/>
      <dgm:spPr/>
    </dgm:pt>
    <dgm:pt modelId="{C6AF81E9-8825-433C-B545-B066D217C6BE}" type="pres">
      <dgm:prSet presAssocID="{5E45D119-6FBA-4B85-9991-5579EF1BBA53}" presName="firstChildTx" presStyleLbl="bgAccFollowNode1" presStyleIdx="0" presStyleCnt="2">
        <dgm:presLayoutVars>
          <dgm:bulletEnabled val="1"/>
        </dgm:presLayoutVars>
      </dgm:prSet>
      <dgm:spPr/>
    </dgm:pt>
    <dgm:pt modelId="{F01EECAD-272D-4359-B6C5-0FF0A63852D0}" type="pres">
      <dgm:prSet presAssocID="{5E45D119-6FBA-4B85-9991-5579EF1BBA53}" presName="negSpace" presStyleCnt="0"/>
      <dgm:spPr/>
    </dgm:pt>
    <dgm:pt modelId="{57EDA2DA-F79F-46FB-8056-F13DCE44DC62}" type="pres">
      <dgm:prSet presAssocID="{5E45D119-6FBA-4B85-9991-5579EF1BBA53}" presName="circle" presStyleLbl="node1" presStyleIdx="0" presStyleCnt="2"/>
      <dgm:spPr/>
    </dgm:pt>
    <dgm:pt modelId="{A77DB4BB-3830-4D23-B982-EFB3D397BC7E}" type="pres">
      <dgm:prSet presAssocID="{69E6726A-28EB-4D2C-8C3C-D50D1940F85F}" presName="transSpace" presStyleCnt="0"/>
      <dgm:spPr/>
    </dgm:pt>
    <dgm:pt modelId="{3A4FCBE4-D8D9-4CE7-B43E-2D9017817CEA}" type="pres">
      <dgm:prSet presAssocID="{9311276C-41CA-499F-A227-7D1B0C6D79E2}" presName="posSpace" presStyleCnt="0"/>
      <dgm:spPr/>
    </dgm:pt>
    <dgm:pt modelId="{AFDAFD71-1CAA-42AF-93B6-3B6C697B38D9}" type="pres">
      <dgm:prSet presAssocID="{9311276C-41CA-499F-A227-7D1B0C6D79E2}" presName="vertFlow" presStyleCnt="0"/>
      <dgm:spPr/>
    </dgm:pt>
    <dgm:pt modelId="{DB354412-ACB9-4162-9DB7-BEEB7FD7AC9B}" type="pres">
      <dgm:prSet presAssocID="{9311276C-41CA-499F-A227-7D1B0C6D79E2}" presName="topSpace" presStyleCnt="0"/>
      <dgm:spPr/>
    </dgm:pt>
    <dgm:pt modelId="{B3C98031-B475-4243-962A-4E5893E74B63}" type="pres">
      <dgm:prSet presAssocID="{9311276C-41CA-499F-A227-7D1B0C6D79E2}" presName="firstComp" presStyleCnt="0"/>
      <dgm:spPr/>
    </dgm:pt>
    <dgm:pt modelId="{988E39F3-0A0E-48E4-A9E7-E325EE202F93}" type="pres">
      <dgm:prSet presAssocID="{9311276C-41CA-499F-A227-7D1B0C6D79E2}" presName="firstChild" presStyleLbl="bgAccFollowNode1" presStyleIdx="1" presStyleCnt="2"/>
      <dgm:spPr/>
    </dgm:pt>
    <dgm:pt modelId="{97255AC0-62A5-4CC7-B219-7325158CED1D}" type="pres">
      <dgm:prSet presAssocID="{9311276C-41CA-499F-A227-7D1B0C6D79E2}" presName="firstChildTx" presStyleLbl="bgAccFollowNode1" presStyleIdx="1" presStyleCnt="2">
        <dgm:presLayoutVars>
          <dgm:bulletEnabled val="1"/>
        </dgm:presLayoutVars>
      </dgm:prSet>
      <dgm:spPr/>
    </dgm:pt>
    <dgm:pt modelId="{7EB80CDA-EECA-48BA-B89B-FCF87C4B4D57}" type="pres">
      <dgm:prSet presAssocID="{9311276C-41CA-499F-A227-7D1B0C6D79E2}" presName="negSpace" presStyleCnt="0"/>
      <dgm:spPr/>
    </dgm:pt>
    <dgm:pt modelId="{264E2ADE-3166-4E6A-A3EE-DEDD4C48418E}" type="pres">
      <dgm:prSet presAssocID="{9311276C-41CA-499F-A227-7D1B0C6D79E2}" presName="circle" presStyleLbl="node1" presStyleIdx="1" presStyleCnt="2"/>
      <dgm:spPr/>
    </dgm:pt>
  </dgm:ptLst>
  <dgm:cxnLst>
    <dgm:cxn modelId="{829B2322-E919-4617-953F-A8E023141AA3}" srcId="{5E45D119-6FBA-4B85-9991-5579EF1BBA53}" destId="{36AF6846-F204-4554-9F45-CC6658B797FD}" srcOrd="0" destOrd="0" parTransId="{0B8365D1-5A9F-42F5-AB44-8205A025F3E5}" sibTransId="{62968572-0119-4535-9B38-E49AD8AFB856}"/>
    <dgm:cxn modelId="{C74BEB5D-45D1-436E-8DAF-FF6EA84B2C8D}" srcId="{4DCE86DF-46DA-4B2F-AEBC-DA21149D9E10}" destId="{5E45D119-6FBA-4B85-9991-5579EF1BBA53}" srcOrd="0" destOrd="0" parTransId="{5C3F97F7-0F89-4278-B8C7-B6BB8F104F51}" sibTransId="{69E6726A-28EB-4D2C-8C3C-D50D1940F85F}"/>
    <dgm:cxn modelId="{FA070462-1BFB-4DF0-A5C1-182A8D72DEA5}" type="presOf" srcId="{6366A821-5709-492F-84FD-549120ACA056}" destId="{988E39F3-0A0E-48E4-A9E7-E325EE202F93}" srcOrd="0" destOrd="0" presId="urn:microsoft.com/office/officeart/2005/8/layout/hList9"/>
    <dgm:cxn modelId="{6BAC4A62-F0BB-4EEF-A1BB-C30C186D6629}" srcId="{4DCE86DF-46DA-4B2F-AEBC-DA21149D9E10}" destId="{9311276C-41CA-499F-A227-7D1B0C6D79E2}" srcOrd="1" destOrd="0" parTransId="{2A682A85-9E72-4F7D-ABDD-898D1783B237}" sibTransId="{7F31149E-6580-4B70-888A-494444C598A2}"/>
    <dgm:cxn modelId="{863B0750-9EED-407C-9EA8-EC38EA99E09A}" type="presOf" srcId="{36AF6846-F204-4554-9F45-CC6658B797FD}" destId="{C6AF81E9-8825-433C-B545-B066D217C6BE}" srcOrd="1" destOrd="0" presId="urn:microsoft.com/office/officeart/2005/8/layout/hList9"/>
    <dgm:cxn modelId="{5459AB74-0369-40F3-BFBF-CE311962944A}" type="presOf" srcId="{5E45D119-6FBA-4B85-9991-5579EF1BBA53}" destId="{57EDA2DA-F79F-46FB-8056-F13DCE44DC62}" srcOrd="0" destOrd="0" presId="urn:microsoft.com/office/officeart/2005/8/layout/hList9"/>
    <dgm:cxn modelId="{EE821F7C-5916-4EF4-99F4-DCADAF4303EE}" type="presOf" srcId="{4DCE86DF-46DA-4B2F-AEBC-DA21149D9E10}" destId="{66405ACA-EFB3-498F-8A25-F4B26BD7FC03}" srcOrd="0" destOrd="0" presId="urn:microsoft.com/office/officeart/2005/8/layout/hList9"/>
    <dgm:cxn modelId="{53BBE8A1-9DCD-4EBE-B2A6-F2593E37F71D}" type="presOf" srcId="{36AF6846-F204-4554-9F45-CC6658B797FD}" destId="{9B6C10E7-EDC6-4356-BFF8-93E53C61A27B}" srcOrd="0" destOrd="0" presId="urn:microsoft.com/office/officeart/2005/8/layout/hList9"/>
    <dgm:cxn modelId="{D6F7E7B7-5F33-48A6-87E7-F58544AFA47F}" type="presOf" srcId="{6366A821-5709-492F-84FD-549120ACA056}" destId="{97255AC0-62A5-4CC7-B219-7325158CED1D}" srcOrd="1" destOrd="0" presId="urn:microsoft.com/office/officeart/2005/8/layout/hList9"/>
    <dgm:cxn modelId="{0CDFEBD7-FFF4-4A32-B3AF-730D68E1F3B2}" srcId="{9311276C-41CA-499F-A227-7D1B0C6D79E2}" destId="{6366A821-5709-492F-84FD-549120ACA056}" srcOrd="0" destOrd="0" parTransId="{1D948720-2EE5-4D97-8401-953CFD183DC4}" sibTransId="{CFAD3C27-CA71-4797-A853-86B6FD780F3A}"/>
    <dgm:cxn modelId="{E46656E0-292C-458D-ACF7-FE84E21647B8}" type="presOf" srcId="{9311276C-41CA-499F-A227-7D1B0C6D79E2}" destId="{264E2ADE-3166-4E6A-A3EE-DEDD4C48418E}" srcOrd="0" destOrd="0" presId="urn:microsoft.com/office/officeart/2005/8/layout/hList9"/>
    <dgm:cxn modelId="{FF1F1FC4-9DEF-4EA7-84E4-2C50EA44DB02}" type="presParOf" srcId="{66405ACA-EFB3-498F-8A25-F4B26BD7FC03}" destId="{1281A04A-E801-43CD-935B-B220BE9C8E95}" srcOrd="0" destOrd="0" presId="urn:microsoft.com/office/officeart/2005/8/layout/hList9"/>
    <dgm:cxn modelId="{8D12D8A8-6580-46A5-99C2-0038B4C2E753}" type="presParOf" srcId="{66405ACA-EFB3-498F-8A25-F4B26BD7FC03}" destId="{0B3C9DD8-6B37-42C5-AB13-994B515CC878}" srcOrd="1" destOrd="0" presId="urn:microsoft.com/office/officeart/2005/8/layout/hList9"/>
    <dgm:cxn modelId="{E7C3D1EF-92AF-47F0-8E2A-C904F3F7FE99}" type="presParOf" srcId="{0B3C9DD8-6B37-42C5-AB13-994B515CC878}" destId="{3AD26DC9-DBB3-40B5-A244-514A01E0989C}" srcOrd="0" destOrd="0" presId="urn:microsoft.com/office/officeart/2005/8/layout/hList9"/>
    <dgm:cxn modelId="{F5759BDF-E3A9-4C65-A387-5098E525CD0A}" type="presParOf" srcId="{0B3C9DD8-6B37-42C5-AB13-994B515CC878}" destId="{306AD809-6A73-44DC-ADEC-152DE40BC7D4}" srcOrd="1" destOrd="0" presId="urn:microsoft.com/office/officeart/2005/8/layout/hList9"/>
    <dgm:cxn modelId="{9017EC01-9E51-4032-A75C-E7D207DEC340}" type="presParOf" srcId="{306AD809-6A73-44DC-ADEC-152DE40BC7D4}" destId="{9B6C10E7-EDC6-4356-BFF8-93E53C61A27B}" srcOrd="0" destOrd="0" presId="urn:microsoft.com/office/officeart/2005/8/layout/hList9"/>
    <dgm:cxn modelId="{D60C2296-1B8A-4963-9562-10A4E0685EF6}" type="presParOf" srcId="{306AD809-6A73-44DC-ADEC-152DE40BC7D4}" destId="{C6AF81E9-8825-433C-B545-B066D217C6BE}" srcOrd="1" destOrd="0" presId="urn:microsoft.com/office/officeart/2005/8/layout/hList9"/>
    <dgm:cxn modelId="{725109D2-A623-4910-BC08-4219E33E868A}" type="presParOf" srcId="{66405ACA-EFB3-498F-8A25-F4B26BD7FC03}" destId="{F01EECAD-272D-4359-B6C5-0FF0A63852D0}" srcOrd="2" destOrd="0" presId="urn:microsoft.com/office/officeart/2005/8/layout/hList9"/>
    <dgm:cxn modelId="{25EBAE92-3FC6-4D1B-8E23-9401EBAC720C}" type="presParOf" srcId="{66405ACA-EFB3-498F-8A25-F4B26BD7FC03}" destId="{57EDA2DA-F79F-46FB-8056-F13DCE44DC62}" srcOrd="3" destOrd="0" presId="urn:microsoft.com/office/officeart/2005/8/layout/hList9"/>
    <dgm:cxn modelId="{4365422E-26C2-4661-9EFE-EAA1D71E709E}" type="presParOf" srcId="{66405ACA-EFB3-498F-8A25-F4B26BD7FC03}" destId="{A77DB4BB-3830-4D23-B982-EFB3D397BC7E}" srcOrd="4" destOrd="0" presId="urn:microsoft.com/office/officeart/2005/8/layout/hList9"/>
    <dgm:cxn modelId="{7A101805-4166-4FE3-9029-369DB72D00EA}" type="presParOf" srcId="{66405ACA-EFB3-498F-8A25-F4B26BD7FC03}" destId="{3A4FCBE4-D8D9-4CE7-B43E-2D9017817CEA}" srcOrd="5" destOrd="0" presId="urn:microsoft.com/office/officeart/2005/8/layout/hList9"/>
    <dgm:cxn modelId="{2BBD0E3B-D524-424C-97B0-58A30A83638F}" type="presParOf" srcId="{66405ACA-EFB3-498F-8A25-F4B26BD7FC03}" destId="{AFDAFD71-1CAA-42AF-93B6-3B6C697B38D9}" srcOrd="6" destOrd="0" presId="urn:microsoft.com/office/officeart/2005/8/layout/hList9"/>
    <dgm:cxn modelId="{67B5C914-AB9D-4964-9781-E719DAD0999A}" type="presParOf" srcId="{AFDAFD71-1CAA-42AF-93B6-3B6C697B38D9}" destId="{DB354412-ACB9-4162-9DB7-BEEB7FD7AC9B}" srcOrd="0" destOrd="0" presId="urn:microsoft.com/office/officeart/2005/8/layout/hList9"/>
    <dgm:cxn modelId="{07397E4A-C655-4C05-AA12-97373444AA8D}" type="presParOf" srcId="{AFDAFD71-1CAA-42AF-93B6-3B6C697B38D9}" destId="{B3C98031-B475-4243-962A-4E5893E74B63}" srcOrd="1" destOrd="0" presId="urn:microsoft.com/office/officeart/2005/8/layout/hList9"/>
    <dgm:cxn modelId="{37D7C4B1-932B-4CDA-ACCD-9E09877466FC}" type="presParOf" srcId="{B3C98031-B475-4243-962A-4E5893E74B63}" destId="{988E39F3-0A0E-48E4-A9E7-E325EE202F93}" srcOrd="0" destOrd="0" presId="urn:microsoft.com/office/officeart/2005/8/layout/hList9"/>
    <dgm:cxn modelId="{A56C1A38-1768-47CF-9C7F-B68A1AF812C1}" type="presParOf" srcId="{B3C98031-B475-4243-962A-4E5893E74B63}" destId="{97255AC0-62A5-4CC7-B219-7325158CED1D}" srcOrd="1" destOrd="0" presId="urn:microsoft.com/office/officeart/2005/8/layout/hList9"/>
    <dgm:cxn modelId="{5DE010E1-5CDF-402C-A9E6-F21483FD265E}" type="presParOf" srcId="{66405ACA-EFB3-498F-8A25-F4B26BD7FC03}" destId="{7EB80CDA-EECA-48BA-B89B-FCF87C4B4D57}" srcOrd="7" destOrd="0" presId="urn:microsoft.com/office/officeart/2005/8/layout/hList9"/>
    <dgm:cxn modelId="{C73346D1-58A8-485B-834E-C3B7ED75726D}" type="presParOf" srcId="{66405ACA-EFB3-498F-8A25-F4B26BD7FC03}" destId="{264E2ADE-3166-4E6A-A3EE-DEDD4C48418E}" srcOrd="8" destOrd="0" presId="urn:microsoft.com/office/officeart/2005/8/layout/hList9"/>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6C10E7-EDC6-4356-BFF8-93E53C61A27B}">
      <dsp:nvSpPr>
        <dsp:cNvPr id="0" name=""/>
        <dsp:cNvSpPr/>
      </dsp:nvSpPr>
      <dsp:spPr>
        <a:xfrm>
          <a:off x="859031" y="1860908"/>
          <a:ext cx="1609428" cy="107348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marL="0" lvl="0" indent="0" algn="l" defTabSz="1066800" rtl="0">
            <a:lnSpc>
              <a:spcPct val="90000"/>
            </a:lnSpc>
            <a:spcBef>
              <a:spcPct val="0"/>
            </a:spcBef>
            <a:spcAft>
              <a:spcPct val="35000"/>
            </a:spcAft>
            <a:buNone/>
          </a:pPr>
          <a:r>
            <a:rPr lang="en-US" sz="2400" b="1" kern="1200">
              <a:latin typeface="Segoe UI Light"/>
            </a:rPr>
            <a:t>Decision Tree</a:t>
          </a:r>
          <a:endParaRPr lang="en-US" sz="2400" b="1" kern="1200"/>
        </a:p>
      </dsp:txBody>
      <dsp:txXfrm>
        <a:off x="1116539" y="1860908"/>
        <a:ext cx="1351920" cy="1073488"/>
      </dsp:txXfrm>
    </dsp:sp>
    <dsp:sp modelId="{57EDA2DA-F79F-46FB-8056-F13DCE44DC62}">
      <dsp:nvSpPr>
        <dsp:cNvPr id="0" name=""/>
        <dsp:cNvSpPr/>
      </dsp:nvSpPr>
      <dsp:spPr>
        <a:xfrm>
          <a:off x="669" y="1431727"/>
          <a:ext cx="1072952" cy="107295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178050" rtl="0">
            <a:lnSpc>
              <a:spcPct val="90000"/>
            </a:lnSpc>
            <a:spcBef>
              <a:spcPct val="0"/>
            </a:spcBef>
            <a:spcAft>
              <a:spcPct val="35000"/>
            </a:spcAft>
            <a:buNone/>
          </a:pPr>
          <a:r>
            <a:rPr lang="en-US" sz="4900" kern="1200">
              <a:latin typeface="Segoe UI Light"/>
            </a:rPr>
            <a:t> </a:t>
          </a:r>
          <a:endParaRPr lang="en-US" sz="4900" kern="1200"/>
        </a:p>
      </dsp:txBody>
      <dsp:txXfrm>
        <a:off x="157799" y="1588857"/>
        <a:ext cx="758692" cy="758692"/>
      </dsp:txXfrm>
    </dsp:sp>
    <dsp:sp modelId="{50C458CA-3984-4E88-AA48-23A6354596E7}">
      <dsp:nvSpPr>
        <dsp:cNvPr id="0" name=""/>
        <dsp:cNvSpPr/>
      </dsp:nvSpPr>
      <dsp:spPr>
        <a:xfrm>
          <a:off x="3541412" y="1860908"/>
          <a:ext cx="1609428" cy="107348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marL="0" lvl="0" indent="0" algn="l" defTabSz="1066800" rtl="0">
            <a:lnSpc>
              <a:spcPct val="90000"/>
            </a:lnSpc>
            <a:spcBef>
              <a:spcPct val="0"/>
            </a:spcBef>
            <a:spcAft>
              <a:spcPct val="35000"/>
            </a:spcAft>
            <a:buNone/>
          </a:pPr>
          <a:r>
            <a:rPr lang="en-US" sz="2400" b="1" kern="1200">
              <a:latin typeface="Segoe UI Light"/>
            </a:rPr>
            <a:t>Random Forest</a:t>
          </a:r>
        </a:p>
      </dsp:txBody>
      <dsp:txXfrm>
        <a:off x="3798921" y="1860908"/>
        <a:ext cx="1351920" cy="1073488"/>
      </dsp:txXfrm>
    </dsp:sp>
    <dsp:sp modelId="{AB027D3F-1DE9-42CC-9A4C-4C56E3881666}">
      <dsp:nvSpPr>
        <dsp:cNvPr id="0" name=""/>
        <dsp:cNvSpPr/>
      </dsp:nvSpPr>
      <dsp:spPr>
        <a:xfrm>
          <a:off x="2683050" y="1431727"/>
          <a:ext cx="1072952" cy="107295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178050" rtl="0">
            <a:lnSpc>
              <a:spcPct val="90000"/>
            </a:lnSpc>
            <a:spcBef>
              <a:spcPct val="0"/>
            </a:spcBef>
            <a:spcAft>
              <a:spcPct val="35000"/>
            </a:spcAft>
            <a:buNone/>
          </a:pPr>
          <a:endParaRPr lang="en-US" sz="4900" kern="1200"/>
        </a:p>
      </dsp:txBody>
      <dsp:txXfrm>
        <a:off x="2840180" y="1588857"/>
        <a:ext cx="758692" cy="758692"/>
      </dsp:txXfrm>
    </dsp:sp>
    <dsp:sp modelId="{BA0C42EB-74F8-4F5B-8879-199A694E0FF1}">
      <dsp:nvSpPr>
        <dsp:cNvPr id="0" name=""/>
        <dsp:cNvSpPr/>
      </dsp:nvSpPr>
      <dsp:spPr>
        <a:xfrm>
          <a:off x="6223793" y="1860908"/>
          <a:ext cx="1609428" cy="107348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marL="0" lvl="0" indent="0" algn="l" defTabSz="1066800">
            <a:lnSpc>
              <a:spcPct val="90000"/>
            </a:lnSpc>
            <a:spcBef>
              <a:spcPct val="0"/>
            </a:spcBef>
            <a:spcAft>
              <a:spcPct val="35000"/>
            </a:spcAft>
            <a:buNone/>
          </a:pPr>
          <a:r>
            <a:rPr lang="en-US" sz="2400" b="1" kern="1200">
              <a:latin typeface="Segoe UI Light"/>
            </a:rPr>
            <a:t>Bagging</a:t>
          </a:r>
        </a:p>
      </dsp:txBody>
      <dsp:txXfrm>
        <a:off x="6481302" y="1860908"/>
        <a:ext cx="1351920" cy="1073488"/>
      </dsp:txXfrm>
    </dsp:sp>
    <dsp:sp modelId="{286DAB5B-36B5-4987-B071-8C1915A333D3}">
      <dsp:nvSpPr>
        <dsp:cNvPr id="0" name=""/>
        <dsp:cNvSpPr/>
      </dsp:nvSpPr>
      <dsp:spPr>
        <a:xfrm>
          <a:off x="5365431" y="1431727"/>
          <a:ext cx="1072952" cy="107295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178050">
            <a:lnSpc>
              <a:spcPct val="90000"/>
            </a:lnSpc>
            <a:spcBef>
              <a:spcPct val="0"/>
            </a:spcBef>
            <a:spcAft>
              <a:spcPct val="35000"/>
            </a:spcAft>
            <a:buNone/>
          </a:pPr>
          <a:endParaRPr lang="en-US" sz="4900" b="1" kern="1200">
            <a:latin typeface="Segoe UI Light"/>
          </a:endParaRPr>
        </a:p>
      </dsp:txBody>
      <dsp:txXfrm>
        <a:off x="5522561" y="1588857"/>
        <a:ext cx="758692" cy="7586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6C10E7-EDC6-4356-BFF8-93E53C61A27B}">
      <dsp:nvSpPr>
        <dsp:cNvPr id="0" name=""/>
        <dsp:cNvSpPr/>
      </dsp:nvSpPr>
      <dsp:spPr>
        <a:xfrm>
          <a:off x="900843" y="896203"/>
          <a:ext cx="1687103" cy="112529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rtl="0">
            <a:lnSpc>
              <a:spcPct val="90000"/>
            </a:lnSpc>
            <a:spcBef>
              <a:spcPct val="0"/>
            </a:spcBef>
            <a:spcAft>
              <a:spcPct val="35000"/>
            </a:spcAft>
            <a:buNone/>
          </a:pPr>
          <a:r>
            <a:rPr lang="en-US" sz="1800" b="1" kern="1200">
              <a:solidFill>
                <a:srgbClr val="000000"/>
              </a:solidFill>
              <a:latin typeface="Segoe UI Light"/>
              <a:cs typeface="Calibri"/>
            </a:rPr>
            <a:t>Multiple Linear Regression</a:t>
          </a:r>
        </a:p>
      </dsp:txBody>
      <dsp:txXfrm>
        <a:off x="1170779" y="896203"/>
        <a:ext cx="1417166" cy="1125298"/>
      </dsp:txXfrm>
    </dsp:sp>
    <dsp:sp modelId="{57EDA2DA-F79F-46FB-8056-F13DCE44DC62}">
      <dsp:nvSpPr>
        <dsp:cNvPr id="0" name=""/>
        <dsp:cNvSpPr/>
      </dsp:nvSpPr>
      <dsp:spPr>
        <a:xfrm>
          <a:off x="1054" y="446309"/>
          <a:ext cx="1124735" cy="112473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311400" rtl="0">
            <a:lnSpc>
              <a:spcPct val="90000"/>
            </a:lnSpc>
            <a:spcBef>
              <a:spcPct val="0"/>
            </a:spcBef>
            <a:spcAft>
              <a:spcPct val="35000"/>
            </a:spcAft>
            <a:buNone/>
          </a:pPr>
          <a:endParaRPr lang="en-US" sz="5200" kern="1200"/>
        </a:p>
      </dsp:txBody>
      <dsp:txXfrm>
        <a:off x="165768" y="611023"/>
        <a:ext cx="795307" cy="795307"/>
      </dsp:txXfrm>
    </dsp:sp>
    <dsp:sp modelId="{E6422DEC-E4EF-4AF0-8DC4-FB73FE15A404}">
      <dsp:nvSpPr>
        <dsp:cNvPr id="0" name=""/>
        <dsp:cNvSpPr/>
      </dsp:nvSpPr>
      <dsp:spPr>
        <a:xfrm>
          <a:off x="3712682" y="896203"/>
          <a:ext cx="1687103" cy="112529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rtl="0">
            <a:lnSpc>
              <a:spcPct val="90000"/>
            </a:lnSpc>
            <a:spcBef>
              <a:spcPct val="0"/>
            </a:spcBef>
            <a:spcAft>
              <a:spcPct val="35000"/>
            </a:spcAft>
            <a:buNone/>
          </a:pPr>
          <a:r>
            <a:rPr lang="en-US" sz="1800" b="1" kern="1200">
              <a:latin typeface="Segoe UI Light"/>
            </a:rPr>
            <a:t>K-Nearest Neighbors</a:t>
          </a:r>
        </a:p>
      </dsp:txBody>
      <dsp:txXfrm>
        <a:off x="3982619" y="896203"/>
        <a:ext cx="1417166" cy="1125298"/>
      </dsp:txXfrm>
    </dsp:sp>
    <dsp:sp modelId="{E9A2E3E8-9B33-4FCB-8B67-9C63BD6AF7DF}">
      <dsp:nvSpPr>
        <dsp:cNvPr id="0" name=""/>
        <dsp:cNvSpPr/>
      </dsp:nvSpPr>
      <dsp:spPr>
        <a:xfrm>
          <a:off x="2812894" y="446309"/>
          <a:ext cx="1124735" cy="112473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311400" rtl="0">
            <a:lnSpc>
              <a:spcPct val="90000"/>
            </a:lnSpc>
            <a:spcBef>
              <a:spcPct val="0"/>
            </a:spcBef>
            <a:spcAft>
              <a:spcPct val="35000"/>
            </a:spcAft>
            <a:buNone/>
          </a:pPr>
          <a:r>
            <a:rPr lang="en-US" sz="5200" kern="1200">
              <a:latin typeface="Segoe UI Light"/>
            </a:rPr>
            <a:t> </a:t>
          </a:r>
        </a:p>
      </dsp:txBody>
      <dsp:txXfrm>
        <a:off x="2977608" y="611023"/>
        <a:ext cx="795307" cy="7953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6C10E7-EDC6-4356-BFF8-93E53C61A27B}">
      <dsp:nvSpPr>
        <dsp:cNvPr id="0" name=""/>
        <dsp:cNvSpPr/>
      </dsp:nvSpPr>
      <dsp:spPr>
        <a:xfrm>
          <a:off x="936496" y="1504470"/>
          <a:ext cx="1753874" cy="11698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marL="0" lvl="0" indent="0" algn="l" defTabSz="844550">
            <a:lnSpc>
              <a:spcPct val="90000"/>
            </a:lnSpc>
            <a:spcBef>
              <a:spcPct val="0"/>
            </a:spcBef>
            <a:spcAft>
              <a:spcPct val="35000"/>
            </a:spcAft>
            <a:buNone/>
          </a:pPr>
          <a:r>
            <a:rPr lang="en-US" sz="1900" b="1" kern="1200">
              <a:latin typeface="Segoe UI Light"/>
            </a:rPr>
            <a:t>Boosting</a:t>
          </a:r>
          <a:endParaRPr lang="en-US" sz="1900" b="1" kern="1200"/>
        </a:p>
      </dsp:txBody>
      <dsp:txXfrm>
        <a:off x="1217116" y="1504470"/>
        <a:ext cx="1473254" cy="1169834"/>
      </dsp:txXfrm>
    </dsp:sp>
    <dsp:sp modelId="{57EDA2DA-F79F-46FB-8056-F13DCE44DC62}">
      <dsp:nvSpPr>
        <dsp:cNvPr id="0" name=""/>
        <dsp:cNvSpPr/>
      </dsp:nvSpPr>
      <dsp:spPr>
        <a:xfrm>
          <a:off x="1096" y="1036770"/>
          <a:ext cx="1169249" cy="11692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00300" rtl="0">
            <a:lnSpc>
              <a:spcPct val="90000"/>
            </a:lnSpc>
            <a:spcBef>
              <a:spcPct val="0"/>
            </a:spcBef>
            <a:spcAft>
              <a:spcPct val="35000"/>
            </a:spcAft>
            <a:buNone/>
          </a:pPr>
          <a:r>
            <a:rPr lang="en-US" sz="5400" kern="1200">
              <a:latin typeface="Segoe UI Light"/>
            </a:rPr>
            <a:t> </a:t>
          </a:r>
          <a:endParaRPr lang="en-US" sz="5400" kern="1200"/>
        </a:p>
      </dsp:txBody>
      <dsp:txXfrm>
        <a:off x="172329" y="1208003"/>
        <a:ext cx="826783" cy="826783"/>
      </dsp:txXfrm>
    </dsp:sp>
    <dsp:sp modelId="{988E39F3-0A0E-48E4-A9E7-E325EE202F93}">
      <dsp:nvSpPr>
        <dsp:cNvPr id="0" name=""/>
        <dsp:cNvSpPr/>
      </dsp:nvSpPr>
      <dsp:spPr>
        <a:xfrm>
          <a:off x="3859621" y="1504470"/>
          <a:ext cx="1753874" cy="11698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marL="0" lvl="0" indent="0" algn="l" defTabSz="844550" rtl="0">
            <a:lnSpc>
              <a:spcPct val="90000"/>
            </a:lnSpc>
            <a:spcBef>
              <a:spcPct val="0"/>
            </a:spcBef>
            <a:spcAft>
              <a:spcPct val="35000"/>
            </a:spcAft>
            <a:buNone/>
          </a:pPr>
          <a:r>
            <a:rPr lang="en-US" sz="1900" b="1" kern="1200">
              <a:latin typeface="Segoe UI Light"/>
            </a:rPr>
            <a:t>Support Vector Machine</a:t>
          </a:r>
          <a:endParaRPr lang="en-US" sz="1900" b="1" kern="1200"/>
        </a:p>
      </dsp:txBody>
      <dsp:txXfrm>
        <a:off x="4140241" y="1504470"/>
        <a:ext cx="1473254" cy="1169834"/>
      </dsp:txXfrm>
    </dsp:sp>
    <dsp:sp modelId="{264E2ADE-3166-4E6A-A3EE-DEDD4C48418E}">
      <dsp:nvSpPr>
        <dsp:cNvPr id="0" name=""/>
        <dsp:cNvSpPr/>
      </dsp:nvSpPr>
      <dsp:spPr>
        <a:xfrm>
          <a:off x="2924221" y="1036770"/>
          <a:ext cx="1169249" cy="11692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00300" rtl="0">
            <a:lnSpc>
              <a:spcPct val="90000"/>
            </a:lnSpc>
            <a:spcBef>
              <a:spcPct val="0"/>
            </a:spcBef>
            <a:spcAft>
              <a:spcPct val="35000"/>
            </a:spcAft>
            <a:buNone/>
          </a:pPr>
          <a:r>
            <a:rPr lang="en-US" sz="5400" kern="1200">
              <a:latin typeface="Segoe UI Light"/>
            </a:rPr>
            <a:t> </a:t>
          </a:r>
          <a:endParaRPr lang="en-US" sz="5400" kern="1200"/>
        </a:p>
      </dsp:txBody>
      <dsp:txXfrm>
        <a:off x="3095454" y="1208003"/>
        <a:ext cx="826783" cy="826783"/>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F03AE-1CC2-475F-B909-50970E9699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B63C45E-73BA-4C86-A24F-A5006B4E7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37A4CE-17BB-4BB2-AC7B-97495293E2AC}" type="datetimeFigureOut">
              <a:rPr lang="en-US" smtClean="0"/>
              <a:t>12/19/2024</a:t>
            </a:fld>
            <a:endParaRPr lang="en-US"/>
          </a:p>
        </p:txBody>
      </p:sp>
      <p:sp>
        <p:nvSpPr>
          <p:cNvPr id="4" name="Footer Placeholder 3">
            <a:extLst>
              <a:ext uri="{FF2B5EF4-FFF2-40B4-BE49-F238E27FC236}">
                <a16:creationId xmlns:a16="http://schemas.microsoft.com/office/drawing/2014/main" id="{D71DB874-DF6A-4AFA-8055-4AD7EE4CE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677078F-04CB-4625-B536-5BCAA2EC6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EF92D-82DD-4142-BCE8-036B91487D2E}" type="slidenum">
              <a:rPr lang="en-US" smtClean="0"/>
              <a:t>‹#›</a:t>
            </a:fld>
            <a:endParaRPr lang="en-US"/>
          </a:p>
        </p:txBody>
      </p:sp>
    </p:spTree>
    <p:extLst>
      <p:ext uri="{BB962C8B-B14F-4D97-AF65-F5344CB8AC3E}">
        <p14:creationId xmlns:p14="http://schemas.microsoft.com/office/powerpoint/2010/main" val="75707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C8F5-2FDA-4718-81AA-24F4816BBD56}" type="datetimeFigureOut">
              <a:rPr lang="en-US" smtClean="0"/>
              <a:t>12/19/2024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C616-C518-4358-9496-6C33B2F5FA56}" type="slidenum">
              <a:rPr lang="en-US" smtClean="0"/>
              <a:t>‹#›</a:t>
            </a:fld>
            <a:endParaRPr lang="en-US"/>
          </a:p>
        </p:txBody>
      </p:sp>
    </p:spTree>
    <p:extLst>
      <p:ext uri="{BB962C8B-B14F-4D97-AF65-F5344CB8AC3E}">
        <p14:creationId xmlns:p14="http://schemas.microsoft.com/office/powerpoint/2010/main" val="173232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651769" y="2683895"/>
            <a:ext cx="5278514" cy="2862225"/>
          </a:xfrm>
          <a:prstGeom prst="rect">
            <a:avLst/>
          </a:prstGeom>
        </p:spPr>
        <p:txBody>
          <a:bodyPr anchor="b"/>
          <a:lstStyle>
            <a:lvl1pPr>
              <a:lnSpc>
                <a:spcPct val="100000"/>
              </a:lnSpc>
              <a:defRPr sz="5000" cap="all" spc="200" baseline="0">
                <a:solidFill>
                  <a:schemeClr val="accent1">
                    <a:lumMod val="75000"/>
                  </a:schemeClr>
                </a:solidFill>
              </a:defRPr>
            </a:lvl1pPr>
          </a:lstStyle>
          <a:p>
            <a:r>
              <a:rPr lang="en-US"/>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685636" y="5568698"/>
            <a:ext cx="5278514" cy="618142"/>
          </a:xfrm>
          <a:prstGeom prst="rect">
            <a:avLst/>
          </a:prstGeom>
        </p:spPr>
        <p:txBody>
          <a:bodyPr anchor="t"/>
          <a:lstStyle>
            <a:lvl1pPr marL="0" indent="0">
              <a:buNone/>
              <a:defRPr sz="2000" b="0" i="0" spc="200" baseline="0">
                <a:solidFill>
                  <a:schemeClr val="accent5">
                    <a:lumMod val="50000"/>
                  </a:schemeClr>
                </a:solidFill>
              </a:defRPr>
            </a:lvl1pPr>
          </a:lstStyle>
          <a:p>
            <a:pPr lvl="0"/>
            <a:r>
              <a:rPr lang="en-US"/>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p:nvPr>
        </p:nvSpPr>
        <p:spPr>
          <a:xfrm>
            <a:off x="6952488" y="950976"/>
            <a:ext cx="5239512" cy="4965192"/>
          </a:xfrm>
          <a:prstGeom prst="rect">
            <a:avLst/>
          </a:prstGeom>
        </p:spPr>
        <p:txBody>
          <a:bodyPr anchor="ctr"/>
          <a:lstStyle>
            <a:lvl1pPr marL="0" indent="0" algn="ctr">
              <a:buNone/>
              <a:defRPr spc="400" baseline="0"/>
            </a:lvl1pPr>
          </a:lstStyle>
          <a:p>
            <a:endParaRPr lang="en-US"/>
          </a:p>
        </p:txBody>
      </p:sp>
      <p:sp>
        <p:nvSpPr>
          <p:cNvPr id="5" name="Text Placeholder 3">
            <a:extLst>
              <a:ext uri="{FF2B5EF4-FFF2-40B4-BE49-F238E27FC236}">
                <a16:creationId xmlns:a16="http://schemas.microsoft.com/office/drawing/2014/main" id="{6EEBC2D4-4F41-249E-7141-E0E12113CEBC}"/>
              </a:ext>
            </a:extLst>
          </p:cNvPr>
          <p:cNvSpPr>
            <a:spLocks noGrp="1"/>
          </p:cNvSpPr>
          <p:nvPr>
            <p:ph type="body" sz="quarter" idx="12"/>
          </p:nvPr>
        </p:nvSpPr>
        <p:spPr>
          <a:xfrm>
            <a:off x="5572346" y="0"/>
            <a:ext cx="2895600" cy="6858000"/>
          </a:xfrm>
          <a:prstGeom prst="rect">
            <a:avLst/>
          </a:prstGeom>
          <a:solidFill>
            <a:schemeClr val="accent1">
              <a:alpha val="50000"/>
            </a:schemeClr>
          </a:solidFill>
        </p:spPr>
        <p:txBody>
          <a:bodyPr/>
          <a:lstStyle>
            <a:lvl1pPr>
              <a:defRPr>
                <a:noFill/>
              </a:defRPr>
            </a:lvl1pPr>
            <a:lvl2pPr>
              <a:defRPr>
                <a:noFill/>
              </a:defRPr>
            </a:lvl2pPr>
            <a:lvl3pPr>
              <a:defRPr>
                <a:noFill/>
              </a:defRPr>
            </a:lvl3pPr>
            <a:lvl4pPr>
              <a:defRPr>
                <a:noFill/>
              </a:defRPr>
            </a:lvl4pPr>
            <a:lvl5pPr>
              <a:defRPr>
                <a:no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7806065"/>
      </p:ext>
    </p:extLst>
  </p:cSld>
  <p:clrMapOvr>
    <a:masterClrMapping/>
  </p:clrMapOvr>
  <p:hf hdr="0" ftr="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B1FD3-AE1B-E946-BEB2-67E71C71D2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F0A254-F562-559F-D47A-AAC066BDB3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A43B4D-CFA7-C44D-08A7-D76584E79CA8}"/>
              </a:ext>
            </a:extLst>
          </p:cNvPr>
          <p:cNvSpPr>
            <a:spLocks noGrp="1"/>
          </p:cNvSpPr>
          <p:nvPr>
            <p:ph type="dt" sz="half" idx="10"/>
          </p:nvPr>
        </p:nvSpPr>
        <p:spPr/>
        <p:txBody>
          <a:bodyPr/>
          <a:lstStyle/>
          <a:p>
            <a:fld id="{2B0BCFB4-2F2A-4DA7-8A95-1C70321255E3}" type="datetimeFigureOut">
              <a:rPr lang="en-IN" smtClean="0"/>
              <a:t>19-12-2024</a:t>
            </a:fld>
            <a:endParaRPr lang="en-IN"/>
          </a:p>
        </p:txBody>
      </p:sp>
      <p:sp>
        <p:nvSpPr>
          <p:cNvPr id="5" name="Footer Placeholder 4">
            <a:extLst>
              <a:ext uri="{FF2B5EF4-FFF2-40B4-BE49-F238E27FC236}">
                <a16:creationId xmlns:a16="http://schemas.microsoft.com/office/drawing/2014/main" id="{9F73C2EC-26EB-7158-2439-B00A06C861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3C010D-06BB-9ED8-57A1-5CAA7AB66042}"/>
              </a:ext>
            </a:extLst>
          </p:cNvPr>
          <p:cNvSpPr>
            <a:spLocks noGrp="1"/>
          </p:cNvSpPr>
          <p:nvPr>
            <p:ph type="sldNum" sz="quarter" idx="12"/>
          </p:nvPr>
        </p:nvSpPr>
        <p:spPr/>
        <p:txBody>
          <a:bodyPr/>
          <a:lstStyle/>
          <a:p>
            <a:fld id="{64C29C71-C12D-4B40-B373-B2566A24937E}" type="slidenum">
              <a:rPr lang="en-IN" smtClean="0"/>
              <a:t>‹#›</a:t>
            </a:fld>
            <a:endParaRPr lang="en-IN"/>
          </a:p>
        </p:txBody>
      </p:sp>
    </p:spTree>
    <p:extLst>
      <p:ext uri="{BB962C8B-B14F-4D97-AF65-F5344CB8AC3E}">
        <p14:creationId xmlns:p14="http://schemas.microsoft.com/office/powerpoint/2010/main" val="160059415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lit imag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65D0-3E91-45C0-BC6C-CC7BFE58B0B9}"/>
              </a:ext>
            </a:extLst>
          </p:cNvPr>
          <p:cNvSpPr>
            <a:spLocks noGrp="1"/>
          </p:cNvSpPr>
          <p:nvPr>
            <p:ph type="title" hasCustomPrompt="1"/>
          </p:nvPr>
        </p:nvSpPr>
        <p:spPr>
          <a:xfrm>
            <a:off x="1574800" y="3429000"/>
            <a:ext cx="3097320" cy="978408"/>
          </a:xfrm>
          <a:prstGeom prst="rect">
            <a:avLst/>
          </a:prstGeom>
        </p:spPr>
        <p:txBody>
          <a:bodyPr anchor="ctr"/>
          <a:lstStyle>
            <a:lvl1pPr algn="l">
              <a:defRPr sz="3200" cap="all" spc="200" baseline="0">
                <a:solidFill>
                  <a:schemeClr val="accent1">
                    <a:lumMod val="75000"/>
                  </a:schemeClr>
                </a:solidFill>
              </a:defRPr>
            </a:lvl1pPr>
          </a:lstStyle>
          <a:p>
            <a:r>
              <a:rPr lang="en-US"/>
              <a:t>Click to add title</a:t>
            </a:r>
          </a:p>
        </p:txBody>
      </p:sp>
      <p:sp>
        <p:nvSpPr>
          <p:cNvPr id="6" name="Picture Placeholder 5">
            <a:extLst>
              <a:ext uri="{FF2B5EF4-FFF2-40B4-BE49-F238E27FC236}">
                <a16:creationId xmlns:a16="http://schemas.microsoft.com/office/drawing/2014/main" id="{09651A5D-2C86-4900-A248-8559E39BDAC9}"/>
              </a:ext>
            </a:extLst>
          </p:cNvPr>
          <p:cNvSpPr>
            <a:spLocks noGrp="1"/>
          </p:cNvSpPr>
          <p:nvPr>
            <p:ph type="pic" sz="quarter" idx="13"/>
          </p:nvPr>
        </p:nvSpPr>
        <p:spPr>
          <a:xfrm>
            <a:off x="0" y="0"/>
            <a:ext cx="12192000" cy="2051050"/>
          </a:xfrm>
          <a:prstGeom prst="rect">
            <a:avLst/>
          </a:prstGeom>
        </p:spPr>
        <p:txBody>
          <a:bodyPr anchor="ctr"/>
          <a:lstStyle>
            <a:lvl1pPr marL="0" indent="0" algn="ctr">
              <a:buNone/>
              <a:defRPr spc="400" baseline="0"/>
            </a:lvl1pPr>
          </a:lstStyle>
          <a:p>
            <a:endParaRPr lang="en-US"/>
          </a:p>
        </p:txBody>
      </p:sp>
      <p:sp>
        <p:nvSpPr>
          <p:cNvPr id="9" name="Text Placeholder 11">
            <a:extLst>
              <a:ext uri="{FF2B5EF4-FFF2-40B4-BE49-F238E27FC236}">
                <a16:creationId xmlns:a16="http://schemas.microsoft.com/office/drawing/2014/main" id="{D5F84479-AB5A-4587-BAAF-A05E52224B46}"/>
              </a:ext>
            </a:extLst>
          </p:cNvPr>
          <p:cNvSpPr>
            <a:spLocks noGrp="1"/>
          </p:cNvSpPr>
          <p:nvPr>
            <p:ph type="body" sz="quarter" idx="16" hasCustomPrompt="1"/>
          </p:nvPr>
        </p:nvSpPr>
        <p:spPr>
          <a:xfrm>
            <a:off x="6235700" y="2854660"/>
            <a:ext cx="4749800" cy="2129971"/>
          </a:xfrm>
          <a:prstGeom prst="rect">
            <a:avLst/>
          </a:prstGeom>
        </p:spPr>
        <p:txBody>
          <a:bodyPr anchor="ctr"/>
          <a:lstStyle>
            <a:lvl1pPr marL="285750" indent="-285750" algn="l">
              <a:lnSpc>
                <a:spcPct val="150000"/>
              </a:lnSpc>
              <a:spcBef>
                <a:spcPts val="0"/>
              </a:spcBef>
              <a:buFont typeface="Arial" panose="020B0604020202020204" pitchFamily="34" charset="0"/>
              <a:buChar char="•"/>
              <a:defRPr sz="1600" cap="none" spc="50" baseline="0">
                <a:latin typeface="+mn-lt"/>
              </a:defRPr>
            </a:lvl1pPr>
          </a:lstStyle>
          <a:p>
            <a:pPr lvl="0"/>
            <a:r>
              <a:rPr lang="en-US"/>
              <a:t>Click to add text</a:t>
            </a:r>
          </a:p>
        </p:txBody>
      </p:sp>
      <p:sp>
        <p:nvSpPr>
          <p:cNvPr id="7" name="Picture Placeholder 5">
            <a:extLst>
              <a:ext uri="{FF2B5EF4-FFF2-40B4-BE49-F238E27FC236}">
                <a16:creationId xmlns:a16="http://schemas.microsoft.com/office/drawing/2014/main" id="{3D8D3253-3A08-4F2F-B6B3-607BBC6B33D7}"/>
              </a:ext>
            </a:extLst>
          </p:cNvPr>
          <p:cNvSpPr>
            <a:spLocks noGrp="1"/>
          </p:cNvSpPr>
          <p:nvPr>
            <p:ph type="pic" sz="quarter" idx="14"/>
          </p:nvPr>
        </p:nvSpPr>
        <p:spPr>
          <a:xfrm>
            <a:off x="0" y="5788241"/>
            <a:ext cx="12192000" cy="1069760"/>
          </a:xfrm>
          <a:prstGeom prst="rect">
            <a:avLst/>
          </a:prstGeom>
        </p:spPr>
        <p:txBody>
          <a:bodyPr anchor="ctr"/>
          <a:lstStyle>
            <a:lvl1pPr marL="0" indent="0" algn="ctr">
              <a:buNone/>
              <a:defRPr spc="400" baseline="0"/>
            </a:lvl1pPr>
          </a:lstStyle>
          <a:p>
            <a:endParaRPr lang="en-US"/>
          </a:p>
        </p:txBody>
      </p:sp>
    </p:spTree>
    <p:extLst>
      <p:ext uri="{BB962C8B-B14F-4D97-AF65-F5344CB8AC3E}">
        <p14:creationId xmlns:p14="http://schemas.microsoft.com/office/powerpoint/2010/main" val="2377239334"/>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1220C40-4EC0-BFB1-D615-1455BA15A088}"/>
              </a:ext>
              <a:ext uri="{C183D7F6-B498-43B3-948B-1728B52AA6E4}">
                <adec:decorative xmlns:adec="http://schemas.microsoft.com/office/drawing/2017/decorative" val="1"/>
              </a:ext>
            </a:extLst>
          </p:cNvPr>
          <p:cNvSpPr/>
          <p:nvPr userDrawn="1"/>
        </p:nvSpPr>
        <p:spPr>
          <a:xfrm>
            <a:off x="0" y="0"/>
            <a:ext cx="12192000" cy="3684897"/>
          </a:xfrm>
          <a:prstGeom prst="rect">
            <a:avLst/>
          </a:prstGeom>
          <a:solidFill>
            <a:schemeClr val="tx2">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78B9A4D3-8D91-4865-B422-5F60885A730F}"/>
              </a:ext>
              <a:ext uri="{C183D7F6-B498-43B3-948B-1728B52AA6E4}">
                <adec:decorative xmlns:adec="http://schemas.microsoft.com/office/drawing/2017/decorative" val="1"/>
              </a:ext>
            </a:extLst>
          </p:cNvPr>
          <p:cNvCxnSpPr>
            <a:cxnSpLocks/>
          </p:cNvCxnSpPr>
          <p:nvPr userDrawn="1"/>
        </p:nvCxnSpPr>
        <p:spPr>
          <a:xfrm flipH="1">
            <a:off x="1592874" y="3684898"/>
            <a:ext cx="9006253"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ECDAF5-DEB9-4A0C-9165-6ED23184A320}"/>
              </a:ext>
            </a:extLst>
          </p:cNvPr>
          <p:cNvSpPr>
            <a:spLocks noGrp="1"/>
          </p:cNvSpPr>
          <p:nvPr>
            <p:ph type="title" hasCustomPrompt="1"/>
          </p:nvPr>
        </p:nvSpPr>
        <p:spPr>
          <a:xfrm>
            <a:off x="838200" y="498928"/>
            <a:ext cx="10515600" cy="565435"/>
          </a:xfrm>
          <a:prstGeom prst="rect">
            <a:avLst/>
          </a:prstGeom>
        </p:spPr>
        <p:txBody>
          <a:bodyPr/>
          <a:lstStyle>
            <a:lvl1pPr algn="ctr">
              <a:defRPr sz="3200" cap="all" spc="200" baseline="0">
                <a:solidFill>
                  <a:schemeClr val="accent3"/>
                </a:solidFill>
              </a:defRPr>
            </a:lvl1pPr>
          </a:lstStyle>
          <a:p>
            <a:r>
              <a:rPr lang="en-US"/>
              <a:t>Click to add title</a:t>
            </a:r>
          </a:p>
        </p:txBody>
      </p:sp>
      <p:sp>
        <p:nvSpPr>
          <p:cNvPr id="8" name="Rectangle 7">
            <a:extLst>
              <a:ext uri="{FF2B5EF4-FFF2-40B4-BE49-F238E27FC236}">
                <a16:creationId xmlns:a16="http://schemas.microsoft.com/office/drawing/2014/main" id="{65FEA1AD-EC70-422F-BADD-FCA14BF9D43F}"/>
              </a:ext>
              <a:ext uri="{C183D7F6-B498-43B3-948B-1728B52AA6E4}">
                <adec:decorative xmlns:adec="http://schemas.microsoft.com/office/drawing/2017/decorative" val="1"/>
              </a:ext>
            </a:extLst>
          </p:cNvPr>
          <p:cNvSpPr/>
          <p:nvPr userDrawn="1"/>
        </p:nvSpPr>
        <p:spPr>
          <a:xfrm>
            <a:off x="1428750" y="3520775"/>
            <a:ext cx="328246" cy="3282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0" name="Rectangle 9">
            <a:extLst>
              <a:ext uri="{FF2B5EF4-FFF2-40B4-BE49-F238E27FC236}">
                <a16:creationId xmlns:a16="http://schemas.microsoft.com/office/drawing/2014/main" id="{1C84996E-63EA-4C88-816A-3AE158BB57E0}"/>
              </a:ext>
              <a:ext uri="{C183D7F6-B498-43B3-948B-1728B52AA6E4}">
                <adec:decorative xmlns:adec="http://schemas.microsoft.com/office/drawing/2017/decorative" val="1"/>
              </a:ext>
            </a:extLst>
          </p:cNvPr>
          <p:cNvSpPr/>
          <p:nvPr userDrawn="1"/>
        </p:nvSpPr>
        <p:spPr>
          <a:xfrm>
            <a:off x="3680314" y="3520775"/>
            <a:ext cx="328246" cy="32824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A09893-F9A1-4FA2-A462-C1C443EC323F}"/>
              </a:ext>
              <a:ext uri="{C183D7F6-B498-43B3-948B-1728B52AA6E4}">
                <adec:decorative xmlns:adec="http://schemas.microsoft.com/office/drawing/2017/decorative" val="1"/>
              </a:ext>
            </a:extLst>
          </p:cNvPr>
          <p:cNvSpPr/>
          <p:nvPr userDrawn="1"/>
        </p:nvSpPr>
        <p:spPr>
          <a:xfrm>
            <a:off x="5931878" y="3520775"/>
            <a:ext cx="328246" cy="3282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29FBC17-744B-4367-90B4-20C9CDBD18E4}"/>
              </a:ext>
              <a:ext uri="{C183D7F6-B498-43B3-948B-1728B52AA6E4}">
                <adec:decorative xmlns:adec="http://schemas.microsoft.com/office/drawing/2017/decorative" val="1"/>
              </a:ext>
            </a:extLst>
          </p:cNvPr>
          <p:cNvSpPr/>
          <p:nvPr userDrawn="1"/>
        </p:nvSpPr>
        <p:spPr>
          <a:xfrm>
            <a:off x="8183442" y="3520775"/>
            <a:ext cx="328246" cy="32824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9FD6CCE-53EA-424C-A29B-35A77F78203D}"/>
              </a:ext>
              <a:ext uri="{C183D7F6-B498-43B3-948B-1728B52AA6E4}">
                <adec:decorative xmlns:adec="http://schemas.microsoft.com/office/drawing/2017/decorative" val="1"/>
              </a:ext>
            </a:extLst>
          </p:cNvPr>
          <p:cNvSpPr/>
          <p:nvPr userDrawn="1"/>
        </p:nvSpPr>
        <p:spPr>
          <a:xfrm>
            <a:off x="10435004" y="3520775"/>
            <a:ext cx="328246" cy="32824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cxnSp>
        <p:nvCxnSpPr>
          <p:cNvPr id="18" name="Straight Connector 17">
            <a:extLst>
              <a:ext uri="{FF2B5EF4-FFF2-40B4-BE49-F238E27FC236}">
                <a16:creationId xmlns:a16="http://schemas.microsoft.com/office/drawing/2014/main" id="{A1ADC218-9303-4431-8BD2-4D5F9C19A2D3}"/>
              </a:ext>
              <a:ext uri="{C183D7F6-B498-43B3-948B-1728B52AA6E4}">
                <adec:decorative xmlns:adec="http://schemas.microsoft.com/office/drawing/2017/decorative" val="1"/>
              </a:ext>
            </a:extLst>
          </p:cNvPr>
          <p:cNvCxnSpPr>
            <a:cxnSpLocks/>
          </p:cNvCxnSpPr>
          <p:nvPr userDrawn="1"/>
        </p:nvCxnSpPr>
        <p:spPr>
          <a:xfrm>
            <a:off x="1592873" y="2964383"/>
            <a:ext cx="0" cy="415716"/>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F724929-97F8-4988-BD69-D86CAA6950D1}"/>
              </a:ext>
              <a:ext uri="{C183D7F6-B498-43B3-948B-1728B52AA6E4}">
                <adec:decorative xmlns:adec="http://schemas.microsoft.com/office/drawing/2017/decorative" val="1"/>
              </a:ext>
            </a:extLst>
          </p:cNvPr>
          <p:cNvCxnSpPr>
            <a:cxnSpLocks/>
          </p:cNvCxnSpPr>
          <p:nvPr userDrawn="1"/>
        </p:nvCxnSpPr>
        <p:spPr>
          <a:xfrm>
            <a:off x="6096001" y="2964383"/>
            <a:ext cx="0" cy="41571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0FEF08-1FB7-46B4-AB6B-D672A96A71F8}"/>
              </a:ext>
              <a:ext uri="{C183D7F6-B498-43B3-948B-1728B52AA6E4}">
                <adec:decorative xmlns:adec="http://schemas.microsoft.com/office/drawing/2017/decorative" val="1"/>
              </a:ext>
            </a:extLst>
          </p:cNvPr>
          <p:cNvCxnSpPr>
            <a:cxnSpLocks/>
          </p:cNvCxnSpPr>
          <p:nvPr userDrawn="1"/>
        </p:nvCxnSpPr>
        <p:spPr>
          <a:xfrm>
            <a:off x="10599127" y="2964383"/>
            <a:ext cx="0" cy="4157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 Placeholder 22">
            <a:extLst>
              <a:ext uri="{FF2B5EF4-FFF2-40B4-BE49-F238E27FC236}">
                <a16:creationId xmlns:a16="http://schemas.microsoft.com/office/drawing/2014/main" id="{8BA510CE-108D-434A-9BE7-BE6712175231}"/>
              </a:ext>
            </a:extLst>
          </p:cNvPr>
          <p:cNvSpPr>
            <a:spLocks noGrp="1"/>
          </p:cNvSpPr>
          <p:nvPr>
            <p:ph type="body" sz="quarter" idx="15" hasCustomPrompt="1"/>
          </p:nvPr>
        </p:nvSpPr>
        <p:spPr>
          <a:xfrm>
            <a:off x="465172" y="2075688"/>
            <a:ext cx="2251564" cy="498496"/>
          </a:xfrm>
          <a:prstGeom prst="rect">
            <a:avLst/>
          </a:prstGeom>
        </p:spPr>
        <p:txBody>
          <a:bodyPr anchor="b"/>
          <a:lstStyle>
            <a:lvl1pPr marL="0" indent="0" algn="ctr">
              <a:buNone/>
              <a:defRPr sz="1600" cap="all" baseline="0">
                <a:solidFill>
                  <a:schemeClr val="accent2"/>
                </a:solidFill>
                <a:latin typeface="Segoe UI" panose="020B0502040204020203" pitchFamily="34" charset="0"/>
              </a:defRPr>
            </a:lvl1pPr>
          </a:lstStyle>
          <a:p>
            <a:pPr lvl="0"/>
            <a:r>
              <a:rPr lang="en-US"/>
              <a:t>Add text</a:t>
            </a:r>
          </a:p>
        </p:txBody>
      </p:sp>
      <p:sp>
        <p:nvSpPr>
          <p:cNvPr id="28" name="Text Placeholder 22">
            <a:extLst>
              <a:ext uri="{FF2B5EF4-FFF2-40B4-BE49-F238E27FC236}">
                <a16:creationId xmlns:a16="http://schemas.microsoft.com/office/drawing/2014/main" id="{00414708-82D0-44BF-8CBD-2D165A385617}"/>
              </a:ext>
            </a:extLst>
          </p:cNvPr>
          <p:cNvSpPr>
            <a:spLocks noGrp="1"/>
          </p:cNvSpPr>
          <p:nvPr>
            <p:ph type="body" sz="quarter" idx="20" hasCustomPrompt="1"/>
          </p:nvPr>
        </p:nvSpPr>
        <p:spPr>
          <a:xfrm>
            <a:off x="465172" y="2578608"/>
            <a:ext cx="2251564" cy="310896"/>
          </a:xfrm>
          <a:prstGeom prst="rect">
            <a:avLst/>
          </a:prstGeom>
        </p:spPr>
        <p:txBody>
          <a:bodyPr anchor="t"/>
          <a:lstStyle>
            <a:lvl1pPr marL="0" indent="0" algn="ctr">
              <a:lnSpc>
                <a:spcPct val="114000"/>
              </a:lnSpc>
              <a:spcBef>
                <a:spcPts val="0"/>
              </a:spcBef>
              <a:buNone/>
              <a:defRPr sz="1200" spc="50" baseline="0">
                <a:solidFill>
                  <a:schemeClr val="accent2"/>
                </a:solidFill>
              </a:defRPr>
            </a:lvl1pPr>
          </a:lstStyle>
          <a:p>
            <a:pPr lvl="0"/>
            <a:r>
              <a:rPr lang="en-US"/>
              <a:t>Add text</a:t>
            </a:r>
          </a:p>
        </p:txBody>
      </p:sp>
      <p:sp>
        <p:nvSpPr>
          <p:cNvPr id="29" name="Text Placeholder 22">
            <a:extLst>
              <a:ext uri="{FF2B5EF4-FFF2-40B4-BE49-F238E27FC236}">
                <a16:creationId xmlns:a16="http://schemas.microsoft.com/office/drawing/2014/main" id="{272F07D4-1C66-4FA2-8361-FC6267F17717}"/>
              </a:ext>
            </a:extLst>
          </p:cNvPr>
          <p:cNvSpPr>
            <a:spLocks noGrp="1"/>
          </p:cNvSpPr>
          <p:nvPr>
            <p:ph type="body" sz="quarter" idx="21" hasCustomPrompt="1"/>
          </p:nvPr>
        </p:nvSpPr>
        <p:spPr>
          <a:xfrm>
            <a:off x="4970216" y="2075688"/>
            <a:ext cx="2251564" cy="498496"/>
          </a:xfrm>
          <a:prstGeom prst="rect">
            <a:avLst/>
          </a:prstGeom>
        </p:spPr>
        <p:txBody>
          <a:bodyPr anchor="b"/>
          <a:lstStyle>
            <a:lvl1pPr marL="0" indent="0" algn="ctr">
              <a:buNone/>
              <a:defRPr sz="1600" cap="all" baseline="0">
                <a:solidFill>
                  <a:schemeClr val="accent5">
                    <a:lumMod val="50000"/>
                  </a:schemeClr>
                </a:solidFill>
                <a:latin typeface="Segoe UI" panose="020B0502040204020203" pitchFamily="34" charset="0"/>
              </a:defRPr>
            </a:lvl1pPr>
          </a:lstStyle>
          <a:p>
            <a:pPr lvl="0"/>
            <a:r>
              <a:rPr lang="en-US"/>
              <a:t>Add text</a:t>
            </a:r>
          </a:p>
        </p:txBody>
      </p:sp>
      <p:sp>
        <p:nvSpPr>
          <p:cNvPr id="30" name="Text Placeholder 22">
            <a:extLst>
              <a:ext uri="{FF2B5EF4-FFF2-40B4-BE49-F238E27FC236}">
                <a16:creationId xmlns:a16="http://schemas.microsoft.com/office/drawing/2014/main" id="{432C0CF3-19F3-4C10-9EEC-BA5E5F3FD22F}"/>
              </a:ext>
            </a:extLst>
          </p:cNvPr>
          <p:cNvSpPr>
            <a:spLocks noGrp="1"/>
          </p:cNvSpPr>
          <p:nvPr>
            <p:ph type="body" sz="quarter" idx="22" hasCustomPrompt="1"/>
          </p:nvPr>
        </p:nvSpPr>
        <p:spPr>
          <a:xfrm>
            <a:off x="4970216" y="2578608"/>
            <a:ext cx="2251564" cy="310896"/>
          </a:xfrm>
          <a:prstGeom prst="rect">
            <a:avLst/>
          </a:prstGeom>
        </p:spPr>
        <p:txBody>
          <a:bodyPr anchor="t"/>
          <a:lstStyle>
            <a:lvl1pPr marL="0" indent="0" algn="ctr">
              <a:lnSpc>
                <a:spcPct val="114000"/>
              </a:lnSpc>
              <a:spcBef>
                <a:spcPts val="0"/>
              </a:spcBef>
              <a:buNone/>
              <a:defRPr sz="1200" spc="50" baseline="0">
                <a:solidFill>
                  <a:schemeClr val="accent5">
                    <a:lumMod val="50000"/>
                  </a:schemeClr>
                </a:solidFill>
              </a:defRPr>
            </a:lvl1pPr>
          </a:lstStyle>
          <a:p>
            <a:pPr lvl="0"/>
            <a:r>
              <a:rPr lang="en-US"/>
              <a:t>Add text</a:t>
            </a:r>
          </a:p>
        </p:txBody>
      </p:sp>
      <p:sp>
        <p:nvSpPr>
          <p:cNvPr id="31" name="Text Placeholder 22">
            <a:extLst>
              <a:ext uri="{FF2B5EF4-FFF2-40B4-BE49-F238E27FC236}">
                <a16:creationId xmlns:a16="http://schemas.microsoft.com/office/drawing/2014/main" id="{4A3A0AFC-7EB9-4059-8C59-C42379BA923E}"/>
              </a:ext>
            </a:extLst>
          </p:cNvPr>
          <p:cNvSpPr>
            <a:spLocks noGrp="1"/>
          </p:cNvSpPr>
          <p:nvPr>
            <p:ph type="body" sz="quarter" idx="23" hasCustomPrompt="1"/>
          </p:nvPr>
        </p:nvSpPr>
        <p:spPr>
          <a:xfrm>
            <a:off x="9473340" y="2075688"/>
            <a:ext cx="2251564" cy="498496"/>
          </a:xfrm>
          <a:prstGeom prst="rect">
            <a:avLst/>
          </a:prstGeom>
        </p:spPr>
        <p:txBody>
          <a:bodyPr anchor="b"/>
          <a:lstStyle>
            <a:lvl1pPr marL="0" indent="0" algn="ctr">
              <a:buNone/>
              <a:defRPr sz="1600" cap="all" baseline="0">
                <a:solidFill>
                  <a:schemeClr val="accent1">
                    <a:lumMod val="75000"/>
                  </a:schemeClr>
                </a:solidFill>
                <a:latin typeface="Segoe UI" panose="020B0502040204020203" pitchFamily="34" charset="0"/>
              </a:defRPr>
            </a:lvl1pPr>
          </a:lstStyle>
          <a:p>
            <a:pPr lvl="0"/>
            <a:r>
              <a:rPr lang="en-US"/>
              <a:t>Add text</a:t>
            </a:r>
          </a:p>
        </p:txBody>
      </p:sp>
      <p:sp>
        <p:nvSpPr>
          <p:cNvPr id="32" name="Text Placeholder 22">
            <a:extLst>
              <a:ext uri="{FF2B5EF4-FFF2-40B4-BE49-F238E27FC236}">
                <a16:creationId xmlns:a16="http://schemas.microsoft.com/office/drawing/2014/main" id="{417F27A8-21AF-48E6-8A67-65C9920A3077}"/>
              </a:ext>
            </a:extLst>
          </p:cNvPr>
          <p:cNvSpPr>
            <a:spLocks noGrp="1"/>
          </p:cNvSpPr>
          <p:nvPr>
            <p:ph type="body" sz="quarter" idx="24" hasCustomPrompt="1"/>
          </p:nvPr>
        </p:nvSpPr>
        <p:spPr>
          <a:xfrm>
            <a:off x="9473340" y="2578608"/>
            <a:ext cx="2251564" cy="310896"/>
          </a:xfrm>
          <a:prstGeom prst="rect">
            <a:avLst/>
          </a:prstGeom>
        </p:spPr>
        <p:txBody>
          <a:bodyPr anchor="t"/>
          <a:lstStyle>
            <a:lvl1pPr marL="0" indent="0" algn="ctr">
              <a:lnSpc>
                <a:spcPct val="114000"/>
              </a:lnSpc>
              <a:spcBef>
                <a:spcPts val="0"/>
              </a:spcBef>
              <a:buNone/>
              <a:defRPr sz="1200" spc="50" baseline="0">
                <a:solidFill>
                  <a:schemeClr val="accent1">
                    <a:lumMod val="75000"/>
                  </a:schemeClr>
                </a:solidFill>
              </a:defRPr>
            </a:lvl1pPr>
          </a:lstStyle>
          <a:p>
            <a:pPr lvl="0"/>
            <a:r>
              <a:rPr lang="en-US"/>
              <a:t>Add text</a:t>
            </a:r>
          </a:p>
        </p:txBody>
      </p:sp>
      <p:sp>
        <p:nvSpPr>
          <p:cNvPr id="33" name="Text Placeholder 22">
            <a:extLst>
              <a:ext uri="{FF2B5EF4-FFF2-40B4-BE49-F238E27FC236}">
                <a16:creationId xmlns:a16="http://schemas.microsoft.com/office/drawing/2014/main" id="{F26C8D2A-15B8-4AB1-83F7-74DB0A35CC77}"/>
              </a:ext>
            </a:extLst>
          </p:cNvPr>
          <p:cNvSpPr>
            <a:spLocks noGrp="1"/>
          </p:cNvSpPr>
          <p:nvPr>
            <p:ph type="body" sz="quarter" idx="25" hasCustomPrompt="1"/>
          </p:nvPr>
        </p:nvSpPr>
        <p:spPr>
          <a:xfrm>
            <a:off x="2716736" y="4398264"/>
            <a:ext cx="2251562" cy="498496"/>
          </a:xfrm>
          <a:prstGeom prst="rect">
            <a:avLst/>
          </a:prstGeom>
        </p:spPr>
        <p:txBody>
          <a:bodyPr anchor="b"/>
          <a:lstStyle>
            <a:lvl1pPr marL="0" indent="0" algn="ctr">
              <a:buNone/>
              <a:defRPr sz="1600" cap="all" baseline="0">
                <a:solidFill>
                  <a:schemeClr val="accent1">
                    <a:lumMod val="50000"/>
                  </a:schemeClr>
                </a:solidFill>
                <a:latin typeface="Segoe UI" panose="020B0502040204020203" pitchFamily="34" charset="0"/>
              </a:defRPr>
            </a:lvl1pPr>
          </a:lstStyle>
          <a:p>
            <a:pPr lvl="0"/>
            <a:r>
              <a:rPr lang="en-US"/>
              <a:t>Add text</a:t>
            </a:r>
          </a:p>
        </p:txBody>
      </p:sp>
      <p:sp>
        <p:nvSpPr>
          <p:cNvPr id="34" name="Text Placeholder 22">
            <a:extLst>
              <a:ext uri="{FF2B5EF4-FFF2-40B4-BE49-F238E27FC236}">
                <a16:creationId xmlns:a16="http://schemas.microsoft.com/office/drawing/2014/main" id="{07311D06-DEA1-4811-AC58-E3B935DC5A8F}"/>
              </a:ext>
            </a:extLst>
          </p:cNvPr>
          <p:cNvSpPr>
            <a:spLocks noGrp="1"/>
          </p:cNvSpPr>
          <p:nvPr>
            <p:ph type="body" sz="quarter" idx="26" hasCustomPrompt="1"/>
          </p:nvPr>
        </p:nvSpPr>
        <p:spPr>
          <a:xfrm>
            <a:off x="2716736" y="4917263"/>
            <a:ext cx="2251562" cy="310896"/>
          </a:xfrm>
          <a:prstGeom prst="rect">
            <a:avLst/>
          </a:prstGeom>
        </p:spPr>
        <p:txBody>
          <a:bodyPr anchor="t"/>
          <a:lstStyle>
            <a:lvl1pPr marL="0" indent="0" algn="ctr">
              <a:lnSpc>
                <a:spcPct val="114000"/>
              </a:lnSpc>
              <a:spcBef>
                <a:spcPts val="0"/>
              </a:spcBef>
              <a:buNone/>
              <a:defRPr sz="1200" spc="50" baseline="0">
                <a:solidFill>
                  <a:schemeClr val="accent1">
                    <a:lumMod val="50000"/>
                  </a:schemeClr>
                </a:solidFill>
              </a:defRPr>
            </a:lvl1pPr>
          </a:lstStyle>
          <a:p>
            <a:pPr lvl="0"/>
            <a:r>
              <a:rPr lang="en-US"/>
              <a:t>Add text</a:t>
            </a:r>
          </a:p>
        </p:txBody>
      </p:sp>
      <p:sp>
        <p:nvSpPr>
          <p:cNvPr id="35" name="Text Placeholder 22">
            <a:extLst>
              <a:ext uri="{FF2B5EF4-FFF2-40B4-BE49-F238E27FC236}">
                <a16:creationId xmlns:a16="http://schemas.microsoft.com/office/drawing/2014/main" id="{23AC1CF6-E394-4A35-A634-F187E005A4F8}"/>
              </a:ext>
            </a:extLst>
          </p:cNvPr>
          <p:cNvSpPr>
            <a:spLocks noGrp="1"/>
          </p:cNvSpPr>
          <p:nvPr>
            <p:ph type="body" sz="quarter" idx="27" hasCustomPrompt="1"/>
          </p:nvPr>
        </p:nvSpPr>
        <p:spPr>
          <a:xfrm>
            <a:off x="7221784" y="4398264"/>
            <a:ext cx="2251562" cy="498496"/>
          </a:xfrm>
          <a:prstGeom prst="rect">
            <a:avLst/>
          </a:prstGeom>
        </p:spPr>
        <p:txBody>
          <a:bodyPr anchor="b"/>
          <a:lstStyle>
            <a:lvl1pPr marL="0" indent="0" algn="ctr">
              <a:buNone/>
              <a:defRPr sz="1600" cap="all" baseline="0">
                <a:solidFill>
                  <a:schemeClr val="accent3"/>
                </a:solidFill>
                <a:latin typeface="Segoe UI" panose="020B0502040204020203" pitchFamily="34" charset="0"/>
              </a:defRPr>
            </a:lvl1pPr>
          </a:lstStyle>
          <a:p>
            <a:pPr lvl="0"/>
            <a:r>
              <a:rPr lang="en-US"/>
              <a:t>Add text</a:t>
            </a:r>
          </a:p>
        </p:txBody>
      </p:sp>
      <p:sp>
        <p:nvSpPr>
          <p:cNvPr id="36" name="Text Placeholder 22">
            <a:extLst>
              <a:ext uri="{FF2B5EF4-FFF2-40B4-BE49-F238E27FC236}">
                <a16:creationId xmlns:a16="http://schemas.microsoft.com/office/drawing/2014/main" id="{9F72BEB0-9B11-4205-B9FC-10E5201C8132}"/>
              </a:ext>
            </a:extLst>
          </p:cNvPr>
          <p:cNvSpPr>
            <a:spLocks noGrp="1"/>
          </p:cNvSpPr>
          <p:nvPr>
            <p:ph type="body" sz="quarter" idx="28" hasCustomPrompt="1"/>
          </p:nvPr>
        </p:nvSpPr>
        <p:spPr>
          <a:xfrm>
            <a:off x="7221784" y="4917263"/>
            <a:ext cx="2251562" cy="310896"/>
          </a:xfrm>
          <a:prstGeom prst="rect">
            <a:avLst/>
          </a:prstGeom>
        </p:spPr>
        <p:txBody>
          <a:bodyPr anchor="t"/>
          <a:lstStyle>
            <a:lvl1pPr marL="0" indent="0" algn="ctr">
              <a:lnSpc>
                <a:spcPct val="114000"/>
              </a:lnSpc>
              <a:spcBef>
                <a:spcPts val="0"/>
              </a:spcBef>
              <a:buNone/>
              <a:defRPr sz="1200" spc="50" baseline="0">
                <a:solidFill>
                  <a:schemeClr val="accent3"/>
                </a:solidFill>
              </a:defRPr>
            </a:lvl1pPr>
          </a:lstStyle>
          <a:p>
            <a:pPr lvl="0"/>
            <a:r>
              <a:rPr lang="en-US"/>
              <a:t>Add text</a:t>
            </a:r>
          </a:p>
        </p:txBody>
      </p:sp>
      <p:cxnSp>
        <p:nvCxnSpPr>
          <p:cNvPr id="51" name="Straight Connector 50">
            <a:extLst>
              <a:ext uri="{FF2B5EF4-FFF2-40B4-BE49-F238E27FC236}">
                <a16:creationId xmlns:a16="http://schemas.microsoft.com/office/drawing/2014/main" id="{0E574CD7-C8A6-4F56-81B4-F72FB22E04DA}"/>
              </a:ext>
              <a:ext uri="{C183D7F6-B498-43B3-948B-1728B52AA6E4}">
                <adec:decorative xmlns:adec="http://schemas.microsoft.com/office/drawing/2017/decorative" val="1"/>
              </a:ext>
            </a:extLst>
          </p:cNvPr>
          <p:cNvCxnSpPr>
            <a:cxnSpLocks/>
          </p:cNvCxnSpPr>
          <p:nvPr userDrawn="1"/>
        </p:nvCxnSpPr>
        <p:spPr>
          <a:xfrm>
            <a:off x="3844715" y="3977431"/>
            <a:ext cx="0" cy="415716"/>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0FC7994-2504-4FF9-81F5-24405FEF066C}"/>
              </a:ext>
              <a:ext uri="{C183D7F6-B498-43B3-948B-1728B52AA6E4}">
                <adec:decorative xmlns:adec="http://schemas.microsoft.com/office/drawing/2017/decorative" val="1"/>
              </a:ext>
            </a:extLst>
          </p:cNvPr>
          <p:cNvCxnSpPr>
            <a:cxnSpLocks/>
          </p:cNvCxnSpPr>
          <p:nvPr userDrawn="1"/>
        </p:nvCxnSpPr>
        <p:spPr>
          <a:xfrm>
            <a:off x="8347565" y="3977431"/>
            <a:ext cx="0" cy="415716"/>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837692"/>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column layout">
    <p:bg>
      <p:bgPr>
        <a:solidFill>
          <a:schemeClr val="bg1">
            <a:alpha val="3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101351-79F8-4AD7-A22B-E7AFB1C69970}"/>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tx2">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09A49BC-8099-40DE-8210-5A1CBAA423D4}"/>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1"/>
                </a:solidFill>
              </a:defRPr>
            </a:lvl1pPr>
          </a:lstStyle>
          <a:p>
            <a:r>
              <a:rPr lang="en-US"/>
              <a:t>Click to add title</a:t>
            </a:r>
          </a:p>
        </p:txBody>
      </p:sp>
      <p:sp>
        <p:nvSpPr>
          <p:cNvPr id="13" name="Rectangle 12">
            <a:extLst>
              <a:ext uri="{FF2B5EF4-FFF2-40B4-BE49-F238E27FC236}">
                <a16:creationId xmlns:a16="http://schemas.microsoft.com/office/drawing/2014/main" id="{45B7BBE6-4278-4E33-9044-72A2E0C0E403}"/>
              </a:ext>
              <a:ext uri="{C183D7F6-B498-43B3-948B-1728B52AA6E4}">
                <adec:decorative xmlns:adec="http://schemas.microsoft.com/office/drawing/2017/decorative" val="1"/>
              </a:ext>
            </a:extLst>
          </p:cNvPr>
          <p:cNvSpPr/>
          <p:nvPr userDrawn="1"/>
        </p:nvSpPr>
        <p:spPr>
          <a:xfrm>
            <a:off x="608564" y="1585733"/>
            <a:ext cx="2065188" cy="399591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15" name="Rectangle 14">
            <a:extLst>
              <a:ext uri="{FF2B5EF4-FFF2-40B4-BE49-F238E27FC236}">
                <a16:creationId xmlns:a16="http://schemas.microsoft.com/office/drawing/2014/main" id="{600E549E-0E7C-4599-B51C-97AA7E525CD2}"/>
              </a:ext>
              <a:ext uri="{C183D7F6-B498-43B3-948B-1728B52AA6E4}">
                <adec:decorative xmlns:adec="http://schemas.microsoft.com/office/drawing/2017/decorative" val="1"/>
              </a:ext>
            </a:extLst>
          </p:cNvPr>
          <p:cNvSpPr/>
          <p:nvPr userDrawn="1"/>
        </p:nvSpPr>
        <p:spPr>
          <a:xfrm>
            <a:off x="2832832" y="1585733"/>
            <a:ext cx="2065188" cy="399591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17" name="Rectangle 16">
            <a:extLst>
              <a:ext uri="{FF2B5EF4-FFF2-40B4-BE49-F238E27FC236}">
                <a16:creationId xmlns:a16="http://schemas.microsoft.com/office/drawing/2014/main" id="{AF7C507F-AD4D-47B6-88C3-C1D0154FB7F2}"/>
              </a:ext>
              <a:ext uri="{C183D7F6-B498-43B3-948B-1728B52AA6E4}">
                <adec:decorative xmlns:adec="http://schemas.microsoft.com/office/drawing/2017/decorative" val="1"/>
              </a:ext>
            </a:extLst>
          </p:cNvPr>
          <p:cNvSpPr/>
          <p:nvPr userDrawn="1"/>
        </p:nvSpPr>
        <p:spPr>
          <a:xfrm>
            <a:off x="5063405" y="1585733"/>
            <a:ext cx="2065188" cy="399591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A0266B1-BBD1-44C0-8D4C-4E651D320B77}"/>
              </a:ext>
              <a:ext uri="{C183D7F6-B498-43B3-948B-1728B52AA6E4}">
                <adec:decorative xmlns:adec="http://schemas.microsoft.com/office/drawing/2017/decorative" val="1"/>
              </a:ext>
            </a:extLst>
          </p:cNvPr>
          <p:cNvSpPr/>
          <p:nvPr userDrawn="1"/>
        </p:nvSpPr>
        <p:spPr>
          <a:xfrm>
            <a:off x="7293980" y="1585733"/>
            <a:ext cx="2065188" cy="3995918"/>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71BB1CE-E3FA-4E7F-A54B-3FB675098A2A}"/>
              </a:ext>
              <a:ext uri="{C183D7F6-B498-43B3-948B-1728B52AA6E4}">
                <adec:decorative xmlns:adec="http://schemas.microsoft.com/office/drawing/2017/decorative" val="1"/>
              </a:ext>
            </a:extLst>
          </p:cNvPr>
          <p:cNvSpPr/>
          <p:nvPr userDrawn="1"/>
        </p:nvSpPr>
        <p:spPr>
          <a:xfrm>
            <a:off x="9511052" y="1585733"/>
            <a:ext cx="2065188" cy="399591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22">
            <a:extLst>
              <a:ext uri="{FF2B5EF4-FFF2-40B4-BE49-F238E27FC236}">
                <a16:creationId xmlns:a16="http://schemas.microsoft.com/office/drawing/2014/main" id="{15D11F63-A3DB-4EB1-9148-6E8C6678D14A}"/>
              </a:ext>
            </a:extLst>
          </p:cNvPr>
          <p:cNvSpPr>
            <a:spLocks noGrp="1"/>
          </p:cNvSpPr>
          <p:nvPr>
            <p:ph type="body" sz="quarter" idx="15" hasCustomPrompt="1"/>
          </p:nvPr>
        </p:nvSpPr>
        <p:spPr>
          <a:xfrm>
            <a:off x="727843" y="2432304"/>
            <a:ext cx="1826631" cy="776287"/>
          </a:xfrm>
          <a:prstGeom prst="rect">
            <a:avLst/>
          </a:prstGeom>
        </p:spPr>
        <p:txBody>
          <a:bodyPr anchor="ctr"/>
          <a:lstStyle>
            <a:lvl1pPr marL="0" indent="0">
              <a:buNone/>
              <a:defRPr sz="1800" cap="all" normalizeH="0" baseline="0">
                <a:solidFill>
                  <a:schemeClr val="bg1"/>
                </a:solidFill>
              </a:defRPr>
            </a:lvl1pPr>
          </a:lstStyle>
          <a:p>
            <a:pPr lvl="0"/>
            <a:r>
              <a:rPr lang="en-US"/>
              <a:t>Add text</a:t>
            </a:r>
          </a:p>
        </p:txBody>
      </p:sp>
      <p:sp>
        <p:nvSpPr>
          <p:cNvPr id="29" name="Text Placeholder 22">
            <a:extLst>
              <a:ext uri="{FF2B5EF4-FFF2-40B4-BE49-F238E27FC236}">
                <a16:creationId xmlns:a16="http://schemas.microsoft.com/office/drawing/2014/main" id="{96E63495-7407-4360-95F6-82D0C68813B0}"/>
              </a:ext>
            </a:extLst>
          </p:cNvPr>
          <p:cNvSpPr>
            <a:spLocks noGrp="1"/>
          </p:cNvSpPr>
          <p:nvPr>
            <p:ph type="body" sz="quarter" idx="20" hasCustomPrompt="1"/>
          </p:nvPr>
        </p:nvSpPr>
        <p:spPr>
          <a:xfrm>
            <a:off x="727843" y="3429000"/>
            <a:ext cx="1826631" cy="1527689"/>
          </a:xfrm>
          <a:prstGeom prst="rect">
            <a:avLst/>
          </a:prstGeom>
        </p:spPr>
        <p:txBody>
          <a:bodyPr/>
          <a:lstStyle>
            <a:lvl1pPr marL="0" indent="0">
              <a:lnSpc>
                <a:spcPct val="114000"/>
              </a:lnSpc>
              <a:spcBef>
                <a:spcPts val="0"/>
              </a:spcBef>
              <a:buNone/>
              <a:defRPr sz="1200" spc="50" baseline="0">
                <a:solidFill>
                  <a:schemeClr val="bg1"/>
                </a:solidFill>
              </a:defRPr>
            </a:lvl1pPr>
          </a:lstStyle>
          <a:p>
            <a:pPr lvl="0"/>
            <a:r>
              <a:rPr lang="en-US"/>
              <a:t>Add text</a:t>
            </a:r>
          </a:p>
        </p:txBody>
      </p:sp>
      <p:sp>
        <p:nvSpPr>
          <p:cNvPr id="32" name="Text Placeholder 22">
            <a:extLst>
              <a:ext uri="{FF2B5EF4-FFF2-40B4-BE49-F238E27FC236}">
                <a16:creationId xmlns:a16="http://schemas.microsoft.com/office/drawing/2014/main" id="{3A879552-0B9C-48EC-8D07-A24DB252D634}"/>
              </a:ext>
            </a:extLst>
          </p:cNvPr>
          <p:cNvSpPr>
            <a:spLocks noGrp="1"/>
          </p:cNvSpPr>
          <p:nvPr>
            <p:ph type="body" sz="quarter" idx="21" hasCustomPrompt="1"/>
          </p:nvPr>
        </p:nvSpPr>
        <p:spPr>
          <a:xfrm>
            <a:off x="2952111" y="2432304"/>
            <a:ext cx="1826631" cy="776287"/>
          </a:xfrm>
          <a:prstGeom prst="rect">
            <a:avLst/>
          </a:prstGeom>
        </p:spPr>
        <p:txBody>
          <a:bodyPr anchor="ctr"/>
          <a:lstStyle>
            <a:lvl1pPr marL="0" indent="0">
              <a:buNone/>
              <a:defRPr sz="1800" cap="all" baseline="0">
                <a:solidFill>
                  <a:schemeClr val="bg1"/>
                </a:solidFill>
              </a:defRPr>
            </a:lvl1pPr>
          </a:lstStyle>
          <a:p>
            <a:pPr lvl="0"/>
            <a:r>
              <a:rPr lang="en-US"/>
              <a:t>Add text</a:t>
            </a:r>
          </a:p>
        </p:txBody>
      </p:sp>
      <p:sp>
        <p:nvSpPr>
          <p:cNvPr id="33" name="Text Placeholder 22">
            <a:extLst>
              <a:ext uri="{FF2B5EF4-FFF2-40B4-BE49-F238E27FC236}">
                <a16:creationId xmlns:a16="http://schemas.microsoft.com/office/drawing/2014/main" id="{8337BD60-5C54-4FEC-A9D6-5C29EB94799F}"/>
              </a:ext>
            </a:extLst>
          </p:cNvPr>
          <p:cNvSpPr>
            <a:spLocks noGrp="1"/>
          </p:cNvSpPr>
          <p:nvPr>
            <p:ph type="body" sz="quarter" idx="22" hasCustomPrompt="1"/>
          </p:nvPr>
        </p:nvSpPr>
        <p:spPr>
          <a:xfrm>
            <a:off x="2952111" y="3429000"/>
            <a:ext cx="1826631" cy="1527689"/>
          </a:xfrm>
          <a:prstGeom prst="rect">
            <a:avLst/>
          </a:prstGeom>
        </p:spPr>
        <p:txBody>
          <a:bodyPr/>
          <a:lstStyle>
            <a:lvl1pPr marL="0" indent="0">
              <a:lnSpc>
                <a:spcPct val="114000"/>
              </a:lnSpc>
              <a:spcBef>
                <a:spcPts val="0"/>
              </a:spcBef>
              <a:buNone/>
              <a:defRPr sz="1200" spc="50" baseline="0">
                <a:solidFill>
                  <a:schemeClr val="bg1"/>
                </a:solidFill>
              </a:defRPr>
            </a:lvl1pPr>
          </a:lstStyle>
          <a:p>
            <a:pPr lvl="0"/>
            <a:r>
              <a:rPr lang="en-US"/>
              <a:t>Add text</a:t>
            </a:r>
          </a:p>
        </p:txBody>
      </p:sp>
      <p:sp>
        <p:nvSpPr>
          <p:cNvPr id="34" name="Text Placeholder 22">
            <a:extLst>
              <a:ext uri="{FF2B5EF4-FFF2-40B4-BE49-F238E27FC236}">
                <a16:creationId xmlns:a16="http://schemas.microsoft.com/office/drawing/2014/main" id="{25F7073D-87C3-473A-9A04-748C3F682652}"/>
              </a:ext>
            </a:extLst>
          </p:cNvPr>
          <p:cNvSpPr>
            <a:spLocks noGrp="1"/>
          </p:cNvSpPr>
          <p:nvPr>
            <p:ph type="body" sz="quarter" idx="23" hasCustomPrompt="1"/>
          </p:nvPr>
        </p:nvSpPr>
        <p:spPr>
          <a:xfrm>
            <a:off x="5182684" y="2432304"/>
            <a:ext cx="1826631" cy="776287"/>
          </a:xfrm>
          <a:prstGeom prst="rect">
            <a:avLst/>
          </a:prstGeom>
        </p:spPr>
        <p:txBody>
          <a:bodyPr anchor="ctr"/>
          <a:lstStyle>
            <a:lvl1pPr marL="0" indent="0">
              <a:buNone/>
              <a:defRPr sz="1800" cap="all" baseline="0">
                <a:solidFill>
                  <a:schemeClr val="bg1"/>
                </a:solidFill>
              </a:defRPr>
            </a:lvl1pPr>
          </a:lstStyle>
          <a:p>
            <a:pPr lvl="0"/>
            <a:r>
              <a:rPr lang="en-US"/>
              <a:t>Add text</a:t>
            </a:r>
          </a:p>
        </p:txBody>
      </p:sp>
      <p:sp>
        <p:nvSpPr>
          <p:cNvPr id="35" name="Text Placeholder 22">
            <a:extLst>
              <a:ext uri="{FF2B5EF4-FFF2-40B4-BE49-F238E27FC236}">
                <a16:creationId xmlns:a16="http://schemas.microsoft.com/office/drawing/2014/main" id="{5CB2BF3B-6E9D-4A28-A938-C9CC9E496484}"/>
              </a:ext>
            </a:extLst>
          </p:cNvPr>
          <p:cNvSpPr>
            <a:spLocks noGrp="1"/>
          </p:cNvSpPr>
          <p:nvPr>
            <p:ph type="body" sz="quarter" idx="24" hasCustomPrompt="1"/>
          </p:nvPr>
        </p:nvSpPr>
        <p:spPr>
          <a:xfrm>
            <a:off x="5182684" y="3429000"/>
            <a:ext cx="1826631" cy="1527689"/>
          </a:xfrm>
          <a:prstGeom prst="rect">
            <a:avLst/>
          </a:prstGeom>
        </p:spPr>
        <p:txBody>
          <a:bodyPr/>
          <a:lstStyle>
            <a:lvl1pPr marL="0" indent="0">
              <a:lnSpc>
                <a:spcPct val="114000"/>
              </a:lnSpc>
              <a:spcBef>
                <a:spcPts val="0"/>
              </a:spcBef>
              <a:buNone/>
              <a:defRPr sz="1200" spc="50" baseline="0">
                <a:solidFill>
                  <a:schemeClr val="bg1"/>
                </a:solidFill>
              </a:defRPr>
            </a:lvl1pPr>
          </a:lstStyle>
          <a:p>
            <a:pPr lvl="0"/>
            <a:r>
              <a:rPr lang="en-US"/>
              <a:t>Add text</a:t>
            </a:r>
          </a:p>
        </p:txBody>
      </p:sp>
      <p:sp>
        <p:nvSpPr>
          <p:cNvPr id="36" name="Text Placeholder 22">
            <a:extLst>
              <a:ext uri="{FF2B5EF4-FFF2-40B4-BE49-F238E27FC236}">
                <a16:creationId xmlns:a16="http://schemas.microsoft.com/office/drawing/2014/main" id="{94E179CD-2F9C-44FA-813E-253ACC4A978E}"/>
              </a:ext>
            </a:extLst>
          </p:cNvPr>
          <p:cNvSpPr>
            <a:spLocks noGrp="1"/>
          </p:cNvSpPr>
          <p:nvPr>
            <p:ph type="body" sz="quarter" idx="25" hasCustomPrompt="1"/>
          </p:nvPr>
        </p:nvSpPr>
        <p:spPr>
          <a:xfrm>
            <a:off x="7413259" y="2432304"/>
            <a:ext cx="1826631" cy="776287"/>
          </a:xfrm>
          <a:prstGeom prst="rect">
            <a:avLst/>
          </a:prstGeom>
        </p:spPr>
        <p:txBody>
          <a:bodyPr anchor="ctr"/>
          <a:lstStyle>
            <a:lvl1pPr marL="0" indent="0">
              <a:buNone/>
              <a:defRPr sz="1800" cap="all" baseline="0">
                <a:solidFill>
                  <a:schemeClr val="bg1"/>
                </a:solidFill>
              </a:defRPr>
            </a:lvl1pPr>
          </a:lstStyle>
          <a:p>
            <a:pPr lvl="0"/>
            <a:r>
              <a:rPr lang="en-US"/>
              <a:t>Add text</a:t>
            </a:r>
          </a:p>
        </p:txBody>
      </p:sp>
      <p:sp>
        <p:nvSpPr>
          <p:cNvPr id="37" name="Text Placeholder 22">
            <a:extLst>
              <a:ext uri="{FF2B5EF4-FFF2-40B4-BE49-F238E27FC236}">
                <a16:creationId xmlns:a16="http://schemas.microsoft.com/office/drawing/2014/main" id="{34D58360-D7DD-4F33-A29E-5F4835C2DC57}"/>
              </a:ext>
            </a:extLst>
          </p:cNvPr>
          <p:cNvSpPr>
            <a:spLocks noGrp="1"/>
          </p:cNvSpPr>
          <p:nvPr>
            <p:ph type="body" sz="quarter" idx="26" hasCustomPrompt="1"/>
          </p:nvPr>
        </p:nvSpPr>
        <p:spPr>
          <a:xfrm>
            <a:off x="7413259" y="3429000"/>
            <a:ext cx="1826631" cy="1527689"/>
          </a:xfrm>
          <a:prstGeom prst="rect">
            <a:avLst/>
          </a:prstGeom>
        </p:spPr>
        <p:txBody>
          <a:bodyPr/>
          <a:lstStyle>
            <a:lvl1pPr marL="0" indent="0">
              <a:lnSpc>
                <a:spcPct val="114000"/>
              </a:lnSpc>
              <a:spcBef>
                <a:spcPts val="0"/>
              </a:spcBef>
              <a:buNone/>
              <a:defRPr sz="1200" spc="50" baseline="0">
                <a:solidFill>
                  <a:schemeClr val="bg1"/>
                </a:solidFill>
              </a:defRPr>
            </a:lvl1pPr>
          </a:lstStyle>
          <a:p>
            <a:pPr lvl="0"/>
            <a:r>
              <a:rPr lang="en-US"/>
              <a:t>Add text</a:t>
            </a:r>
          </a:p>
        </p:txBody>
      </p:sp>
      <p:sp>
        <p:nvSpPr>
          <p:cNvPr id="38" name="Text Placeholder 22">
            <a:extLst>
              <a:ext uri="{FF2B5EF4-FFF2-40B4-BE49-F238E27FC236}">
                <a16:creationId xmlns:a16="http://schemas.microsoft.com/office/drawing/2014/main" id="{AA5A81E7-83B9-4A30-9A57-98FFF2716065}"/>
              </a:ext>
            </a:extLst>
          </p:cNvPr>
          <p:cNvSpPr>
            <a:spLocks noGrp="1"/>
          </p:cNvSpPr>
          <p:nvPr>
            <p:ph type="body" sz="quarter" idx="27" hasCustomPrompt="1"/>
          </p:nvPr>
        </p:nvSpPr>
        <p:spPr>
          <a:xfrm>
            <a:off x="9630331" y="2432304"/>
            <a:ext cx="1826631" cy="776287"/>
          </a:xfrm>
          <a:prstGeom prst="rect">
            <a:avLst/>
          </a:prstGeom>
        </p:spPr>
        <p:txBody>
          <a:bodyPr anchor="ctr"/>
          <a:lstStyle>
            <a:lvl1pPr marL="0" indent="0">
              <a:buNone/>
              <a:defRPr sz="1800" cap="all" baseline="0">
                <a:solidFill>
                  <a:schemeClr val="bg1"/>
                </a:solidFill>
              </a:defRPr>
            </a:lvl1pPr>
          </a:lstStyle>
          <a:p>
            <a:pPr lvl="0"/>
            <a:r>
              <a:rPr lang="en-US"/>
              <a:t>Add text</a:t>
            </a:r>
          </a:p>
        </p:txBody>
      </p:sp>
      <p:sp>
        <p:nvSpPr>
          <p:cNvPr id="39" name="Text Placeholder 22">
            <a:extLst>
              <a:ext uri="{FF2B5EF4-FFF2-40B4-BE49-F238E27FC236}">
                <a16:creationId xmlns:a16="http://schemas.microsoft.com/office/drawing/2014/main" id="{C45C6D3E-88B9-42D5-9A94-6D2B9CA3CDD0}"/>
              </a:ext>
            </a:extLst>
          </p:cNvPr>
          <p:cNvSpPr>
            <a:spLocks noGrp="1"/>
          </p:cNvSpPr>
          <p:nvPr>
            <p:ph type="body" sz="quarter" idx="28" hasCustomPrompt="1"/>
          </p:nvPr>
        </p:nvSpPr>
        <p:spPr>
          <a:xfrm>
            <a:off x="9630331" y="3429000"/>
            <a:ext cx="1826631" cy="1527689"/>
          </a:xfrm>
          <a:prstGeom prst="rect">
            <a:avLst/>
          </a:prstGeom>
        </p:spPr>
        <p:txBody>
          <a:bodyPr/>
          <a:lstStyle>
            <a:lvl1pPr marL="0" indent="0">
              <a:lnSpc>
                <a:spcPct val="114000"/>
              </a:lnSpc>
              <a:spcBef>
                <a:spcPts val="0"/>
              </a:spcBef>
              <a:buNone/>
              <a:defRPr sz="1200" spc="50" baseline="0">
                <a:solidFill>
                  <a:schemeClr val="bg1"/>
                </a:solidFill>
              </a:defRPr>
            </a:lvl1pPr>
          </a:lstStyle>
          <a:p>
            <a:pPr lvl="0"/>
            <a:r>
              <a:rPr lang="en-US"/>
              <a:t>Add text</a:t>
            </a:r>
          </a:p>
        </p:txBody>
      </p:sp>
    </p:spTree>
    <p:extLst>
      <p:ext uri="{BB962C8B-B14F-4D97-AF65-F5344CB8AC3E}">
        <p14:creationId xmlns:p14="http://schemas.microsoft.com/office/powerpoint/2010/main" val="1374537742"/>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13" name="Title 2">
            <a:extLst>
              <a:ext uri="{FF2B5EF4-FFF2-40B4-BE49-F238E27FC236}">
                <a16:creationId xmlns:a16="http://schemas.microsoft.com/office/drawing/2014/main" id="{A750E0F3-3708-7BB7-7A9E-123ED3BAC661}"/>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1">
                    <a:lumMod val="75000"/>
                  </a:schemeClr>
                </a:solidFill>
              </a:defRPr>
            </a:lvl1pPr>
          </a:lstStyle>
          <a:p>
            <a:r>
              <a:rPr lang="en-US"/>
              <a:t>Click to add title</a:t>
            </a:r>
          </a:p>
        </p:txBody>
      </p:sp>
      <p:sp>
        <p:nvSpPr>
          <p:cNvPr id="10" name="Picture Placeholder 9">
            <a:extLst>
              <a:ext uri="{FF2B5EF4-FFF2-40B4-BE49-F238E27FC236}">
                <a16:creationId xmlns:a16="http://schemas.microsoft.com/office/drawing/2014/main" id="{6D283EBF-8FBA-4A7A-9DCE-23E0BF7F6AAC}"/>
              </a:ext>
            </a:extLst>
          </p:cNvPr>
          <p:cNvSpPr>
            <a:spLocks noGrp="1"/>
          </p:cNvSpPr>
          <p:nvPr>
            <p:ph type="pic" sz="quarter" idx="15"/>
          </p:nvPr>
        </p:nvSpPr>
        <p:spPr>
          <a:xfrm>
            <a:off x="1069848" y="1664208"/>
            <a:ext cx="1408176" cy="2468880"/>
          </a:xfrm>
          <a:prstGeom prst="rect">
            <a:avLst/>
          </a:prstGeom>
        </p:spPr>
        <p:txBody>
          <a:bodyPr anchor="ctr"/>
          <a:lstStyle>
            <a:lvl1pPr marL="0" indent="0" algn="ctr">
              <a:buNone/>
              <a:defRPr sz="1400"/>
            </a:lvl1pPr>
          </a:lstStyle>
          <a:p>
            <a:endParaRPr lang="en-US"/>
          </a:p>
        </p:txBody>
      </p:sp>
      <p:sp>
        <p:nvSpPr>
          <p:cNvPr id="18" name="Text Placeholder 17">
            <a:extLst>
              <a:ext uri="{FF2B5EF4-FFF2-40B4-BE49-F238E27FC236}">
                <a16:creationId xmlns:a16="http://schemas.microsoft.com/office/drawing/2014/main" id="{48D76D02-A6E3-446F-B85B-CAD9ED06415D}"/>
              </a:ext>
            </a:extLst>
          </p:cNvPr>
          <p:cNvSpPr>
            <a:spLocks noGrp="1"/>
          </p:cNvSpPr>
          <p:nvPr>
            <p:ph type="body" sz="quarter" idx="21" hasCustomPrompt="1"/>
          </p:nvPr>
        </p:nvSpPr>
        <p:spPr>
          <a:xfrm>
            <a:off x="740664" y="4956048"/>
            <a:ext cx="2069690" cy="475149"/>
          </a:xfrm>
          <a:prstGeom prst="rect">
            <a:avLst/>
          </a:prstGeom>
        </p:spPr>
        <p:txBody>
          <a:bodyPr anchor="b"/>
          <a:lstStyle>
            <a:lvl1pPr marL="0" indent="0" algn="ctr">
              <a:buNone/>
              <a:defRPr sz="1600" cap="all" spc="200" baseline="0">
                <a:solidFill>
                  <a:schemeClr val="accent3">
                    <a:lumMod val="75000"/>
                  </a:schemeClr>
                </a:solidFill>
              </a:defRPr>
            </a:lvl1pPr>
          </a:lstStyle>
          <a:p>
            <a:pPr lvl="0"/>
            <a:r>
              <a:rPr lang="en-US"/>
              <a:t>Click to add name</a:t>
            </a:r>
          </a:p>
        </p:txBody>
      </p:sp>
      <p:sp>
        <p:nvSpPr>
          <p:cNvPr id="19" name="Text Placeholder 17">
            <a:extLst>
              <a:ext uri="{FF2B5EF4-FFF2-40B4-BE49-F238E27FC236}">
                <a16:creationId xmlns:a16="http://schemas.microsoft.com/office/drawing/2014/main" id="{90954B1A-CAD7-4645-A1B3-1A5EFD54C975}"/>
              </a:ext>
            </a:extLst>
          </p:cNvPr>
          <p:cNvSpPr>
            <a:spLocks noGrp="1"/>
          </p:cNvSpPr>
          <p:nvPr>
            <p:ph type="body" sz="quarter" idx="22" hasCustomPrompt="1"/>
          </p:nvPr>
        </p:nvSpPr>
        <p:spPr>
          <a:xfrm>
            <a:off x="740664" y="5431536"/>
            <a:ext cx="2069690" cy="672127"/>
          </a:xfrm>
          <a:prstGeom prst="rect">
            <a:avLst/>
          </a:prstGeom>
        </p:spPr>
        <p:txBody>
          <a:bodyPr/>
          <a:lstStyle>
            <a:lvl1pPr marL="0" indent="0" algn="ctr">
              <a:lnSpc>
                <a:spcPct val="100000"/>
              </a:lnSpc>
              <a:buNone/>
              <a:defRPr sz="1200" b="0" i="0" cap="none" spc="200" baseline="0"/>
            </a:lvl1pPr>
          </a:lstStyle>
          <a:p>
            <a:pPr lvl="0"/>
            <a:r>
              <a:rPr lang="en-US"/>
              <a:t>Click to add title</a:t>
            </a:r>
          </a:p>
        </p:txBody>
      </p:sp>
      <p:sp>
        <p:nvSpPr>
          <p:cNvPr id="28" name="Picture Placeholder 9">
            <a:extLst>
              <a:ext uri="{FF2B5EF4-FFF2-40B4-BE49-F238E27FC236}">
                <a16:creationId xmlns:a16="http://schemas.microsoft.com/office/drawing/2014/main" id="{D517EAC0-89E0-4247-B048-92F65C868A7E}"/>
              </a:ext>
            </a:extLst>
          </p:cNvPr>
          <p:cNvSpPr>
            <a:spLocks noGrp="1"/>
          </p:cNvSpPr>
          <p:nvPr>
            <p:ph type="pic" sz="quarter" idx="38"/>
          </p:nvPr>
        </p:nvSpPr>
        <p:spPr>
          <a:xfrm>
            <a:off x="3236976" y="1664208"/>
            <a:ext cx="1408176" cy="2468880"/>
          </a:xfrm>
          <a:prstGeom prst="rect">
            <a:avLst/>
          </a:prstGeom>
        </p:spPr>
        <p:txBody>
          <a:bodyPr anchor="ctr"/>
          <a:lstStyle>
            <a:lvl1pPr marL="0" indent="0" algn="ctr">
              <a:buNone/>
              <a:defRPr sz="1400"/>
            </a:lvl1pPr>
          </a:lstStyle>
          <a:p>
            <a:endParaRPr lang="en-US"/>
          </a:p>
        </p:txBody>
      </p:sp>
      <p:sp>
        <p:nvSpPr>
          <p:cNvPr id="11" name="Text Placeholder 17">
            <a:extLst>
              <a:ext uri="{FF2B5EF4-FFF2-40B4-BE49-F238E27FC236}">
                <a16:creationId xmlns:a16="http://schemas.microsoft.com/office/drawing/2014/main" id="{7F5710E0-5399-4C8A-9D92-390195CB6F27}"/>
              </a:ext>
            </a:extLst>
          </p:cNvPr>
          <p:cNvSpPr>
            <a:spLocks noGrp="1"/>
          </p:cNvSpPr>
          <p:nvPr>
            <p:ph type="body" sz="quarter" idx="24" hasCustomPrompt="1"/>
          </p:nvPr>
        </p:nvSpPr>
        <p:spPr>
          <a:xfrm>
            <a:off x="2907792" y="4956048"/>
            <a:ext cx="2069690" cy="475149"/>
          </a:xfrm>
          <a:prstGeom prst="rect">
            <a:avLst/>
          </a:prstGeom>
        </p:spPr>
        <p:txBody>
          <a:bodyPr anchor="b"/>
          <a:lstStyle>
            <a:lvl1pPr marL="0" indent="0" algn="ctr">
              <a:buNone/>
              <a:defRPr sz="1600" cap="all" spc="200" baseline="0">
                <a:solidFill>
                  <a:schemeClr val="accent3">
                    <a:lumMod val="75000"/>
                  </a:schemeClr>
                </a:solidFill>
              </a:defRPr>
            </a:lvl1pPr>
          </a:lstStyle>
          <a:p>
            <a:pPr lvl="0"/>
            <a:r>
              <a:rPr lang="en-US"/>
              <a:t>Click to add name</a:t>
            </a:r>
          </a:p>
        </p:txBody>
      </p:sp>
      <p:sp>
        <p:nvSpPr>
          <p:cNvPr id="12" name="Text Placeholder 17">
            <a:extLst>
              <a:ext uri="{FF2B5EF4-FFF2-40B4-BE49-F238E27FC236}">
                <a16:creationId xmlns:a16="http://schemas.microsoft.com/office/drawing/2014/main" id="{019883F1-27DD-46A1-AD71-3AE14256007E}"/>
              </a:ext>
            </a:extLst>
          </p:cNvPr>
          <p:cNvSpPr>
            <a:spLocks noGrp="1"/>
          </p:cNvSpPr>
          <p:nvPr>
            <p:ph type="body" sz="quarter" idx="25" hasCustomPrompt="1"/>
          </p:nvPr>
        </p:nvSpPr>
        <p:spPr>
          <a:xfrm>
            <a:off x="2907792" y="5431536"/>
            <a:ext cx="2069690" cy="672127"/>
          </a:xfrm>
          <a:prstGeom prst="rect">
            <a:avLst/>
          </a:prstGeom>
        </p:spPr>
        <p:txBody>
          <a:bodyPr/>
          <a:lstStyle>
            <a:lvl1pPr marL="0" indent="0" algn="ctr">
              <a:lnSpc>
                <a:spcPct val="100000"/>
              </a:lnSpc>
              <a:buNone/>
              <a:defRPr sz="1200" b="0" i="0" cap="none" spc="200" baseline="0"/>
            </a:lvl1pPr>
          </a:lstStyle>
          <a:p>
            <a:pPr lvl="0"/>
            <a:r>
              <a:rPr lang="en-US"/>
              <a:t>Click to add title</a:t>
            </a:r>
          </a:p>
        </p:txBody>
      </p:sp>
      <p:sp>
        <p:nvSpPr>
          <p:cNvPr id="29" name="Picture Placeholder 9">
            <a:extLst>
              <a:ext uri="{FF2B5EF4-FFF2-40B4-BE49-F238E27FC236}">
                <a16:creationId xmlns:a16="http://schemas.microsoft.com/office/drawing/2014/main" id="{7847BEB8-AC95-445E-AFB4-34B7658BB992}"/>
              </a:ext>
            </a:extLst>
          </p:cNvPr>
          <p:cNvSpPr>
            <a:spLocks noGrp="1"/>
          </p:cNvSpPr>
          <p:nvPr>
            <p:ph type="pic" sz="quarter" idx="39"/>
          </p:nvPr>
        </p:nvSpPr>
        <p:spPr>
          <a:xfrm>
            <a:off x="5404104" y="1664208"/>
            <a:ext cx="1408176" cy="2468880"/>
          </a:xfrm>
          <a:prstGeom prst="rect">
            <a:avLst/>
          </a:prstGeom>
        </p:spPr>
        <p:txBody>
          <a:bodyPr anchor="ctr"/>
          <a:lstStyle>
            <a:lvl1pPr marL="0" indent="0" algn="ctr">
              <a:buNone/>
              <a:defRPr sz="1400"/>
            </a:lvl1pPr>
          </a:lstStyle>
          <a:p>
            <a:endParaRPr lang="en-US"/>
          </a:p>
        </p:txBody>
      </p:sp>
      <p:sp>
        <p:nvSpPr>
          <p:cNvPr id="14" name="Text Placeholder 17">
            <a:extLst>
              <a:ext uri="{FF2B5EF4-FFF2-40B4-BE49-F238E27FC236}">
                <a16:creationId xmlns:a16="http://schemas.microsoft.com/office/drawing/2014/main" id="{82B5CAB5-1932-4DC0-BBBD-8ABA7C5D5DED}"/>
              </a:ext>
            </a:extLst>
          </p:cNvPr>
          <p:cNvSpPr>
            <a:spLocks noGrp="1"/>
          </p:cNvSpPr>
          <p:nvPr>
            <p:ph type="body" sz="quarter" idx="27" hasCustomPrompt="1"/>
          </p:nvPr>
        </p:nvSpPr>
        <p:spPr>
          <a:xfrm>
            <a:off x="5074920" y="4956048"/>
            <a:ext cx="2069690" cy="475149"/>
          </a:xfrm>
          <a:prstGeom prst="rect">
            <a:avLst/>
          </a:prstGeom>
        </p:spPr>
        <p:txBody>
          <a:bodyPr anchor="b"/>
          <a:lstStyle>
            <a:lvl1pPr marL="0" indent="0" algn="ctr">
              <a:buNone/>
              <a:defRPr sz="1600" cap="all" spc="200" baseline="0">
                <a:solidFill>
                  <a:schemeClr val="accent3">
                    <a:lumMod val="75000"/>
                  </a:schemeClr>
                </a:solidFill>
              </a:defRPr>
            </a:lvl1pPr>
          </a:lstStyle>
          <a:p>
            <a:pPr lvl="0"/>
            <a:r>
              <a:rPr lang="en-US"/>
              <a:t>Click to add name</a:t>
            </a:r>
          </a:p>
        </p:txBody>
      </p:sp>
      <p:sp>
        <p:nvSpPr>
          <p:cNvPr id="15" name="Text Placeholder 17">
            <a:extLst>
              <a:ext uri="{FF2B5EF4-FFF2-40B4-BE49-F238E27FC236}">
                <a16:creationId xmlns:a16="http://schemas.microsoft.com/office/drawing/2014/main" id="{E248F87C-2911-41CB-A4BD-6ECD4E13B8C6}"/>
              </a:ext>
            </a:extLst>
          </p:cNvPr>
          <p:cNvSpPr>
            <a:spLocks noGrp="1"/>
          </p:cNvSpPr>
          <p:nvPr>
            <p:ph type="body" sz="quarter" idx="28" hasCustomPrompt="1"/>
          </p:nvPr>
        </p:nvSpPr>
        <p:spPr>
          <a:xfrm>
            <a:off x="5074920" y="5431536"/>
            <a:ext cx="2069690" cy="672127"/>
          </a:xfrm>
          <a:prstGeom prst="rect">
            <a:avLst/>
          </a:prstGeom>
        </p:spPr>
        <p:txBody>
          <a:bodyPr/>
          <a:lstStyle>
            <a:lvl1pPr marL="0" indent="0" algn="ctr">
              <a:lnSpc>
                <a:spcPct val="100000"/>
              </a:lnSpc>
              <a:buNone/>
              <a:defRPr sz="1200" b="0" i="0" cap="none" spc="200" baseline="0"/>
            </a:lvl1pPr>
          </a:lstStyle>
          <a:p>
            <a:pPr lvl="0"/>
            <a:r>
              <a:rPr lang="en-US"/>
              <a:t>Click to add title</a:t>
            </a:r>
          </a:p>
        </p:txBody>
      </p:sp>
      <p:sp>
        <p:nvSpPr>
          <p:cNvPr id="37" name="Picture Placeholder 9">
            <a:extLst>
              <a:ext uri="{FF2B5EF4-FFF2-40B4-BE49-F238E27FC236}">
                <a16:creationId xmlns:a16="http://schemas.microsoft.com/office/drawing/2014/main" id="{7B6B3681-1E21-44DA-AADA-F5E638A87423}"/>
              </a:ext>
            </a:extLst>
          </p:cNvPr>
          <p:cNvSpPr>
            <a:spLocks noGrp="1"/>
          </p:cNvSpPr>
          <p:nvPr>
            <p:ph type="pic" sz="quarter" idx="47"/>
          </p:nvPr>
        </p:nvSpPr>
        <p:spPr>
          <a:xfrm>
            <a:off x="7571232" y="1664208"/>
            <a:ext cx="1408176" cy="2468880"/>
          </a:xfrm>
          <a:prstGeom prst="rect">
            <a:avLst/>
          </a:prstGeom>
        </p:spPr>
        <p:txBody>
          <a:bodyPr anchor="ctr"/>
          <a:lstStyle>
            <a:lvl1pPr marL="0" indent="0" algn="ctr">
              <a:buNone/>
              <a:defRPr sz="1400"/>
            </a:lvl1pPr>
          </a:lstStyle>
          <a:p>
            <a:endParaRPr lang="en-US"/>
          </a:p>
        </p:txBody>
      </p:sp>
      <p:sp>
        <p:nvSpPr>
          <p:cNvPr id="33" name="Text Placeholder 17">
            <a:extLst>
              <a:ext uri="{FF2B5EF4-FFF2-40B4-BE49-F238E27FC236}">
                <a16:creationId xmlns:a16="http://schemas.microsoft.com/office/drawing/2014/main" id="{2D88AD4B-15C6-42C2-B9A5-BD645DA67D7E}"/>
              </a:ext>
            </a:extLst>
          </p:cNvPr>
          <p:cNvSpPr>
            <a:spLocks noGrp="1"/>
          </p:cNvSpPr>
          <p:nvPr>
            <p:ph type="body" sz="quarter" idx="43" hasCustomPrompt="1"/>
          </p:nvPr>
        </p:nvSpPr>
        <p:spPr>
          <a:xfrm>
            <a:off x="7242048" y="4956048"/>
            <a:ext cx="2069690" cy="475149"/>
          </a:xfrm>
          <a:prstGeom prst="rect">
            <a:avLst/>
          </a:prstGeom>
        </p:spPr>
        <p:txBody>
          <a:bodyPr anchor="b"/>
          <a:lstStyle>
            <a:lvl1pPr marL="0" indent="0" algn="ctr">
              <a:buNone/>
              <a:defRPr sz="1600" cap="all" spc="200" baseline="0">
                <a:solidFill>
                  <a:schemeClr val="accent3">
                    <a:lumMod val="75000"/>
                  </a:schemeClr>
                </a:solidFill>
              </a:defRPr>
            </a:lvl1pPr>
          </a:lstStyle>
          <a:p>
            <a:pPr lvl="0"/>
            <a:r>
              <a:rPr lang="en-US"/>
              <a:t>Click to add name</a:t>
            </a:r>
          </a:p>
        </p:txBody>
      </p:sp>
      <p:sp>
        <p:nvSpPr>
          <p:cNvPr id="34" name="Text Placeholder 17">
            <a:extLst>
              <a:ext uri="{FF2B5EF4-FFF2-40B4-BE49-F238E27FC236}">
                <a16:creationId xmlns:a16="http://schemas.microsoft.com/office/drawing/2014/main" id="{D79E337C-DD94-4BC6-9F28-69AC04CD2B3E}"/>
              </a:ext>
            </a:extLst>
          </p:cNvPr>
          <p:cNvSpPr>
            <a:spLocks noGrp="1"/>
          </p:cNvSpPr>
          <p:nvPr>
            <p:ph type="body" sz="quarter" idx="44" hasCustomPrompt="1"/>
          </p:nvPr>
        </p:nvSpPr>
        <p:spPr>
          <a:xfrm>
            <a:off x="7242048" y="5431536"/>
            <a:ext cx="2069690" cy="672127"/>
          </a:xfrm>
          <a:prstGeom prst="rect">
            <a:avLst/>
          </a:prstGeom>
        </p:spPr>
        <p:txBody>
          <a:bodyPr/>
          <a:lstStyle>
            <a:lvl1pPr marL="0" indent="0" algn="ctr">
              <a:lnSpc>
                <a:spcPct val="100000"/>
              </a:lnSpc>
              <a:buNone/>
              <a:defRPr sz="1200" b="0" i="0" cap="none" spc="200" baseline="0"/>
            </a:lvl1pPr>
          </a:lstStyle>
          <a:p>
            <a:pPr lvl="0"/>
            <a:r>
              <a:rPr lang="en-US"/>
              <a:t>Click to add title</a:t>
            </a:r>
          </a:p>
        </p:txBody>
      </p:sp>
      <p:sp>
        <p:nvSpPr>
          <p:cNvPr id="38" name="Picture Placeholder 9">
            <a:extLst>
              <a:ext uri="{FF2B5EF4-FFF2-40B4-BE49-F238E27FC236}">
                <a16:creationId xmlns:a16="http://schemas.microsoft.com/office/drawing/2014/main" id="{026B0125-C5D1-4397-BA37-9D1FCB7DA71E}"/>
              </a:ext>
            </a:extLst>
          </p:cNvPr>
          <p:cNvSpPr>
            <a:spLocks noGrp="1"/>
          </p:cNvSpPr>
          <p:nvPr>
            <p:ph type="pic" sz="quarter" idx="48"/>
          </p:nvPr>
        </p:nvSpPr>
        <p:spPr>
          <a:xfrm>
            <a:off x="9738360" y="1664208"/>
            <a:ext cx="1408176" cy="2468880"/>
          </a:xfrm>
          <a:prstGeom prst="rect">
            <a:avLst/>
          </a:prstGeom>
        </p:spPr>
        <p:txBody>
          <a:bodyPr anchor="ctr"/>
          <a:lstStyle>
            <a:lvl1pPr marL="0" indent="0" algn="ctr">
              <a:buNone/>
              <a:defRPr sz="1400"/>
            </a:lvl1pPr>
          </a:lstStyle>
          <a:p>
            <a:endParaRPr lang="en-US"/>
          </a:p>
        </p:txBody>
      </p:sp>
      <p:sp>
        <p:nvSpPr>
          <p:cNvPr id="35" name="Text Placeholder 17">
            <a:extLst>
              <a:ext uri="{FF2B5EF4-FFF2-40B4-BE49-F238E27FC236}">
                <a16:creationId xmlns:a16="http://schemas.microsoft.com/office/drawing/2014/main" id="{A57BE95A-45E1-4F78-9162-0D9005657D71}"/>
              </a:ext>
            </a:extLst>
          </p:cNvPr>
          <p:cNvSpPr>
            <a:spLocks noGrp="1"/>
          </p:cNvSpPr>
          <p:nvPr>
            <p:ph type="body" sz="quarter" idx="45" hasCustomPrompt="1"/>
          </p:nvPr>
        </p:nvSpPr>
        <p:spPr>
          <a:xfrm>
            <a:off x="9409176" y="4956048"/>
            <a:ext cx="2069690" cy="475149"/>
          </a:xfrm>
          <a:prstGeom prst="rect">
            <a:avLst/>
          </a:prstGeom>
        </p:spPr>
        <p:txBody>
          <a:bodyPr anchor="b"/>
          <a:lstStyle>
            <a:lvl1pPr marL="0" indent="0" algn="ctr">
              <a:buNone/>
              <a:defRPr sz="1600" cap="all" spc="200" baseline="0">
                <a:solidFill>
                  <a:schemeClr val="accent3">
                    <a:lumMod val="75000"/>
                  </a:schemeClr>
                </a:solidFill>
              </a:defRPr>
            </a:lvl1pPr>
          </a:lstStyle>
          <a:p>
            <a:pPr lvl="0"/>
            <a:r>
              <a:rPr lang="en-US"/>
              <a:t>Click to add name</a:t>
            </a:r>
          </a:p>
        </p:txBody>
      </p:sp>
      <p:sp>
        <p:nvSpPr>
          <p:cNvPr id="36" name="Text Placeholder 17">
            <a:extLst>
              <a:ext uri="{FF2B5EF4-FFF2-40B4-BE49-F238E27FC236}">
                <a16:creationId xmlns:a16="http://schemas.microsoft.com/office/drawing/2014/main" id="{EF2F2B86-E2A2-406A-9EED-2FBD66017988}"/>
              </a:ext>
            </a:extLst>
          </p:cNvPr>
          <p:cNvSpPr>
            <a:spLocks noGrp="1"/>
          </p:cNvSpPr>
          <p:nvPr>
            <p:ph type="body" sz="quarter" idx="46" hasCustomPrompt="1"/>
          </p:nvPr>
        </p:nvSpPr>
        <p:spPr>
          <a:xfrm>
            <a:off x="9409176" y="5431536"/>
            <a:ext cx="2069690" cy="695361"/>
          </a:xfrm>
          <a:prstGeom prst="rect">
            <a:avLst/>
          </a:prstGeom>
        </p:spPr>
        <p:txBody>
          <a:bodyPr/>
          <a:lstStyle>
            <a:lvl1pPr marL="0" indent="0" algn="ctr">
              <a:lnSpc>
                <a:spcPct val="100000"/>
              </a:lnSpc>
              <a:buNone/>
              <a:defRPr sz="1200" b="0" i="0" cap="none" spc="200" baseline="0"/>
            </a:lvl1pPr>
          </a:lstStyle>
          <a:p>
            <a:pPr lvl="0"/>
            <a:r>
              <a:rPr lang="en-US"/>
              <a:t>Click to add title</a:t>
            </a:r>
          </a:p>
        </p:txBody>
      </p:sp>
      <p:cxnSp>
        <p:nvCxnSpPr>
          <p:cNvPr id="6" name="Straight Connector 5">
            <a:extLst>
              <a:ext uri="{FF2B5EF4-FFF2-40B4-BE49-F238E27FC236}">
                <a16:creationId xmlns:a16="http://schemas.microsoft.com/office/drawing/2014/main" id="{C3EAB4BA-80BD-7371-B929-19121B20BF30}"/>
              </a:ext>
              <a:ext uri="{C183D7F6-B498-43B3-948B-1728B52AA6E4}">
                <adec:decorative xmlns:adec="http://schemas.microsoft.com/office/drawing/2017/decorative" val="1"/>
              </a:ext>
            </a:extLst>
          </p:cNvPr>
          <p:cNvCxnSpPr>
            <a:cxnSpLocks/>
          </p:cNvCxnSpPr>
          <p:nvPr userDrawn="1"/>
        </p:nvCxnSpPr>
        <p:spPr>
          <a:xfrm>
            <a:off x="10444748" y="4278429"/>
            <a:ext cx="0" cy="4157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5AB06E-DF62-F8F9-5394-965FE9EF66B1}"/>
              </a:ext>
              <a:ext uri="{C183D7F6-B498-43B3-948B-1728B52AA6E4}">
                <adec:decorative xmlns:adec="http://schemas.microsoft.com/office/drawing/2017/decorative" val="1"/>
              </a:ext>
            </a:extLst>
          </p:cNvPr>
          <p:cNvCxnSpPr>
            <a:cxnSpLocks/>
          </p:cNvCxnSpPr>
          <p:nvPr userDrawn="1"/>
        </p:nvCxnSpPr>
        <p:spPr>
          <a:xfrm>
            <a:off x="8288188" y="4278429"/>
            <a:ext cx="0" cy="4157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499703C-0E17-F953-C69A-F4BE3C334F54}"/>
              </a:ext>
              <a:ext uri="{C183D7F6-B498-43B3-948B-1728B52AA6E4}">
                <adec:decorative xmlns:adec="http://schemas.microsoft.com/office/drawing/2017/decorative" val="1"/>
              </a:ext>
            </a:extLst>
          </p:cNvPr>
          <p:cNvCxnSpPr>
            <a:cxnSpLocks/>
          </p:cNvCxnSpPr>
          <p:nvPr userDrawn="1"/>
        </p:nvCxnSpPr>
        <p:spPr>
          <a:xfrm>
            <a:off x="6099959" y="4278429"/>
            <a:ext cx="0" cy="4157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64C6290-D338-8FBA-9D0B-CAF45DE68073}"/>
              </a:ext>
              <a:ext uri="{C183D7F6-B498-43B3-948B-1728B52AA6E4}">
                <adec:decorative xmlns:adec="http://schemas.microsoft.com/office/drawing/2017/decorative" val="1"/>
              </a:ext>
            </a:extLst>
          </p:cNvPr>
          <p:cNvCxnSpPr>
            <a:cxnSpLocks/>
          </p:cNvCxnSpPr>
          <p:nvPr userDrawn="1"/>
        </p:nvCxnSpPr>
        <p:spPr>
          <a:xfrm>
            <a:off x="3939717" y="4278429"/>
            <a:ext cx="0" cy="4157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104D8C7-8727-8343-DFC8-E415C809B7A1}"/>
              </a:ext>
              <a:ext uri="{C183D7F6-B498-43B3-948B-1728B52AA6E4}">
                <adec:decorative xmlns:adec="http://schemas.microsoft.com/office/drawing/2017/decorative" val="1"/>
              </a:ext>
            </a:extLst>
          </p:cNvPr>
          <p:cNvCxnSpPr>
            <a:cxnSpLocks/>
          </p:cNvCxnSpPr>
          <p:nvPr userDrawn="1"/>
        </p:nvCxnSpPr>
        <p:spPr>
          <a:xfrm>
            <a:off x="1778565" y="4278429"/>
            <a:ext cx="0" cy="4157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5886F38-E337-4504-BF25-D65176023E6B}"/>
              </a:ext>
              <a:ext uri="{C183D7F6-B498-43B3-948B-1728B52AA6E4}">
                <adec:decorative xmlns:adec="http://schemas.microsoft.com/office/drawing/2017/decorative" val="1"/>
              </a:ext>
            </a:extLst>
          </p:cNvPr>
          <p:cNvSpPr/>
          <p:nvPr userDrawn="1"/>
        </p:nvSpPr>
        <p:spPr>
          <a:xfrm>
            <a:off x="0" y="3051314"/>
            <a:ext cx="12192000" cy="3806686"/>
          </a:xfrm>
          <a:prstGeom prst="rect">
            <a:avLst/>
          </a:prstGeom>
          <a:solidFill>
            <a:schemeClr val="tx2">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729248"/>
      </p:ext>
    </p:extLst>
  </p:cSld>
  <p:clrMapOvr>
    <a:masterClrMapping/>
  </p:clrMapOvr>
  <p:hf hdr="0" ftr="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D4B8443F-E5FA-5D35-EFF6-7896CFEE7537}"/>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1">
                    <a:lumMod val="75000"/>
                  </a:schemeClr>
                </a:solidFill>
              </a:defRPr>
            </a:lvl1pPr>
          </a:lstStyle>
          <a:p>
            <a:r>
              <a:rPr lang="en-US"/>
              <a:t>Click to add title</a:t>
            </a:r>
          </a:p>
        </p:txBody>
      </p:sp>
      <p:sp>
        <p:nvSpPr>
          <p:cNvPr id="9" name="Text Placeholder 14">
            <a:extLst>
              <a:ext uri="{FF2B5EF4-FFF2-40B4-BE49-F238E27FC236}">
                <a16:creationId xmlns:a16="http://schemas.microsoft.com/office/drawing/2014/main" id="{1C78864A-44CD-4C12-B023-C16330014BEB}"/>
              </a:ext>
            </a:extLst>
          </p:cNvPr>
          <p:cNvSpPr>
            <a:spLocks noGrp="1"/>
          </p:cNvSpPr>
          <p:nvPr>
            <p:ph type="body" sz="quarter" idx="13" hasCustomPrompt="1"/>
          </p:nvPr>
        </p:nvSpPr>
        <p:spPr>
          <a:xfrm>
            <a:off x="838199" y="2063838"/>
            <a:ext cx="5066324" cy="422365"/>
          </a:xfrm>
          <a:prstGeom prst="rect">
            <a:avLst/>
          </a:prstGeom>
        </p:spPr>
        <p:txBody>
          <a:bodyPr>
            <a:normAutofit/>
          </a:bodyPr>
          <a:lstStyle>
            <a:lvl1pPr marL="0" indent="0" algn="l">
              <a:buNone/>
              <a:defRPr sz="2000" b="0" i="0" spc="200" baseline="0">
                <a:solidFill>
                  <a:schemeClr val="accent1">
                    <a:lumMod val="50000"/>
                  </a:schemeClr>
                </a:solidFill>
              </a:defRPr>
            </a:lvl1pPr>
          </a:lstStyle>
          <a:p>
            <a:pPr lvl="0"/>
            <a:r>
              <a:rPr lang="en-US"/>
              <a:t>Click to add subtitle here </a:t>
            </a:r>
          </a:p>
        </p:txBody>
      </p:sp>
      <p:sp>
        <p:nvSpPr>
          <p:cNvPr id="8" name="Content Placeholder 7">
            <a:extLst>
              <a:ext uri="{FF2B5EF4-FFF2-40B4-BE49-F238E27FC236}">
                <a16:creationId xmlns:a16="http://schemas.microsoft.com/office/drawing/2014/main" id="{0B9C9904-11DE-F8AA-4316-5ACEC5829E39}"/>
              </a:ext>
            </a:extLst>
          </p:cNvPr>
          <p:cNvSpPr>
            <a:spLocks noGrp="1"/>
          </p:cNvSpPr>
          <p:nvPr>
            <p:ph sz="quarter" idx="17"/>
          </p:nvPr>
        </p:nvSpPr>
        <p:spPr>
          <a:xfrm>
            <a:off x="838199" y="2486203"/>
            <a:ext cx="10515600" cy="33432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537760"/>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coll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198BF-0DCC-40E9-B9E5-892F3CCF5439}"/>
              </a:ext>
            </a:extLst>
          </p:cNvPr>
          <p:cNvSpPr>
            <a:spLocks noGrp="1"/>
          </p:cNvSpPr>
          <p:nvPr>
            <p:ph type="title" hasCustomPrompt="1"/>
          </p:nvPr>
        </p:nvSpPr>
        <p:spPr>
          <a:xfrm>
            <a:off x="649224" y="502920"/>
            <a:ext cx="5010912" cy="1627632"/>
          </a:xfrm>
          <a:prstGeom prst="rect">
            <a:avLst/>
          </a:prstGeom>
          <a:noFill/>
        </p:spPr>
        <p:txBody>
          <a:bodyPr lIns="91440" tIns="45720" rIns="91440" bIns="45720" anchor="t" anchorCtr="0"/>
          <a:lstStyle>
            <a:lvl1pPr>
              <a:defRPr sz="3200" cap="all" spc="200" baseline="0">
                <a:solidFill>
                  <a:schemeClr val="accent1">
                    <a:lumMod val="75000"/>
                  </a:schemeClr>
                </a:solidFill>
              </a:defRPr>
            </a:lvl1pPr>
          </a:lstStyle>
          <a:p>
            <a:r>
              <a:rPr lang="en-US"/>
              <a:t>Click to add title</a:t>
            </a:r>
          </a:p>
        </p:txBody>
      </p:sp>
      <p:sp>
        <p:nvSpPr>
          <p:cNvPr id="15" name="Picture Placeholder 2">
            <a:extLst>
              <a:ext uri="{FF2B5EF4-FFF2-40B4-BE49-F238E27FC236}">
                <a16:creationId xmlns:a16="http://schemas.microsoft.com/office/drawing/2014/main" id="{38C8EB8A-A968-4E47-AE69-9A01E7717EB1}"/>
              </a:ext>
            </a:extLst>
          </p:cNvPr>
          <p:cNvSpPr>
            <a:spLocks noGrp="1"/>
          </p:cNvSpPr>
          <p:nvPr>
            <p:ph type="pic" sz="quarter" idx="14"/>
          </p:nvPr>
        </p:nvSpPr>
        <p:spPr>
          <a:xfrm>
            <a:off x="3968496" y="2752344"/>
            <a:ext cx="3602736" cy="3255264"/>
          </a:xfrm>
          <a:prstGeom prst="rect">
            <a:avLst/>
          </a:prstGeom>
        </p:spPr>
        <p:txBody>
          <a:bodyPr anchor="ctr"/>
          <a:lstStyle>
            <a:lvl1pPr marL="0" indent="0" algn="ctr">
              <a:buNone/>
              <a:defRPr sz="1600" spc="400" baseline="0"/>
            </a:lvl1pPr>
          </a:lstStyle>
          <a:p>
            <a:endParaRPr lang="en-US"/>
          </a:p>
        </p:txBody>
      </p:sp>
      <p:sp>
        <p:nvSpPr>
          <p:cNvPr id="9" name="Text Placeholder 11">
            <a:extLst>
              <a:ext uri="{FF2B5EF4-FFF2-40B4-BE49-F238E27FC236}">
                <a16:creationId xmlns:a16="http://schemas.microsoft.com/office/drawing/2014/main" id="{FAD04F8B-0B18-4B5F-B3A8-8EEDC439F5F5}"/>
              </a:ext>
            </a:extLst>
          </p:cNvPr>
          <p:cNvSpPr>
            <a:spLocks noGrp="1"/>
          </p:cNvSpPr>
          <p:nvPr>
            <p:ph type="body" sz="quarter" idx="16" hasCustomPrompt="1"/>
          </p:nvPr>
        </p:nvSpPr>
        <p:spPr>
          <a:xfrm>
            <a:off x="4590288" y="1911096"/>
            <a:ext cx="2350008" cy="996696"/>
          </a:xfrm>
          <a:prstGeom prst="rect">
            <a:avLst/>
          </a:prstGeom>
          <a:solidFill>
            <a:schemeClr val="accent1">
              <a:alpha val="50000"/>
            </a:schemeClr>
          </a:solidFill>
        </p:spPr>
        <p:txBody>
          <a:bodyPr lIns="1371600" bIns="365760" anchor="ctr"/>
          <a:lstStyle>
            <a:lvl1pPr marL="0" indent="0" algn="l">
              <a:buNone/>
              <a:defRPr sz="2000" i="0" cap="none" spc="200" baseline="0">
                <a:noFill/>
                <a:latin typeface="+mj-lt"/>
              </a:defRPr>
            </a:lvl1pPr>
          </a:lstStyle>
          <a:p>
            <a:pPr lvl="0"/>
            <a:r>
              <a:rPr lang="en-US"/>
              <a:t>Click to add title</a:t>
            </a:r>
          </a:p>
        </p:txBody>
      </p:sp>
      <p:sp>
        <p:nvSpPr>
          <p:cNvPr id="3" name="Picture Placeholder 2">
            <a:extLst>
              <a:ext uri="{FF2B5EF4-FFF2-40B4-BE49-F238E27FC236}">
                <a16:creationId xmlns:a16="http://schemas.microsoft.com/office/drawing/2014/main" id="{8B1F8DE9-CF33-BBAF-FFA6-1487D09E6B02}"/>
              </a:ext>
            </a:extLst>
          </p:cNvPr>
          <p:cNvSpPr>
            <a:spLocks noGrp="1"/>
          </p:cNvSpPr>
          <p:nvPr>
            <p:ph type="pic" sz="quarter" idx="17"/>
          </p:nvPr>
        </p:nvSpPr>
        <p:spPr>
          <a:xfrm>
            <a:off x="7946136" y="0"/>
            <a:ext cx="3602736" cy="3255264"/>
          </a:xfrm>
          <a:prstGeom prst="rect">
            <a:avLst/>
          </a:prstGeom>
        </p:spPr>
        <p:txBody>
          <a:bodyPr anchor="ctr"/>
          <a:lstStyle>
            <a:lvl1pPr marL="0" indent="0" algn="ctr">
              <a:buNone/>
              <a:defRPr sz="1600" spc="400" baseline="0"/>
            </a:lvl1pPr>
          </a:lstStyle>
          <a:p>
            <a:endParaRPr lang="en-US"/>
          </a:p>
        </p:txBody>
      </p:sp>
      <p:sp>
        <p:nvSpPr>
          <p:cNvPr id="4" name="Picture Placeholder 2">
            <a:extLst>
              <a:ext uri="{FF2B5EF4-FFF2-40B4-BE49-F238E27FC236}">
                <a16:creationId xmlns:a16="http://schemas.microsoft.com/office/drawing/2014/main" id="{E37F6F0D-FCD4-63B1-5371-FFB63A75BBEB}"/>
              </a:ext>
            </a:extLst>
          </p:cNvPr>
          <p:cNvSpPr>
            <a:spLocks noGrp="1"/>
          </p:cNvSpPr>
          <p:nvPr>
            <p:ph type="pic" sz="quarter" idx="18"/>
          </p:nvPr>
        </p:nvSpPr>
        <p:spPr>
          <a:xfrm>
            <a:off x="7946136" y="3602736"/>
            <a:ext cx="3602736" cy="3255264"/>
          </a:xfrm>
          <a:prstGeom prst="rect">
            <a:avLst/>
          </a:prstGeom>
        </p:spPr>
        <p:txBody>
          <a:bodyPr anchor="ctr"/>
          <a:lstStyle>
            <a:lvl1pPr marL="0" indent="0" algn="ctr">
              <a:buNone/>
              <a:defRPr sz="1600" spc="400" baseline="0"/>
            </a:lvl1pPr>
          </a:lstStyle>
          <a:p>
            <a:endParaRPr lang="en-US"/>
          </a:p>
        </p:txBody>
      </p:sp>
    </p:spTree>
    <p:extLst>
      <p:ext uri="{BB962C8B-B14F-4D97-AF65-F5344CB8AC3E}">
        <p14:creationId xmlns:p14="http://schemas.microsoft.com/office/powerpoint/2010/main" val="1593073971"/>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9A62FB8A-A588-91BB-620B-64E5D2090287}"/>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1">
                    <a:lumMod val="75000"/>
                  </a:schemeClr>
                </a:solidFill>
              </a:defRPr>
            </a:lvl1pPr>
          </a:lstStyle>
          <a:p>
            <a:r>
              <a:rPr lang="en-US"/>
              <a:t>Click to add title</a:t>
            </a:r>
          </a:p>
        </p:txBody>
      </p:sp>
      <p:sp>
        <p:nvSpPr>
          <p:cNvPr id="2" name="Rectangle 1">
            <a:extLst>
              <a:ext uri="{FF2B5EF4-FFF2-40B4-BE49-F238E27FC236}">
                <a16:creationId xmlns:a16="http://schemas.microsoft.com/office/drawing/2014/main" id="{B7B9DAAC-E781-43E6-913C-893B8D6754F5}"/>
              </a:ext>
              <a:ext uri="{C183D7F6-B498-43B3-948B-1728B52AA6E4}">
                <adec:decorative xmlns:adec="http://schemas.microsoft.com/office/drawing/2017/decorative" val="1"/>
              </a:ext>
            </a:extLst>
          </p:cNvPr>
          <p:cNvSpPr/>
          <p:nvPr userDrawn="1"/>
        </p:nvSpPr>
        <p:spPr>
          <a:xfrm>
            <a:off x="-1" y="1655546"/>
            <a:ext cx="12192001" cy="5202454"/>
          </a:xfrm>
          <a:prstGeom prst="rect">
            <a:avLst/>
          </a:prstGeom>
          <a:solidFill>
            <a:schemeClr val="tx2">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9" name="Text Placeholder 14">
            <a:extLst>
              <a:ext uri="{FF2B5EF4-FFF2-40B4-BE49-F238E27FC236}">
                <a16:creationId xmlns:a16="http://schemas.microsoft.com/office/drawing/2014/main" id="{1C78864A-44CD-4C12-B023-C16330014BEB}"/>
              </a:ext>
            </a:extLst>
          </p:cNvPr>
          <p:cNvSpPr>
            <a:spLocks noGrp="1"/>
          </p:cNvSpPr>
          <p:nvPr>
            <p:ph type="body" sz="quarter" idx="13" hasCustomPrompt="1"/>
          </p:nvPr>
        </p:nvSpPr>
        <p:spPr>
          <a:xfrm>
            <a:off x="2386584" y="2276856"/>
            <a:ext cx="2743200" cy="422365"/>
          </a:xfrm>
          <a:prstGeom prst="rect">
            <a:avLst/>
          </a:prstGeom>
        </p:spPr>
        <p:txBody>
          <a:bodyPr>
            <a:normAutofit/>
          </a:bodyPr>
          <a:lstStyle>
            <a:lvl1pPr marL="0" indent="0" algn="l">
              <a:buNone/>
              <a:defRPr sz="2000" b="0" i="0" spc="200" baseline="0">
                <a:solidFill>
                  <a:schemeClr val="accent5">
                    <a:lumMod val="50000"/>
                  </a:schemeClr>
                </a:solidFill>
              </a:defRPr>
            </a:lvl1pPr>
          </a:lstStyle>
          <a:p>
            <a:pPr lvl="0"/>
            <a:r>
              <a:rPr lang="en-US"/>
              <a:t>Click to add subtitle here </a:t>
            </a:r>
          </a:p>
        </p:txBody>
      </p:sp>
      <p:sp>
        <p:nvSpPr>
          <p:cNvPr id="11" name="Text Placeholder 17">
            <a:extLst>
              <a:ext uri="{FF2B5EF4-FFF2-40B4-BE49-F238E27FC236}">
                <a16:creationId xmlns:a16="http://schemas.microsoft.com/office/drawing/2014/main" id="{6D9CE0F4-78C6-4BD6-9C58-FDFC16FF09AB}"/>
              </a:ext>
            </a:extLst>
          </p:cNvPr>
          <p:cNvSpPr>
            <a:spLocks noGrp="1"/>
          </p:cNvSpPr>
          <p:nvPr>
            <p:ph type="body" sz="quarter" idx="16" hasCustomPrompt="1"/>
          </p:nvPr>
        </p:nvSpPr>
        <p:spPr>
          <a:xfrm>
            <a:off x="2386584" y="2916936"/>
            <a:ext cx="2743200" cy="2560320"/>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200" spc="50" baseline="0"/>
            </a:lvl1pPr>
          </a:lstStyle>
          <a:p>
            <a:pPr lvl="0"/>
            <a:r>
              <a:rPr lang="en-US"/>
              <a:t>Click to add text</a:t>
            </a:r>
          </a:p>
        </p:txBody>
      </p:sp>
      <p:sp>
        <p:nvSpPr>
          <p:cNvPr id="10" name="Text Placeholder 14">
            <a:extLst>
              <a:ext uri="{FF2B5EF4-FFF2-40B4-BE49-F238E27FC236}">
                <a16:creationId xmlns:a16="http://schemas.microsoft.com/office/drawing/2014/main" id="{B499BD94-B24B-4B23-9B87-81DF413EA416}"/>
              </a:ext>
            </a:extLst>
          </p:cNvPr>
          <p:cNvSpPr>
            <a:spLocks noGrp="1"/>
          </p:cNvSpPr>
          <p:nvPr>
            <p:ph type="body" sz="quarter" idx="15" hasCustomPrompt="1"/>
          </p:nvPr>
        </p:nvSpPr>
        <p:spPr>
          <a:xfrm>
            <a:off x="6858000" y="2276856"/>
            <a:ext cx="2743200" cy="422365"/>
          </a:xfrm>
          <a:prstGeom prst="rect">
            <a:avLst/>
          </a:prstGeom>
        </p:spPr>
        <p:txBody>
          <a:bodyPr>
            <a:normAutofit/>
          </a:bodyPr>
          <a:lstStyle>
            <a:lvl1pPr marL="0" indent="0" algn="l">
              <a:buNone/>
              <a:defRPr sz="2000" b="0" i="0" spc="200" baseline="0">
                <a:solidFill>
                  <a:schemeClr val="accent5">
                    <a:lumMod val="50000"/>
                  </a:schemeClr>
                </a:solidFill>
              </a:defRPr>
            </a:lvl1pPr>
          </a:lstStyle>
          <a:p>
            <a:pPr lvl="0"/>
            <a:r>
              <a:rPr lang="en-US"/>
              <a:t>Click to add subtitle here </a:t>
            </a:r>
          </a:p>
        </p:txBody>
      </p:sp>
      <p:sp>
        <p:nvSpPr>
          <p:cNvPr id="12" name="Text Placeholder 17">
            <a:extLst>
              <a:ext uri="{FF2B5EF4-FFF2-40B4-BE49-F238E27FC236}">
                <a16:creationId xmlns:a16="http://schemas.microsoft.com/office/drawing/2014/main" id="{6BC5A941-8EB4-4D4B-9671-6B8FA6447ABE}"/>
              </a:ext>
            </a:extLst>
          </p:cNvPr>
          <p:cNvSpPr>
            <a:spLocks noGrp="1"/>
          </p:cNvSpPr>
          <p:nvPr>
            <p:ph type="body" sz="quarter" idx="17" hasCustomPrompt="1"/>
          </p:nvPr>
        </p:nvSpPr>
        <p:spPr>
          <a:xfrm>
            <a:off x="6858000" y="2916936"/>
            <a:ext cx="2743200" cy="2560320"/>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200" spc="50" baseline="0"/>
            </a:lvl1pPr>
          </a:lstStyle>
          <a:p>
            <a:pPr lvl="0"/>
            <a:r>
              <a:rPr lang="en-US"/>
              <a:t>Click to add text</a:t>
            </a:r>
          </a:p>
        </p:txBody>
      </p:sp>
      <p:sp>
        <p:nvSpPr>
          <p:cNvPr id="4" name="Picture Placeholder 5">
            <a:extLst>
              <a:ext uri="{FF2B5EF4-FFF2-40B4-BE49-F238E27FC236}">
                <a16:creationId xmlns:a16="http://schemas.microsoft.com/office/drawing/2014/main" id="{9C76B36E-858A-1EFF-2A70-C8D5ADDC0C8A}"/>
              </a:ext>
            </a:extLst>
          </p:cNvPr>
          <p:cNvSpPr>
            <a:spLocks noGrp="1"/>
          </p:cNvSpPr>
          <p:nvPr>
            <p:ph type="pic" sz="quarter" idx="14"/>
          </p:nvPr>
        </p:nvSpPr>
        <p:spPr>
          <a:xfrm>
            <a:off x="0" y="5788241"/>
            <a:ext cx="12192000" cy="1069760"/>
          </a:xfrm>
          <a:prstGeom prst="rect">
            <a:avLst/>
          </a:prstGeom>
        </p:spPr>
        <p:txBody>
          <a:bodyPr anchor="ctr"/>
          <a:lstStyle>
            <a:lvl1pPr marL="0" indent="0" algn="ctr">
              <a:buNone/>
              <a:defRPr spc="400" baseline="0"/>
            </a:lvl1pPr>
          </a:lstStyle>
          <a:p>
            <a:endParaRPr lang="en-US"/>
          </a:p>
        </p:txBody>
      </p:sp>
      <p:cxnSp>
        <p:nvCxnSpPr>
          <p:cNvPr id="5" name="Straight Connector 4">
            <a:extLst>
              <a:ext uri="{FF2B5EF4-FFF2-40B4-BE49-F238E27FC236}">
                <a16:creationId xmlns:a16="http://schemas.microsoft.com/office/drawing/2014/main" id="{52777FD6-2BEA-C70A-1C6D-8885D53E9BB1}"/>
              </a:ext>
              <a:ext uri="{C183D7F6-B498-43B3-948B-1728B52AA6E4}">
                <adec:decorative xmlns:adec="http://schemas.microsoft.com/office/drawing/2017/decorative" val="1"/>
              </a:ext>
            </a:extLst>
          </p:cNvPr>
          <p:cNvCxnSpPr>
            <a:cxnSpLocks/>
          </p:cNvCxnSpPr>
          <p:nvPr userDrawn="1"/>
        </p:nvCxnSpPr>
        <p:spPr>
          <a:xfrm flipH="1">
            <a:off x="2470543" y="2771478"/>
            <a:ext cx="607253"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7ABE26A-0746-BC10-0802-C29EAD6C2336}"/>
              </a:ext>
              <a:ext uri="{C183D7F6-B498-43B3-948B-1728B52AA6E4}">
                <adec:decorative xmlns:adec="http://schemas.microsoft.com/office/drawing/2017/decorative" val="1"/>
              </a:ext>
            </a:extLst>
          </p:cNvPr>
          <p:cNvCxnSpPr>
            <a:cxnSpLocks/>
          </p:cNvCxnSpPr>
          <p:nvPr userDrawn="1"/>
        </p:nvCxnSpPr>
        <p:spPr>
          <a:xfrm flipH="1">
            <a:off x="6968402" y="2771478"/>
            <a:ext cx="607253"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179207"/>
      </p:ext>
    </p:extLst>
  </p:cSld>
  <p:clrMapOvr>
    <a:masterClrMapping/>
  </p:clrMapOvr>
  <p:hf hdr="0" ftr="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20694-7548-CA32-1989-AA96E50EFB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DD0717-5F0E-EB5D-10F5-04429D776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6222E1-6C06-A2DC-FD36-BAA7C1A43DA2}"/>
              </a:ext>
            </a:extLst>
          </p:cNvPr>
          <p:cNvSpPr>
            <a:spLocks noGrp="1"/>
          </p:cNvSpPr>
          <p:nvPr>
            <p:ph type="dt" sz="half" idx="10"/>
          </p:nvPr>
        </p:nvSpPr>
        <p:spPr/>
        <p:txBody>
          <a:bodyPr/>
          <a:lstStyle/>
          <a:p>
            <a:fld id="{2B0BCFB4-2F2A-4DA7-8A95-1C70321255E3}" type="datetimeFigureOut">
              <a:rPr lang="en-IN" smtClean="0"/>
              <a:t>19-12-2024</a:t>
            </a:fld>
            <a:endParaRPr lang="en-IN"/>
          </a:p>
        </p:txBody>
      </p:sp>
      <p:sp>
        <p:nvSpPr>
          <p:cNvPr id="5" name="Footer Placeholder 4">
            <a:extLst>
              <a:ext uri="{FF2B5EF4-FFF2-40B4-BE49-F238E27FC236}">
                <a16:creationId xmlns:a16="http://schemas.microsoft.com/office/drawing/2014/main" id="{F5DB2161-33F0-E4A5-718E-CEEC62CA9F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E3B312-88CC-5693-BF6D-EE994DCE329E}"/>
              </a:ext>
            </a:extLst>
          </p:cNvPr>
          <p:cNvSpPr>
            <a:spLocks noGrp="1"/>
          </p:cNvSpPr>
          <p:nvPr>
            <p:ph type="sldNum" sz="quarter" idx="12"/>
          </p:nvPr>
        </p:nvSpPr>
        <p:spPr/>
        <p:txBody>
          <a:bodyPr/>
          <a:lstStyle/>
          <a:p>
            <a:fld id="{64C29C71-C12D-4B40-B373-B2566A24937E}" type="slidenum">
              <a:rPr lang="en-IN" smtClean="0"/>
              <a:t>‹#›</a:t>
            </a:fld>
            <a:endParaRPr lang="en-IN"/>
          </a:p>
        </p:txBody>
      </p:sp>
    </p:spTree>
    <p:extLst>
      <p:ext uri="{BB962C8B-B14F-4D97-AF65-F5344CB8AC3E}">
        <p14:creationId xmlns:p14="http://schemas.microsoft.com/office/powerpoint/2010/main" val="1205751614"/>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1090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57" r:id="rId4"/>
    <p:sldLayoutId id="2147483656" r:id="rId5"/>
    <p:sldLayoutId id="2147483665" r:id="rId6"/>
    <p:sldLayoutId id="2147483652" r:id="rId7"/>
    <p:sldLayoutId id="2147483658" r:id="rId8"/>
    <p:sldLayoutId id="2147483666" r:id="rId9"/>
    <p:sldLayoutId id="2147483667" r:id="rId10"/>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diagramData" Target="../diagrams/data2.xml"/><Relationship Id="rId18" Type="http://schemas.openxmlformats.org/officeDocument/2006/relationships/image" Target="../media/image28.png"/><Relationship Id="rId26" Type="http://schemas.microsoft.com/office/2007/relationships/diagramDrawing" Target="../diagrams/drawing3.xml"/><Relationship Id="rId3" Type="http://schemas.openxmlformats.org/officeDocument/2006/relationships/diagramLayout" Target="../diagrams/layout1.xml"/><Relationship Id="rId21" Type="http://schemas.openxmlformats.org/officeDocument/2006/relationships/image" Target="../media/image31.svg"/><Relationship Id="rId7" Type="http://schemas.openxmlformats.org/officeDocument/2006/relationships/image" Target="../media/image22.png"/><Relationship Id="rId12" Type="http://schemas.openxmlformats.org/officeDocument/2006/relationships/image" Target="../media/image27.svg"/><Relationship Id="rId17" Type="http://schemas.microsoft.com/office/2007/relationships/diagramDrawing" Target="../diagrams/drawing2.xml"/><Relationship Id="rId25" Type="http://schemas.openxmlformats.org/officeDocument/2006/relationships/diagramColors" Target="../diagrams/colors3.xml"/><Relationship Id="rId2" Type="http://schemas.openxmlformats.org/officeDocument/2006/relationships/diagramData" Target="../diagrams/data1.xml"/><Relationship Id="rId16" Type="http://schemas.openxmlformats.org/officeDocument/2006/relationships/diagramColors" Target="../diagrams/colors2.xml"/><Relationship Id="rId20" Type="http://schemas.openxmlformats.org/officeDocument/2006/relationships/image" Target="../media/image30.png"/><Relationship Id="rId29" Type="http://schemas.openxmlformats.org/officeDocument/2006/relationships/image" Target="../media/image34.png"/><Relationship Id="rId1" Type="http://schemas.openxmlformats.org/officeDocument/2006/relationships/slideLayout" Target="../slideLayouts/slideLayout6.xml"/><Relationship Id="rId6" Type="http://schemas.microsoft.com/office/2007/relationships/diagramDrawing" Target="../diagrams/drawing1.xml"/><Relationship Id="rId11" Type="http://schemas.openxmlformats.org/officeDocument/2006/relationships/image" Target="../media/image26.png"/><Relationship Id="rId24" Type="http://schemas.openxmlformats.org/officeDocument/2006/relationships/diagramQuickStyle" Target="../diagrams/quickStyle3.xml"/><Relationship Id="rId5" Type="http://schemas.openxmlformats.org/officeDocument/2006/relationships/diagramColors" Target="../diagrams/colors1.xml"/><Relationship Id="rId15" Type="http://schemas.openxmlformats.org/officeDocument/2006/relationships/diagramQuickStyle" Target="../diagrams/quickStyle2.xml"/><Relationship Id="rId23" Type="http://schemas.openxmlformats.org/officeDocument/2006/relationships/diagramLayout" Target="../diagrams/layout3.xml"/><Relationship Id="rId28" Type="http://schemas.openxmlformats.org/officeDocument/2006/relationships/image" Target="../media/image33.svg"/><Relationship Id="rId10" Type="http://schemas.openxmlformats.org/officeDocument/2006/relationships/image" Target="../media/image25.svg"/><Relationship Id="rId19" Type="http://schemas.openxmlformats.org/officeDocument/2006/relationships/image" Target="../media/image29.svg"/><Relationship Id="rId4" Type="http://schemas.openxmlformats.org/officeDocument/2006/relationships/diagramQuickStyle" Target="../diagrams/quickStyle1.xml"/><Relationship Id="rId9" Type="http://schemas.openxmlformats.org/officeDocument/2006/relationships/image" Target="../media/image24.png"/><Relationship Id="rId14" Type="http://schemas.openxmlformats.org/officeDocument/2006/relationships/diagramLayout" Target="../diagrams/layout2.xml"/><Relationship Id="rId22" Type="http://schemas.openxmlformats.org/officeDocument/2006/relationships/diagramData" Target="../diagrams/data3.xml"/><Relationship Id="rId27" Type="http://schemas.openxmlformats.org/officeDocument/2006/relationships/image" Target="../media/image32.png"/><Relationship Id="rId30" Type="http://schemas.openxmlformats.org/officeDocument/2006/relationships/image" Target="../media/image35.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9.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A37C1019-D992-06C7-BBAF-C153A2F43F0D}"/>
              </a:ext>
            </a:extLst>
          </p:cNvPr>
          <p:cNvSpPr>
            <a:spLocks noGrp="1"/>
          </p:cNvSpPr>
          <p:nvPr>
            <p:ph type="body" sz="quarter" idx="12"/>
          </p:nvPr>
        </p:nvSpPr>
        <p:spPr>
          <a:xfrm>
            <a:off x="5302715" y="0"/>
            <a:ext cx="2895600" cy="6858000"/>
          </a:xfrm>
          <a:ln>
            <a:noFill/>
          </a:ln>
        </p:spPr>
        <p:txBody>
          <a:bodyPr/>
          <a:lstStyle/>
          <a:p>
            <a:endParaRPr lang="en-US"/>
          </a:p>
        </p:txBody>
      </p:sp>
      <p:sp>
        <p:nvSpPr>
          <p:cNvPr id="4" name="Title 3">
            <a:extLst>
              <a:ext uri="{FF2B5EF4-FFF2-40B4-BE49-F238E27FC236}">
                <a16:creationId xmlns:a16="http://schemas.microsoft.com/office/drawing/2014/main" id="{A3D64C50-A740-468A-8AB6-F949358D80A6}"/>
              </a:ext>
            </a:extLst>
          </p:cNvPr>
          <p:cNvSpPr>
            <a:spLocks noGrp="1"/>
          </p:cNvSpPr>
          <p:nvPr>
            <p:ph type="title"/>
          </p:nvPr>
        </p:nvSpPr>
        <p:spPr>
          <a:xfrm>
            <a:off x="285834" y="-374480"/>
            <a:ext cx="5278514" cy="2862225"/>
          </a:xfrm>
        </p:spPr>
        <p:txBody>
          <a:bodyPr lIns="91440" tIns="45720" rIns="91440" bIns="45720" anchor="b"/>
          <a:lstStyle/>
          <a:p>
            <a:r>
              <a:rPr lang="en-US" b="1">
                <a:solidFill>
                  <a:schemeClr val="accent1"/>
                </a:solidFill>
                <a:ea typeface="+mj-lt"/>
                <a:cs typeface="+mj-lt"/>
              </a:rPr>
              <a:t>Medical insurance</a:t>
            </a:r>
            <a:br>
              <a:rPr lang="en-US" b="1">
                <a:solidFill>
                  <a:schemeClr val="accent1"/>
                </a:solidFill>
                <a:ea typeface="+mj-lt"/>
                <a:cs typeface="+mj-lt"/>
              </a:rPr>
            </a:br>
            <a:r>
              <a:rPr lang="en-US" b="1">
                <a:solidFill>
                  <a:schemeClr val="accent1"/>
                </a:solidFill>
                <a:ea typeface="+mj-lt"/>
                <a:cs typeface="+mj-lt"/>
              </a:rPr>
              <a:t>Premium</a:t>
            </a:r>
            <a:endParaRPr lang="en-US" b="1">
              <a:solidFill>
                <a:schemeClr val="accent1"/>
              </a:solidFill>
              <a:cs typeface="Segoe UI Light"/>
            </a:endParaRPr>
          </a:p>
        </p:txBody>
      </p:sp>
      <p:sp>
        <p:nvSpPr>
          <p:cNvPr id="5" name="Text Placeholder 4">
            <a:extLst>
              <a:ext uri="{FF2B5EF4-FFF2-40B4-BE49-F238E27FC236}">
                <a16:creationId xmlns:a16="http://schemas.microsoft.com/office/drawing/2014/main" id="{28F94A06-38B8-4C8F-ABF0-FB763704D01F}"/>
              </a:ext>
            </a:extLst>
          </p:cNvPr>
          <p:cNvSpPr>
            <a:spLocks noGrp="1"/>
          </p:cNvSpPr>
          <p:nvPr>
            <p:ph type="body" sz="quarter" idx="10"/>
          </p:nvPr>
        </p:nvSpPr>
        <p:spPr>
          <a:xfrm>
            <a:off x="298949" y="4783952"/>
            <a:ext cx="5278514" cy="618142"/>
          </a:xfrm>
        </p:spPr>
        <p:txBody>
          <a:bodyPr lIns="91440" tIns="45720" rIns="91440" bIns="45720" anchor="t"/>
          <a:lstStyle/>
          <a:p>
            <a:r>
              <a:rPr lang="en-US" b="1">
                <a:solidFill>
                  <a:schemeClr val="tx1"/>
                </a:solidFill>
                <a:ea typeface="+mn-lt"/>
                <a:cs typeface="+mn-lt"/>
              </a:rPr>
              <a:t>Group 5</a:t>
            </a:r>
            <a:endParaRPr lang="en-US" b="1">
              <a:solidFill>
                <a:schemeClr val="tx1"/>
              </a:solidFill>
              <a:cs typeface="Segoe UI Light"/>
            </a:endParaRPr>
          </a:p>
          <a:p>
            <a:r>
              <a:rPr lang="en-US" b="1" err="1">
                <a:solidFill>
                  <a:schemeClr val="tx1"/>
                </a:solidFill>
                <a:ea typeface="+mn-lt"/>
                <a:cs typeface="+mn-lt"/>
              </a:rPr>
              <a:t>N.Keerthana</a:t>
            </a:r>
            <a:r>
              <a:rPr lang="en-US" b="1">
                <a:solidFill>
                  <a:schemeClr val="tx1"/>
                </a:solidFill>
                <a:ea typeface="+mn-lt"/>
                <a:cs typeface="+mn-lt"/>
              </a:rPr>
              <a:t> Reddy</a:t>
            </a:r>
            <a:endParaRPr lang="en-US" b="1">
              <a:solidFill>
                <a:schemeClr val="tx1"/>
              </a:solidFill>
              <a:cs typeface="Segoe UI Light"/>
            </a:endParaRPr>
          </a:p>
          <a:p>
            <a:r>
              <a:rPr lang="en-US" b="1" err="1">
                <a:solidFill>
                  <a:schemeClr val="tx1"/>
                </a:solidFill>
                <a:ea typeface="+mn-lt"/>
                <a:cs typeface="+mn-lt"/>
              </a:rPr>
              <a:t>A.Deepak</a:t>
            </a:r>
            <a:r>
              <a:rPr lang="en-US" b="1">
                <a:solidFill>
                  <a:schemeClr val="tx1"/>
                </a:solidFill>
                <a:ea typeface="+mn-lt"/>
                <a:cs typeface="+mn-lt"/>
              </a:rPr>
              <a:t> </a:t>
            </a:r>
            <a:r>
              <a:rPr lang="en-US" b="1" err="1">
                <a:solidFill>
                  <a:schemeClr val="tx1"/>
                </a:solidFill>
                <a:ea typeface="+mn-lt"/>
                <a:cs typeface="+mn-lt"/>
              </a:rPr>
              <a:t>Mudiraj</a:t>
            </a:r>
            <a:endParaRPr lang="en-US" b="1">
              <a:solidFill>
                <a:schemeClr val="tx1"/>
              </a:solidFill>
              <a:cs typeface="Segoe UI Light"/>
            </a:endParaRPr>
          </a:p>
          <a:p>
            <a:r>
              <a:rPr lang="en-US" b="1">
                <a:solidFill>
                  <a:schemeClr val="tx1"/>
                </a:solidFill>
                <a:ea typeface="+mn-lt"/>
                <a:cs typeface="+mn-lt"/>
              </a:rPr>
              <a:t>Lokesh Kumar</a:t>
            </a:r>
            <a:endParaRPr lang="en-US" b="1">
              <a:solidFill>
                <a:schemeClr val="tx1"/>
              </a:solidFill>
              <a:cs typeface="Segoe UI Light"/>
            </a:endParaRPr>
          </a:p>
          <a:p>
            <a:r>
              <a:rPr lang="en-US" b="1" err="1">
                <a:solidFill>
                  <a:schemeClr val="tx1"/>
                </a:solidFill>
                <a:ea typeface="+mn-lt"/>
                <a:cs typeface="+mn-lt"/>
              </a:rPr>
              <a:t>K.Manohar</a:t>
            </a:r>
            <a:endParaRPr lang="en-US" b="1">
              <a:solidFill>
                <a:schemeClr val="tx1"/>
              </a:solidFill>
              <a:cs typeface="Segoe UI Light"/>
            </a:endParaRPr>
          </a:p>
          <a:p>
            <a:endParaRPr lang="en-US" b="1">
              <a:solidFill>
                <a:schemeClr val="tx1"/>
              </a:solidFill>
              <a:cs typeface="Segoe UI Light"/>
            </a:endParaRPr>
          </a:p>
        </p:txBody>
      </p:sp>
      <p:sp>
        <p:nvSpPr>
          <p:cNvPr id="3" name="TextBox 2">
            <a:extLst>
              <a:ext uri="{FF2B5EF4-FFF2-40B4-BE49-F238E27FC236}">
                <a16:creationId xmlns:a16="http://schemas.microsoft.com/office/drawing/2014/main" id="{E86B3E70-BB3D-8EE3-73C5-FD3EAB22074F}"/>
              </a:ext>
            </a:extLst>
          </p:cNvPr>
          <p:cNvSpPr txBox="1"/>
          <p:nvPr/>
        </p:nvSpPr>
        <p:spPr>
          <a:xfrm>
            <a:off x="293312" y="4116137"/>
            <a:ext cx="43387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Segoe UI Light"/>
                <a:ea typeface="arial"/>
                <a:cs typeface="arial"/>
              </a:rPr>
              <a:t>Bhavan's Vivekananda College of Science, Humanities and Commerce</a:t>
            </a:r>
            <a:endParaRPr lang="en-US">
              <a:latin typeface="Segoe UI Light"/>
            </a:endParaRPr>
          </a:p>
        </p:txBody>
      </p:sp>
      <p:sp>
        <p:nvSpPr>
          <p:cNvPr id="2" name="TextBox 1">
            <a:extLst>
              <a:ext uri="{FF2B5EF4-FFF2-40B4-BE49-F238E27FC236}">
                <a16:creationId xmlns:a16="http://schemas.microsoft.com/office/drawing/2014/main" id="{73C3046D-2AB0-98C2-B18F-F81E870A39E8}"/>
              </a:ext>
            </a:extLst>
          </p:cNvPr>
          <p:cNvSpPr txBox="1"/>
          <p:nvPr/>
        </p:nvSpPr>
        <p:spPr>
          <a:xfrm>
            <a:off x="345501" y="2485437"/>
            <a:ext cx="3917171" cy="120032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accent1">
                    <a:lumMod val="76000"/>
                  </a:schemeClr>
                </a:solidFill>
                <a:cs typeface="Segoe UI Light"/>
              </a:rPr>
              <a:t>Machine Learning Classification project to predict Insurance Premium</a:t>
            </a:r>
          </a:p>
        </p:txBody>
      </p:sp>
      <p:pic>
        <p:nvPicPr>
          <p:cNvPr id="6" name="Picture Placeholder 5" descr="A stethoscope on a health insurance form&#10;&#10;Description automatically generated">
            <a:extLst>
              <a:ext uri="{FF2B5EF4-FFF2-40B4-BE49-F238E27FC236}">
                <a16:creationId xmlns:a16="http://schemas.microsoft.com/office/drawing/2014/main" id="{03C29D19-2732-6417-E1C3-8F45563C28F6}"/>
              </a:ext>
            </a:extLst>
          </p:cNvPr>
          <p:cNvPicPr>
            <a:picLocks noGrp="1" noChangeAspect="1"/>
          </p:cNvPicPr>
          <p:nvPr>
            <p:ph type="pic" sz="quarter" idx="11"/>
          </p:nvPr>
        </p:nvPicPr>
        <p:blipFill rotWithShape="1">
          <a:blip r:embed="rId2"/>
          <a:srcRect l="7004" t="131" r="17437" b="-131"/>
          <a:stretch/>
        </p:blipFill>
        <p:spPr>
          <a:xfrm>
            <a:off x="6748573" y="950976"/>
            <a:ext cx="5442945" cy="4965225"/>
          </a:xfrm>
        </p:spPr>
      </p:pic>
      <p:sp>
        <p:nvSpPr>
          <p:cNvPr id="7" name="TextBox 6">
            <a:extLst>
              <a:ext uri="{FF2B5EF4-FFF2-40B4-BE49-F238E27FC236}">
                <a16:creationId xmlns:a16="http://schemas.microsoft.com/office/drawing/2014/main" id="{3DE85A73-7298-C0B9-B19B-D213DCC6595F}"/>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1</a:t>
            </a:r>
            <a:endParaRPr lang="en-US" dirty="0"/>
          </a:p>
        </p:txBody>
      </p:sp>
    </p:spTree>
    <p:extLst>
      <p:ext uri="{BB962C8B-B14F-4D97-AF65-F5344CB8AC3E}">
        <p14:creationId xmlns:p14="http://schemas.microsoft.com/office/powerpoint/2010/main" val="97256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73568E8-FA21-6E29-D910-528CEAF5E538}"/>
              </a:ext>
            </a:extLst>
          </p:cNvPr>
          <p:cNvSpPr txBox="1"/>
          <p:nvPr/>
        </p:nvSpPr>
        <p:spPr>
          <a:xfrm>
            <a:off x="396291" y="1670631"/>
            <a:ext cx="5315189" cy="353508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20000"/>
          </a:bodyPr>
          <a:lstStyle/>
          <a:p>
            <a:pPr marL="285750" indent="-228600">
              <a:lnSpc>
                <a:spcPct val="90000"/>
              </a:lnSpc>
              <a:spcAft>
                <a:spcPts val="600"/>
              </a:spcAft>
              <a:buFont typeface="Arial" panose="020B0604020202020204" pitchFamily="34" charset="0"/>
              <a:buChar char="•"/>
            </a:pPr>
            <a:r>
              <a:rPr lang="en-US" sz="2400"/>
              <a:t>Duplicate values:</a:t>
            </a:r>
            <a:r>
              <a:rPr lang="en-US" sz="2400">
                <a:solidFill>
                  <a:srgbClr val="000000"/>
                </a:solidFill>
                <a:ea typeface="+mn-lt"/>
                <a:cs typeface="+mn-lt"/>
              </a:rPr>
              <a:t> </a:t>
            </a:r>
            <a:r>
              <a:rPr lang="en-US" sz="2400">
                <a:solidFill>
                  <a:srgbClr val="1C1C1C"/>
                </a:solidFill>
                <a:ea typeface="+mn-lt"/>
                <a:cs typeface="+mn-lt"/>
              </a:rPr>
              <a:t>We found a duplicate row, so we removed it</a:t>
            </a:r>
            <a:r>
              <a:rPr lang="en-US" sz="1100">
                <a:solidFill>
                  <a:srgbClr val="1C1C1C"/>
                </a:solidFill>
                <a:ea typeface="+mn-lt"/>
                <a:cs typeface="+mn-lt"/>
              </a:rPr>
              <a:t>.</a:t>
            </a:r>
            <a:br>
              <a:rPr lang="en-US" sz="2400"/>
            </a:br>
            <a:r>
              <a:rPr lang="en-US" sz="2400"/>
              <a:t>​</a:t>
            </a:r>
            <a:endParaRPr lang="en-US" sz="2400">
              <a:cs typeface="Segoe UI Light"/>
            </a:endParaRPr>
          </a:p>
          <a:p>
            <a:pPr marL="285750" indent="-228600">
              <a:lnSpc>
                <a:spcPct val="90000"/>
              </a:lnSpc>
              <a:spcAft>
                <a:spcPts val="600"/>
              </a:spcAft>
              <a:buFont typeface="Arial" panose="020B0604020202020204" pitchFamily="34" charset="0"/>
              <a:buChar char="•"/>
            </a:pPr>
            <a:r>
              <a:rPr lang="en-US" sz="2400"/>
              <a:t>Checked for missing values and unique values​</a:t>
            </a:r>
            <a:endParaRPr lang="en-US" sz="2400">
              <a:cs typeface="Segoe UI Light"/>
            </a:endParaRPr>
          </a:p>
          <a:p>
            <a:pPr marL="285750" indent="-228600">
              <a:lnSpc>
                <a:spcPct val="90000"/>
              </a:lnSpc>
              <a:spcAft>
                <a:spcPts val="600"/>
              </a:spcAft>
              <a:buFont typeface="Arial" panose="020B0604020202020204" pitchFamily="34" charset="0"/>
              <a:buChar char="•"/>
            </a:pPr>
            <a:endParaRPr lang="en-US" sz="2400">
              <a:cs typeface="Segoe UI Light"/>
            </a:endParaRPr>
          </a:p>
          <a:p>
            <a:pPr marL="285750" indent="-228600">
              <a:lnSpc>
                <a:spcPct val="90000"/>
              </a:lnSpc>
              <a:spcAft>
                <a:spcPts val="600"/>
              </a:spcAft>
              <a:buFont typeface="Arial" panose="020B0604020202020204" pitchFamily="34" charset="0"/>
              <a:buChar char="•"/>
            </a:pPr>
            <a:r>
              <a:rPr lang="en-US" sz="2400">
                <a:solidFill>
                  <a:srgbClr val="1C1C1C"/>
                </a:solidFill>
                <a:ea typeface="+mn-lt"/>
                <a:cs typeface="+mn-lt"/>
              </a:rPr>
              <a:t>Since the dependent values were categorical, we converted them into numerical format.</a:t>
            </a:r>
          </a:p>
          <a:p>
            <a:pPr marL="285750" indent="-228600">
              <a:lnSpc>
                <a:spcPct val="90000"/>
              </a:lnSpc>
              <a:spcAft>
                <a:spcPts val="600"/>
              </a:spcAft>
              <a:buFont typeface="Arial" panose="020B0604020202020204" pitchFamily="34" charset="0"/>
              <a:buChar char="•"/>
            </a:pPr>
            <a:endParaRPr lang="en-US" sz="2400">
              <a:solidFill>
                <a:srgbClr val="1C1C1C"/>
              </a:solidFill>
              <a:ea typeface="+mn-lt"/>
              <a:cs typeface="+mn-lt"/>
            </a:endParaRPr>
          </a:p>
          <a:p>
            <a:pPr marL="285750" indent="-228600">
              <a:lnSpc>
                <a:spcPct val="90000"/>
              </a:lnSpc>
              <a:spcAft>
                <a:spcPts val="600"/>
              </a:spcAft>
              <a:buFont typeface="Arial" panose="020B0604020202020204" pitchFamily="34" charset="0"/>
              <a:buChar char="•"/>
            </a:pPr>
            <a:r>
              <a:rPr lang="en-US" sz="2400">
                <a:solidFill>
                  <a:srgbClr val="1C1C1C"/>
                </a:solidFill>
                <a:ea typeface="+mn-lt"/>
                <a:cs typeface="+mn-lt"/>
              </a:rPr>
              <a:t>We converted Boolean type values into integers.</a:t>
            </a:r>
          </a:p>
        </p:txBody>
      </p:sp>
      <p:sp>
        <p:nvSpPr>
          <p:cNvPr id="18" name="Rectangle 17">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diagram of data cleaning cycle&#10;&#10;Description automatically generated">
            <a:extLst>
              <a:ext uri="{FF2B5EF4-FFF2-40B4-BE49-F238E27FC236}">
                <a16:creationId xmlns:a16="http://schemas.microsoft.com/office/drawing/2014/main" id="{F6AF1E1F-7F02-EA84-1A73-FF7B2EEF755E}"/>
              </a:ext>
            </a:extLst>
          </p:cNvPr>
          <p:cNvPicPr>
            <a:picLocks noChangeAspect="1"/>
          </p:cNvPicPr>
          <p:nvPr/>
        </p:nvPicPr>
        <p:blipFill>
          <a:blip r:embed="rId2"/>
          <a:stretch>
            <a:fillRect/>
          </a:stretch>
        </p:blipFill>
        <p:spPr>
          <a:xfrm>
            <a:off x="6649623" y="1438294"/>
            <a:ext cx="4822278" cy="3763830"/>
          </a:xfrm>
          <a:prstGeom prst="rect">
            <a:avLst/>
          </a:prstGeom>
          <a:ln>
            <a:solidFill>
              <a:schemeClr val="accent1">
                <a:lumMod val="75000"/>
              </a:schemeClr>
            </a:solidFill>
          </a:ln>
        </p:spPr>
      </p:pic>
      <p:sp>
        <p:nvSpPr>
          <p:cNvPr id="14" name="TextBox 13">
            <a:extLst>
              <a:ext uri="{FF2B5EF4-FFF2-40B4-BE49-F238E27FC236}">
                <a16:creationId xmlns:a16="http://schemas.microsoft.com/office/drawing/2014/main" id="{9A1ABDA0-625C-BF82-0E59-E1E3944A96A8}"/>
              </a:ext>
            </a:extLst>
          </p:cNvPr>
          <p:cNvSpPr txBox="1"/>
          <p:nvPr/>
        </p:nvSpPr>
        <p:spPr>
          <a:xfrm>
            <a:off x="139647" y="273744"/>
            <a:ext cx="52284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cap="all">
                <a:solidFill>
                  <a:srgbClr val="4D6848"/>
                </a:solidFill>
                <a:cs typeface="Segoe UI Light"/>
              </a:rPr>
              <a:t>Data cleaning:</a:t>
            </a:r>
            <a:endParaRPr lang="en-US"/>
          </a:p>
        </p:txBody>
      </p:sp>
      <p:sp>
        <p:nvSpPr>
          <p:cNvPr id="3" name="TextBox 2">
            <a:extLst>
              <a:ext uri="{FF2B5EF4-FFF2-40B4-BE49-F238E27FC236}">
                <a16:creationId xmlns:a16="http://schemas.microsoft.com/office/drawing/2014/main" id="{523B45A4-1D65-FCAD-86E1-95F2F610F820}"/>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10</a:t>
            </a:r>
            <a:endParaRPr lang="en-US" dirty="0"/>
          </a:p>
        </p:txBody>
      </p:sp>
    </p:spTree>
    <p:extLst>
      <p:ext uri="{BB962C8B-B14F-4D97-AF65-F5344CB8AC3E}">
        <p14:creationId xmlns:p14="http://schemas.microsoft.com/office/powerpoint/2010/main" val="1142117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5D33C90-E0E9-4BCC-847B-53431DF7C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864" y="2251328"/>
            <a:ext cx="2404893" cy="2404893"/>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Freeform: Shape 37">
            <a:extLst>
              <a:ext uri="{FF2B5EF4-FFF2-40B4-BE49-F238E27FC236}">
                <a16:creationId xmlns:a16="http://schemas.microsoft.com/office/drawing/2014/main" id="{0743BE1B-E693-47F5-A9BA-46D13E0C9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154502" cy="3640433"/>
          </a:xfrm>
          <a:custGeom>
            <a:avLst/>
            <a:gdLst>
              <a:gd name="connsiteX0" fmla="*/ 428655 w 4154502"/>
              <a:gd name="connsiteY0" fmla="*/ 0 h 3640433"/>
              <a:gd name="connsiteX1" fmla="*/ 3564192 w 4154502"/>
              <a:gd name="connsiteY1" fmla="*/ 0 h 3640433"/>
              <a:gd name="connsiteX2" fmla="*/ 3593704 w 4154502"/>
              <a:gd name="connsiteY2" fmla="*/ 30225 h 3640433"/>
              <a:gd name="connsiteX3" fmla="*/ 4154502 w 4154502"/>
              <a:gd name="connsiteY3" fmla="*/ 1481705 h 3640433"/>
              <a:gd name="connsiteX4" fmla="*/ 1995774 w 4154502"/>
              <a:gd name="connsiteY4" fmla="*/ 3640433 h 3640433"/>
              <a:gd name="connsiteX5" fmla="*/ 6690 w 4154502"/>
              <a:gd name="connsiteY5" fmla="*/ 2321980 h 3640433"/>
              <a:gd name="connsiteX6" fmla="*/ 0 w 4154502"/>
              <a:gd name="connsiteY6" fmla="*/ 2303703 h 3640433"/>
              <a:gd name="connsiteX7" fmla="*/ 0 w 4154502"/>
              <a:gd name="connsiteY7" fmla="*/ 659708 h 3640433"/>
              <a:gd name="connsiteX8" fmla="*/ 6690 w 4154502"/>
              <a:gd name="connsiteY8" fmla="*/ 641431 h 3640433"/>
              <a:gd name="connsiteX9" fmla="*/ 329995 w 4154502"/>
              <a:gd name="connsiteY9" fmla="*/ 108554 h 364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4502" h="3640433">
                <a:moveTo>
                  <a:pt x="428655" y="0"/>
                </a:moveTo>
                <a:lnTo>
                  <a:pt x="3564192" y="0"/>
                </a:lnTo>
                <a:lnTo>
                  <a:pt x="3593704" y="30225"/>
                </a:lnTo>
                <a:cubicBezTo>
                  <a:pt x="3942138" y="413587"/>
                  <a:pt x="4154502" y="922846"/>
                  <a:pt x="4154502" y="1481705"/>
                </a:cubicBezTo>
                <a:cubicBezTo>
                  <a:pt x="4154502" y="2673938"/>
                  <a:pt x="3188007" y="3640433"/>
                  <a:pt x="1995774" y="3640433"/>
                </a:cubicBezTo>
                <a:cubicBezTo>
                  <a:pt x="1101599" y="3640433"/>
                  <a:pt x="334402" y="3096780"/>
                  <a:pt x="6690" y="2321980"/>
                </a:cubicBezTo>
                <a:lnTo>
                  <a:pt x="0" y="2303703"/>
                </a:lnTo>
                <a:lnTo>
                  <a:pt x="0" y="659708"/>
                </a:lnTo>
                <a:lnTo>
                  <a:pt x="6690" y="641431"/>
                </a:lnTo>
                <a:cubicBezTo>
                  <a:pt x="88618" y="447731"/>
                  <a:pt x="198014" y="268477"/>
                  <a:pt x="329995" y="108554"/>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Placeholder 7" descr="A person standing next to a computer&#10;&#10;Description automatically generated">
            <a:extLst>
              <a:ext uri="{FF2B5EF4-FFF2-40B4-BE49-F238E27FC236}">
                <a16:creationId xmlns:a16="http://schemas.microsoft.com/office/drawing/2014/main" id="{4573C94A-88BA-EEB9-D7C3-EDE91EB63D0F}"/>
              </a:ext>
            </a:extLst>
          </p:cNvPr>
          <p:cNvPicPr>
            <a:picLocks noGrp="1" noChangeAspect="1"/>
          </p:cNvPicPr>
          <p:nvPr>
            <p:ph type="pic" sz="quarter" idx="17"/>
          </p:nvPr>
        </p:nvPicPr>
        <p:blipFill>
          <a:blip r:embed="rId2"/>
          <a:srcRect l="25285" t="317" r="3422" b="-318"/>
          <a:stretch/>
        </p:blipFill>
        <p:spPr>
          <a:xfrm>
            <a:off x="207954" y="10"/>
            <a:ext cx="4334397" cy="3640443"/>
          </a:xfrm>
          <a:custGeom>
            <a:avLst/>
            <a:gdLst/>
            <a:ahLst/>
            <a:cxnLst/>
            <a:rect l="l" t="t" r="r" b="b"/>
            <a:pathLst>
              <a:path w="4317456" h="3640433">
                <a:moveTo>
                  <a:pt x="590312" y="0"/>
                </a:moveTo>
                <a:lnTo>
                  <a:pt x="3727144" y="0"/>
                </a:lnTo>
                <a:lnTo>
                  <a:pt x="3756657" y="30226"/>
                </a:lnTo>
                <a:cubicBezTo>
                  <a:pt x="4105091" y="413588"/>
                  <a:pt x="4317456" y="922847"/>
                  <a:pt x="4317456" y="1481705"/>
                </a:cubicBezTo>
                <a:cubicBezTo>
                  <a:pt x="4317456" y="2673937"/>
                  <a:pt x="3350960" y="3640433"/>
                  <a:pt x="2158728" y="3640433"/>
                </a:cubicBezTo>
                <a:cubicBezTo>
                  <a:pt x="966497" y="3640433"/>
                  <a:pt x="0" y="2673937"/>
                  <a:pt x="0" y="1481705"/>
                </a:cubicBezTo>
                <a:cubicBezTo>
                  <a:pt x="0" y="922847"/>
                  <a:pt x="212365" y="413588"/>
                  <a:pt x="560799" y="30226"/>
                </a:cubicBezTo>
                <a:close/>
              </a:path>
            </a:pathLst>
          </a:custGeom>
        </p:spPr>
      </p:pic>
      <p:grpSp>
        <p:nvGrpSpPr>
          <p:cNvPr id="40" name="Group 39">
            <a:extLst>
              <a:ext uri="{FF2B5EF4-FFF2-40B4-BE49-F238E27FC236}">
                <a16:creationId xmlns:a16="http://schemas.microsoft.com/office/drawing/2014/main" id="{CF5BD426-789C-4E69-83C0-245370E372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32067" y="294578"/>
            <a:ext cx="302252" cy="1113685"/>
            <a:chOff x="4532067" y="294578"/>
            <a:chExt cx="302252" cy="1113685"/>
          </a:xfrm>
        </p:grpSpPr>
        <p:sp>
          <p:nvSpPr>
            <p:cNvPr id="4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32067" y="294578"/>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4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1893" y="1295837"/>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grpSp>
      <p:sp>
        <p:nvSpPr>
          <p:cNvPr id="4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914" y="4368981"/>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D0F14822-B1F1-4730-A131-C3416A790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441" y="3942512"/>
            <a:ext cx="3238728" cy="2915488"/>
          </a:xfrm>
          <a:custGeom>
            <a:avLst/>
            <a:gdLst>
              <a:gd name="connsiteX0" fmla="*/ 1619364 w 3238728"/>
              <a:gd name="connsiteY0" fmla="*/ 0 h 2915488"/>
              <a:gd name="connsiteX1" fmla="*/ 3238728 w 3238728"/>
              <a:gd name="connsiteY1" fmla="*/ 1619364 h 2915488"/>
              <a:gd name="connsiteX2" fmla="*/ 2649430 w 3238728"/>
              <a:gd name="connsiteY2" fmla="*/ 2868944 h 2915488"/>
              <a:gd name="connsiteX3" fmla="*/ 2587188 w 3238728"/>
              <a:gd name="connsiteY3" fmla="*/ 2915488 h 2915488"/>
              <a:gd name="connsiteX4" fmla="*/ 651541 w 3238728"/>
              <a:gd name="connsiteY4" fmla="*/ 2915488 h 2915488"/>
              <a:gd name="connsiteX5" fmla="*/ 589298 w 3238728"/>
              <a:gd name="connsiteY5" fmla="*/ 2868944 h 2915488"/>
              <a:gd name="connsiteX6" fmla="*/ 0 w 3238728"/>
              <a:gd name="connsiteY6" fmla="*/ 1619364 h 2915488"/>
              <a:gd name="connsiteX7" fmla="*/ 1619364 w 3238728"/>
              <a:gd name="connsiteY7" fmla="*/ 0 h 2915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8728" h="2915488">
                <a:moveTo>
                  <a:pt x="1619364" y="0"/>
                </a:moveTo>
                <a:cubicBezTo>
                  <a:pt x="2513714" y="0"/>
                  <a:pt x="3238728" y="725014"/>
                  <a:pt x="3238728" y="1619364"/>
                </a:cubicBezTo>
                <a:cubicBezTo>
                  <a:pt x="3238728" y="2122436"/>
                  <a:pt x="3009329" y="2571929"/>
                  <a:pt x="2649430" y="2868944"/>
                </a:cubicBezTo>
                <a:lnTo>
                  <a:pt x="2587188" y="2915488"/>
                </a:lnTo>
                <a:lnTo>
                  <a:pt x="651541" y="2915488"/>
                </a:lnTo>
                <a:lnTo>
                  <a:pt x="589298" y="2868944"/>
                </a:lnTo>
                <a:cubicBezTo>
                  <a:pt x="229399" y="2571929"/>
                  <a:pt x="0" y="2122436"/>
                  <a:pt x="0" y="1619364"/>
                </a:cubicBezTo>
                <a:cubicBezTo>
                  <a:pt x="0" y="725014"/>
                  <a:pt x="725014" y="0"/>
                  <a:pt x="1619364"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Placeholder 8" descr="A person pointing at graphs and charts&#10;&#10;Description automatically generated">
            <a:extLst>
              <a:ext uri="{FF2B5EF4-FFF2-40B4-BE49-F238E27FC236}">
                <a16:creationId xmlns:a16="http://schemas.microsoft.com/office/drawing/2014/main" id="{D6CFDDEF-7E55-6278-2150-CC0608967B89}"/>
              </a:ext>
            </a:extLst>
          </p:cNvPr>
          <p:cNvPicPr>
            <a:picLocks noGrp="1" noChangeAspect="1"/>
          </p:cNvPicPr>
          <p:nvPr>
            <p:ph type="pic" sz="quarter" idx="18"/>
          </p:nvPr>
        </p:nvPicPr>
        <p:blipFill>
          <a:blip r:embed="rId3"/>
          <a:srcRect l="12971" r="12971"/>
          <a:stretch/>
        </p:blipFill>
        <p:spPr>
          <a:xfrm>
            <a:off x="1354013" y="3942512"/>
            <a:ext cx="3238727" cy="2915488"/>
          </a:xfrm>
          <a:custGeom>
            <a:avLst/>
            <a:gdLst/>
            <a:ahLst/>
            <a:cxnLst/>
            <a:rect l="l" t="t" r="r" b="b"/>
            <a:pathLst>
              <a:path w="3238727" h="2915488">
                <a:moveTo>
                  <a:pt x="1619364" y="0"/>
                </a:moveTo>
                <a:cubicBezTo>
                  <a:pt x="2513714" y="0"/>
                  <a:pt x="3238727" y="725014"/>
                  <a:pt x="3238727" y="1619364"/>
                </a:cubicBezTo>
                <a:cubicBezTo>
                  <a:pt x="3238727" y="2122436"/>
                  <a:pt x="3009328" y="2571928"/>
                  <a:pt x="2649429" y="2868943"/>
                </a:cubicBezTo>
                <a:lnTo>
                  <a:pt x="2587186" y="2915488"/>
                </a:lnTo>
                <a:lnTo>
                  <a:pt x="651541" y="2915488"/>
                </a:lnTo>
                <a:lnTo>
                  <a:pt x="589298" y="2868943"/>
                </a:lnTo>
                <a:cubicBezTo>
                  <a:pt x="229399" y="2571928"/>
                  <a:pt x="0" y="2122436"/>
                  <a:pt x="0" y="1619364"/>
                </a:cubicBezTo>
                <a:cubicBezTo>
                  <a:pt x="0" y="725014"/>
                  <a:pt x="725014" y="0"/>
                  <a:pt x="1619364" y="0"/>
                </a:cubicBezTo>
                <a:close/>
              </a:path>
            </a:pathLst>
          </a:custGeom>
        </p:spPr>
      </p:pic>
      <p:pic>
        <p:nvPicPr>
          <p:cNvPr id="7" name="Picture Placeholder 6" descr="A group of paper people holding hands next to a heart&#10;&#10;Description automatically generated">
            <a:extLst>
              <a:ext uri="{FF2B5EF4-FFF2-40B4-BE49-F238E27FC236}">
                <a16:creationId xmlns:a16="http://schemas.microsoft.com/office/drawing/2014/main" id="{88287669-1EB0-EFED-D6C7-EAA110EF56DD}"/>
              </a:ext>
            </a:extLst>
          </p:cNvPr>
          <p:cNvPicPr>
            <a:picLocks noGrp="1" noChangeAspect="1"/>
          </p:cNvPicPr>
          <p:nvPr>
            <p:ph type="pic" sz="quarter" idx="14"/>
          </p:nvPr>
        </p:nvPicPr>
        <p:blipFill>
          <a:blip r:embed="rId4"/>
          <a:srcRect l="16607" r="16607"/>
          <a:stretch/>
        </p:blipFill>
        <p:spPr>
          <a:xfrm>
            <a:off x="4245142" y="2283004"/>
            <a:ext cx="2367798" cy="2367798"/>
          </a:xfrm>
          <a:custGeom>
            <a:avLst/>
            <a:gdLst/>
            <a:ahLst/>
            <a:cxnLst/>
            <a:rect l="l" t="t" r="r" b="b"/>
            <a:pathLst>
              <a:path w="2367798" h="2367798">
                <a:moveTo>
                  <a:pt x="1183899" y="0"/>
                </a:moveTo>
                <a:cubicBezTo>
                  <a:pt x="1837748" y="0"/>
                  <a:pt x="2367798" y="530050"/>
                  <a:pt x="2367798" y="1183899"/>
                </a:cubicBezTo>
                <a:cubicBezTo>
                  <a:pt x="2367798" y="1837748"/>
                  <a:pt x="1837748" y="2367798"/>
                  <a:pt x="1183899" y="2367798"/>
                </a:cubicBezTo>
                <a:cubicBezTo>
                  <a:pt x="530050" y="2367798"/>
                  <a:pt x="0" y="1837748"/>
                  <a:pt x="0" y="1183899"/>
                </a:cubicBezTo>
                <a:cubicBezTo>
                  <a:pt x="0" y="530050"/>
                  <a:pt x="530050" y="0"/>
                  <a:pt x="1183899" y="0"/>
                </a:cubicBezTo>
                <a:close/>
              </a:path>
            </a:pathLst>
          </a:custGeom>
        </p:spPr>
      </p:pic>
      <p:cxnSp>
        <p:nvCxnSpPr>
          <p:cNvPr id="48" name="Straight Connector 4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0DE9BF7-4A47-2013-8A9F-0BB0034F7946}"/>
              </a:ext>
            </a:extLst>
          </p:cNvPr>
          <p:cNvSpPr txBox="1"/>
          <p:nvPr/>
        </p:nvSpPr>
        <p:spPr>
          <a:xfrm>
            <a:off x="7182374" y="2767562"/>
            <a:ext cx="522849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cap="all">
                <a:solidFill>
                  <a:srgbClr val="4D6848"/>
                </a:solidFill>
                <a:cs typeface="Segoe UI Light"/>
              </a:rPr>
              <a:t>Exploratory data analysis</a:t>
            </a:r>
            <a:endParaRPr lang="en-US"/>
          </a:p>
        </p:txBody>
      </p:sp>
      <p:sp>
        <p:nvSpPr>
          <p:cNvPr id="3" name="TextBox 2">
            <a:extLst>
              <a:ext uri="{FF2B5EF4-FFF2-40B4-BE49-F238E27FC236}">
                <a16:creationId xmlns:a16="http://schemas.microsoft.com/office/drawing/2014/main" id="{BA347603-D9FF-E5B0-3429-F73BBCF47881}"/>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11</a:t>
            </a:r>
            <a:endParaRPr lang="en-US" dirty="0"/>
          </a:p>
        </p:txBody>
      </p:sp>
    </p:spTree>
    <p:extLst>
      <p:ext uri="{BB962C8B-B14F-4D97-AF65-F5344CB8AC3E}">
        <p14:creationId xmlns:p14="http://schemas.microsoft.com/office/powerpoint/2010/main" val="1701118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3D70-F191-CCDA-6805-9270A69B8DC8}"/>
              </a:ext>
            </a:extLst>
          </p:cNvPr>
          <p:cNvSpPr>
            <a:spLocks noGrp="1"/>
          </p:cNvSpPr>
          <p:nvPr>
            <p:ph type="title"/>
          </p:nvPr>
        </p:nvSpPr>
        <p:spPr>
          <a:xfrm>
            <a:off x="341750" y="369236"/>
            <a:ext cx="5010912" cy="1627632"/>
          </a:xfrm>
        </p:spPr>
        <p:txBody>
          <a:bodyPr/>
          <a:lstStyle/>
          <a:p>
            <a:r>
              <a:rPr lang="en-US" sz="4000" b="1">
                <a:cs typeface="Segoe UI Light"/>
              </a:rPr>
              <a:t>Histogram</a:t>
            </a:r>
          </a:p>
        </p:txBody>
      </p:sp>
      <p:sp>
        <p:nvSpPr>
          <p:cNvPr id="4" name="Text Placeholder 3">
            <a:extLst>
              <a:ext uri="{FF2B5EF4-FFF2-40B4-BE49-F238E27FC236}">
                <a16:creationId xmlns:a16="http://schemas.microsoft.com/office/drawing/2014/main" id="{D6D28DB2-522B-BE3F-451F-0AAC8BC5FB93}"/>
              </a:ext>
            </a:extLst>
          </p:cNvPr>
          <p:cNvSpPr>
            <a:spLocks noGrp="1"/>
          </p:cNvSpPr>
          <p:nvPr>
            <p:ph type="body" sz="quarter" idx="16"/>
          </p:nvPr>
        </p:nvSpPr>
        <p:spPr>
          <a:xfrm>
            <a:off x="9844078" y="373728"/>
            <a:ext cx="2350008" cy="996696"/>
          </a:xfrm>
        </p:spPr>
        <p:txBody>
          <a:bodyPr/>
          <a:lstStyle/>
          <a:p>
            <a:endParaRPr lang="en-US"/>
          </a:p>
        </p:txBody>
      </p:sp>
      <p:pic>
        <p:nvPicPr>
          <p:cNvPr id="10" name="Picture 9" descr="A graph of a distribution of age&#10;&#10;Description automatically generated">
            <a:extLst>
              <a:ext uri="{FF2B5EF4-FFF2-40B4-BE49-F238E27FC236}">
                <a16:creationId xmlns:a16="http://schemas.microsoft.com/office/drawing/2014/main" id="{80B269A3-6271-B43A-237C-E37B897889AB}"/>
              </a:ext>
            </a:extLst>
          </p:cNvPr>
          <p:cNvPicPr>
            <a:picLocks noChangeAspect="1"/>
          </p:cNvPicPr>
          <p:nvPr/>
        </p:nvPicPr>
        <p:blipFill>
          <a:blip r:embed="rId2"/>
          <a:stretch>
            <a:fillRect/>
          </a:stretch>
        </p:blipFill>
        <p:spPr>
          <a:xfrm>
            <a:off x="343485" y="1376780"/>
            <a:ext cx="6638925" cy="5200650"/>
          </a:xfrm>
          <a:prstGeom prst="rect">
            <a:avLst/>
          </a:prstGeom>
          <a:ln w="28575">
            <a:solidFill>
              <a:schemeClr val="tx1"/>
            </a:solidFill>
          </a:ln>
        </p:spPr>
      </p:pic>
      <p:sp>
        <p:nvSpPr>
          <p:cNvPr id="3" name="TextBox 2">
            <a:extLst>
              <a:ext uri="{FF2B5EF4-FFF2-40B4-BE49-F238E27FC236}">
                <a16:creationId xmlns:a16="http://schemas.microsoft.com/office/drawing/2014/main" id="{231D3732-FB58-C322-5304-96E431FF074C}"/>
              </a:ext>
            </a:extLst>
          </p:cNvPr>
          <p:cNvSpPr txBox="1"/>
          <p:nvPr/>
        </p:nvSpPr>
        <p:spPr>
          <a:xfrm>
            <a:off x="7682154" y="1899410"/>
            <a:ext cx="3622430"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This histogram shows the distribution of age, where most individuals fall in the 20–30 age group, indicated by the highest frequency. The frequency decreases slightly for older age groups, with some variation across intervals. A smooth line is overlaid to visualize the trend.</a:t>
            </a:r>
          </a:p>
        </p:txBody>
      </p:sp>
      <p:sp>
        <p:nvSpPr>
          <p:cNvPr id="6" name="TextBox 5">
            <a:extLst>
              <a:ext uri="{FF2B5EF4-FFF2-40B4-BE49-F238E27FC236}">
                <a16:creationId xmlns:a16="http://schemas.microsoft.com/office/drawing/2014/main" id="{2F49BA10-8E17-4321-8049-BEC8DE101725}"/>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12</a:t>
            </a:r>
            <a:endParaRPr lang="en-US" dirty="0"/>
          </a:p>
        </p:txBody>
      </p:sp>
    </p:spTree>
    <p:extLst>
      <p:ext uri="{BB962C8B-B14F-4D97-AF65-F5344CB8AC3E}">
        <p14:creationId xmlns:p14="http://schemas.microsoft.com/office/powerpoint/2010/main" val="2880872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842F093-81C6-23E5-F328-96B22B5D14B6}"/>
              </a:ext>
            </a:extLst>
          </p:cNvPr>
          <p:cNvSpPr>
            <a:spLocks noGrp="1"/>
          </p:cNvSpPr>
          <p:nvPr>
            <p:ph type="body" sz="quarter" idx="16"/>
          </p:nvPr>
        </p:nvSpPr>
        <p:spPr>
          <a:xfrm>
            <a:off x="9841646" y="366436"/>
            <a:ext cx="2350008" cy="996696"/>
          </a:xfrm>
        </p:spPr>
        <p:txBody>
          <a:bodyPr/>
          <a:lstStyle/>
          <a:p>
            <a:endParaRPr lang="en-US"/>
          </a:p>
        </p:txBody>
      </p:sp>
      <p:pic>
        <p:nvPicPr>
          <p:cNvPr id="7" name="Picture 6" descr="A screenshot of a graph&#10;&#10;Description automatically generated">
            <a:extLst>
              <a:ext uri="{FF2B5EF4-FFF2-40B4-BE49-F238E27FC236}">
                <a16:creationId xmlns:a16="http://schemas.microsoft.com/office/drawing/2014/main" id="{DDBD30B3-42D0-F2C4-B685-C3996CF58CA8}"/>
              </a:ext>
            </a:extLst>
          </p:cNvPr>
          <p:cNvPicPr>
            <a:picLocks noChangeAspect="1"/>
          </p:cNvPicPr>
          <p:nvPr/>
        </p:nvPicPr>
        <p:blipFill>
          <a:blip r:embed="rId2"/>
          <a:stretch>
            <a:fillRect/>
          </a:stretch>
        </p:blipFill>
        <p:spPr>
          <a:xfrm>
            <a:off x="628399" y="876133"/>
            <a:ext cx="6301220" cy="5976505"/>
          </a:xfrm>
          <a:prstGeom prst="rect">
            <a:avLst/>
          </a:prstGeom>
          <a:ln w="28575">
            <a:solidFill>
              <a:schemeClr val="accent1">
                <a:lumMod val="75000"/>
              </a:schemeClr>
            </a:solidFill>
          </a:ln>
        </p:spPr>
      </p:pic>
      <p:sp>
        <p:nvSpPr>
          <p:cNvPr id="3" name="Title 1">
            <a:extLst>
              <a:ext uri="{FF2B5EF4-FFF2-40B4-BE49-F238E27FC236}">
                <a16:creationId xmlns:a16="http://schemas.microsoft.com/office/drawing/2014/main" id="{4C74975C-340C-AB87-8C07-EECD58D5B0CC}"/>
              </a:ext>
            </a:extLst>
          </p:cNvPr>
          <p:cNvSpPr>
            <a:spLocks noGrp="1"/>
          </p:cNvSpPr>
          <p:nvPr>
            <p:ph type="title"/>
          </p:nvPr>
        </p:nvSpPr>
        <p:spPr>
          <a:xfrm>
            <a:off x="249386" y="125566"/>
            <a:ext cx="6521543" cy="1627632"/>
          </a:xfrm>
        </p:spPr>
        <p:txBody>
          <a:bodyPr/>
          <a:lstStyle/>
          <a:p>
            <a:r>
              <a:rPr lang="en-US" sz="4000" b="1">
                <a:cs typeface="Segoe UI Light"/>
              </a:rPr>
              <a:t>Correlation Matrix</a:t>
            </a:r>
            <a:endParaRPr lang="en-US" sz="4000">
              <a:cs typeface="Segoe UI Light"/>
            </a:endParaRPr>
          </a:p>
        </p:txBody>
      </p:sp>
      <p:sp>
        <p:nvSpPr>
          <p:cNvPr id="2" name="TextBox 1">
            <a:extLst>
              <a:ext uri="{FF2B5EF4-FFF2-40B4-BE49-F238E27FC236}">
                <a16:creationId xmlns:a16="http://schemas.microsoft.com/office/drawing/2014/main" id="{E39C132D-324A-6858-0EB8-AD73D790AA82}"/>
              </a:ext>
            </a:extLst>
          </p:cNvPr>
          <p:cNvSpPr txBox="1"/>
          <p:nvPr/>
        </p:nvSpPr>
        <p:spPr>
          <a:xfrm>
            <a:off x="7473154" y="1713756"/>
            <a:ext cx="430236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This heatmap shows the correlation between variables. 'Charges' has a moderate positive correlation with 'age' (0.30) and a weaker correlation with 'BMI' (0.20), while other correlations are minimal. The diagonal values indicate a perfect correlation of each variable with itself.</a:t>
            </a:r>
          </a:p>
        </p:txBody>
      </p:sp>
      <p:sp>
        <p:nvSpPr>
          <p:cNvPr id="6" name="TextBox 5">
            <a:extLst>
              <a:ext uri="{FF2B5EF4-FFF2-40B4-BE49-F238E27FC236}">
                <a16:creationId xmlns:a16="http://schemas.microsoft.com/office/drawing/2014/main" id="{34A7A9E5-A935-BB1A-DE56-55D03F938D34}"/>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13</a:t>
            </a:r>
            <a:endParaRPr lang="en-US" dirty="0"/>
          </a:p>
        </p:txBody>
      </p:sp>
    </p:spTree>
    <p:extLst>
      <p:ext uri="{BB962C8B-B14F-4D97-AF65-F5344CB8AC3E}">
        <p14:creationId xmlns:p14="http://schemas.microsoft.com/office/powerpoint/2010/main" val="792775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D25E5CF-F08A-6D20-62AE-FE8F8F222BD6}"/>
              </a:ext>
            </a:extLst>
          </p:cNvPr>
          <p:cNvSpPr>
            <a:spLocks noGrp="1"/>
          </p:cNvSpPr>
          <p:nvPr>
            <p:ph type="body" sz="quarter" idx="16"/>
          </p:nvPr>
        </p:nvSpPr>
        <p:spPr>
          <a:xfrm>
            <a:off x="9844077" y="360359"/>
            <a:ext cx="2350008" cy="996696"/>
          </a:xfrm>
        </p:spPr>
        <p:txBody>
          <a:bodyPr/>
          <a:lstStyle/>
          <a:p>
            <a:endParaRPr lang="en-US"/>
          </a:p>
        </p:txBody>
      </p:sp>
      <p:pic>
        <p:nvPicPr>
          <p:cNvPr id="7" name="Picture 6" descr="A pie chart with a blue and red circle&#10;&#10;Description automatically generated">
            <a:extLst>
              <a:ext uri="{FF2B5EF4-FFF2-40B4-BE49-F238E27FC236}">
                <a16:creationId xmlns:a16="http://schemas.microsoft.com/office/drawing/2014/main" id="{AF34B21B-3151-3B65-ED79-B3D806E49BA5}"/>
              </a:ext>
            </a:extLst>
          </p:cNvPr>
          <p:cNvPicPr>
            <a:picLocks noChangeAspect="1"/>
          </p:cNvPicPr>
          <p:nvPr/>
        </p:nvPicPr>
        <p:blipFill>
          <a:blip r:embed="rId2"/>
          <a:stretch>
            <a:fillRect/>
          </a:stretch>
        </p:blipFill>
        <p:spPr>
          <a:xfrm>
            <a:off x="555792" y="1361992"/>
            <a:ext cx="6038669" cy="4829175"/>
          </a:xfrm>
          <a:prstGeom prst="rect">
            <a:avLst/>
          </a:prstGeom>
          <a:ln w="28575">
            <a:solidFill>
              <a:schemeClr val="accent1">
                <a:lumMod val="75000"/>
              </a:schemeClr>
            </a:solidFill>
          </a:ln>
        </p:spPr>
      </p:pic>
      <p:sp>
        <p:nvSpPr>
          <p:cNvPr id="3" name="Title 1">
            <a:extLst>
              <a:ext uri="{FF2B5EF4-FFF2-40B4-BE49-F238E27FC236}">
                <a16:creationId xmlns:a16="http://schemas.microsoft.com/office/drawing/2014/main" id="{DE0B5B0B-8979-508A-C30E-E665511B18C1}"/>
              </a:ext>
            </a:extLst>
          </p:cNvPr>
          <p:cNvSpPr>
            <a:spLocks noGrp="1"/>
          </p:cNvSpPr>
          <p:nvPr>
            <p:ph type="title"/>
          </p:nvPr>
        </p:nvSpPr>
        <p:spPr>
          <a:xfrm>
            <a:off x="341750" y="369236"/>
            <a:ext cx="5010912" cy="1627632"/>
          </a:xfrm>
        </p:spPr>
        <p:txBody>
          <a:bodyPr/>
          <a:lstStyle/>
          <a:p>
            <a:r>
              <a:rPr lang="en-US" sz="4000" b="1">
                <a:cs typeface="Segoe UI Light"/>
              </a:rPr>
              <a:t>Pie chart</a:t>
            </a:r>
            <a:endParaRPr lang="en-US" sz="4000">
              <a:cs typeface="Segoe UI Light"/>
            </a:endParaRPr>
          </a:p>
        </p:txBody>
      </p:sp>
      <p:sp>
        <p:nvSpPr>
          <p:cNvPr id="2" name="TextBox 1">
            <a:extLst>
              <a:ext uri="{FF2B5EF4-FFF2-40B4-BE49-F238E27FC236}">
                <a16:creationId xmlns:a16="http://schemas.microsoft.com/office/drawing/2014/main" id="{88F73ECC-666C-F0BB-39A1-EAFA4AE627CF}"/>
              </a:ext>
            </a:extLst>
          </p:cNvPr>
          <p:cNvSpPr txBox="1"/>
          <p:nvPr/>
        </p:nvSpPr>
        <p:spPr>
          <a:xfrm>
            <a:off x="6933992" y="2457382"/>
            <a:ext cx="434926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This pie chart shows the distribution of smokers versus non-smokers. A majority, 79.5%, are non-smokers, while only 20.5% are smokers.</a:t>
            </a:r>
            <a:endParaRPr lang="en-US" sz="2400">
              <a:cs typeface="Segoe UI Light"/>
            </a:endParaRPr>
          </a:p>
        </p:txBody>
      </p:sp>
      <p:sp>
        <p:nvSpPr>
          <p:cNvPr id="6" name="TextBox 5">
            <a:extLst>
              <a:ext uri="{FF2B5EF4-FFF2-40B4-BE49-F238E27FC236}">
                <a16:creationId xmlns:a16="http://schemas.microsoft.com/office/drawing/2014/main" id="{B4F03E90-7506-2A6D-82A8-D2414BDE8D2D}"/>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14</a:t>
            </a:r>
            <a:endParaRPr lang="en-US" dirty="0"/>
          </a:p>
        </p:txBody>
      </p:sp>
    </p:spTree>
    <p:extLst>
      <p:ext uri="{BB962C8B-B14F-4D97-AF65-F5344CB8AC3E}">
        <p14:creationId xmlns:p14="http://schemas.microsoft.com/office/powerpoint/2010/main" val="183432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79072EC-E673-401F-B8B8-F9ED11A5B34D}"/>
              </a:ext>
            </a:extLst>
          </p:cNvPr>
          <p:cNvSpPr>
            <a:spLocks noGrp="1"/>
          </p:cNvSpPr>
          <p:nvPr>
            <p:ph type="body" sz="quarter" idx="16"/>
          </p:nvPr>
        </p:nvSpPr>
        <p:spPr>
          <a:xfrm>
            <a:off x="9844077" y="494043"/>
            <a:ext cx="2350008" cy="996696"/>
          </a:xfrm>
        </p:spPr>
        <p:txBody>
          <a:bodyPr/>
          <a:lstStyle/>
          <a:p>
            <a:endParaRPr lang="en-US"/>
          </a:p>
        </p:txBody>
      </p:sp>
      <p:pic>
        <p:nvPicPr>
          <p:cNvPr id="10" name="Picture 9" descr="A graph of blue lines&#10;&#10;Description automatically generated">
            <a:extLst>
              <a:ext uri="{FF2B5EF4-FFF2-40B4-BE49-F238E27FC236}">
                <a16:creationId xmlns:a16="http://schemas.microsoft.com/office/drawing/2014/main" id="{5DDDF432-894D-B449-1E2D-14C48FC14BFF}"/>
              </a:ext>
            </a:extLst>
          </p:cNvPr>
          <p:cNvPicPr>
            <a:picLocks noChangeAspect="1"/>
          </p:cNvPicPr>
          <p:nvPr/>
        </p:nvPicPr>
        <p:blipFill>
          <a:blip r:embed="rId2"/>
          <a:stretch>
            <a:fillRect/>
          </a:stretch>
        </p:blipFill>
        <p:spPr>
          <a:xfrm>
            <a:off x="483520" y="1716589"/>
            <a:ext cx="6532646" cy="4333875"/>
          </a:xfrm>
          <a:prstGeom prst="rect">
            <a:avLst/>
          </a:prstGeom>
          <a:ln w="28575">
            <a:solidFill>
              <a:schemeClr val="accent1">
                <a:lumMod val="75000"/>
              </a:schemeClr>
            </a:solidFill>
          </a:ln>
        </p:spPr>
      </p:pic>
      <p:sp>
        <p:nvSpPr>
          <p:cNvPr id="5" name="Title 1">
            <a:extLst>
              <a:ext uri="{FF2B5EF4-FFF2-40B4-BE49-F238E27FC236}">
                <a16:creationId xmlns:a16="http://schemas.microsoft.com/office/drawing/2014/main" id="{2E87FD30-CFA2-35C3-EA2B-AF51C82DDF3A}"/>
              </a:ext>
            </a:extLst>
          </p:cNvPr>
          <p:cNvSpPr>
            <a:spLocks noGrp="1"/>
          </p:cNvSpPr>
          <p:nvPr>
            <p:ph type="title"/>
          </p:nvPr>
        </p:nvSpPr>
        <p:spPr>
          <a:xfrm>
            <a:off x="341750" y="369236"/>
            <a:ext cx="5010912" cy="1627632"/>
          </a:xfrm>
        </p:spPr>
        <p:txBody>
          <a:bodyPr/>
          <a:lstStyle/>
          <a:p>
            <a:r>
              <a:rPr lang="en-US" sz="4000" b="1">
                <a:cs typeface="Segoe UI Light"/>
              </a:rPr>
              <a:t>Line chart</a:t>
            </a:r>
            <a:endParaRPr lang="en-US" sz="4000">
              <a:cs typeface="Segoe UI Light"/>
            </a:endParaRPr>
          </a:p>
        </p:txBody>
      </p:sp>
      <p:sp>
        <p:nvSpPr>
          <p:cNvPr id="2" name="TextBox 1">
            <a:extLst>
              <a:ext uri="{FF2B5EF4-FFF2-40B4-BE49-F238E27FC236}">
                <a16:creationId xmlns:a16="http://schemas.microsoft.com/office/drawing/2014/main" id="{0673C3B7-A65F-7047-798E-AAA57CC796C6}"/>
              </a:ext>
            </a:extLst>
          </p:cNvPr>
          <p:cNvSpPr txBox="1"/>
          <p:nvPr/>
        </p:nvSpPr>
        <p:spPr>
          <a:xfrm>
            <a:off x="7279269" y="2271963"/>
            <a:ext cx="459544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This line chart shows the relationship between charges and age. It indicates an increasing trend in charges as age increases, with some fluctuations. The shaded area represents the confidence interval around the line, showing variability in the data.</a:t>
            </a:r>
            <a:endParaRPr lang="en-US" sz="2400">
              <a:cs typeface="Segoe UI Light"/>
            </a:endParaRPr>
          </a:p>
          <a:p>
            <a:pPr algn="l"/>
            <a:endParaRPr lang="en-US" sz="2400">
              <a:cs typeface="Segoe UI Light"/>
            </a:endParaRPr>
          </a:p>
        </p:txBody>
      </p:sp>
      <p:sp>
        <p:nvSpPr>
          <p:cNvPr id="6" name="TextBox 5">
            <a:extLst>
              <a:ext uri="{FF2B5EF4-FFF2-40B4-BE49-F238E27FC236}">
                <a16:creationId xmlns:a16="http://schemas.microsoft.com/office/drawing/2014/main" id="{8F17E6D7-1F8F-4300-81CC-C0B27C130CAA}"/>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15</a:t>
            </a:r>
            <a:endParaRPr lang="en-US" dirty="0"/>
          </a:p>
        </p:txBody>
      </p:sp>
    </p:spTree>
    <p:extLst>
      <p:ext uri="{BB962C8B-B14F-4D97-AF65-F5344CB8AC3E}">
        <p14:creationId xmlns:p14="http://schemas.microsoft.com/office/powerpoint/2010/main" val="3737138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D2173F9-8974-7CB8-544F-169FEC17EAEA}"/>
              </a:ext>
            </a:extLst>
          </p:cNvPr>
          <p:cNvSpPr>
            <a:spLocks noGrp="1"/>
          </p:cNvSpPr>
          <p:nvPr>
            <p:ph type="title"/>
          </p:nvPr>
        </p:nvSpPr>
        <p:spPr>
          <a:xfrm>
            <a:off x="569742" y="1804732"/>
            <a:ext cx="3373676" cy="3260259"/>
          </a:xfrm>
          <a:prstGeom prst="ellipse">
            <a:avLst/>
          </a:prstGeom>
          <a:solidFill>
            <a:schemeClr val="accent1">
              <a:lumMod val="60000"/>
              <a:lumOff val="40000"/>
            </a:schemeClr>
          </a:solidFill>
          <a:ln w="174625" cmpd="thinThick">
            <a:solidFill>
              <a:schemeClr val="accent1">
                <a:lumMod val="60000"/>
                <a:lumOff val="40000"/>
              </a:schemeClr>
            </a:solidFill>
          </a:ln>
        </p:spPr>
        <p:txBody>
          <a:bodyPr vert="horz" lIns="91440" tIns="45720" rIns="91440" bIns="45720" rtlCol="0" anchor="ctr">
            <a:normAutofit/>
          </a:bodyPr>
          <a:lstStyle/>
          <a:p>
            <a:pPr algn="ctr"/>
            <a:r>
              <a:rPr lang="en-US" sz="2400" b="1" kern="1200">
                <a:solidFill>
                  <a:schemeClr val="tx1"/>
                </a:solidFill>
                <a:latin typeface="+mj-lt"/>
                <a:ea typeface="+mj-ea"/>
                <a:cs typeface="+mj-cs"/>
              </a:rPr>
              <a:t>Significance test</a:t>
            </a:r>
            <a:endParaRPr lang="en-US" sz="2400" kern="1200">
              <a:solidFill>
                <a:schemeClr val="tx1"/>
              </a:solidFill>
              <a:latin typeface="+mj-lt"/>
              <a:cs typeface="Segoe UI Light"/>
            </a:endParaRPr>
          </a:p>
        </p:txBody>
      </p:sp>
      <p:pic>
        <p:nvPicPr>
          <p:cNvPr id="7" name="Picture 6" descr="A screenshot of a computer&#10;&#10;Description automatically generated">
            <a:extLst>
              <a:ext uri="{FF2B5EF4-FFF2-40B4-BE49-F238E27FC236}">
                <a16:creationId xmlns:a16="http://schemas.microsoft.com/office/drawing/2014/main" id="{D6682B7E-978F-1A62-047E-2248AD7B1A7A}"/>
              </a:ext>
            </a:extLst>
          </p:cNvPr>
          <p:cNvPicPr>
            <a:picLocks noChangeAspect="1"/>
          </p:cNvPicPr>
          <p:nvPr/>
        </p:nvPicPr>
        <p:blipFill>
          <a:blip r:embed="rId2"/>
          <a:stretch>
            <a:fillRect/>
          </a:stretch>
        </p:blipFill>
        <p:spPr>
          <a:xfrm>
            <a:off x="4501480" y="328766"/>
            <a:ext cx="7340962" cy="5294402"/>
          </a:xfrm>
          <a:prstGeom prst="rect">
            <a:avLst/>
          </a:prstGeom>
          <a:ln w="28575">
            <a:solidFill>
              <a:schemeClr val="accent1">
                <a:lumMod val="75000"/>
              </a:schemeClr>
            </a:solidFill>
          </a:ln>
        </p:spPr>
      </p:pic>
      <p:sp>
        <p:nvSpPr>
          <p:cNvPr id="12" name="TextBox 11">
            <a:extLst>
              <a:ext uri="{FF2B5EF4-FFF2-40B4-BE49-F238E27FC236}">
                <a16:creationId xmlns:a16="http://schemas.microsoft.com/office/drawing/2014/main" id="{E009220F-032D-5249-72F4-FCC4893DB25D}"/>
              </a:ext>
            </a:extLst>
          </p:cNvPr>
          <p:cNvSpPr txBox="1"/>
          <p:nvPr/>
        </p:nvSpPr>
        <p:spPr>
          <a:xfrm>
            <a:off x="2250831" y="5896708"/>
            <a:ext cx="1011701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Segoe UI Light"/>
                <a:cs typeface="Segoe UI Light"/>
              </a:rPr>
              <a:t>Fitting ordinary least squares model with all the features: Leading Current Reactive Power(</a:t>
            </a:r>
            <a:r>
              <a:rPr lang="en-US" sz="2400" err="1">
                <a:latin typeface="Segoe UI Light"/>
                <a:cs typeface="Segoe UI Light"/>
              </a:rPr>
              <a:t>LeRP</a:t>
            </a:r>
            <a:r>
              <a:rPr lang="en-US" sz="2400">
                <a:latin typeface="Segoe UI Light"/>
                <a:cs typeface="Segoe UI Light"/>
              </a:rPr>
              <a:t>) has Greatest P-value which is insignificant</a:t>
            </a:r>
            <a:endParaRPr lang="en-US">
              <a:latin typeface="Segoe UI Light"/>
              <a:cs typeface="Segoe UI Light"/>
            </a:endParaRPr>
          </a:p>
        </p:txBody>
      </p:sp>
      <p:sp>
        <p:nvSpPr>
          <p:cNvPr id="3" name="TextBox 2">
            <a:extLst>
              <a:ext uri="{FF2B5EF4-FFF2-40B4-BE49-F238E27FC236}">
                <a16:creationId xmlns:a16="http://schemas.microsoft.com/office/drawing/2014/main" id="{98596E5A-67E4-161B-ADE8-DE61D2B26E19}"/>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16</a:t>
            </a:r>
            <a:endParaRPr lang="en-US" dirty="0"/>
          </a:p>
        </p:txBody>
      </p:sp>
    </p:spTree>
    <p:extLst>
      <p:ext uri="{BB962C8B-B14F-4D97-AF65-F5344CB8AC3E}">
        <p14:creationId xmlns:p14="http://schemas.microsoft.com/office/powerpoint/2010/main" val="1865456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D2173F9-8974-7CB8-544F-169FEC17EAEA}"/>
              </a:ext>
            </a:extLst>
          </p:cNvPr>
          <p:cNvSpPr>
            <a:spLocks noGrp="1"/>
          </p:cNvSpPr>
          <p:nvPr>
            <p:ph type="title"/>
          </p:nvPr>
        </p:nvSpPr>
        <p:spPr>
          <a:xfrm>
            <a:off x="569742" y="1804732"/>
            <a:ext cx="3373676" cy="3260259"/>
          </a:xfrm>
          <a:prstGeom prst="ellipse">
            <a:avLst/>
          </a:prstGeom>
          <a:solidFill>
            <a:schemeClr val="accent1">
              <a:lumMod val="60000"/>
              <a:lumOff val="40000"/>
            </a:schemeClr>
          </a:solidFill>
          <a:ln w="174625" cmpd="thinThick">
            <a:solidFill>
              <a:schemeClr val="accent1">
                <a:lumMod val="60000"/>
                <a:lumOff val="40000"/>
              </a:schemeClr>
            </a:solidFill>
          </a:ln>
        </p:spPr>
        <p:txBody>
          <a:bodyPr vert="horz" lIns="91440" tIns="45720" rIns="91440" bIns="45720" rtlCol="0" anchor="ctr">
            <a:normAutofit/>
          </a:bodyPr>
          <a:lstStyle/>
          <a:p>
            <a:pPr algn="ctr"/>
            <a:r>
              <a:rPr lang="en-US" sz="2400" b="1" kern="1200">
                <a:solidFill>
                  <a:schemeClr val="tx1"/>
                </a:solidFill>
                <a:latin typeface="+mj-lt"/>
                <a:ea typeface="+mj-ea"/>
                <a:cs typeface="+mj-cs"/>
              </a:rPr>
              <a:t>Significance test</a:t>
            </a:r>
            <a:endParaRPr lang="en-US" sz="2400" kern="1200">
              <a:solidFill>
                <a:schemeClr val="tx1"/>
              </a:solidFill>
              <a:latin typeface="+mj-lt"/>
              <a:cs typeface="Segoe UI Light"/>
            </a:endParaRPr>
          </a:p>
        </p:txBody>
      </p:sp>
      <p:pic>
        <p:nvPicPr>
          <p:cNvPr id="2" name="Picture 1" descr="A screenshot of a computer&#10;&#10;Description automatically generated">
            <a:extLst>
              <a:ext uri="{FF2B5EF4-FFF2-40B4-BE49-F238E27FC236}">
                <a16:creationId xmlns:a16="http://schemas.microsoft.com/office/drawing/2014/main" id="{D2EBDCEA-B966-D235-D436-392E1132FE08}"/>
              </a:ext>
            </a:extLst>
          </p:cNvPr>
          <p:cNvPicPr>
            <a:picLocks noChangeAspect="1"/>
          </p:cNvPicPr>
          <p:nvPr/>
        </p:nvPicPr>
        <p:blipFill>
          <a:blip r:embed="rId2"/>
          <a:stretch>
            <a:fillRect/>
          </a:stretch>
        </p:blipFill>
        <p:spPr>
          <a:xfrm>
            <a:off x="4209882" y="250323"/>
            <a:ext cx="7983287" cy="5301248"/>
          </a:xfrm>
          <a:prstGeom prst="rect">
            <a:avLst/>
          </a:prstGeom>
          <a:ln w="28575">
            <a:solidFill>
              <a:schemeClr val="accent1">
                <a:lumMod val="75000"/>
              </a:schemeClr>
            </a:solidFill>
          </a:ln>
        </p:spPr>
      </p:pic>
      <p:sp>
        <p:nvSpPr>
          <p:cNvPr id="3" name="TextBox 2">
            <a:extLst>
              <a:ext uri="{FF2B5EF4-FFF2-40B4-BE49-F238E27FC236}">
                <a16:creationId xmlns:a16="http://schemas.microsoft.com/office/drawing/2014/main" id="{A54BADAC-63CF-C1A6-6F7F-0171CBE3F61F}"/>
              </a:ext>
            </a:extLst>
          </p:cNvPr>
          <p:cNvSpPr txBox="1"/>
          <p:nvPr/>
        </p:nvSpPr>
        <p:spPr>
          <a:xfrm>
            <a:off x="2598822" y="5646821"/>
            <a:ext cx="921351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Segoe UI Light"/>
                <a:cs typeface="Segoe UI Light"/>
              </a:rPr>
              <a:t>Removing Insignificant variables: After removing variable having greatest P-value (greater than 0.05)</a:t>
            </a:r>
          </a:p>
        </p:txBody>
      </p:sp>
      <p:sp>
        <p:nvSpPr>
          <p:cNvPr id="5" name="TextBox 4">
            <a:extLst>
              <a:ext uri="{FF2B5EF4-FFF2-40B4-BE49-F238E27FC236}">
                <a16:creationId xmlns:a16="http://schemas.microsoft.com/office/drawing/2014/main" id="{5E0ACE2D-53A4-3DAB-DAA9-3B1FCB0F628D}"/>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17</a:t>
            </a:r>
            <a:endParaRPr lang="en-US" dirty="0"/>
          </a:p>
        </p:txBody>
      </p:sp>
    </p:spTree>
    <p:extLst>
      <p:ext uri="{BB962C8B-B14F-4D97-AF65-F5344CB8AC3E}">
        <p14:creationId xmlns:p14="http://schemas.microsoft.com/office/powerpoint/2010/main" val="1116303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AF551D3-3EC5-F646-5421-291B4DD2D818}"/>
              </a:ext>
            </a:extLst>
          </p:cNvPr>
          <p:cNvSpPr>
            <a:spLocks noGrp="1"/>
          </p:cNvSpPr>
          <p:nvPr>
            <p:ph type="title"/>
          </p:nvPr>
        </p:nvSpPr>
        <p:spPr>
          <a:xfrm>
            <a:off x="355118" y="369236"/>
            <a:ext cx="7831648" cy="812158"/>
          </a:xfrm>
        </p:spPr>
        <p:txBody>
          <a:bodyPr/>
          <a:lstStyle/>
          <a:p>
            <a:r>
              <a:rPr lang="en-US" sz="4000" b="1">
                <a:cs typeface="Segoe UI Light"/>
              </a:rPr>
              <a:t>Multicollinearity check</a:t>
            </a:r>
            <a:endParaRPr lang="en-US" sz="4000">
              <a:cs typeface="Segoe UI Light"/>
            </a:endParaRPr>
          </a:p>
        </p:txBody>
      </p:sp>
      <p:pic>
        <p:nvPicPr>
          <p:cNvPr id="10" name="Picture 9" descr="A screenshot of a phone&#10;&#10;Description automatically generated">
            <a:extLst>
              <a:ext uri="{FF2B5EF4-FFF2-40B4-BE49-F238E27FC236}">
                <a16:creationId xmlns:a16="http://schemas.microsoft.com/office/drawing/2014/main" id="{4F006C6C-F7FB-7E4F-9450-47D272EDD042}"/>
              </a:ext>
            </a:extLst>
          </p:cNvPr>
          <p:cNvPicPr>
            <a:picLocks noChangeAspect="1"/>
          </p:cNvPicPr>
          <p:nvPr/>
        </p:nvPicPr>
        <p:blipFill>
          <a:blip r:embed="rId2"/>
          <a:stretch>
            <a:fillRect/>
          </a:stretch>
        </p:blipFill>
        <p:spPr>
          <a:xfrm>
            <a:off x="340142" y="1713749"/>
            <a:ext cx="2875714" cy="4205872"/>
          </a:xfrm>
          <a:prstGeom prst="rect">
            <a:avLst/>
          </a:prstGeom>
          <a:ln w="28575">
            <a:solidFill>
              <a:schemeClr val="accent1">
                <a:lumMod val="75000"/>
              </a:schemeClr>
            </a:solidFill>
          </a:ln>
        </p:spPr>
      </p:pic>
      <p:pic>
        <p:nvPicPr>
          <p:cNvPr id="11" name="Picture 10" descr="A screenshot of a phone&#10;&#10;Description automatically generated">
            <a:extLst>
              <a:ext uri="{FF2B5EF4-FFF2-40B4-BE49-F238E27FC236}">
                <a16:creationId xmlns:a16="http://schemas.microsoft.com/office/drawing/2014/main" id="{1375DA4F-98EF-78EE-21A2-B5F5E7787E80}"/>
              </a:ext>
            </a:extLst>
          </p:cNvPr>
          <p:cNvPicPr>
            <a:picLocks noChangeAspect="1"/>
          </p:cNvPicPr>
          <p:nvPr/>
        </p:nvPicPr>
        <p:blipFill>
          <a:blip r:embed="rId3"/>
          <a:stretch>
            <a:fillRect/>
          </a:stretch>
        </p:blipFill>
        <p:spPr>
          <a:xfrm>
            <a:off x="4785978" y="2006266"/>
            <a:ext cx="2606675" cy="3620836"/>
          </a:xfrm>
          <a:prstGeom prst="rect">
            <a:avLst/>
          </a:prstGeom>
          <a:ln w="28575">
            <a:solidFill>
              <a:schemeClr val="accent1">
                <a:lumMod val="75000"/>
              </a:schemeClr>
            </a:solidFill>
          </a:ln>
        </p:spPr>
      </p:pic>
      <p:pic>
        <p:nvPicPr>
          <p:cNvPr id="12" name="Picture 11" descr="A screenshot of a computer&#10;&#10;Description automatically generated">
            <a:extLst>
              <a:ext uri="{FF2B5EF4-FFF2-40B4-BE49-F238E27FC236}">
                <a16:creationId xmlns:a16="http://schemas.microsoft.com/office/drawing/2014/main" id="{9B4554E9-B513-F661-3D26-24A25365B914}"/>
              </a:ext>
            </a:extLst>
          </p:cNvPr>
          <p:cNvPicPr>
            <a:picLocks noChangeAspect="1"/>
          </p:cNvPicPr>
          <p:nvPr/>
        </p:nvPicPr>
        <p:blipFill>
          <a:blip r:embed="rId4"/>
          <a:stretch>
            <a:fillRect/>
          </a:stretch>
        </p:blipFill>
        <p:spPr>
          <a:xfrm>
            <a:off x="8917741" y="1875006"/>
            <a:ext cx="2791994" cy="3615990"/>
          </a:xfrm>
          <a:prstGeom prst="rect">
            <a:avLst/>
          </a:prstGeom>
          <a:ln w="28575">
            <a:solidFill>
              <a:schemeClr val="accent1">
                <a:lumMod val="75000"/>
              </a:schemeClr>
            </a:solidFill>
          </a:ln>
        </p:spPr>
      </p:pic>
      <p:sp>
        <p:nvSpPr>
          <p:cNvPr id="13" name="Arrow: Right 12">
            <a:extLst>
              <a:ext uri="{FF2B5EF4-FFF2-40B4-BE49-F238E27FC236}">
                <a16:creationId xmlns:a16="http://schemas.microsoft.com/office/drawing/2014/main" id="{C313BFFA-C5BD-E7B7-2C1F-1724E2C335E0}"/>
              </a:ext>
            </a:extLst>
          </p:cNvPr>
          <p:cNvSpPr/>
          <p:nvPr/>
        </p:nvSpPr>
        <p:spPr>
          <a:xfrm>
            <a:off x="3437590" y="3342483"/>
            <a:ext cx="1084067" cy="6798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2B39BC7F-B7FE-BA5A-0815-7241224B5CBA}"/>
              </a:ext>
            </a:extLst>
          </p:cNvPr>
          <p:cNvSpPr/>
          <p:nvPr/>
        </p:nvSpPr>
        <p:spPr>
          <a:xfrm>
            <a:off x="7608537" y="3342482"/>
            <a:ext cx="1084067" cy="6798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486253-25D3-7FB3-49B8-FDD560BBC8CC}"/>
              </a:ext>
            </a:extLst>
          </p:cNvPr>
          <p:cNvSpPr txBox="1"/>
          <p:nvPr/>
        </p:nvSpPr>
        <p:spPr>
          <a:xfrm>
            <a:off x="366296" y="941137"/>
            <a:ext cx="99487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Segoe UI Light"/>
                <a:cs typeface="Segoe UI Light"/>
              </a:rPr>
              <a:t>Variables with the greatest variance inflation factor (VIF &gt;3) were removed</a:t>
            </a:r>
            <a:r>
              <a:rPr lang="en-US" sz="2400">
                <a:latin typeface="Segoe UI Light"/>
                <a:cs typeface="Times New Roman"/>
              </a:rPr>
              <a:t>​</a:t>
            </a:r>
            <a:endParaRPr lang="en-US" sz="2000">
              <a:latin typeface="Segoe UI Light"/>
              <a:cs typeface="Segoe UI Light"/>
            </a:endParaRPr>
          </a:p>
        </p:txBody>
      </p:sp>
      <p:sp>
        <p:nvSpPr>
          <p:cNvPr id="3" name="TextBox 2">
            <a:extLst>
              <a:ext uri="{FF2B5EF4-FFF2-40B4-BE49-F238E27FC236}">
                <a16:creationId xmlns:a16="http://schemas.microsoft.com/office/drawing/2014/main" id="{75A3A103-EC46-DDE4-1CC4-9814C3728C2F}"/>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18</a:t>
            </a:r>
            <a:endParaRPr lang="en-US" dirty="0"/>
          </a:p>
        </p:txBody>
      </p:sp>
    </p:spTree>
    <p:extLst>
      <p:ext uri="{BB962C8B-B14F-4D97-AF65-F5344CB8AC3E}">
        <p14:creationId xmlns:p14="http://schemas.microsoft.com/office/powerpoint/2010/main" val="2300711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C6777B5-64F4-4200-B099-34168B69F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The Ultimate Guide to Machine Learning Algorithms">
            <a:extLst>
              <a:ext uri="{FF2B5EF4-FFF2-40B4-BE49-F238E27FC236}">
                <a16:creationId xmlns:a16="http://schemas.microsoft.com/office/drawing/2014/main" id="{CC1A1F9A-EB8F-5791-5952-BDCC84D70811}"/>
              </a:ext>
            </a:extLst>
          </p:cNvPr>
          <p:cNvPicPr>
            <a:picLocks noChangeAspect="1"/>
          </p:cNvPicPr>
          <p:nvPr/>
        </p:nvPicPr>
        <p:blipFill>
          <a:blip r:embed="rId2"/>
          <a:srcRect t="10938" b="22852"/>
          <a:stretch/>
        </p:blipFill>
        <p:spPr>
          <a:xfrm>
            <a:off x="20" y="10"/>
            <a:ext cx="12191980" cy="5182421"/>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sp>
        <p:nvSpPr>
          <p:cNvPr id="25" name="Rectangle 4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0" cy="6038850"/>
          </a:xfrm>
          <a:custGeom>
            <a:avLst/>
            <a:gdLst>
              <a:gd name="connsiteX0" fmla="*/ 0 w 12192000"/>
              <a:gd name="connsiteY0" fmla="*/ 0 h 5835650"/>
              <a:gd name="connsiteX1" fmla="*/ 12192000 w 12192000"/>
              <a:gd name="connsiteY1" fmla="*/ 0 h 5835650"/>
              <a:gd name="connsiteX2" fmla="*/ 12192000 w 12192000"/>
              <a:gd name="connsiteY2" fmla="*/ 5835650 h 5835650"/>
              <a:gd name="connsiteX3" fmla="*/ 0 w 12192000"/>
              <a:gd name="connsiteY3" fmla="*/ 5835650 h 5835650"/>
              <a:gd name="connsiteX4" fmla="*/ 0 w 12192000"/>
              <a:gd name="connsiteY4"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0 w 12198350"/>
              <a:gd name="connsiteY4" fmla="*/ 5835650 h 5835650"/>
              <a:gd name="connsiteX5" fmla="*/ 0 w 12198350"/>
              <a:gd name="connsiteY5"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0 w 12198350"/>
              <a:gd name="connsiteY5" fmla="*/ 5835650 h 5835650"/>
              <a:gd name="connsiteX6" fmla="*/ 0 w 12198350"/>
              <a:gd name="connsiteY6"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822450 w 12198350"/>
              <a:gd name="connsiteY5" fmla="*/ 58293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727200 w 12198350"/>
              <a:gd name="connsiteY5" fmla="*/ 54864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3854450 w 12198350"/>
              <a:gd name="connsiteY5" fmla="*/ 5695950 h 5835650"/>
              <a:gd name="connsiteX6" fmla="*/ 1727200 w 12198350"/>
              <a:gd name="connsiteY6" fmla="*/ 5486400 h 5835650"/>
              <a:gd name="connsiteX7" fmla="*/ 0 w 12198350"/>
              <a:gd name="connsiteY7" fmla="*/ 5835650 h 5835650"/>
              <a:gd name="connsiteX8" fmla="*/ 0 w 12198350"/>
              <a:gd name="connsiteY8" fmla="*/ 0 h 5835650"/>
              <a:gd name="connsiteX0" fmla="*/ 0 w 12198350"/>
              <a:gd name="connsiteY0" fmla="*/ 0 h 5842000"/>
              <a:gd name="connsiteX1" fmla="*/ 12192000 w 12198350"/>
              <a:gd name="connsiteY1" fmla="*/ 0 h 5842000"/>
              <a:gd name="connsiteX2" fmla="*/ 12198350 w 12198350"/>
              <a:gd name="connsiteY2" fmla="*/ 3505200 h 5842000"/>
              <a:gd name="connsiteX3" fmla="*/ 12192000 w 12198350"/>
              <a:gd name="connsiteY3" fmla="*/ 5835650 h 5842000"/>
              <a:gd name="connsiteX4" fmla="*/ 5060950 w 12198350"/>
              <a:gd name="connsiteY4" fmla="*/ 5835650 h 5842000"/>
              <a:gd name="connsiteX5" fmla="*/ 3663950 w 12198350"/>
              <a:gd name="connsiteY5" fmla="*/ 5842000 h 5842000"/>
              <a:gd name="connsiteX6" fmla="*/ 1727200 w 12198350"/>
              <a:gd name="connsiteY6" fmla="*/ 5486400 h 5842000"/>
              <a:gd name="connsiteX7" fmla="*/ 0 w 12198350"/>
              <a:gd name="connsiteY7" fmla="*/ 5835650 h 5842000"/>
              <a:gd name="connsiteX8" fmla="*/ 0 w 12198350"/>
              <a:gd name="connsiteY8" fmla="*/ 0 h 584200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4883150 w 12198350"/>
              <a:gd name="connsiteY4" fmla="*/ 5924550 h 5924550"/>
              <a:gd name="connsiteX5" fmla="*/ 3663950 w 12198350"/>
              <a:gd name="connsiteY5" fmla="*/ 5842000 h 5924550"/>
              <a:gd name="connsiteX6" fmla="*/ 1727200 w 12198350"/>
              <a:gd name="connsiteY6" fmla="*/ 5486400 h 5924550"/>
              <a:gd name="connsiteX7" fmla="*/ 0 w 12198350"/>
              <a:gd name="connsiteY7" fmla="*/ 5835650 h 5924550"/>
              <a:gd name="connsiteX8" fmla="*/ 0 w 12198350"/>
              <a:gd name="connsiteY8" fmla="*/ 0 h 592455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8318500 w 12198350"/>
              <a:gd name="connsiteY4" fmla="*/ 5867400 h 5924550"/>
              <a:gd name="connsiteX5" fmla="*/ 4883150 w 12198350"/>
              <a:gd name="connsiteY5" fmla="*/ 5924550 h 5924550"/>
              <a:gd name="connsiteX6" fmla="*/ 3663950 w 12198350"/>
              <a:gd name="connsiteY6" fmla="*/ 5842000 h 5924550"/>
              <a:gd name="connsiteX7" fmla="*/ 1727200 w 12198350"/>
              <a:gd name="connsiteY7" fmla="*/ 5486400 h 5924550"/>
              <a:gd name="connsiteX8" fmla="*/ 0 w 12198350"/>
              <a:gd name="connsiteY8" fmla="*/ 5835650 h 5924550"/>
              <a:gd name="connsiteX9" fmla="*/ 0 w 12198350"/>
              <a:gd name="connsiteY9" fmla="*/ 0 h 59245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9766300 w 12198350"/>
              <a:gd name="connsiteY4" fmla="*/ 59245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25525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8813800 w 12198350"/>
              <a:gd name="connsiteY3" fmla="*/ 57467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623550 w 12198350"/>
              <a:gd name="connsiteY3" fmla="*/ 48006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18540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766550 w 12198350"/>
              <a:gd name="connsiteY3" fmla="*/ 410845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8350" h="6038850">
                <a:moveTo>
                  <a:pt x="0" y="0"/>
                </a:moveTo>
                <a:lnTo>
                  <a:pt x="12192000" y="0"/>
                </a:lnTo>
                <a:cubicBezTo>
                  <a:pt x="12194117" y="1168400"/>
                  <a:pt x="12196233" y="2336800"/>
                  <a:pt x="12198350" y="3505200"/>
                </a:cubicBezTo>
                <a:cubicBezTo>
                  <a:pt x="11828992" y="3872442"/>
                  <a:pt x="11606741" y="4015317"/>
                  <a:pt x="11341100" y="4267200"/>
                </a:cubicBezTo>
                <a:cubicBezTo>
                  <a:pt x="11005609" y="4512733"/>
                  <a:pt x="10677525" y="4705350"/>
                  <a:pt x="10185400" y="4978400"/>
                </a:cubicBezTo>
                <a:cubicBezTo>
                  <a:pt x="9693275" y="5251450"/>
                  <a:pt x="9381067" y="5540375"/>
                  <a:pt x="8813800" y="5746750"/>
                </a:cubicBezTo>
                <a:lnTo>
                  <a:pt x="7219950" y="6038850"/>
                </a:lnTo>
                <a:lnTo>
                  <a:pt x="4883150" y="5924550"/>
                </a:lnTo>
                <a:lnTo>
                  <a:pt x="3663950" y="5842000"/>
                </a:lnTo>
                <a:lnTo>
                  <a:pt x="1727200" y="5486400"/>
                </a:lnTo>
                <a:lnTo>
                  <a:pt x="0" y="5835650"/>
                </a:lnTo>
                <a:lnTo>
                  <a:pt x="0" y="0"/>
                </a:lnTo>
                <a:close/>
              </a:path>
            </a:pathLst>
          </a:custGeom>
          <a:gradFill flip="none" rotWithShape="1">
            <a:gsLst>
              <a:gs pos="0">
                <a:srgbClr val="000000">
                  <a:alpha val="60000"/>
                </a:srgbClr>
              </a:gs>
              <a:gs pos="100000">
                <a:srgbClr val="000000">
                  <a:alpha val="0"/>
                </a:srgbClr>
              </a:gs>
              <a:gs pos="68000">
                <a:srgbClr val="000000">
                  <a:alpha val="4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7" name="Group 26">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28" name="Freeform: Shape 27">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8" name="TextBox 7">
            <a:extLst>
              <a:ext uri="{FF2B5EF4-FFF2-40B4-BE49-F238E27FC236}">
                <a16:creationId xmlns:a16="http://schemas.microsoft.com/office/drawing/2014/main" id="{C8C582B6-92EE-5F3C-7432-628821286ED8}"/>
              </a:ext>
            </a:extLst>
          </p:cNvPr>
          <p:cNvSpPr txBox="1"/>
          <p:nvPr/>
        </p:nvSpPr>
        <p:spPr>
          <a:xfrm>
            <a:off x="156411" y="-456798"/>
            <a:ext cx="12783301" cy="232169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600" b="1" cap="all">
                <a:solidFill>
                  <a:schemeClr val="bg1"/>
                </a:solidFill>
                <a:latin typeface="+mj-lt"/>
                <a:ea typeface="+mj-ea"/>
                <a:cs typeface="+mj-cs"/>
              </a:rPr>
              <a:t>Machine learning </a:t>
            </a:r>
            <a:endParaRPr lang="en-US" sz="5600">
              <a:solidFill>
                <a:schemeClr val="bg1"/>
              </a:solidFill>
              <a:latin typeface="+mj-lt"/>
              <a:ea typeface="+mj-ea"/>
              <a:cs typeface="+mj-cs"/>
            </a:endParaRPr>
          </a:p>
          <a:p>
            <a:pPr>
              <a:lnSpc>
                <a:spcPct val="90000"/>
              </a:lnSpc>
              <a:spcBef>
                <a:spcPct val="0"/>
              </a:spcBef>
              <a:spcAft>
                <a:spcPts val="600"/>
              </a:spcAft>
            </a:pPr>
            <a:r>
              <a:rPr lang="en-US" sz="5600" b="1" cap="all">
                <a:solidFill>
                  <a:schemeClr val="bg1"/>
                </a:solidFill>
                <a:latin typeface="+mj-lt"/>
                <a:ea typeface="+mj-ea"/>
                <a:cs typeface="+mj-cs"/>
              </a:rPr>
              <a:t>algorithms</a:t>
            </a:r>
            <a:endParaRPr lang="en-US" sz="5600">
              <a:solidFill>
                <a:schemeClr val="bg1"/>
              </a:solidFill>
              <a:latin typeface="+mj-lt"/>
              <a:ea typeface="+mj-ea"/>
              <a:cs typeface="Segoe UI Light"/>
            </a:endParaRPr>
          </a:p>
        </p:txBody>
      </p:sp>
      <p:sp>
        <p:nvSpPr>
          <p:cNvPr id="3" name="TextBox 2">
            <a:extLst>
              <a:ext uri="{FF2B5EF4-FFF2-40B4-BE49-F238E27FC236}">
                <a16:creationId xmlns:a16="http://schemas.microsoft.com/office/drawing/2014/main" id="{96B1DA38-F8F7-CCA2-DFBB-84D96D60ACE6}"/>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19</a:t>
            </a:r>
            <a:endParaRPr lang="en-US" dirty="0"/>
          </a:p>
        </p:txBody>
      </p:sp>
    </p:spTree>
    <p:extLst>
      <p:ext uri="{BB962C8B-B14F-4D97-AF65-F5344CB8AC3E}">
        <p14:creationId xmlns:p14="http://schemas.microsoft.com/office/powerpoint/2010/main" val="2565685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AB892-E244-919F-E28C-44A430497E19}"/>
              </a:ext>
            </a:extLst>
          </p:cNvPr>
          <p:cNvSpPr>
            <a:spLocks noGrp="1"/>
          </p:cNvSpPr>
          <p:nvPr>
            <p:ph type="title"/>
          </p:nvPr>
        </p:nvSpPr>
        <p:spPr>
          <a:xfrm>
            <a:off x="330224" y="358281"/>
            <a:ext cx="5081250" cy="631171"/>
          </a:xfrm>
        </p:spPr>
        <p:txBody>
          <a:bodyPr/>
          <a:lstStyle/>
          <a:p>
            <a:r>
              <a:rPr lang="en-US" sz="4000" b="1">
                <a:solidFill>
                  <a:srgbClr val="4D6848"/>
                </a:solidFill>
                <a:cs typeface="Segoe UI Light"/>
              </a:rPr>
              <a:t>Abstract</a:t>
            </a:r>
            <a:endParaRPr lang="en-US"/>
          </a:p>
        </p:txBody>
      </p:sp>
      <p:sp>
        <p:nvSpPr>
          <p:cNvPr id="4" name="Text Placeholder 3">
            <a:extLst>
              <a:ext uri="{FF2B5EF4-FFF2-40B4-BE49-F238E27FC236}">
                <a16:creationId xmlns:a16="http://schemas.microsoft.com/office/drawing/2014/main" id="{6AFF23A2-9E8F-7297-5E19-3A8F1B97FF03}"/>
              </a:ext>
            </a:extLst>
          </p:cNvPr>
          <p:cNvSpPr>
            <a:spLocks noGrp="1"/>
          </p:cNvSpPr>
          <p:nvPr>
            <p:ph type="body" sz="quarter" idx="16"/>
          </p:nvPr>
        </p:nvSpPr>
        <p:spPr>
          <a:xfrm>
            <a:off x="9837779" y="176274"/>
            <a:ext cx="2350008" cy="996696"/>
          </a:xfrm>
        </p:spPr>
        <p:txBody>
          <a:bodyPr/>
          <a:lstStyle/>
          <a:p>
            <a:endParaRPr lang="en-US"/>
          </a:p>
        </p:txBody>
      </p:sp>
      <p:pic>
        <p:nvPicPr>
          <p:cNvPr id="12" name="Picture Placeholder 11" descr="Hands holding a shield with a cross&#10;&#10;Description automatically generated">
            <a:extLst>
              <a:ext uri="{FF2B5EF4-FFF2-40B4-BE49-F238E27FC236}">
                <a16:creationId xmlns:a16="http://schemas.microsoft.com/office/drawing/2014/main" id="{F7D0A944-D779-4E1E-467E-19431A416D72}"/>
              </a:ext>
            </a:extLst>
          </p:cNvPr>
          <p:cNvPicPr>
            <a:picLocks noGrp="1" noChangeAspect="1"/>
          </p:cNvPicPr>
          <p:nvPr>
            <p:ph type="pic" sz="quarter" idx="17"/>
          </p:nvPr>
        </p:nvPicPr>
        <p:blipFill>
          <a:blip r:embed="rId2"/>
          <a:srcRect l="21420" r="21420"/>
          <a:stretch/>
        </p:blipFill>
        <p:spPr>
          <a:xfrm>
            <a:off x="7835463" y="1710556"/>
            <a:ext cx="4331505" cy="37889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Box 7">
            <a:extLst>
              <a:ext uri="{FF2B5EF4-FFF2-40B4-BE49-F238E27FC236}">
                <a16:creationId xmlns:a16="http://schemas.microsoft.com/office/drawing/2014/main" id="{46BE1E28-8249-1BFF-D63F-1CCBB6DC0D38}"/>
              </a:ext>
            </a:extLst>
          </p:cNvPr>
          <p:cNvSpPr txBox="1"/>
          <p:nvPr/>
        </p:nvSpPr>
        <p:spPr>
          <a:xfrm>
            <a:off x="333177" y="976691"/>
            <a:ext cx="753465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2A0947"/>
                </a:solidFill>
                <a:ea typeface="+mn-lt"/>
                <a:cs typeface="+mn-lt"/>
              </a:rPr>
              <a:t>This analysis explores the relationship between medical charges and various demographic and health-related factors, such as age, sex, BMI, and smoking habits. By analyzing trends and distributions, we aim to identify key predictors of medical charges, enabling more targeted healthcare cost estimation and improved policy planning. The study emphasizes significant insights from the relationships visualized through multiple data plots, focusing on demographic impact on charge variance.</a:t>
            </a:r>
            <a:endParaRPr lang="en-US">
              <a:ea typeface="+mn-lt"/>
              <a:cs typeface="+mn-lt"/>
            </a:endParaRPr>
          </a:p>
        </p:txBody>
      </p:sp>
      <p:sp>
        <p:nvSpPr>
          <p:cNvPr id="10" name="Title 1">
            <a:extLst>
              <a:ext uri="{FF2B5EF4-FFF2-40B4-BE49-F238E27FC236}">
                <a16:creationId xmlns:a16="http://schemas.microsoft.com/office/drawing/2014/main" id="{02CADA8D-0416-2EC6-C71B-08EF39FB5888}"/>
              </a:ext>
            </a:extLst>
          </p:cNvPr>
          <p:cNvSpPr txBox="1">
            <a:spLocks/>
          </p:cNvSpPr>
          <p:nvPr/>
        </p:nvSpPr>
        <p:spPr>
          <a:xfrm>
            <a:off x="309696" y="4520728"/>
            <a:ext cx="5081250" cy="631171"/>
          </a:xfrm>
          <a:prstGeom prst="rect">
            <a:avLst/>
          </a:prstGeom>
          <a:noFill/>
        </p:spPr>
        <p:txBody>
          <a:bodyPr lIns="91440" tIns="45720" rIns="91440" bIns="45720" anchor="t" anchorCtr="0"/>
          <a:lstStyle>
            <a:lvl1pPr algn="l" defTabSz="914400" rtl="0" eaLnBrk="1" latinLnBrk="0" hangingPunct="1">
              <a:lnSpc>
                <a:spcPct val="90000"/>
              </a:lnSpc>
              <a:spcBef>
                <a:spcPct val="0"/>
              </a:spcBef>
              <a:buNone/>
              <a:defRPr sz="3200" kern="1200" cap="all" spc="200" baseline="0">
                <a:solidFill>
                  <a:schemeClr val="accent1">
                    <a:lumMod val="75000"/>
                  </a:schemeClr>
                </a:solidFill>
                <a:latin typeface="+mj-lt"/>
                <a:ea typeface="+mj-ea"/>
                <a:cs typeface="+mj-cs"/>
              </a:defRPr>
            </a:lvl1pPr>
          </a:lstStyle>
          <a:p>
            <a:r>
              <a:rPr lang="en-US" sz="4000" b="1">
                <a:solidFill>
                  <a:srgbClr val="4D6848"/>
                </a:solidFill>
                <a:ea typeface="+mj-lt"/>
                <a:cs typeface="+mj-lt"/>
              </a:rPr>
              <a:t>Objective</a:t>
            </a:r>
            <a:endParaRPr lang="en-US"/>
          </a:p>
        </p:txBody>
      </p:sp>
      <p:sp>
        <p:nvSpPr>
          <p:cNvPr id="11" name="TextBox 10">
            <a:extLst>
              <a:ext uri="{FF2B5EF4-FFF2-40B4-BE49-F238E27FC236}">
                <a16:creationId xmlns:a16="http://schemas.microsoft.com/office/drawing/2014/main" id="{C91A0C5F-7022-5EBD-EE84-CC965E3FBF4E}"/>
              </a:ext>
            </a:extLst>
          </p:cNvPr>
          <p:cNvSpPr txBox="1"/>
          <p:nvPr/>
        </p:nvSpPr>
        <p:spPr>
          <a:xfrm>
            <a:off x="325271" y="5200253"/>
            <a:ext cx="821768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2A0947"/>
                </a:solidFill>
                <a:ea typeface="+mn-lt"/>
                <a:cs typeface="+mn-lt"/>
              </a:rPr>
              <a:t>To investigate the influence of demographic and lifestyle factors on medical charges, identifying primary contributors to cost variability. This analysis aims to assist in more accurate healthcare cost predictions and resource allocation.</a:t>
            </a:r>
            <a:endParaRPr lang="en-US" sz="2400">
              <a:ea typeface="+mn-lt"/>
              <a:cs typeface="+mn-lt"/>
            </a:endParaRPr>
          </a:p>
        </p:txBody>
      </p:sp>
      <p:sp>
        <p:nvSpPr>
          <p:cNvPr id="5" name="TextBox 4">
            <a:extLst>
              <a:ext uri="{FF2B5EF4-FFF2-40B4-BE49-F238E27FC236}">
                <a16:creationId xmlns:a16="http://schemas.microsoft.com/office/drawing/2014/main" id="{2DFB81F6-F92F-9BAA-1179-DFAC2B2161FB}"/>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2</a:t>
            </a:r>
            <a:endParaRPr lang="en-US" dirty="0"/>
          </a:p>
        </p:txBody>
      </p:sp>
    </p:spTree>
    <p:extLst>
      <p:ext uri="{BB962C8B-B14F-4D97-AF65-F5344CB8AC3E}">
        <p14:creationId xmlns:p14="http://schemas.microsoft.com/office/powerpoint/2010/main" val="2123482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6" name="Group 1825">
            <a:extLst>
              <a:ext uri="{FF2B5EF4-FFF2-40B4-BE49-F238E27FC236}">
                <a16:creationId xmlns:a16="http://schemas.microsoft.com/office/drawing/2014/main" id="{7B427A57-E136-9800-A3C2-CB72DAEBAB3D}"/>
              </a:ext>
            </a:extLst>
          </p:cNvPr>
          <p:cNvGrpSpPr/>
          <p:nvPr/>
        </p:nvGrpSpPr>
        <p:grpSpPr>
          <a:xfrm>
            <a:off x="2646949" y="1372938"/>
            <a:ext cx="7833892" cy="4366125"/>
            <a:chOff x="3048000" y="1600201"/>
            <a:chExt cx="7553156" cy="3938336"/>
          </a:xfrm>
        </p:grpSpPr>
        <p:graphicFrame>
          <p:nvGraphicFramePr>
            <p:cNvPr id="548" name="Diagram 547">
              <a:extLst>
                <a:ext uri="{FF2B5EF4-FFF2-40B4-BE49-F238E27FC236}">
                  <a16:creationId xmlns:a16="http://schemas.microsoft.com/office/drawing/2014/main" id="{764FEE5B-27DE-25F7-15C4-CDF5F9E422C8}"/>
                </a:ext>
              </a:extLst>
            </p:cNvPr>
            <p:cNvGraphicFramePr/>
            <p:nvPr>
              <p:extLst>
                <p:ext uri="{D42A27DB-BD31-4B8C-83A1-F6EECF244321}">
                  <p14:modId xmlns:p14="http://schemas.microsoft.com/office/powerpoint/2010/main" val="317359068"/>
                </p:ext>
              </p:extLst>
            </p:nvPr>
          </p:nvGraphicFramePr>
          <p:xfrm>
            <a:off x="3048000" y="1600201"/>
            <a:ext cx="7553156" cy="3938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13" name="Picture Placeholder 21" descr="Fir tree with solid fill">
              <a:extLst>
                <a:ext uri="{FF2B5EF4-FFF2-40B4-BE49-F238E27FC236}">
                  <a16:creationId xmlns:a16="http://schemas.microsoft.com/office/drawing/2014/main" id="{077CC787-C08E-DEBF-7B25-433923E1F2E1}"/>
                </a:ext>
              </a:extLst>
            </p:cNvPr>
            <p:cNvPicPr>
              <a:picLocks noChangeAspect="1"/>
            </p:cNvPicPr>
            <p:nvPr/>
          </p:nvPicPr>
          <p:blipFill>
            <a:blip r:embed="rId7">
              <a:extLst>
                <a:ext uri="{96DAC541-7B7A-43D3-8B79-37D633B846F1}">
                  <asvg:svgBlip xmlns:asvg="http://schemas.microsoft.com/office/drawing/2016/SVG/main" r:embed="rId8"/>
                </a:ext>
              </a:extLst>
            </a:blip>
            <a:srcRect t="4410" b="4410"/>
            <a:stretch/>
          </p:blipFill>
          <p:spPr>
            <a:xfrm>
              <a:off x="3162645" y="2909612"/>
              <a:ext cx="779861" cy="824565"/>
            </a:xfrm>
            <a:prstGeom prst="rect">
              <a:avLst/>
            </a:prstGeom>
          </p:spPr>
        </p:pic>
        <p:pic>
          <p:nvPicPr>
            <p:cNvPr id="1762" name="Picture Placeholder 22" descr="Forest scene with solid fill">
              <a:extLst>
                <a:ext uri="{FF2B5EF4-FFF2-40B4-BE49-F238E27FC236}">
                  <a16:creationId xmlns:a16="http://schemas.microsoft.com/office/drawing/2014/main" id="{0C8F46F3-88D9-9AF7-2BA4-A0FFBEB73291}"/>
                </a:ext>
              </a:extLst>
            </p:cNvPr>
            <p:cNvPicPr>
              <a:picLocks noChangeAspect="1"/>
            </p:cNvPicPr>
            <p:nvPr/>
          </p:nvPicPr>
          <p:blipFill>
            <a:blip r:embed="rId9">
              <a:extLst>
                <a:ext uri="{96DAC541-7B7A-43D3-8B79-37D633B846F1}">
                  <asvg:svgBlip xmlns:asvg="http://schemas.microsoft.com/office/drawing/2016/SVG/main" r:embed="rId10"/>
                </a:ext>
              </a:extLst>
            </a:blip>
            <a:srcRect l="11111" r="11111"/>
            <a:stretch/>
          </p:blipFill>
          <p:spPr>
            <a:xfrm>
              <a:off x="5690723" y="2882874"/>
              <a:ext cx="819966" cy="851303"/>
            </a:xfrm>
            <a:prstGeom prst="rect">
              <a:avLst/>
            </a:prstGeom>
          </p:spPr>
        </p:pic>
        <p:pic>
          <p:nvPicPr>
            <p:cNvPr id="1764" name="Picture Placeholder 23" descr="Briefcase with solid fill">
              <a:extLst>
                <a:ext uri="{FF2B5EF4-FFF2-40B4-BE49-F238E27FC236}">
                  <a16:creationId xmlns:a16="http://schemas.microsoft.com/office/drawing/2014/main" id="{6536F410-4376-F4FC-948A-A210DDE2777C}"/>
                </a:ext>
              </a:extLst>
            </p:cNvPr>
            <p:cNvPicPr>
              <a:picLocks noChangeAspect="1"/>
            </p:cNvPicPr>
            <p:nvPr/>
          </p:nvPicPr>
          <p:blipFill>
            <a:blip r:embed="rId11">
              <a:extLst>
                <a:ext uri="{96DAC541-7B7A-43D3-8B79-37D633B846F1}">
                  <asvg:svgBlip xmlns:asvg="http://schemas.microsoft.com/office/drawing/2016/SVG/main" r:embed="rId12"/>
                </a:ext>
              </a:extLst>
            </a:blip>
            <a:srcRect l="13595" r="13595"/>
            <a:stretch/>
          </p:blipFill>
          <p:spPr>
            <a:xfrm>
              <a:off x="8325743" y="2936346"/>
              <a:ext cx="793231" cy="851306"/>
            </a:xfrm>
            <a:prstGeom prst="rect">
              <a:avLst/>
            </a:prstGeom>
          </p:spPr>
        </p:pic>
      </p:grpSp>
      <p:grpSp>
        <p:nvGrpSpPr>
          <p:cNvPr id="3044" name="Group 3043">
            <a:extLst>
              <a:ext uri="{FF2B5EF4-FFF2-40B4-BE49-F238E27FC236}">
                <a16:creationId xmlns:a16="http://schemas.microsoft.com/office/drawing/2014/main" id="{628C9147-1B4F-BD34-B704-87BB2FD581DC}"/>
              </a:ext>
            </a:extLst>
          </p:cNvPr>
          <p:cNvGrpSpPr/>
          <p:nvPr/>
        </p:nvGrpSpPr>
        <p:grpSpPr>
          <a:xfrm>
            <a:off x="307471" y="423778"/>
            <a:ext cx="5400841" cy="2467811"/>
            <a:chOff x="307471" y="664409"/>
            <a:chExt cx="4866105" cy="2227180"/>
          </a:xfrm>
        </p:grpSpPr>
        <p:graphicFrame>
          <p:nvGraphicFramePr>
            <p:cNvPr id="679" name="Diagram 678">
              <a:extLst>
                <a:ext uri="{FF2B5EF4-FFF2-40B4-BE49-F238E27FC236}">
                  <a16:creationId xmlns:a16="http://schemas.microsoft.com/office/drawing/2014/main" id="{20EC6F4A-B2D0-CB9D-C71C-FC20D2575B08}"/>
                </a:ext>
              </a:extLst>
            </p:cNvPr>
            <p:cNvGraphicFramePr/>
            <p:nvPr>
              <p:extLst>
                <p:ext uri="{D42A27DB-BD31-4B8C-83A1-F6EECF244321}">
                  <p14:modId xmlns:p14="http://schemas.microsoft.com/office/powerpoint/2010/main" val="134177580"/>
                </p:ext>
              </p:extLst>
            </p:nvPr>
          </p:nvGraphicFramePr>
          <p:xfrm>
            <a:off x="307471" y="664409"/>
            <a:ext cx="4866105" cy="222718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3024" name="Picture Placeholder 17" descr="Document with solid fill">
              <a:extLst>
                <a:ext uri="{FF2B5EF4-FFF2-40B4-BE49-F238E27FC236}">
                  <a16:creationId xmlns:a16="http://schemas.microsoft.com/office/drawing/2014/main" id="{EA8C8058-4289-CA93-8798-359C3BF3E728}"/>
                </a:ext>
              </a:extLst>
            </p:cNvPr>
            <p:cNvPicPr>
              <a:picLocks noChangeAspect="1"/>
            </p:cNvPicPr>
            <p:nvPr/>
          </p:nvPicPr>
          <p:blipFill>
            <a:blip r:embed="rId18">
              <a:extLst>
                <a:ext uri="{96DAC541-7B7A-43D3-8B79-37D633B846F1}">
                  <asvg:svgBlip xmlns:asvg="http://schemas.microsoft.com/office/drawing/2016/SVG/main" r:embed="rId19"/>
                </a:ext>
              </a:extLst>
            </a:blip>
            <a:srcRect l="21497" r="21497"/>
            <a:stretch/>
          </p:blipFill>
          <p:spPr>
            <a:xfrm>
              <a:off x="494303" y="1158553"/>
              <a:ext cx="686282" cy="784460"/>
            </a:xfrm>
            <a:prstGeom prst="rect">
              <a:avLst/>
            </a:prstGeom>
          </p:spPr>
        </p:pic>
        <p:pic>
          <p:nvPicPr>
            <p:cNvPr id="3026" name="Picture Placeholder 19" descr="Suburban scene with solid fill">
              <a:extLst>
                <a:ext uri="{FF2B5EF4-FFF2-40B4-BE49-F238E27FC236}">
                  <a16:creationId xmlns:a16="http://schemas.microsoft.com/office/drawing/2014/main" id="{F62674D7-8F62-99A3-0834-01CC8C934366}"/>
                </a:ext>
              </a:extLst>
            </p:cNvPr>
            <p:cNvPicPr>
              <a:picLocks noChangeAspect="1"/>
            </p:cNvPicPr>
            <p:nvPr/>
          </p:nvPicPr>
          <p:blipFill>
            <a:blip r:embed="rId20">
              <a:extLst>
                <a:ext uri="{96DAC541-7B7A-43D3-8B79-37D633B846F1}">
                  <asvg:svgBlip xmlns:asvg="http://schemas.microsoft.com/office/drawing/2016/SVG/main" r:embed="rId21"/>
                </a:ext>
              </a:extLst>
            </a:blip>
            <a:srcRect l="11111" r="11111"/>
            <a:stretch/>
          </p:blipFill>
          <p:spPr>
            <a:xfrm>
              <a:off x="2913887" y="1091504"/>
              <a:ext cx="833335" cy="931513"/>
            </a:xfrm>
            <a:prstGeom prst="rect">
              <a:avLst/>
            </a:prstGeom>
          </p:spPr>
        </p:pic>
      </p:grpSp>
      <p:grpSp>
        <p:nvGrpSpPr>
          <p:cNvPr id="3088" name="Group 3087">
            <a:extLst>
              <a:ext uri="{FF2B5EF4-FFF2-40B4-BE49-F238E27FC236}">
                <a16:creationId xmlns:a16="http://schemas.microsoft.com/office/drawing/2014/main" id="{13B2FC90-E66F-BC71-EEA6-2519A5C7ABBA}"/>
              </a:ext>
            </a:extLst>
          </p:cNvPr>
          <p:cNvGrpSpPr/>
          <p:nvPr/>
        </p:nvGrpSpPr>
        <p:grpSpPr>
          <a:xfrm>
            <a:off x="6361496" y="3712409"/>
            <a:ext cx="5616609" cy="3711075"/>
            <a:chOff x="6949707" y="4113461"/>
            <a:chExt cx="5215557" cy="3350128"/>
          </a:xfrm>
        </p:grpSpPr>
        <p:graphicFrame>
          <p:nvGraphicFramePr>
            <p:cNvPr id="649" name="Diagram 648">
              <a:extLst>
                <a:ext uri="{FF2B5EF4-FFF2-40B4-BE49-F238E27FC236}">
                  <a16:creationId xmlns:a16="http://schemas.microsoft.com/office/drawing/2014/main" id="{9AA3AFA9-7D0B-05DD-D8E4-91F87EFB1F07}"/>
                </a:ext>
              </a:extLst>
            </p:cNvPr>
            <p:cNvGraphicFramePr/>
            <p:nvPr>
              <p:extLst>
                <p:ext uri="{D42A27DB-BD31-4B8C-83A1-F6EECF244321}">
                  <p14:modId xmlns:p14="http://schemas.microsoft.com/office/powerpoint/2010/main" val="1986017130"/>
                </p:ext>
              </p:extLst>
            </p:nvPr>
          </p:nvGraphicFramePr>
          <p:xfrm>
            <a:off x="6951579" y="4113461"/>
            <a:ext cx="5213685" cy="335012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pic>
          <p:nvPicPr>
            <p:cNvPr id="3068" name="Picture Placeholder 18" descr="Statistics with solid fill">
              <a:extLst>
                <a:ext uri="{FF2B5EF4-FFF2-40B4-BE49-F238E27FC236}">
                  <a16:creationId xmlns:a16="http://schemas.microsoft.com/office/drawing/2014/main" id="{A1B2560B-D161-EC36-06B7-D5CCBB784896}"/>
                </a:ext>
              </a:extLst>
            </p:cNvPr>
            <p:cNvPicPr>
              <a:picLocks noChangeAspect="1"/>
            </p:cNvPicPr>
            <p:nvPr/>
          </p:nvPicPr>
          <p:blipFill>
            <a:blip r:embed="rId27">
              <a:extLst>
                <a:ext uri="{96DAC541-7B7A-43D3-8B79-37D633B846F1}">
                  <asvg:svgBlip xmlns:asvg="http://schemas.microsoft.com/office/drawing/2016/SVG/main" r:embed="rId28"/>
                </a:ext>
              </a:extLst>
            </a:blip>
            <a:srcRect t="3010" b="3010"/>
            <a:stretch/>
          </p:blipFill>
          <p:spPr>
            <a:xfrm>
              <a:off x="6949707" y="5075294"/>
              <a:ext cx="1060597" cy="998354"/>
            </a:xfrm>
            <a:prstGeom prst="rect">
              <a:avLst/>
            </a:prstGeom>
          </p:spPr>
        </p:pic>
        <p:pic>
          <p:nvPicPr>
            <p:cNvPr id="3070" name="Picture Placeholder 19" descr="Database with solid fill">
              <a:extLst>
                <a:ext uri="{FF2B5EF4-FFF2-40B4-BE49-F238E27FC236}">
                  <a16:creationId xmlns:a16="http://schemas.microsoft.com/office/drawing/2014/main" id="{A521A947-2636-DB59-82B5-5590338CAD28}"/>
                </a:ext>
              </a:extLst>
            </p:cNvPr>
            <p:cNvPicPr>
              <a:picLocks noChangeAspect="1"/>
            </p:cNvPicPr>
            <p:nvPr/>
          </p:nvPicPr>
          <p:blipFill>
            <a:blip r:embed="rId29">
              <a:extLst>
                <a:ext uri="{96DAC541-7B7A-43D3-8B79-37D633B846F1}">
                  <asvg:svgBlip xmlns:asvg="http://schemas.microsoft.com/office/drawing/2016/SVG/main" r:embed="rId30"/>
                </a:ext>
              </a:extLst>
            </a:blip>
            <a:srcRect l="4771" r="4771"/>
            <a:stretch/>
          </p:blipFill>
          <p:spPr>
            <a:xfrm>
              <a:off x="9651572" y="5061924"/>
              <a:ext cx="1127440" cy="998357"/>
            </a:xfrm>
            <a:prstGeom prst="rect">
              <a:avLst/>
            </a:prstGeom>
          </p:spPr>
        </p:pic>
      </p:grpSp>
      <p:sp>
        <p:nvSpPr>
          <p:cNvPr id="3141" name="Title 1">
            <a:extLst>
              <a:ext uri="{FF2B5EF4-FFF2-40B4-BE49-F238E27FC236}">
                <a16:creationId xmlns:a16="http://schemas.microsoft.com/office/drawing/2014/main" id="{F22737E2-64AC-A503-B2BC-CBB31F724A6A}"/>
              </a:ext>
            </a:extLst>
          </p:cNvPr>
          <p:cNvSpPr>
            <a:spLocks noGrp="1"/>
          </p:cNvSpPr>
          <p:nvPr>
            <p:ph type="title"/>
          </p:nvPr>
        </p:nvSpPr>
        <p:spPr>
          <a:xfrm>
            <a:off x="1451330" y="88499"/>
            <a:ext cx="8847648" cy="691843"/>
          </a:xfrm>
        </p:spPr>
        <p:txBody>
          <a:bodyPr lIns="91440" tIns="45720" rIns="91440" bIns="45720" anchor="t"/>
          <a:lstStyle/>
          <a:p>
            <a:r>
              <a:rPr lang="en-US" sz="4000" b="1">
                <a:cs typeface="Segoe UI Light"/>
              </a:rPr>
              <a:t>Machine Learning algorithms</a:t>
            </a:r>
            <a:endParaRPr lang="en-US" sz="4000">
              <a:cs typeface="Segoe UI Light"/>
            </a:endParaRPr>
          </a:p>
        </p:txBody>
      </p:sp>
      <p:sp>
        <p:nvSpPr>
          <p:cNvPr id="20" name="TextBox 19">
            <a:extLst>
              <a:ext uri="{FF2B5EF4-FFF2-40B4-BE49-F238E27FC236}">
                <a16:creationId xmlns:a16="http://schemas.microsoft.com/office/drawing/2014/main" id="{D9228365-47C9-3417-7B67-3C746B5C1694}"/>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20</a:t>
            </a:r>
            <a:endParaRPr lang="en-US" dirty="0"/>
          </a:p>
        </p:txBody>
      </p:sp>
    </p:spTree>
    <p:extLst>
      <p:ext uri="{BB962C8B-B14F-4D97-AF65-F5344CB8AC3E}">
        <p14:creationId xmlns:p14="http://schemas.microsoft.com/office/powerpoint/2010/main" val="2411052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BDB80DBD-6A31-D3A4-7953-25E5DFA97C15}"/>
              </a:ext>
            </a:extLst>
          </p:cNvPr>
          <p:cNvGraphicFramePr>
            <a:graphicFrameLocks noGrp="1"/>
          </p:cNvGraphicFramePr>
          <p:nvPr>
            <p:ph sz="quarter" idx="17"/>
            <p:extLst>
              <p:ext uri="{D42A27DB-BD31-4B8C-83A1-F6EECF244321}">
                <p14:modId xmlns:p14="http://schemas.microsoft.com/office/powerpoint/2010/main" val="1630992367"/>
              </p:ext>
            </p:extLst>
          </p:nvPr>
        </p:nvGraphicFramePr>
        <p:xfrm>
          <a:off x="913782" y="1028409"/>
          <a:ext cx="9023391" cy="5291303"/>
        </p:xfrm>
        <a:graphic>
          <a:graphicData uri="http://schemas.openxmlformats.org/drawingml/2006/table">
            <a:tbl>
              <a:tblPr firstRow="1" bandRow="1">
                <a:tableStyleId>{5C22544A-7EE6-4342-B048-85BDC9FD1C3A}</a:tableStyleId>
              </a:tblPr>
              <a:tblGrid>
                <a:gridCol w="3007797">
                  <a:extLst>
                    <a:ext uri="{9D8B030D-6E8A-4147-A177-3AD203B41FA5}">
                      <a16:colId xmlns:a16="http://schemas.microsoft.com/office/drawing/2014/main" val="1166787974"/>
                    </a:ext>
                  </a:extLst>
                </a:gridCol>
                <a:gridCol w="3007797">
                  <a:extLst>
                    <a:ext uri="{9D8B030D-6E8A-4147-A177-3AD203B41FA5}">
                      <a16:colId xmlns:a16="http://schemas.microsoft.com/office/drawing/2014/main" val="3835806603"/>
                    </a:ext>
                  </a:extLst>
                </a:gridCol>
                <a:gridCol w="3007797">
                  <a:extLst>
                    <a:ext uri="{9D8B030D-6E8A-4147-A177-3AD203B41FA5}">
                      <a16:colId xmlns:a16="http://schemas.microsoft.com/office/drawing/2014/main" val="3432197488"/>
                    </a:ext>
                  </a:extLst>
                </a:gridCol>
              </a:tblGrid>
              <a:tr h="584105">
                <a:tc>
                  <a:txBody>
                    <a:bodyPr/>
                    <a:lstStyle/>
                    <a:p>
                      <a:pPr algn="ctr"/>
                      <a:r>
                        <a:rPr lang="en-US"/>
                        <a:t>Algorithms</a:t>
                      </a:r>
                    </a:p>
                  </a:txBody>
                  <a:tcPr/>
                </a:tc>
                <a:tc>
                  <a:txBody>
                    <a:bodyPr/>
                    <a:lstStyle/>
                    <a:p>
                      <a:pPr algn="ctr"/>
                      <a:r>
                        <a:rPr lang="en-US"/>
                        <a:t>Model 1</a:t>
                      </a:r>
                    </a:p>
                  </a:txBody>
                  <a:tcPr/>
                </a:tc>
                <a:tc>
                  <a:txBody>
                    <a:bodyPr/>
                    <a:lstStyle/>
                    <a:p>
                      <a:pPr algn="ctr"/>
                      <a:r>
                        <a:rPr lang="en-US"/>
                        <a:t>Model 2</a:t>
                      </a:r>
                    </a:p>
                  </a:txBody>
                  <a:tcPr/>
                </a:tc>
                <a:extLst>
                  <a:ext uri="{0D108BD9-81ED-4DB2-BD59-A6C34878D82A}">
                    <a16:rowId xmlns:a16="http://schemas.microsoft.com/office/drawing/2014/main" val="1669981961"/>
                  </a:ext>
                </a:extLst>
              </a:tr>
              <a:tr h="601285">
                <a:tc>
                  <a:txBody>
                    <a:bodyPr/>
                    <a:lstStyle/>
                    <a:p>
                      <a:pPr algn="ctr"/>
                      <a:r>
                        <a:rPr lang="en-US"/>
                        <a:t>Logistic Regression</a:t>
                      </a:r>
                    </a:p>
                  </a:txBody>
                  <a:tcPr/>
                </a:tc>
                <a:tc>
                  <a:txBody>
                    <a:bodyPr/>
                    <a:lstStyle/>
                    <a:p>
                      <a:pPr algn="ctr"/>
                      <a:r>
                        <a:rPr lang="en-US"/>
                        <a:t>0.914</a:t>
                      </a:r>
                    </a:p>
                  </a:txBody>
                  <a:tcPr/>
                </a:tc>
                <a:tc>
                  <a:txBody>
                    <a:bodyPr/>
                    <a:lstStyle/>
                    <a:p>
                      <a:pPr algn="ctr"/>
                      <a:r>
                        <a:rPr lang="en-US"/>
                        <a:t>0.675</a:t>
                      </a:r>
                    </a:p>
                  </a:txBody>
                  <a:tcPr/>
                </a:tc>
                <a:extLst>
                  <a:ext uri="{0D108BD9-81ED-4DB2-BD59-A6C34878D82A}">
                    <a16:rowId xmlns:a16="http://schemas.microsoft.com/office/drawing/2014/main" val="2366612248"/>
                  </a:ext>
                </a:extLst>
              </a:tr>
              <a:tr h="584104">
                <a:tc>
                  <a:txBody>
                    <a:bodyPr/>
                    <a:lstStyle/>
                    <a:p>
                      <a:pPr algn="ctr"/>
                      <a:r>
                        <a:rPr lang="en-US"/>
                        <a:t>KNN</a:t>
                      </a:r>
                    </a:p>
                  </a:txBody>
                  <a:tcPr/>
                </a:tc>
                <a:tc>
                  <a:txBody>
                    <a:bodyPr/>
                    <a:lstStyle/>
                    <a:p>
                      <a:pPr algn="ctr"/>
                      <a:r>
                        <a:rPr lang="en-US"/>
                        <a:t>0.865</a:t>
                      </a:r>
                    </a:p>
                  </a:txBody>
                  <a:tcPr/>
                </a:tc>
                <a:tc>
                  <a:txBody>
                    <a:bodyPr/>
                    <a:lstStyle/>
                    <a:p>
                      <a:pPr algn="ctr"/>
                      <a:r>
                        <a:rPr lang="en-US"/>
                        <a:t>0.634</a:t>
                      </a:r>
                    </a:p>
                  </a:txBody>
                  <a:tcPr/>
                </a:tc>
                <a:extLst>
                  <a:ext uri="{0D108BD9-81ED-4DB2-BD59-A6C34878D82A}">
                    <a16:rowId xmlns:a16="http://schemas.microsoft.com/office/drawing/2014/main" val="420813090"/>
                  </a:ext>
                </a:extLst>
              </a:tr>
              <a:tr h="584105">
                <a:tc>
                  <a:txBody>
                    <a:bodyPr/>
                    <a:lstStyle/>
                    <a:p>
                      <a:pPr algn="ctr"/>
                      <a:r>
                        <a:rPr lang="en-US"/>
                        <a:t>Decision Tree</a:t>
                      </a:r>
                    </a:p>
                  </a:txBody>
                  <a:tcPr/>
                </a:tc>
                <a:tc>
                  <a:txBody>
                    <a:bodyPr/>
                    <a:lstStyle/>
                    <a:p>
                      <a:pPr algn="ctr"/>
                      <a:r>
                        <a:rPr lang="en-US"/>
                        <a:t>0.929</a:t>
                      </a:r>
                    </a:p>
                  </a:txBody>
                  <a:tcPr/>
                </a:tc>
                <a:tc>
                  <a:txBody>
                    <a:bodyPr/>
                    <a:lstStyle/>
                    <a:p>
                      <a:pPr algn="ctr"/>
                      <a:r>
                        <a:rPr lang="en-US"/>
                        <a:t>0.682</a:t>
                      </a:r>
                    </a:p>
                  </a:txBody>
                  <a:tcPr/>
                </a:tc>
                <a:extLst>
                  <a:ext uri="{0D108BD9-81ED-4DB2-BD59-A6C34878D82A}">
                    <a16:rowId xmlns:a16="http://schemas.microsoft.com/office/drawing/2014/main" val="2262321610"/>
                  </a:ext>
                </a:extLst>
              </a:tr>
              <a:tr h="601285">
                <a:tc>
                  <a:txBody>
                    <a:bodyPr/>
                    <a:lstStyle/>
                    <a:p>
                      <a:pPr algn="ctr"/>
                      <a:r>
                        <a:rPr lang="en-US"/>
                        <a:t>Random Forest</a:t>
                      </a:r>
                    </a:p>
                  </a:txBody>
                  <a:tcPr/>
                </a:tc>
                <a:tc>
                  <a:txBody>
                    <a:bodyPr/>
                    <a:lstStyle/>
                    <a:p>
                      <a:pPr algn="ctr"/>
                      <a:r>
                        <a:rPr lang="en-US"/>
                        <a:t>0.918</a:t>
                      </a:r>
                    </a:p>
                  </a:txBody>
                  <a:tcPr/>
                </a:tc>
                <a:tc>
                  <a:txBody>
                    <a:bodyPr/>
                    <a:lstStyle/>
                    <a:p>
                      <a:pPr algn="ctr"/>
                      <a:r>
                        <a:rPr lang="en-US"/>
                        <a:t>0.675</a:t>
                      </a:r>
                    </a:p>
                  </a:txBody>
                  <a:tcPr/>
                </a:tc>
                <a:extLst>
                  <a:ext uri="{0D108BD9-81ED-4DB2-BD59-A6C34878D82A}">
                    <a16:rowId xmlns:a16="http://schemas.microsoft.com/office/drawing/2014/main" val="4129164007"/>
                  </a:ext>
                </a:extLst>
              </a:tr>
              <a:tr h="584105">
                <a:tc>
                  <a:txBody>
                    <a:bodyPr/>
                    <a:lstStyle/>
                    <a:p>
                      <a:pPr algn="ctr"/>
                      <a:r>
                        <a:rPr lang="en-US"/>
                        <a:t>XG Boost</a:t>
                      </a:r>
                      <a:endParaRPr lang="en-US" err="1"/>
                    </a:p>
                  </a:txBody>
                  <a:tcPr/>
                </a:tc>
                <a:tc>
                  <a:txBody>
                    <a:bodyPr/>
                    <a:lstStyle/>
                    <a:p>
                      <a:pPr algn="ctr"/>
                      <a:r>
                        <a:rPr lang="en-US"/>
                        <a:t>0.936</a:t>
                      </a:r>
                    </a:p>
                  </a:txBody>
                  <a:tcPr>
                    <a:solidFill>
                      <a:schemeClr val="accent6">
                        <a:lumMod val="50000"/>
                      </a:schemeClr>
                    </a:solidFill>
                  </a:tcPr>
                </a:tc>
                <a:tc>
                  <a:txBody>
                    <a:bodyPr/>
                    <a:lstStyle/>
                    <a:p>
                      <a:pPr algn="ctr"/>
                      <a:r>
                        <a:rPr lang="en-US"/>
                        <a:t>0.686</a:t>
                      </a:r>
                    </a:p>
                  </a:txBody>
                  <a:tcPr>
                    <a:solidFill>
                      <a:srgbClr val="C9D0C8"/>
                    </a:solidFill>
                  </a:tcPr>
                </a:tc>
                <a:extLst>
                  <a:ext uri="{0D108BD9-81ED-4DB2-BD59-A6C34878D82A}">
                    <a16:rowId xmlns:a16="http://schemas.microsoft.com/office/drawing/2014/main" val="1643390840"/>
                  </a:ext>
                </a:extLst>
              </a:tr>
              <a:tr h="584105">
                <a:tc>
                  <a:txBody>
                    <a:bodyPr/>
                    <a:lstStyle/>
                    <a:p>
                      <a:pPr lvl="0" algn="ctr">
                        <a:buNone/>
                      </a:pPr>
                      <a:r>
                        <a:rPr lang="en-US"/>
                        <a:t>Ada Boost</a:t>
                      </a:r>
                    </a:p>
                  </a:txBody>
                  <a:tcPr/>
                </a:tc>
                <a:tc>
                  <a:txBody>
                    <a:bodyPr/>
                    <a:lstStyle/>
                    <a:p>
                      <a:pPr lvl="0" algn="ctr">
                        <a:buNone/>
                      </a:pPr>
                      <a:r>
                        <a:rPr lang="en-US"/>
                        <a:t>0.891</a:t>
                      </a:r>
                    </a:p>
                  </a:txBody>
                  <a:tcPr/>
                </a:tc>
                <a:tc>
                  <a:txBody>
                    <a:bodyPr/>
                    <a:lstStyle/>
                    <a:p>
                      <a:pPr lvl="0" algn="ctr">
                        <a:buNone/>
                      </a:pPr>
                      <a:r>
                        <a:rPr lang="en-US"/>
                        <a:t>0.682</a:t>
                      </a:r>
                    </a:p>
                  </a:txBody>
                  <a:tcPr/>
                </a:tc>
                <a:extLst>
                  <a:ext uri="{0D108BD9-81ED-4DB2-BD59-A6C34878D82A}">
                    <a16:rowId xmlns:a16="http://schemas.microsoft.com/office/drawing/2014/main" val="3050104030"/>
                  </a:ext>
                </a:extLst>
              </a:tr>
              <a:tr h="584105">
                <a:tc>
                  <a:txBody>
                    <a:bodyPr/>
                    <a:lstStyle/>
                    <a:p>
                      <a:pPr algn="ctr"/>
                      <a:r>
                        <a:rPr lang="en-US"/>
                        <a:t>SVM</a:t>
                      </a:r>
                    </a:p>
                  </a:txBody>
                  <a:tcPr/>
                </a:tc>
                <a:tc>
                  <a:txBody>
                    <a:bodyPr/>
                    <a:lstStyle/>
                    <a:p>
                      <a:pPr algn="ctr"/>
                      <a:r>
                        <a:rPr lang="en-US"/>
                        <a:t>0.921</a:t>
                      </a:r>
                    </a:p>
                  </a:txBody>
                  <a:tcPr/>
                </a:tc>
                <a:tc>
                  <a:txBody>
                    <a:bodyPr/>
                    <a:lstStyle/>
                    <a:p>
                      <a:pPr algn="ctr"/>
                      <a:r>
                        <a:rPr lang="en-US"/>
                        <a:t>0.682</a:t>
                      </a:r>
                    </a:p>
                  </a:txBody>
                  <a:tcPr/>
                </a:tc>
                <a:extLst>
                  <a:ext uri="{0D108BD9-81ED-4DB2-BD59-A6C34878D82A}">
                    <a16:rowId xmlns:a16="http://schemas.microsoft.com/office/drawing/2014/main" val="3404480245"/>
                  </a:ext>
                </a:extLst>
              </a:tr>
              <a:tr h="584104">
                <a:tc>
                  <a:txBody>
                    <a:bodyPr/>
                    <a:lstStyle/>
                    <a:p>
                      <a:pPr lvl="0" algn="ctr">
                        <a:buNone/>
                      </a:pPr>
                      <a:r>
                        <a:rPr lang="en-US"/>
                        <a:t>ANN</a:t>
                      </a:r>
                    </a:p>
                  </a:txBody>
                  <a:tcPr/>
                </a:tc>
                <a:tc>
                  <a:txBody>
                    <a:bodyPr/>
                    <a:lstStyle/>
                    <a:p>
                      <a:pPr lvl="0" algn="ctr">
                        <a:buNone/>
                      </a:pPr>
                      <a:r>
                        <a:rPr lang="en-US"/>
                        <a:t>0.932</a:t>
                      </a:r>
                    </a:p>
                  </a:txBody>
                  <a:tcPr/>
                </a:tc>
                <a:tc>
                  <a:txBody>
                    <a:bodyPr/>
                    <a:lstStyle/>
                    <a:p>
                      <a:pPr lvl="0" algn="ctr">
                        <a:buNone/>
                      </a:pPr>
                      <a:r>
                        <a:rPr lang="en-US"/>
                        <a:t>0.716</a:t>
                      </a:r>
                    </a:p>
                  </a:txBody>
                  <a:tcPr>
                    <a:solidFill>
                      <a:srgbClr val="ED7D31"/>
                    </a:solidFill>
                  </a:tcPr>
                </a:tc>
                <a:extLst>
                  <a:ext uri="{0D108BD9-81ED-4DB2-BD59-A6C34878D82A}">
                    <a16:rowId xmlns:a16="http://schemas.microsoft.com/office/drawing/2014/main" val="2283428382"/>
                  </a:ext>
                </a:extLst>
              </a:tr>
            </a:tbl>
          </a:graphicData>
        </a:graphic>
      </p:graphicFrame>
      <p:sp>
        <p:nvSpPr>
          <p:cNvPr id="10" name="Title 1">
            <a:extLst>
              <a:ext uri="{FF2B5EF4-FFF2-40B4-BE49-F238E27FC236}">
                <a16:creationId xmlns:a16="http://schemas.microsoft.com/office/drawing/2014/main" id="{843D7247-91D4-42D7-DB77-0267914291E1}"/>
              </a:ext>
            </a:extLst>
          </p:cNvPr>
          <p:cNvSpPr>
            <a:spLocks noGrp="1"/>
          </p:cNvSpPr>
          <p:nvPr>
            <p:ph type="title"/>
          </p:nvPr>
        </p:nvSpPr>
        <p:spPr>
          <a:xfrm>
            <a:off x="341750" y="369236"/>
            <a:ext cx="7176595" cy="785422"/>
          </a:xfrm>
        </p:spPr>
        <p:txBody>
          <a:bodyPr lIns="91440" tIns="45720" rIns="91440" bIns="45720" anchor="t"/>
          <a:lstStyle/>
          <a:p>
            <a:r>
              <a:rPr lang="en-US" sz="3600" b="1">
                <a:latin typeface="Segoe UI Light"/>
                <a:cs typeface="Segoe UI Light"/>
              </a:rPr>
              <a:t>80:20</a:t>
            </a:r>
            <a:r>
              <a:rPr lang="en-US" sz="3600" b="1">
                <a:cs typeface="Segoe UI Light"/>
              </a:rPr>
              <a:t> Train-test split ratio</a:t>
            </a:r>
            <a:endParaRPr lang="en-US" sz="3600">
              <a:cs typeface="Segoe UI Light"/>
            </a:endParaRPr>
          </a:p>
        </p:txBody>
      </p:sp>
      <p:sp>
        <p:nvSpPr>
          <p:cNvPr id="2" name="TextBox 2">
            <a:extLst>
              <a:ext uri="{FF2B5EF4-FFF2-40B4-BE49-F238E27FC236}">
                <a16:creationId xmlns:a16="http://schemas.microsoft.com/office/drawing/2014/main" id="{90F7BDD1-5E88-47DB-4C5A-9829937D8AE7}"/>
              </a:ext>
            </a:extLst>
          </p:cNvPr>
          <p:cNvSpPr txBox="1"/>
          <p:nvPr/>
        </p:nvSpPr>
        <p:spPr>
          <a:xfrm>
            <a:off x="915017" y="6387939"/>
            <a:ext cx="5938252"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i="1">
                <a:solidFill>
                  <a:schemeClr val="accent1"/>
                </a:solidFill>
                <a:latin typeface="Twentieth Century"/>
              </a:rPr>
              <a:t>Model 1: </a:t>
            </a:r>
            <a:r>
              <a:rPr lang="en-US" sz="1200" i="1">
                <a:solidFill>
                  <a:schemeClr val="accent1"/>
                </a:solidFill>
                <a:latin typeface="Twentieth Century"/>
              </a:rPr>
              <a:t>With all features |  </a:t>
            </a:r>
            <a:r>
              <a:rPr lang="en-US" sz="1200" b="1" i="1">
                <a:solidFill>
                  <a:schemeClr val="accent1"/>
                </a:solidFill>
                <a:latin typeface="Twentieth Century"/>
              </a:rPr>
              <a:t>Model 2: </a:t>
            </a:r>
            <a:r>
              <a:rPr lang="en-US" sz="1200" i="1">
                <a:solidFill>
                  <a:schemeClr val="accent1"/>
                </a:solidFill>
                <a:latin typeface="Twentieth Century"/>
              </a:rPr>
              <a:t>After removing multi-collinear variables </a:t>
            </a:r>
            <a:endParaRPr lang="en-US">
              <a:solidFill>
                <a:schemeClr val="accent1"/>
              </a:solidFill>
              <a:cs typeface="Segoe UI Light"/>
            </a:endParaRPr>
          </a:p>
        </p:txBody>
      </p:sp>
      <p:sp>
        <p:nvSpPr>
          <p:cNvPr id="4" name="TextBox 3">
            <a:extLst>
              <a:ext uri="{FF2B5EF4-FFF2-40B4-BE49-F238E27FC236}">
                <a16:creationId xmlns:a16="http://schemas.microsoft.com/office/drawing/2014/main" id="{C17DF98A-6718-D556-F489-9A6DD857F0B7}"/>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21</a:t>
            </a:r>
            <a:endParaRPr lang="en-US" dirty="0"/>
          </a:p>
        </p:txBody>
      </p:sp>
    </p:spTree>
    <p:extLst>
      <p:ext uri="{BB962C8B-B14F-4D97-AF65-F5344CB8AC3E}">
        <p14:creationId xmlns:p14="http://schemas.microsoft.com/office/powerpoint/2010/main" val="3154617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BDB80DBD-6A31-D3A4-7953-25E5DFA97C15}"/>
              </a:ext>
            </a:extLst>
          </p:cNvPr>
          <p:cNvGraphicFramePr>
            <a:graphicFrameLocks noGrp="1"/>
          </p:cNvGraphicFramePr>
          <p:nvPr>
            <p:ph sz="quarter" idx="17"/>
            <p:extLst>
              <p:ext uri="{D42A27DB-BD31-4B8C-83A1-F6EECF244321}">
                <p14:modId xmlns:p14="http://schemas.microsoft.com/office/powerpoint/2010/main" val="3544098796"/>
              </p:ext>
            </p:extLst>
          </p:nvPr>
        </p:nvGraphicFramePr>
        <p:xfrm>
          <a:off x="913782" y="1028409"/>
          <a:ext cx="9023391" cy="5291303"/>
        </p:xfrm>
        <a:graphic>
          <a:graphicData uri="http://schemas.openxmlformats.org/drawingml/2006/table">
            <a:tbl>
              <a:tblPr firstRow="1" bandRow="1">
                <a:tableStyleId>{5C22544A-7EE6-4342-B048-85BDC9FD1C3A}</a:tableStyleId>
              </a:tblPr>
              <a:tblGrid>
                <a:gridCol w="3007797">
                  <a:extLst>
                    <a:ext uri="{9D8B030D-6E8A-4147-A177-3AD203B41FA5}">
                      <a16:colId xmlns:a16="http://schemas.microsoft.com/office/drawing/2014/main" val="1166787974"/>
                    </a:ext>
                  </a:extLst>
                </a:gridCol>
                <a:gridCol w="3007797">
                  <a:extLst>
                    <a:ext uri="{9D8B030D-6E8A-4147-A177-3AD203B41FA5}">
                      <a16:colId xmlns:a16="http://schemas.microsoft.com/office/drawing/2014/main" val="3835806603"/>
                    </a:ext>
                  </a:extLst>
                </a:gridCol>
                <a:gridCol w="3007797">
                  <a:extLst>
                    <a:ext uri="{9D8B030D-6E8A-4147-A177-3AD203B41FA5}">
                      <a16:colId xmlns:a16="http://schemas.microsoft.com/office/drawing/2014/main" val="3432197488"/>
                    </a:ext>
                  </a:extLst>
                </a:gridCol>
              </a:tblGrid>
              <a:tr h="584105">
                <a:tc>
                  <a:txBody>
                    <a:bodyPr/>
                    <a:lstStyle/>
                    <a:p>
                      <a:pPr algn="ctr"/>
                      <a:r>
                        <a:rPr lang="en-US"/>
                        <a:t>Algorithms</a:t>
                      </a:r>
                    </a:p>
                  </a:txBody>
                  <a:tcPr/>
                </a:tc>
                <a:tc>
                  <a:txBody>
                    <a:bodyPr/>
                    <a:lstStyle/>
                    <a:p>
                      <a:pPr algn="ctr"/>
                      <a:r>
                        <a:rPr lang="en-US"/>
                        <a:t>Model 1</a:t>
                      </a:r>
                    </a:p>
                  </a:txBody>
                  <a:tcPr/>
                </a:tc>
                <a:tc>
                  <a:txBody>
                    <a:bodyPr/>
                    <a:lstStyle/>
                    <a:p>
                      <a:pPr algn="ctr"/>
                      <a:r>
                        <a:rPr lang="en-US"/>
                        <a:t>Model 2</a:t>
                      </a:r>
                    </a:p>
                  </a:txBody>
                  <a:tcPr/>
                </a:tc>
                <a:extLst>
                  <a:ext uri="{0D108BD9-81ED-4DB2-BD59-A6C34878D82A}">
                    <a16:rowId xmlns:a16="http://schemas.microsoft.com/office/drawing/2014/main" val="1669981961"/>
                  </a:ext>
                </a:extLst>
              </a:tr>
              <a:tr h="601285">
                <a:tc>
                  <a:txBody>
                    <a:bodyPr/>
                    <a:lstStyle/>
                    <a:p>
                      <a:pPr algn="ctr"/>
                      <a:r>
                        <a:rPr lang="en-US"/>
                        <a:t>Logistic Regression</a:t>
                      </a:r>
                    </a:p>
                  </a:txBody>
                  <a:tcPr/>
                </a:tc>
                <a:tc>
                  <a:txBody>
                    <a:bodyPr/>
                    <a:lstStyle/>
                    <a:p>
                      <a:pPr lvl="0" algn="ctr">
                        <a:buNone/>
                      </a:pPr>
                      <a:r>
                        <a:rPr lang="en-US"/>
                        <a:t>0.916</a:t>
                      </a:r>
                    </a:p>
                  </a:txBody>
                  <a:tcPr/>
                </a:tc>
                <a:tc>
                  <a:txBody>
                    <a:bodyPr/>
                    <a:lstStyle/>
                    <a:p>
                      <a:pPr lvl="0" algn="ctr">
                        <a:buNone/>
                      </a:pPr>
                      <a:r>
                        <a:rPr lang="en-US"/>
                        <a:t>0.677</a:t>
                      </a:r>
                    </a:p>
                  </a:txBody>
                  <a:tcPr/>
                </a:tc>
                <a:extLst>
                  <a:ext uri="{0D108BD9-81ED-4DB2-BD59-A6C34878D82A}">
                    <a16:rowId xmlns:a16="http://schemas.microsoft.com/office/drawing/2014/main" val="2366612248"/>
                  </a:ext>
                </a:extLst>
              </a:tr>
              <a:tr h="584104">
                <a:tc>
                  <a:txBody>
                    <a:bodyPr/>
                    <a:lstStyle/>
                    <a:p>
                      <a:pPr algn="ctr"/>
                      <a:r>
                        <a:rPr lang="en-US"/>
                        <a:t>KNN</a:t>
                      </a:r>
                    </a:p>
                  </a:txBody>
                  <a:tcPr/>
                </a:tc>
                <a:tc>
                  <a:txBody>
                    <a:bodyPr/>
                    <a:lstStyle/>
                    <a:p>
                      <a:pPr lvl="0" algn="ctr">
                        <a:buNone/>
                      </a:pPr>
                      <a:r>
                        <a:rPr lang="en-US"/>
                        <a:t>0.850</a:t>
                      </a:r>
                    </a:p>
                  </a:txBody>
                  <a:tcPr/>
                </a:tc>
                <a:tc>
                  <a:txBody>
                    <a:bodyPr/>
                    <a:lstStyle/>
                    <a:p>
                      <a:pPr lvl="0" algn="ctr">
                        <a:buNone/>
                      </a:pPr>
                      <a:r>
                        <a:rPr lang="en-US"/>
                        <a:t>0.629</a:t>
                      </a:r>
                    </a:p>
                  </a:txBody>
                  <a:tcPr/>
                </a:tc>
                <a:extLst>
                  <a:ext uri="{0D108BD9-81ED-4DB2-BD59-A6C34878D82A}">
                    <a16:rowId xmlns:a16="http://schemas.microsoft.com/office/drawing/2014/main" val="420813090"/>
                  </a:ext>
                </a:extLst>
              </a:tr>
              <a:tr h="584105">
                <a:tc>
                  <a:txBody>
                    <a:bodyPr/>
                    <a:lstStyle/>
                    <a:p>
                      <a:pPr algn="ctr"/>
                      <a:r>
                        <a:rPr lang="en-US"/>
                        <a:t>Decision Tree</a:t>
                      </a:r>
                    </a:p>
                  </a:txBody>
                  <a:tcPr/>
                </a:tc>
                <a:tc>
                  <a:txBody>
                    <a:bodyPr/>
                    <a:lstStyle/>
                    <a:p>
                      <a:pPr lvl="0" algn="ctr">
                        <a:buNone/>
                      </a:pPr>
                      <a:r>
                        <a:rPr lang="en-US"/>
                        <a:t>0.919</a:t>
                      </a:r>
                    </a:p>
                  </a:txBody>
                  <a:tcPr/>
                </a:tc>
                <a:tc>
                  <a:txBody>
                    <a:bodyPr/>
                    <a:lstStyle/>
                    <a:p>
                      <a:pPr lvl="0" algn="ctr">
                        <a:buNone/>
                      </a:pPr>
                      <a:r>
                        <a:rPr lang="en-US"/>
                        <a:t>0.680</a:t>
                      </a:r>
                    </a:p>
                  </a:txBody>
                  <a:tcPr/>
                </a:tc>
                <a:extLst>
                  <a:ext uri="{0D108BD9-81ED-4DB2-BD59-A6C34878D82A}">
                    <a16:rowId xmlns:a16="http://schemas.microsoft.com/office/drawing/2014/main" val="2262321610"/>
                  </a:ext>
                </a:extLst>
              </a:tr>
              <a:tr h="601285">
                <a:tc>
                  <a:txBody>
                    <a:bodyPr/>
                    <a:lstStyle/>
                    <a:p>
                      <a:pPr algn="ctr"/>
                      <a:r>
                        <a:rPr lang="en-US"/>
                        <a:t>Random Forest</a:t>
                      </a:r>
                    </a:p>
                  </a:txBody>
                  <a:tcPr/>
                </a:tc>
                <a:tc>
                  <a:txBody>
                    <a:bodyPr/>
                    <a:lstStyle/>
                    <a:p>
                      <a:pPr lvl="0" algn="ctr">
                        <a:buNone/>
                      </a:pPr>
                      <a:r>
                        <a:rPr lang="en-US"/>
                        <a:t>0.934</a:t>
                      </a:r>
                    </a:p>
                  </a:txBody>
                  <a:tcPr/>
                </a:tc>
                <a:tc>
                  <a:txBody>
                    <a:bodyPr/>
                    <a:lstStyle/>
                    <a:p>
                      <a:pPr lvl="0" algn="ctr">
                        <a:buNone/>
                      </a:pPr>
                      <a:r>
                        <a:rPr lang="en-US"/>
                        <a:t>0.669</a:t>
                      </a:r>
                    </a:p>
                  </a:txBody>
                  <a:tcPr/>
                </a:tc>
                <a:extLst>
                  <a:ext uri="{0D108BD9-81ED-4DB2-BD59-A6C34878D82A}">
                    <a16:rowId xmlns:a16="http://schemas.microsoft.com/office/drawing/2014/main" val="4129164007"/>
                  </a:ext>
                </a:extLst>
              </a:tr>
              <a:tr h="584105">
                <a:tc>
                  <a:txBody>
                    <a:bodyPr/>
                    <a:lstStyle/>
                    <a:p>
                      <a:pPr algn="ctr"/>
                      <a:r>
                        <a:rPr lang="en-US"/>
                        <a:t>XG Boost</a:t>
                      </a:r>
                      <a:endParaRPr lang="en-US" err="1"/>
                    </a:p>
                  </a:txBody>
                  <a:tcPr/>
                </a:tc>
                <a:tc>
                  <a:txBody>
                    <a:bodyPr/>
                    <a:lstStyle/>
                    <a:p>
                      <a:pPr lvl="0" algn="ctr">
                        <a:buNone/>
                      </a:pPr>
                      <a:r>
                        <a:rPr lang="en-US"/>
                        <a:t>0.919</a:t>
                      </a:r>
                    </a:p>
                  </a:txBody>
                  <a:tcPr/>
                </a:tc>
                <a:tc>
                  <a:txBody>
                    <a:bodyPr/>
                    <a:lstStyle/>
                    <a:p>
                      <a:pPr lvl="0" algn="ctr">
                        <a:buNone/>
                      </a:pPr>
                      <a:r>
                        <a:rPr lang="en-US"/>
                        <a:t>0.677</a:t>
                      </a:r>
                    </a:p>
                  </a:txBody>
                  <a:tcPr/>
                </a:tc>
                <a:extLst>
                  <a:ext uri="{0D108BD9-81ED-4DB2-BD59-A6C34878D82A}">
                    <a16:rowId xmlns:a16="http://schemas.microsoft.com/office/drawing/2014/main" val="1643390840"/>
                  </a:ext>
                </a:extLst>
              </a:tr>
              <a:tr h="584105">
                <a:tc>
                  <a:txBody>
                    <a:bodyPr/>
                    <a:lstStyle/>
                    <a:p>
                      <a:pPr lvl="0" algn="ctr">
                        <a:buNone/>
                      </a:pPr>
                      <a:r>
                        <a:rPr lang="en-US"/>
                        <a:t>Ada Boost</a:t>
                      </a:r>
                    </a:p>
                  </a:txBody>
                  <a:tcPr/>
                </a:tc>
                <a:tc>
                  <a:txBody>
                    <a:bodyPr/>
                    <a:lstStyle/>
                    <a:p>
                      <a:pPr lvl="0" algn="ctr">
                        <a:buNone/>
                      </a:pPr>
                      <a:r>
                        <a:rPr lang="en-US"/>
                        <a:t>0.910</a:t>
                      </a:r>
                    </a:p>
                  </a:txBody>
                  <a:tcPr/>
                </a:tc>
                <a:tc>
                  <a:txBody>
                    <a:bodyPr/>
                    <a:lstStyle/>
                    <a:p>
                      <a:pPr lvl="0" algn="ctr">
                        <a:buNone/>
                      </a:pPr>
                      <a:r>
                        <a:rPr lang="en-US"/>
                        <a:t>0.686</a:t>
                      </a:r>
                    </a:p>
                  </a:txBody>
                  <a:tcPr>
                    <a:solidFill>
                      <a:srgbClr val="E5E8E5"/>
                    </a:solidFill>
                  </a:tcPr>
                </a:tc>
                <a:extLst>
                  <a:ext uri="{0D108BD9-81ED-4DB2-BD59-A6C34878D82A}">
                    <a16:rowId xmlns:a16="http://schemas.microsoft.com/office/drawing/2014/main" val="3050104030"/>
                  </a:ext>
                </a:extLst>
              </a:tr>
              <a:tr h="584105">
                <a:tc>
                  <a:txBody>
                    <a:bodyPr/>
                    <a:lstStyle/>
                    <a:p>
                      <a:pPr algn="ctr"/>
                      <a:r>
                        <a:rPr lang="en-US"/>
                        <a:t>SVM</a:t>
                      </a:r>
                    </a:p>
                  </a:txBody>
                  <a:tcPr>
                    <a:solidFill>
                      <a:srgbClr val="D1D7D0"/>
                    </a:solidFill>
                  </a:tcPr>
                </a:tc>
                <a:tc>
                  <a:txBody>
                    <a:bodyPr/>
                    <a:lstStyle/>
                    <a:p>
                      <a:pPr lvl="0" algn="ctr">
                        <a:buNone/>
                      </a:pPr>
                      <a:r>
                        <a:rPr lang="en-US"/>
                        <a:t>0.925</a:t>
                      </a:r>
                    </a:p>
                  </a:txBody>
                  <a:tcPr>
                    <a:solidFill>
                      <a:srgbClr val="D1D7D0"/>
                    </a:solidFill>
                  </a:tcPr>
                </a:tc>
                <a:tc>
                  <a:txBody>
                    <a:bodyPr/>
                    <a:lstStyle/>
                    <a:p>
                      <a:pPr lvl="0" algn="ctr">
                        <a:buNone/>
                      </a:pPr>
                      <a:r>
                        <a:rPr lang="en-US"/>
                        <a:t>0.680</a:t>
                      </a:r>
                    </a:p>
                  </a:txBody>
                  <a:tcPr/>
                </a:tc>
                <a:extLst>
                  <a:ext uri="{0D108BD9-81ED-4DB2-BD59-A6C34878D82A}">
                    <a16:rowId xmlns:a16="http://schemas.microsoft.com/office/drawing/2014/main" val="3404480245"/>
                  </a:ext>
                </a:extLst>
              </a:tr>
              <a:tr h="584104">
                <a:tc>
                  <a:txBody>
                    <a:bodyPr/>
                    <a:lstStyle/>
                    <a:p>
                      <a:pPr lvl="0" algn="ctr">
                        <a:buNone/>
                      </a:pPr>
                      <a:r>
                        <a:rPr lang="en-US"/>
                        <a:t>ANN</a:t>
                      </a:r>
                    </a:p>
                  </a:txBody>
                  <a:tcPr/>
                </a:tc>
                <a:tc>
                  <a:txBody>
                    <a:bodyPr/>
                    <a:lstStyle/>
                    <a:p>
                      <a:pPr lvl="0" algn="ctr">
                        <a:buNone/>
                      </a:pPr>
                      <a:r>
                        <a:rPr lang="en-US"/>
                        <a:t>0.933</a:t>
                      </a:r>
                    </a:p>
                  </a:txBody>
                  <a:tcPr>
                    <a:solidFill>
                      <a:schemeClr val="accent6">
                        <a:lumMod val="50000"/>
                      </a:schemeClr>
                    </a:solidFill>
                  </a:tcPr>
                </a:tc>
                <a:tc>
                  <a:txBody>
                    <a:bodyPr/>
                    <a:lstStyle/>
                    <a:p>
                      <a:pPr lvl="0" algn="ctr">
                        <a:buNone/>
                      </a:pPr>
                      <a:r>
                        <a:rPr lang="en-US"/>
                        <a:t>0.723</a:t>
                      </a:r>
                    </a:p>
                  </a:txBody>
                  <a:tcPr>
                    <a:solidFill>
                      <a:schemeClr val="accent6">
                        <a:lumMod val="50000"/>
                      </a:schemeClr>
                    </a:solidFill>
                  </a:tcPr>
                </a:tc>
                <a:extLst>
                  <a:ext uri="{0D108BD9-81ED-4DB2-BD59-A6C34878D82A}">
                    <a16:rowId xmlns:a16="http://schemas.microsoft.com/office/drawing/2014/main" val="2283428382"/>
                  </a:ext>
                </a:extLst>
              </a:tr>
            </a:tbl>
          </a:graphicData>
        </a:graphic>
      </p:graphicFrame>
      <p:sp>
        <p:nvSpPr>
          <p:cNvPr id="10" name="Title 1">
            <a:extLst>
              <a:ext uri="{FF2B5EF4-FFF2-40B4-BE49-F238E27FC236}">
                <a16:creationId xmlns:a16="http://schemas.microsoft.com/office/drawing/2014/main" id="{843D7247-91D4-42D7-DB77-0267914291E1}"/>
              </a:ext>
            </a:extLst>
          </p:cNvPr>
          <p:cNvSpPr>
            <a:spLocks noGrp="1"/>
          </p:cNvSpPr>
          <p:nvPr>
            <p:ph type="title"/>
          </p:nvPr>
        </p:nvSpPr>
        <p:spPr>
          <a:xfrm>
            <a:off x="341750" y="369236"/>
            <a:ext cx="7176595" cy="785422"/>
          </a:xfrm>
        </p:spPr>
        <p:txBody>
          <a:bodyPr lIns="91440" tIns="45720" rIns="91440" bIns="45720" anchor="t"/>
          <a:lstStyle/>
          <a:p>
            <a:r>
              <a:rPr lang="en-US" sz="3600" b="1">
                <a:cs typeface="Segoe UI Light"/>
              </a:rPr>
              <a:t>75:25 Train-test split ratio</a:t>
            </a:r>
            <a:endParaRPr lang="en-US" sz="3600">
              <a:cs typeface="Segoe UI Light"/>
            </a:endParaRPr>
          </a:p>
        </p:txBody>
      </p:sp>
      <p:sp>
        <p:nvSpPr>
          <p:cNvPr id="2" name="TextBox 2">
            <a:extLst>
              <a:ext uri="{FF2B5EF4-FFF2-40B4-BE49-F238E27FC236}">
                <a16:creationId xmlns:a16="http://schemas.microsoft.com/office/drawing/2014/main" id="{90F7BDD1-5E88-47DB-4C5A-9829937D8AE7}"/>
              </a:ext>
            </a:extLst>
          </p:cNvPr>
          <p:cNvSpPr txBox="1"/>
          <p:nvPr/>
        </p:nvSpPr>
        <p:spPr>
          <a:xfrm>
            <a:off x="915017" y="6387939"/>
            <a:ext cx="5938252"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i="1">
                <a:solidFill>
                  <a:schemeClr val="accent1"/>
                </a:solidFill>
                <a:latin typeface="Twentieth Century"/>
              </a:rPr>
              <a:t>Model 1: </a:t>
            </a:r>
            <a:r>
              <a:rPr lang="en-US" sz="1200" i="1">
                <a:solidFill>
                  <a:schemeClr val="accent1"/>
                </a:solidFill>
                <a:latin typeface="Twentieth Century"/>
              </a:rPr>
              <a:t>With all features |  </a:t>
            </a:r>
            <a:r>
              <a:rPr lang="en-US" sz="1200" b="1" i="1">
                <a:solidFill>
                  <a:schemeClr val="accent1"/>
                </a:solidFill>
                <a:latin typeface="Twentieth Century"/>
              </a:rPr>
              <a:t>Model 2: </a:t>
            </a:r>
            <a:r>
              <a:rPr lang="en-US" sz="1200" i="1">
                <a:solidFill>
                  <a:schemeClr val="accent1"/>
                </a:solidFill>
                <a:latin typeface="Twentieth Century"/>
              </a:rPr>
              <a:t>After removing multi-collinear variables </a:t>
            </a:r>
            <a:endParaRPr lang="en-US">
              <a:solidFill>
                <a:schemeClr val="accent1"/>
              </a:solidFill>
              <a:cs typeface="Segoe UI Light"/>
            </a:endParaRPr>
          </a:p>
        </p:txBody>
      </p:sp>
      <p:sp>
        <p:nvSpPr>
          <p:cNvPr id="4" name="TextBox 3">
            <a:extLst>
              <a:ext uri="{FF2B5EF4-FFF2-40B4-BE49-F238E27FC236}">
                <a16:creationId xmlns:a16="http://schemas.microsoft.com/office/drawing/2014/main" id="{EA47022F-7FFF-CD53-3143-0460B74A0C85}"/>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22</a:t>
            </a:r>
            <a:endParaRPr lang="en-US" dirty="0"/>
          </a:p>
        </p:txBody>
      </p:sp>
    </p:spTree>
    <p:extLst>
      <p:ext uri="{BB962C8B-B14F-4D97-AF65-F5344CB8AC3E}">
        <p14:creationId xmlns:p14="http://schemas.microsoft.com/office/powerpoint/2010/main" val="2760368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BDB80DBD-6A31-D3A4-7953-25E5DFA97C15}"/>
              </a:ext>
            </a:extLst>
          </p:cNvPr>
          <p:cNvGraphicFramePr>
            <a:graphicFrameLocks noGrp="1"/>
          </p:cNvGraphicFramePr>
          <p:nvPr>
            <p:ph sz="quarter" idx="17"/>
            <p:extLst>
              <p:ext uri="{D42A27DB-BD31-4B8C-83A1-F6EECF244321}">
                <p14:modId xmlns:p14="http://schemas.microsoft.com/office/powerpoint/2010/main" val="2513640592"/>
              </p:ext>
            </p:extLst>
          </p:nvPr>
        </p:nvGraphicFramePr>
        <p:xfrm>
          <a:off x="913782" y="1028409"/>
          <a:ext cx="9023391" cy="5291303"/>
        </p:xfrm>
        <a:graphic>
          <a:graphicData uri="http://schemas.openxmlformats.org/drawingml/2006/table">
            <a:tbl>
              <a:tblPr firstRow="1" bandRow="1">
                <a:tableStyleId>{5C22544A-7EE6-4342-B048-85BDC9FD1C3A}</a:tableStyleId>
              </a:tblPr>
              <a:tblGrid>
                <a:gridCol w="3007797">
                  <a:extLst>
                    <a:ext uri="{9D8B030D-6E8A-4147-A177-3AD203B41FA5}">
                      <a16:colId xmlns:a16="http://schemas.microsoft.com/office/drawing/2014/main" val="1166787974"/>
                    </a:ext>
                  </a:extLst>
                </a:gridCol>
                <a:gridCol w="3007797">
                  <a:extLst>
                    <a:ext uri="{9D8B030D-6E8A-4147-A177-3AD203B41FA5}">
                      <a16:colId xmlns:a16="http://schemas.microsoft.com/office/drawing/2014/main" val="3835806603"/>
                    </a:ext>
                  </a:extLst>
                </a:gridCol>
                <a:gridCol w="3007797">
                  <a:extLst>
                    <a:ext uri="{9D8B030D-6E8A-4147-A177-3AD203B41FA5}">
                      <a16:colId xmlns:a16="http://schemas.microsoft.com/office/drawing/2014/main" val="3432197488"/>
                    </a:ext>
                  </a:extLst>
                </a:gridCol>
              </a:tblGrid>
              <a:tr h="584105">
                <a:tc>
                  <a:txBody>
                    <a:bodyPr/>
                    <a:lstStyle/>
                    <a:p>
                      <a:pPr algn="ctr"/>
                      <a:r>
                        <a:rPr lang="en-US"/>
                        <a:t>Algorithms</a:t>
                      </a:r>
                    </a:p>
                  </a:txBody>
                  <a:tcPr/>
                </a:tc>
                <a:tc>
                  <a:txBody>
                    <a:bodyPr/>
                    <a:lstStyle/>
                    <a:p>
                      <a:pPr algn="ctr"/>
                      <a:r>
                        <a:rPr lang="en-US"/>
                        <a:t>Model 1</a:t>
                      </a:r>
                    </a:p>
                  </a:txBody>
                  <a:tcPr/>
                </a:tc>
                <a:tc>
                  <a:txBody>
                    <a:bodyPr/>
                    <a:lstStyle/>
                    <a:p>
                      <a:pPr algn="ctr"/>
                      <a:r>
                        <a:rPr lang="en-US"/>
                        <a:t>Model 2</a:t>
                      </a:r>
                    </a:p>
                  </a:txBody>
                  <a:tcPr/>
                </a:tc>
                <a:extLst>
                  <a:ext uri="{0D108BD9-81ED-4DB2-BD59-A6C34878D82A}">
                    <a16:rowId xmlns:a16="http://schemas.microsoft.com/office/drawing/2014/main" val="1669981961"/>
                  </a:ext>
                </a:extLst>
              </a:tr>
              <a:tr h="601285">
                <a:tc>
                  <a:txBody>
                    <a:bodyPr/>
                    <a:lstStyle/>
                    <a:p>
                      <a:pPr algn="ctr"/>
                      <a:r>
                        <a:rPr lang="en-US"/>
                        <a:t>Logistic Regression</a:t>
                      </a:r>
                    </a:p>
                  </a:txBody>
                  <a:tcPr/>
                </a:tc>
                <a:tc>
                  <a:txBody>
                    <a:bodyPr/>
                    <a:lstStyle/>
                    <a:p>
                      <a:pPr lvl="0" algn="ctr">
                        <a:buNone/>
                      </a:pPr>
                      <a:r>
                        <a:rPr lang="en-US"/>
                        <a:t>0.917</a:t>
                      </a:r>
                    </a:p>
                  </a:txBody>
                  <a:tcPr/>
                </a:tc>
                <a:tc>
                  <a:txBody>
                    <a:bodyPr/>
                    <a:lstStyle/>
                    <a:p>
                      <a:pPr lvl="0" algn="ctr">
                        <a:buNone/>
                      </a:pPr>
                      <a:r>
                        <a:rPr lang="en-US"/>
                        <a:t>0.689</a:t>
                      </a:r>
                    </a:p>
                  </a:txBody>
                  <a:tcPr/>
                </a:tc>
                <a:extLst>
                  <a:ext uri="{0D108BD9-81ED-4DB2-BD59-A6C34878D82A}">
                    <a16:rowId xmlns:a16="http://schemas.microsoft.com/office/drawing/2014/main" val="2366612248"/>
                  </a:ext>
                </a:extLst>
              </a:tr>
              <a:tr h="584104">
                <a:tc>
                  <a:txBody>
                    <a:bodyPr/>
                    <a:lstStyle/>
                    <a:p>
                      <a:pPr algn="ctr"/>
                      <a:r>
                        <a:rPr lang="en-US"/>
                        <a:t>KNN</a:t>
                      </a:r>
                    </a:p>
                  </a:txBody>
                  <a:tcPr/>
                </a:tc>
                <a:tc>
                  <a:txBody>
                    <a:bodyPr/>
                    <a:lstStyle/>
                    <a:p>
                      <a:pPr lvl="0" algn="ctr">
                        <a:buNone/>
                      </a:pPr>
                      <a:r>
                        <a:rPr lang="en-US"/>
                        <a:t>0.825</a:t>
                      </a:r>
                    </a:p>
                  </a:txBody>
                  <a:tcPr/>
                </a:tc>
                <a:tc>
                  <a:txBody>
                    <a:bodyPr/>
                    <a:lstStyle/>
                    <a:p>
                      <a:pPr lvl="0" algn="ctr">
                        <a:buNone/>
                      </a:pPr>
                      <a:r>
                        <a:rPr lang="en-US"/>
                        <a:t>0.636</a:t>
                      </a:r>
                    </a:p>
                  </a:txBody>
                  <a:tcPr/>
                </a:tc>
                <a:extLst>
                  <a:ext uri="{0D108BD9-81ED-4DB2-BD59-A6C34878D82A}">
                    <a16:rowId xmlns:a16="http://schemas.microsoft.com/office/drawing/2014/main" val="420813090"/>
                  </a:ext>
                </a:extLst>
              </a:tr>
              <a:tr h="584105">
                <a:tc>
                  <a:txBody>
                    <a:bodyPr/>
                    <a:lstStyle/>
                    <a:p>
                      <a:pPr algn="ctr"/>
                      <a:r>
                        <a:rPr lang="en-US"/>
                        <a:t>Decision Tree</a:t>
                      </a:r>
                    </a:p>
                  </a:txBody>
                  <a:tcPr/>
                </a:tc>
                <a:tc>
                  <a:txBody>
                    <a:bodyPr/>
                    <a:lstStyle/>
                    <a:p>
                      <a:pPr lvl="0" algn="ctr">
                        <a:buNone/>
                      </a:pPr>
                      <a:r>
                        <a:rPr lang="en-US"/>
                        <a:t>0.925</a:t>
                      </a:r>
                    </a:p>
                  </a:txBody>
                  <a:tcPr/>
                </a:tc>
                <a:tc>
                  <a:txBody>
                    <a:bodyPr/>
                    <a:lstStyle/>
                    <a:p>
                      <a:pPr lvl="0" algn="ctr">
                        <a:buNone/>
                      </a:pPr>
                      <a:r>
                        <a:rPr lang="en-US"/>
                        <a:t>0.694</a:t>
                      </a:r>
                    </a:p>
                  </a:txBody>
                  <a:tcPr/>
                </a:tc>
                <a:extLst>
                  <a:ext uri="{0D108BD9-81ED-4DB2-BD59-A6C34878D82A}">
                    <a16:rowId xmlns:a16="http://schemas.microsoft.com/office/drawing/2014/main" val="2262321610"/>
                  </a:ext>
                </a:extLst>
              </a:tr>
              <a:tr h="601285">
                <a:tc>
                  <a:txBody>
                    <a:bodyPr/>
                    <a:lstStyle/>
                    <a:p>
                      <a:pPr algn="ctr"/>
                      <a:r>
                        <a:rPr lang="en-US"/>
                        <a:t>Random Forest</a:t>
                      </a:r>
                    </a:p>
                  </a:txBody>
                  <a:tcPr/>
                </a:tc>
                <a:tc>
                  <a:txBody>
                    <a:bodyPr/>
                    <a:lstStyle/>
                    <a:p>
                      <a:pPr lvl="0" algn="ctr">
                        <a:buNone/>
                      </a:pPr>
                      <a:r>
                        <a:rPr lang="en-US"/>
                        <a:t>0.943</a:t>
                      </a:r>
                    </a:p>
                  </a:txBody>
                  <a:tcPr>
                    <a:solidFill>
                      <a:schemeClr val="accent6">
                        <a:lumMod val="50000"/>
                      </a:schemeClr>
                    </a:solidFill>
                  </a:tcPr>
                </a:tc>
                <a:tc>
                  <a:txBody>
                    <a:bodyPr/>
                    <a:lstStyle/>
                    <a:p>
                      <a:pPr lvl="0" algn="ctr">
                        <a:buNone/>
                      </a:pPr>
                      <a:r>
                        <a:rPr lang="en-US"/>
                        <a:t>0.692</a:t>
                      </a:r>
                    </a:p>
                  </a:txBody>
                  <a:tcPr/>
                </a:tc>
                <a:extLst>
                  <a:ext uri="{0D108BD9-81ED-4DB2-BD59-A6C34878D82A}">
                    <a16:rowId xmlns:a16="http://schemas.microsoft.com/office/drawing/2014/main" val="4129164007"/>
                  </a:ext>
                </a:extLst>
              </a:tr>
              <a:tr h="584105">
                <a:tc>
                  <a:txBody>
                    <a:bodyPr/>
                    <a:lstStyle/>
                    <a:p>
                      <a:pPr algn="ctr"/>
                      <a:r>
                        <a:rPr lang="en-US"/>
                        <a:t>XG Boost</a:t>
                      </a:r>
                      <a:endParaRPr lang="en-US" err="1"/>
                    </a:p>
                  </a:txBody>
                  <a:tcPr/>
                </a:tc>
                <a:tc>
                  <a:txBody>
                    <a:bodyPr/>
                    <a:lstStyle/>
                    <a:p>
                      <a:pPr lvl="0" algn="ctr">
                        <a:buNone/>
                      </a:pPr>
                      <a:r>
                        <a:rPr lang="en-US"/>
                        <a:t>0.932</a:t>
                      </a:r>
                    </a:p>
                  </a:txBody>
                  <a:tcPr/>
                </a:tc>
                <a:tc>
                  <a:txBody>
                    <a:bodyPr/>
                    <a:lstStyle/>
                    <a:p>
                      <a:pPr lvl="0" algn="ctr">
                        <a:buNone/>
                      </a:pPr>
                      <a:r>
                        <a:rPr lang="en-US"/>
                        <a:t>0.706</a:t>
                      </a:r>
                    </a:p>
                  </a:txBody>
                  <a:tcPr>
                    <a:solidFill>
                      <a:srgbClr val="D1D7D0"/>
                    </a:solidFill>
                  </a:tcPr>
                </a:tc>
                <a:extLst>
                  <a:ext uri="{0D108BD9-81ED-4DB2-BD59-A6C34878D82A}">
                    <a16:rowId xmlns:a16="http://schemas.microsoft.com/office/drawing/2014/main" val="1643390840"/>
                  </a:ext>
                </a:extLst>
              </a:tr>
              <a:tr h="584105">
                <a:tc>
                  <a:txBody>
                    <a:bodyPr/>
                    <a:lstStyle/>
                    <a:p>
                      <a:pPr lvl="0" algn="ctr">
                        <a:buNone/>
                      </a:pPr>
                      <a:r>
                        <a:rPr lang="en-US"/>
                        <a:t>Ada Boost</a:t>
                      </a:r>
                    </a:p>
                  </a:txBody>
                  <a:tcPr/>
                </a:tc>
                <a:tc>
                  <a:txBody>
                    <a:bodyPr/>
                    <a:lstStyle/>
                    <a:p>
                      <a:pPr lvl="0" algn="ctr">
                        <a:buNone/>
                      </a:pPr>
                      <a:r>
                        <a:rPr lang="en-US"/>
                        <a:t>0.895</a:t>
                      </a:r>
                    </a:p>
                  </a:txBody>
                  <a:tcPr/>
                </a:tc>
                <a:tc>
                  <a:txBody>
                    <a:bodyPr/>
                    <a:lstStyle/>
                    <a:p>
                      <a:pPr lvl="0" algn="ctr">
                        <a:buNone/>
                      </a:pPr>
                      <a:r>
                        <a:rPr lang="en-US"/>
                        <a:t>0.703</a:t>
                      </a:r>
                    </a:p>
                  </a:txBody>
                  <a:tcPr/>
                </a:tc>
                <a:extLst>
                  <a:ext uri="{0D108BD9-81ED-4DB2-BD59-A6C34878D82A}">
                    <a16:rowId xmlns:a16="http://schemas.microsoft.com/office/drawing/2014/main" val="3050104030"/>
                  </a:ext>
                </a:extLst>
              </a:tr>
              <a:tr h="584105">
                <a:tc>
                  <a:txBody>
                    <a:bodyPr/>
                    <a:lstStyle/>
                    <a:p>
                      <a:pPr algn="ctr"/>
                      <a:r>
                        <a:rPr lang="en-US"/>
                        <a:t>SVM</a:t>
                      </a:r>
                    </a:p>
                  </a:txBody>
                  <a:tcPr/>
                </a:tc>
                <a:tc>
                  <a:txBody>
                    <a:bodyPr/>
                    <a:lstStyle/>
                    <a:p>
                      <a:pPr lvl="0" algn="ctr">
                        <a:buNone/>
                      </a:pPr>
                      <a:r>
                        <a:rPr lang="en-US"/>
                        <a:t>0.927</a:t>
                      </a:r>
                    </a:p>
                  </a:txBody>
                  <a:tcPr/>
                </a:tc>
                <a:tc>
                  <a:txBody>
                    <a:bodyPr/>
                    <a:lstStyle/>
                    <a:p>
                      <a:pPr lvl="0" algn="ctr">
                        <a:buNone/>
                      </a:pPr>
                      <a:r>
                        <a:rPr lang="en-US"/>
                        <a:t>0.694</a:t>
                      </a:r>
                    </a:p>
                  </a:txBody>
                  <a:tcPr/>
                </a:tc>
                <a:extLst>
                  <a:ext uri="{0D108BD9-81ED-4DB2-BD59-A6C34878D82A}">
                    <a16:rowId xmlns:a16="http://schemas.microsoft.com/office/drawing/2014/main" val="3404480245"/>
                  </a:ext>
                </a:extLst>
              </a:tr>
              <a:tr h="584104">
                <a:tc>
                  <a:txBody>
                    <a:bodyPr/>
                    <a:lstStyle/>
                    <a:p>
                      <a:pPr lvl="0" algn="ctr">
                        <a:buNone/>
                      </a:pPr>
                      <a:r>
                        <a:rPr lang="en-US"/>
                        <a:t>ANN</a:t>
                      </a:r>
                    </a:p>
                  </a:txBody>
                  <a:tcPr/>
                </a:tc>
                <a:tc>
                  <a:txBody>
                    <a:bodyPr/>
                    <a:lstStyle/>
                    <a:p>
                      <a:pPr lvl="0" algn="ctr">
                        <a:buNone/>
                      </a:pPr>
                      <a:r>
                        <a:rPr lang="en-US"/>
                        <a:t>0.931</a:t>
                      </a:r>
                    </a:p>
                  </a:txBody>
                  <a:tcPr/>
                </a:tc>
                <a:tc>
                  <a:txBody>
                    <a:bodyPr/>
                    <a:lstStyle/>
                    <a:p>
                      <a:pPr lvl="0" algn="ctr">
                        <a:buNone/>
                      </a:pPr>
                      <a:r>
                        <a:rPr lang="en-US"/>
                        <a:t>0.715</a:t>
                      </a:r>
                    </a:p>
                  </a:txBody>
                  <a:tcPr>
                    <a:solidFill>
                      <a:schemeClr val="accent6">
                        <a:lumMod val="50000"/>
                      </a:schemeClr>
                    </a:solidFill>
                  </a:tcPr>
                </a:tc>
                <a:extLst>
                  <a:ext uri="{0D108BD9-81ED-4DB2-BD59-A6C34878D82A}">
                    <a16:rowId xmlns:a16="http://schemas.microsoft.com/office/drawing/2014/main" val="2283428382"/>
                  </a:ext>
                </a:extLst>
              </a:tr>
            </a:tbl>
          </a:graphicData>
        </a:graphic>
      </p:graphicFrame>
      <p:sp>
        <p:nvSpPr>
          <p:cNvPr id="10" name="Title 1">
            <a:extLst>
              <a:ext uri="{FF2B5EF4-FFF2-40B4-BE49-F238E27FC236}">
                <a16:creationId xmlns:a16="http://schemas.microsoft.com/office/drawing/2014/main" id="{843D7247-91D4-42D7-DB77-0267914291E1}"/>
              </a:ext>
            </a:extLst>
          </p:cNvPr>
          <p:cNvSpPr>
            <a:spLocks noGrp="1"/>
          </p:cNvSpPr>
          <p:nvPr>
            <p:ph type="title"/>
          </p:nvPr>
        </p:nvSpPr>
        <p:spPr>
          <a:xfrm>
            <a:off x="341750" y="369236"/>
            <a:ext cx="7176595" cy="785422"/>
          </a:xfrm>
        </p:spPr>
        <p:txBody>
          <a:bodyPr lIns="91440" tIns="45720" rIns="91440" bIns="45720" anchor="t"/>
          <a:lstStyle/>
          <a:p>
            <a:r>
              <a:rPr lang="en-US" sz="3600" b="1">
                <a:cs typeface="Segoe UI Light"/>
              </a:rPr>
              <a:t>70:30 Train-test split ratio</a:t>
            </a:r>
            <a:endParaRPr lang="en-US" sz="3600">
              <a:cs typeface="Segoe UI Light"/>
            </a:endParaRPr>
          </a:p>
        </p:txBody>
      </p:sp>
      <p:sp>
        <p:nvSpPr>
          <p:cNvPr id="2" name="TextBox 2">
            <a:extLst>
              <a:ext uri="{FF2B5EF4-FFF2-40B4-BE49-F238E27FC236}">
                <a16:creationId xmlns:a16="http://schemas.microsoft.com/office/drawing/2014/main" id="{90F7BDD1-5E88-47DB-4C5A-9829937D8AE7}"/>
              </a:ext>
            </a:extLst>
          </p:cNvPr>
          <p:cNvSpPr txBox="1"/>
          <p:nvPr/>
        </p:nvSpPr>
        <p:spPr>
          <a:xfrm>
            <a:off x="915017" y="6387939"/>
            <a:ext cx="5938252"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i="1">
                <a:solidFill>
                  <a:schemeClr val="accent1"/>
                </a:solidFill>
                <a:latin typeface="Twentieth Century"/>
              </a:rPr>
              <a:t>Model 1: </a:t>
            </a:r>
            <a:r>
              <a:rPr lang="en-US" sz="1200" i="1">
                <a:solidFill>
                  <a:schemeClr val="accent1"/>
                </a:solidFill>
                <a:latin typeface="Twentieth Century"/>
              </a:rPr>
              <a:t>With all features |  </a:t>
            </a:r>
            <a:r>
              <a:rPr lang="en-US" sz="1200" b="1" i="1">
                <a:solidFill>
                  <a:schemeClr val="accent1"/>
                </a:solidFill>
                <a:latin typeface="Twentieth Century"/>
              </a:rPr>
              <a:t>Model 2: </a:t>
            </a:r>
            <a:r>
              <a:rPr lang="en-US" sz="1200" i="1">
                <a:solidFill>
                  <a:schemeClr val="accent1"/>
                </a:solidFill>
                <a:latin typeface="Twentieth Century"/>
              </a:rPr>
              <a:t>After removing multi-collinear variables </a:t>
            </a:r>
            <a:endParaRPr lang="en-US">
              <a:solidFill>
                <a:schemeClr val="accent1"/>
              </a:solidFill>
              <a:cs typeface="Segoe UI Light"/>
            </a:endParaRPr>
          </a:p>
        </p:txBody>
      </p:sp>
      <p:sp>
        <p:nvSpPr>
          <p:cNvPr id="4" name="TextBox 3">
            <a:extLst>
              <a:ext uri="{FF2B5EF4-FFF2-40B4-BE49-F238E27FC236}">
                <a16:creationId xmlns:a16="http://schemas.microsoft.com/office/drawing/2014/main" id="{13345D79-1478-2BDA-89FC-106DA5DBCA09}"/>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23</a:t>
            </a:r>
            <a:endParaRPr lang="en-US" dirty="0"/>
          </a:p>
        </p:txBody>
      </p:sp>
    </p:spTree>
    <p:extLst>
      <p:ext uri="{BB962C8B-B14F-4D97-AF65-F5344CB8AC3E}">
        <p14:creationId xmlns:p14="http://schemas.microsoft.com/office/powerpoint/2010/main" val="3564650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BDB80DBD-6A31-D3A4-7953-25E5DFA97C15}"/>
              </a:ext>
            </a:extLst>
          </p:cNvPr>
          <p:cNvGraphicFramePr>
            <a:graphicFrameLocks noGrp="1"/>
          </p:cNvGraphicFramePr>
          <p:nvPr>
            <p:ph sz="quarter" idx="17"/>
            <p:extLst>
              <p:ext uri="{D42A27DB-BD31-4B8C-83A1-F6EECF244321}">
                <p14:modId xmlns:p14="http://schemas.microsoft.com/office/powerpoint/2010/main" val="2886331524"/>
              </p:ext>
            </p:extLst>
          </p:nvPr>
        </p:nvGraphicFramePr>
        <p:xfrm>
          <a:off x="913782" y="1028409"/>
          <a:ext cx="9023391" cy="5291303"/>
        </p:xfrm>
        <a:graphic>
          <a:graphicData uri="http://schemas.openxmlformats.org/drawingml/2006/table">
            <a:tbl>
              <a:tblPr firstRow="1" bandRow="1">
                <a:tableStyleId>{5C22544A-7EE6-4342-B048-85BDC9FD1C3A}</a:tableStyleId>
              </a:tblPr>
              <a:tblGrid>
                <a:gridCol w="3007797">
                  <a:extLst>
                    <a:ext uri="{9D8B030D-6E8A-4147-A177-3AD203B41FA5}">
                      <a16:colId xmlns:a16="http://schemas.microsoft.com/office/drawing/2014/main" val="1166787974"/>
                    </a:ext>
                  </a:extLst>
                </a:gridCol>
                <a:gridCol w="3007797">
                  <a:extLst>
                    <a:ext uri="{9D8B030D-6E8A-4147-A177-3AD203B41FA5}">
                      <a16:colId xmlns:a16="http://schemas.microsoft.com/office/drawing/2014/main" val="3835806603"/>
                    </a:ext>
                  </a:extLst>
                </a:gridCol>
                <a:gridCol w="3007797">
                  <a:extLst>
                    <a:ext uri="{9D8B030D-6E8A-4147-A177-3AD203B41FA5}">
                      <a16:colId xmlns:a16="http://schemas.microsoft.com/office/drawing/2014/main" val="3432197488"/>
                    </a:ext>
                  </a:extLst>
                </a:gridCol>
              </a:tblGrid>
              <a:tr h="584105">
                <a:tc>
                  <a:txBody>
                    <a:bodyPr/>
                    <a:lstStyle/>
                    <a:p>
                      <a:pPr algn="ctr"/>
                      <a:r>
                        <a:rPr lang="en-US"/>
                        <a:t>Algorithms</a:t>
                      </a:r>
                    </a:p>
                  </a:txBody>
                  <a:tcPr/>
                </a:tc>
                <a:tc>
                  <a:txBody>
                    <a:bodyPr/>
                    <a:lstStyle/>
                    <a:p>
                      <a:pPr algn="ctr"/>
                      <a:r>
                        <a:rPr lang="en-US"/>
                        <a:t>Model 1</a:t>
                      </a:r>
                    </a:p>
                  </a:txBody>
                  <a:tcPr/>
                </a:tc>
                <a:tc>
                  <a:txBody>
                    <a:bodyPr/>
                    <a:lstStyle/>
                    <a:p>
                      <a:pPr algn="ctr"/>
                      <a:r>
                        <a:rPr lang="en-US"/>
                        <a:t>Model 2</a:t>
                      </a:r>
                    </a:p>
                  </a:txBody>
                  <a:tcPr/>
                </a:tc>
                <a:extLst>
                  <a:ext uri="{0D108BD9-81ED-4DB2-BD59-A6C34878D82A}">
                    <a16:rowId xmlns:a16="http://schemas.microsoft.com/office/drawing/2014/main" val="1669981961"/>
                  </a:ext>
                </a:extLst>
              </a:tr>
              <a:tr h="601285">
                <a:tc>
                  <a:txBody>
                    <a:bodyPr/>
                    <a:lstStyle/>
                    <a:p>
                      <a:pPr algn="ctr"/>
                      <a:r>
                        <a:rPr lang="en-US"/>
                        <a:t>Logistic Regression</a:t>
                      </a:r>
                    </a:p>
                  </a:txBody>
                  <a:tcPr/>
                </a:tc>
                <a:tc>
                  <a:txBody>
                    <a:bodyPr/>
                    <a:lstStyle/>
                    <a:p>
                      <a:pPr lvl="0" algn="ctr">
                        <a:buNone/>
                      </a:pPr>
                      <a:r>
                        <a:rPr lang="en-US"/>
                        <a:t>0.908</a:t>
                      </a:r>
                    </a:p>
                  </a:txBody>
                  <a:tcPr/>
                </a:tc>
                <a:tc>
                  <a:txBody>
                    <a:bodyPr/>
                    <a:lstStyle/>
                    <a:p>
                      <a:pPr lvl="0" algn="ctr">
                        <a:buNone/>
                      </a:pPr>
                      <a:r>
                        <a:rPr lang="en-US"/>
                        <a:t>0.693</a:t>
                      </a:r>
                    </a:p>
                  </a:txBody>
                  <a:tcPr/>
                </a:tc>
                <a:extLst>
                  <a:ext uri="{0D108BD9-81ED-4DB2-BD59-A6C34878D82A}">
                    <a16:rowId xmlns:a16="http://schemas.microsoft.com/office/drawing/2014/main" val="2366612248"/>
                  </a:ext>
                </a:extLst>
              </a:tr>
              <a:tr h="584104">
                <a:tc>
                  <a:txBody>
                    <a:bodyPr/>
                    <a:lstStyle/>
                    <a:p>
                      <a:pPr algn="ctr"/>
                      <a:r>
                        <a:rPr lang="en-US"/>
                        <a:t>KNN</a:t>
                      </a:r>
                    </a:p>
                  </a:txBody>
                  <a:tcPr/>
                </a:tc>
                <a:tc>
                  <a:txBody>
                    <a:bodyPr/>
                    <a:lstStyle/>
                    <a:p>
                      <a:pPr lvl="0" algn="ctr">
                        <a:buNone/>
                      </a:pPr>
                      <a:r>
                        <a:rPr lang="en-US"/>
                        <a:t>0.814</a:t>
                      </a:r>
                    </a:p>
                  </a:txBody>
                  <a:tcPr/>
                </a:tc>
                <a:tc>
                  <a:txBody>
                    <a:bodyPr/>
                    <a:lstStyle/>
                    <a:p>
                      <a:pPr lvl="0" algn="ctr">
                        <a:buNone/>
                      </a:pPr>
                      <a:r>
                        <a:rPr lang="en-US"/>
                        <a:t>0.639</a:t>
                      </a:r>
                    </a:p>
                  </a:txBody>
                  <a:tcPr/>
                </a:tc>
                <a:extLst>
                  <a:ext uri="{0D108BD9-81ED-4DB2-BD59-A6C34878D82A}">
                    <a16:rowId xmlns:a16="http://schemas.microsoft.com/office/drawing/2014/main" val="420813090"/>
                  </a:ext>
                </a:extLst>
              </a:tr>
              <a:tr h="584105">
                <a:tc>
                  <a:txBody>
                    <a:bodyPr/>
                    <a:lstStyle/>
                    <a:p>
                      <a:pPr algn="ctr"/>
                      <a:r>
                        <a:rPr lang="en-US"/>
                        <a:t>Decision Tree</a:t>
                      </a:r>
                    </a:p>
                  </a:txBody>
                  <a:tcPr/>
                </a:tc>
                <a:tc>
                  <a:txBody>
                    <a:bodyPr/>
                    <a:lstStyle/>
                    <a:p>
                      <a:pPr lvl="0" algn="ctr">
                        <a:buNone/>
                      </a:pPr>
                      <a:r>
                        <a:rPr lang="en-US"/>
                        <a:t>0.914</a:t>
                      </a:r>
                    </a:p>
                  </a:txBody>
                  <a:tcPr/>
                </a:tc>
                <a:tc>
                  <a:txBody>
                    <a:bodyPr/>
                    <a:lstStyle/>
                    <a:p>
                      <a:pPr lvl="0" algn="ctr">
                        <a:buNone/>
                      </a:pPr>
                      <a:r>
                        <a:rPr lang="en-US"/>
                        <a:t>0.700</a:t>
                      </a:r>
                    </a:p>
                  </a:txBody>
                  <a:tcPr>
                    <a:solidFill>
                      <a:srgbClr val="D1D7D0"/>
                    </a:solidFill>
                  </a:tcPr>
                </a:tc>
                <a:extLst>
                  <a:ext uri="{0D108BD9-81ED-4DB2-BD59-A6C34878D82A}">
                    <a16:rowId xmlns:a16="http://schemas.microsoft.com/office/drawing/2014/main" val="2262321610"/>
                  </a:ext>
                </a:extLst>
              </a:tr>
              <a:tr h="601285">
                <a:tc>
                  <a:txBody>
                    <a:bodyPr/>
                    <a:lstStyle/>
                    <a:p>
                      <a:pPr algn="ctr"/>
                      <a:r>
                        <a:rPr lang="en-US"/>
                        <a:t>Random Forest</a:t>
                      </a:r>
                    </a:p>
                  </a:txBody>
                  <a:tcPr/>
                </a:tc>
                <a:tc>
                  <a:txBody>
                    <a:bodyPr/>
                    <a:lstStyle/>
                    <a:p>
                      <a:pPr lvl="0" algn="ctr">
                        <a:buNone/>
                      </a:pPr>
                      <a:r>
                        <a:rPr lang="en-US"/>
                        <a:t>0.929</a:t>
                      </a:r>
                    </a:p>
                  </a:txBody>
                  <a:tcPr>
                    <a:solidFill>
                      <a:srgbClr val="E5E8E5"/>
                    </a:solidFill>
                  </a:tcPr>
                </a:tc>
                <a:tc>
                  <a:txBody>
                    <a:bodyPr/>
                    <a:lstStyle/>
                    <a:p>
                      <a:pPr lvl="0" algn="ctr">
                        <a:buNone/>
                      </a:pPr>
                      <a:r>
                        <a:rPr lang="en-US"/>
                        <a:t>0.699</a:t>
                      </a:r>
                    </a:p>
                  </a:txBody>
                  <a:tcPr/>
                </a:tc>
                <a:extLst>
                  <a:ext uri="{0D108BD9-81ED-4DB2-BD59-A6C34878D82A}">
                    <a16:rowId xmlns:a16="http://schemas.microsoft.com/office/drawing/2014/main" val="4129164007"/>
                  </a:ext>
                </a:extLst>
              </a:tr>
              <a:tr h="584105">
                <a:tc>
                  <a:txBody>
                    <a:bodyPr/>
                    <a:lstStyle/>
                    <a:p>
                      <a:pPr algn="ctr"/>
                      <a:r>
                        <a:rPr lang="en-US"/>
                        <a:t>XG Boost</a:t>
                      </a:r>
                      <a:endParaRPr lang="en-US" err="1"/>
                    </a:p>
                  </a:txBody>
                  <a:tcPr/>
                </a:tc>
                <a:tc>
                  <a:txBody>
                    <a:bodyPr/>
                    <a:lstStyle/>
                    <a:p>
                      <a:pPr lvl="0" algn="ctr">
                        <a:buNone/>
                      </a:pPr>
                      <a:r>
                        <a:rPr lang="en-US"/>
                        <a:t>0.923</a:t>
                      </a:r>
                    </a:p>
                  </a:txBody>
                  <a:tcPr>
                    <a:solidFill>
                      <a:srgbClr val="D1D7D0"/>
                    </a:solidFill>
                  </a:tcPr>
                </a:tc>
                <a:tc>
                  <a:txBody>
                    <a:bodyPr/>
                    <a:lstStyle/>
                    <a:p>
                      <a:pPr lvl="0" algn="ctr">
                        <a:buNone/>
                      </a:pPr>
                      <a:r>
                        <a:rPr lang="en-US"/>
                        <a:t>0.691</a:t>
                      </a:r>
                    </a:p>
                  </a:txBody>
                  <a:tcPr>
                    <a:solidFill>
                      <a:srgbClr val="D1D7D0"/>
                    </a:solidFill>
                  </a:tcPr>
                </a:tc>
                <a:extLst>
                  <a:ext uri="{0D108BD9-81ED-4DB2-BD59-A6C34878D82A}">
                    <a16:rowId xmlns:a16="http://schemas.microsoft.com/office/drawing/2014/main" val="1643390840"/>
                  </a:ext>
                </a:extLst>
              </a:tr>
              <a:tr h="584105">
                <a:tc>
                  <a:txBody>
                    <a:bodyPr/>
                    <a:lstStyle/>
                    <a:p>
                      <a:pPr lvl="0" algn="ctr">
                        <a:buNone/>
                      </a:pPr>
                      <a:r>
                        <a:rPr lang="en-US"/>
                        <a:t>Ada Boost</a:t>
                      </a:r>
                    </a:p>
                  </a:txBody>
                  <a:tcPr/>
                </a:tc>
                <a:tc>
                  <a:txBody>
                    <a:bodyPr/>
                    <a:lstStyle/>
                    <a:p>
                      <a:pPr lvl="0" algn="ctr">
                        <a:buNone/>
                      </a:pPr>
                      <a:r>
                        <a:rPr lang="en-US"/>
                        <a:t>0.917</a:t>
                      </a:r>
                    </a:p>
                  </a:txBody>
                  <a:tcPr/>
                </a:tc>
                <a:tc>
                  <a:txBody>
                    <a:bodyPr/>
                    <a:lstStyle/>
                    <a:p>
                      <a:pPr lvl="0" algn="ctr">
                        <a:buNone/>
                      </a:pPr>
                      <a:r>
                        <a:rPr lang="en-US"/>
                        <a:t>0.700</a:t>
                      </a:r>
                    </a:p>
                  </a:txBody>
                  <a:tcPr>
                    <a:solidFill>
                      <a:srgbClr val="E5E8E5"/>
                    </a:solidFill>
                  </a:tcPr>
                </a:tc>
                <a:extLst>
                  <a:ext uri="{0D108BD9-81ED-4DB2-BD59-A6C34878D82A}">
                    <a16:rowId xmlns:a16="http://schemas.microsoft.com/office/drawing/2014/main" val="3050104030"/>
                  </a:ext>
                </a:extLst>
              </a:tr>
              <a:tr h="584105">
                <a:tc>
                  <a:txBody>
                    <a:bodyPr/>
                    <a:lstStyle/>
                    <a:p>
                      <a:pPr algn="ctr"/>
                      <a:r>
                        <a:rPr lang="en-US"/>
                        <a:t>SVM</a:t>
                      </a:r>
                    </a:p>
                  </a:txBody>
                  <a:tcPr/>
                </a:tc>
                <a:tc>
                  <a:txBody>
                    <a:bodyPr/>
                    <a:lstStyle/>
                    <a:p>
                      <a:pPr lvl="0" algn="ctr">
                        <a:buNone/>
                      </a:pPr>
                      <a:r>
                        <a:rPr lang="en-US"/>
                        <a:t>0.917</a:t>
                      </a:r>
                    </a:p>
                  </a:txBody>
                  <a:tcPr/>
                </a:tc>
                <a:tc>
                  <a:txBody>
                    <a:bodyPr/>
                    <a:lstStyle/>
                    <a:p>
                      <a:pPr lvl="0" algn="ctr">
                        <a:buNone/>
                      </a:pPr>
                      <a:r>
                        <a:rPr lang="en-US"/>
                        <a:t>0.697</a:t>
                      </a:r>
                    </a:p>
                  </a:txBody>
                  <a:tcPr/>
                </a:tc>
                <a:extLst>
                  <a:ext uri="{0D108BD9-81ED-4DB2-BD59-A6C34878D82A}">
                    <a16:rowId xmlns:a16="http://schemas.microsoft.com/office/drawing/2014/main" val="3404480245"/>
                  </a:ext>
                </a:extLst>
              </a:tr>
              <a:tr h="584104">
                <a:tc>
                  <a:txBody>
                    <a:bodyPr/>
                    <a:lstStyle/>
                    <a:p>
                      <a:pPr lvl="0" algn="ctr">
                        <a:buNone/>
                      </a:pPr>
                      <a:r>
                        <a:rPr lang="en-US"/>
                        <a:t>ANN</a:t>
                      </a:r>
                    </a:p>
                  </a:txBody>
                  <a:tcPr/>
                </a:tc>
                <a:tc>
                  <a:txBody>
                    <a:bodyPr/>
                    <a:lstStyle/>
                    <a:p>
                      <a:pPr lvl="0" algn="ctr">
                        <a:buNone/>
                      </a:pPr>
                      <a:r>
                        <a:rPr lang="en-US"/>
                        <a:t>0.938</a:t>
                      </a:r>
                    </a:p>
                  </a:txBody>
                  <a:tcPr>
                    <a:solidFill>
                      <a:schemeClr val="accent6">
                        <a:lumMod val="50000"/>
                      </a:schemeClr>
                    </a:solidFill>
                  </a:tcPr>
                </a:tc>
                <a:tc>
                  <a:txBody>
                    <a:bodyPr/>
                    <a:lstStyle/>
                    <a:p>
                      <a:pPr lvl="0" algn="ctr">
                        <a:buNone/>
                      </a:pPr>
                      <a:r>
                        <a:rPr lang="en-US"/>
                        <a:t>0.722</a:t>
                      </a:r>
                    </a:p>
                  </a:txBody>
                  <a:tcPr>
                    <a:solidFill>
                      <a:schemeClr val="accent6">
                        <a:lumMod val="50000"/>
                      </a:schemeClr>
                    </a:solidFill>
                  </a:tcPr>
                </a:tc>
                <a:extLst>
                  <a:ext uri="{0D108BD9-81ED-4DB2-BD59-A6C34878D82A}">
                    <a16:rowId xmlns:a16="http://schemas.microsoft.com/office/drawing/2014/main" val="2283428382"/>
                  </a:ext>
                </a:extLst>
              </a:tr>
            </a:tbl>
          </a:graphicData>
        </a:graphic>
      </p:graphicFrame>
      <p:sp>
        <p:nvSpPr>
          <p:cNvPr id="10" name="Title 1">
            <a:extLst>
              <a:ext uri="{FF2B5EF4-FFF2-40B4-BE49-F238E27FC236}">
                <a16:creationId xmlns:a16="http://schemas.microsoft.com/office/drawing/2014/main" id="{843D7247-91D4-42D7-DB77-0267914291E1}"/>
              </a:ext>
            </a:extLst>
          </p:cNvPr>
          <p:cNvSpPr>
            <a:spLocks noGrp="1"/>
          </p:cNvSpPr>
          <p:nvPr>
            <p:ph type="title"/>
          </p:nvPr>
        </p:nvSpPr>
        <p:spPr>
          <a:xfrm>
            <a:off x="341750" y="369236"/>
            <a:ext cx="7176595" cy="785422"/>
          </a:xfrm>
        </p:spPr>
        <p:txBody>
          <a:bodyPr lIns="91440" tIns="45720" rIns="91440" bIns="45720" anchor="t"/>
          <a:lstStyle/>
          <a:p>
            <a:r>
              <a:rPr lang="en-US" sz="3600" b="1">
                <a:cs typeface="Segoe UI Light"/>
              </a:rPr>
              <a:t>60:40 Train-test split ratio</a:t>
            </a:r>
            <a:endParaRPr lang="en-US" sz="3600">
              <a:cs typeface="Segoe UI Light"/>
            </a:endParaRPr>
          </a:p>
        </p:txBody>
      </p:sp>
      <p:sp>
        <p:nvSpPr>
          <p:cNvPr id="2" name="TextBox 2">
            <a:extLst>
              <a:ext uri="{FF2B5EF4-FFF2-40B4-BE49-F238E27FC236}">
                <a16:creationId xmlns:a16="http://schemas.microsoft.com/office/drawing/2014/main" id="{90F7BDD1-5E88-47DB-4C5A-9829937D8AE7}"/>
              </a:ext>
            </a:extLst>
          </p:cNvPr>
          <p:cNvSpPr txBox="1"/>
          <p:nvPr/>
        </p:nvSpPr>
        <p:spPr>
          <a:xfrm>
            <a:off x="915017" y="6387939"/>
            <a:ext cx="5938252"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i="1">
                <a:solidFill>
                  <a:schemeClr val="accent1"/>
                </a:solidFill>
                <a:latin typeface="Twentieth Century"/>
              </a:rPr>
              <a:t>Model 1: </a:t>
            </a:r>
            <a:r>
              <a:rPr lang="en-US" sz="1200" i="1">
                <a:solidFill>
                  <a:schemeClr val="accent1"/>
                </a:solidFill>
                <a:latin typeface="Twentieth Century"/>
              </a:rPr>
              <a:t>With all features |  </a:t>
            </a:r>
            <a:r>
              <a:rPr lang="en-US" sz="1200" b="1" i="1">
                <a:solidFill>
                  <a:schemeClr val="accent1"/>
                </a:solidFill>
                <a:latin typeface="Twentieth Century"/>
              </a:rPr>
              <a:t>Model 2: </a:t>
            </a:r>
            <a:r>
              <a:rPr lang="en-US" sz="1200" i="1">
                <a:solidFill>
                  <a:schemeClr val="accent1"/>
                </a:solidFill>
                <a:latin typeface="Twentieth Century"/>
              </a:rPr>
              <a:t>After removing multi-collinear variables </a:t>
            </a:r>
            <a:endParaRPr lang="en-US">
              <a:solidFill>
                <a:schemeClr val="accent1"/>
              </a:solidFill>
              <a:cs typeface="Segoe UI Light"/>
            </a:endParaRPr>
          </a:p>
        </p:txBody>
      </p:sp>
      <p:sp>
        <p:nvSpPr>
          <p:cNvPr id="4" name="TextBox 3">
            <a:extLst>
              <a:ext uri="{FF2B5EF4-FFF2-40B4-BE49-F238E27FC236}">
                <a16:creationId xmlns:a16="http://schemas.microsoft.com/office/drawing/2014/main" id="{13357A18-1598-11BF-96B5-1C67A9F59B62}"/>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Segoe UI Light"/>
              </a:rPr>
              <a:t>24</a:t>
            </a:r>
          </a:p>
        </p:txBody>
      </p:sp>
    </p:spTree>
    <p:extLst>
      <p:ext uri="{BB962C8B-B14F-4D97-AF65-F5344CB8AC3E}">
        <p14:creationId xmlns:p14="http://schemas.microsoft.com/office/powerpoint/2010/main" val="2581775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AD1D2E3-6E4E-8496-557C-B716C7BA8763}"/>
              </a:ext>
            </a:extLst>
          </p:cNvPr>
          <p:cNvSpPr>
            <a:spLocks noGrp="1"/>
          </p:cNvSpPr>
          <p:nvPr>
            <p:ph type="title"/>
          </p:nvPr>
        </p:nvSpPr>
        <p:spPr>
          <a:xfrm>
            <a:off x="341750" y="369236"/>
            <a:ext cx="8500068" cy="812158"/>
          </a:xfrm>
        </p:spPr>
        <p:txBody>
          <a:bodyPr lIns="91440" tIns="45720" rIns="91440" bIns="45720" anchor="t"/>
          <a:lstStyle/>
          <a:p>
            <a:r>
              <a:rPr lang="en-US" sz="3600" b="1">
                <a:latin typeface="Segoe UI Light"/>
                <a:cs typeface="Segoe UI Light"/>
              </a:rPr>
              <a:t>Algorithms comparison (70:30)</a:t>
            </a:r>
            <a:endParaRPr lang="en-US" sz="3600" b="1" err="1">
              <a:latin typeface="Segoe UI Light"/>
              <a:cs typeface="Segoe UI Light"/>
            </a:endParaRPr>
          </a:p>
        </p:txBody>
      </p:sp>
      <p:graphicFrame>
        <p:nvGraphicFramePr>
          <p:cNvPr id="3" name="Content Placeholder 7">
            <a:extLst>
              <a:ext uri="{FF2B5EF4-FFF2-40B4-BE49-F238E27FC236}">
                <a16:creationId xmlns:a16="http://schemas.microsoft.com/office/drawing/2014/main" id="{6B7E2C1B-E70E-B46A-8996-C4B106A50BC6}"/>
              </a:ext>
            </a:extLst>
          </p:cNvPr>
          <p:cNvGraphicFramePr>
            <a:graphicFrameLocks noGrp="1"/>
          </p:cNvGraphicFramePr>
          <p:nvPr>
            <p:ph sz="quarter" idx="17"/>
            <p:extLst>
              <p:ext uri="{D42A27DB-BD31-4B8C-83A1-F6EECF244321}">
                <p14:modId xmlns:p14="http://schemas.microsoft.com/office/powerpoint/2010/main" val="3277376301"/>
              </p:ext>
            </p:extLst>
          </p:nvPr>
        </p:nvGraphicFramePr>
        <p:xfrm>
          <a:off x="913782" y="1176215"/>
          <a:ext cx="9023391" cy="5291304"/>
        </p:xfrm>
        <a:graphic>
          <a:graphicData uri="http://schemas.openxmlformats.org/drawingml/2006/table">
            <a:tbl>
              <a:tblPr firstRow="1" bandRow="1">
                <a:tableStyleId>{5C22544A-7EE6-4342-B048-85BDC9FD1C3A}</a:tableStyleId>
              </a:tblPr>
              <a:tblGrid>
                <a:gridCol w="3007797">
                  <a:extLst>
                    <a:ext uri="{9D8B030D-6E8A-4147-A177-3AD203B41FA5}">
                      <a16:colId xmlns:a16="http://schemas.microsoft.com/office/drawing/2014/main" val="1166787974"/>
                    </a:ext>
                  </a:extLst>
                </a:gridCol>
                <a:gridCol w="3007797">
                  <a:extLst>
                    <a:ext uri="{9D8B030D-6E8A-4147-A177-3AD203B41FA5}">
                      <a16:colId xmlns:a16="http://schemas.microsoft.com/office/drawing/2014/main" val="3835806603"/>
                    </a:ext>
                  </a:extLst>
                </a:gridCol>
                <a:gridCol w="3007797">
                  <a:extLst>
                    <a:ext uri="{9D8B030D-6E8A-4147-A177-3AD203B41FA5}">
                      <a16:colId xmlns:a16="http://schemas.microsoft.com/office/drawing/2014/main" val="3432197488"/>
                    </a:ext>
                  </a:extLst>
                </a:gridCol>
              </a:tblGrid>
              <a:tr h="584105">
                <a:tc>
                  <a:txBody>
                    <a:bodyPr/>
                    <a:lstStyle/>
                    <a:p>
                      <a:pPr algn="ctr"/>
                      <a:r>
                        <a:rPr lang="en-US"/>
                        <a:t>Algorithms</a:t>
                      </a:r>
                    </a:p>
                  </a:txBody>
                  <a:tcPr/>
                </a:tc>
                <a:tc>
                  <a:txBody>
                    <a:bodyPr/>
                    <a:lstStyle/>
                    <a:p>
                      <a:pPr algn="ctr"/>
                      <a:r>
                        <a:rPr lang="en-US"/>
                        <a:t>Model 1</a:t>
                      </a:r>
                    </a:p>
                  </a:txBody>
                  <a:tcPr/>
                </a:tc>
                <a:tc>
                  <a:txBody>
                    <a:bodyPr/>
                    <a:lstStyle/>
                    <a:p>
                      <a:pPr algn="ctr"/>
                      <a:r>
                        <a:rPr lang="en-US"/>
                        <a:t>Model 2</a:t>
                      </a:r>
                    </a:p>
                  </a:txBody>
                  <a:tcPr/>
                </a:tc>
                <a:extLst>
                  <a:ext uri="{0D108BD9-81ED-4DB2-BD59-A6C34878D82A}">
                    <a16:rowId xmlns:a16="http://schemas.microsoft.com/office/drawing/2014/main" val="1669981961"/>
                  </a:ext>
                </a:extLst>
              </a:tr>
              <a:tr h="601285">
                <a:tc>
                  <a:txBody>
                    <a:bodyPr/>
                    <a:lstStyle/>
                    <a:p>
                      <a:pPr algn="ctr"/>
                      <a:r>
                        <a:rPr lang="en-US"/>
                        <a:t>Logistic Regression</a:t>
                      </a:r>
                    </a:p>
                  </a:txBody>
                  <a:tcPr/>
                </a:tc>
                <a:tc>
                  <a:txBody>
                    <a:bodyPr/>
                    <a:lstStyle/>
                    <a:p>
                      <a:pPr lvl="0" algn="ctr">
                        <a:buNone/>
                      </a:pPr>
                      <a:r>
                        <a:rPr lang="en-US"/>
                        <a:t>0.917</a:t>
                      </a:r>
                    </a:p>
                  </a:txBody>
                  <a:tcPr/>
                </a:tc>
                <a:tc>
                  <a:txBody>
                    <a:bodyPr/>
                    <a:lstStyle/>
                    <a:p>
                      <a:pPr lvl="0" algn="ctr">
                        <a:buNone/>
                      </a:pPr>
                      <a:r>
                        <a:rPr lang="en-US"/>
                        <a:t>0.689</a:t>
                      </a:r>
                    </a:p>
                  </a:txBody>
                  <a:tcPr/>
                </a:tc>
                <a:extLst>
                  <a:ext uri="{0D108BD9-81ED-4DB2-BD59-A6C34878D82A}">
                    <a16:rowId xmlns:a16="http://schemas.microsoft.com/office/drawing/2014/main" val="2366612248"/>
                  </a:ext>
                </a:extLst>
              </a:tr>
              <a:tr h="584105">
                <a:tc>
                  <a:txBody>
                    <a:bodyPr/>
                    <a:lstStyle/>
                    <a:p>
                      <a:pPr algn="ctr"/>
                      <a:r>
                        <a:rPr lang="en-US"/>
                        <a:t>KNN</a:t>
                      </a:r>
                    </a:p>
                  </a:txBody>
                  <a:tcPr/>
                </a:tc>
                <a:tc>
                  <a:txBody>
                    <a:bodyPr/>
                    <a:lstStyle/>
                    <a:p>
                      <a:pPr lvl="0" algn="ctr">
                        <a:buNone/>
                      </a:pPr>
                      <a:r>
                        <a:rPr lang="en-US"/>
                        <a:t>0.825</a:t>
                      </a:r>
                    </a:p>
                  </a:txBody>
                  <a:tcPr/>
                </a:tc>
                <a:tc>
                  <a:txBody>
                    <a:bodyPr/>
                    <a:lstStyle/>
                    <a:p>
                      <a:pPr lvl="0" algn="ctr">
                        <a:buNone/>
                      </a:pPr>
                      <a:r>
                        <a:rPr lang="en-US"/>
                        <a:t>0.636</a:t>
                      </a:r>
                    </a:p>
                  </a:txBody>
                  <a:tcPr/>
                </a:tc>
                <a:extLst>
                  <a:ext uri="{0D108BD9-81ED-4DB2-BD59-A6C34878D82A}">
                    <a16:rowId xmlns:a16="http://schemas.microsoft.com/office/drawing/2014/main" val="420813090"/>
                  </a:ext>
                </a:extLst>
              </a:tr>
              <a:tr h="584105">
                <a:tc>
                  <a:txBody>
                    <a:bodyPr/>
                    <a:lstStyle/>
                    <a:p>
                      <a:pPr algn="ctr"/>
                      <a:r>
                        <a:rPr lang="en-US"/>
                        <a:t>Decision Tree</a:t>
                      </a:r>
                    </a:p>
                  </a:txBody>
                  <a:tcPr/>
                </a:tc>
                <a:tc>
                  <a:txBody>
                    <a:bodyPr/>
                    <a:lstStyle/>
                    <a:p>
                      <a:pPr lvl="0" algn="ctr">
                        <a:buNone/>
                      </a:pPr>
                      <a:r>
                        <a:rPr lang="en-US"/>
                        <a:t>0.925</a:t>
                      </a:r>
                    </a:p>
                  </a:txBody>
                  <a:tcPr/>
                </a:tc>
                <a:tc>
                  <a:txBody>
                    <a:bodyPr/>
                    <a:lstStyle/>
                    <a:p>
                      <a:pPr lvl="0" algn="ctr">
                        <a:buNone/>
                      </a:pPr>
                      <a:r>
                        <a:rPr lang="en-US"/>
                        <a:t>0.694</a:t>
                      </a:r>
                    </a:p>
                  </a:txBody>
                  <a:tcPr/>
                </a:tc>
                <a:extLst>
                  <a:ext uri="{0D108BD9-81ED-4DB2-BD59-A6C34878D82A}">
                    <a16:rowId xmlns:a16="http://schemas.microsoft.com/office/drawing/2014/main" val="2262321610"/>
                  </a:ext>
                </a:extLst>
              </a:tr>
              <a:tr h="601285">
                <a:tc>
                  <a:txBody>
                    <a:bodyPr/>
                    <a:lstStyle/>
                    <a:p>
                      <a:pPr algn="ctr"/>
                      <a:r>
                        <a:rPr lang="en-US"/>
                        <a:t>Random Forest</a:t>
                      </a:r>
                    </a:p>
                  </a:txBody>
                  <a:tcPr/>
                </a:tc>
                <a:tc>
                  <a:txBody>
                    <a:bodyPr/>
                    <a:lstStyle/>
                    <a:p>
                      <a:pPr lvl="0" algn="ctr">
                        <a:buNone/>
                      </a:pPr>
                      <a:r>
                        <a:rPr lang="en-US"/>
                        <a:t>0.943</a:t>
                      </a:r>
                    </a:p>
                  </a:txBody>
                  <a:tcPr>
                    <a:solidFill>
                      <a:schemeClr val="accent6">
                        <a:lumMod val="50000"/>
                      </a:schemeClr>
                    </a:solidFill>
                  </a:tcPr>
                </a:tc>
                <a:tc>
                  <a:txBody>
                    <a:bodyPr/>
                    <a:lstStyle/>
                    <a:p>
                      <a:pPr lvl="0" algn="ctr">
                        <a:buNone/>
                      </a:pPr>
                      <a:r>
                        <a:rPr lang="en-US"/>
                        <a:t>0.692</a:t>
                      </a:r>
                    </a:p>
                  </a:txBody>
                  <a:tcPr/>
                </a:tc>
                <a:extLst>
                  <a:ext uri="{0D108BD9-81ED-4DB2-BD59-A6C34878D82A}">
                    <a16:rowId xmlns:a16="http://schemas.microsoft.com/office/drawing/2014/main" val="4129164007"/>
                  </a:ext>
                </a:extLst>
              </a:tr>
              <a:tr h="584105">
                <a:tc>
                  <a:txBody>
                    <a:bodyPr/>
                    <a:lstStyle/>
                    <a:p>
                      <a:pPr algn="ctr"/>
                      <a:r>
                        <a:rPr lang="en-US"/>
                        <a:t>XG Boost</a:t>
                      </a:r>
                      <a:endParaRPr lang="en-US" err="1"/>
                    </a:p>
                  </a:txBody>
                  <a:tcPr/>
                </a:tc>
                <a:tc>
                  <a:txBody>
                    <a:bodyPr/>
                    <a:lstStyle/>
                    <a:p>
                      <a:pPr lvl="0" algn="ctr">
                        <a:buNone/>
                      </a:pPr>
                      <a:r>
                        <a:rPr lang="en-US"/>
                        <a:t>0.932</a:t>
                      </a:r>
                    </a:p>
                  </a:txBody>
                  <a:tcPr/>
                </a:tc>
                <a:tc>
                  <a:txBody>
                    <a:bodyPr/>
                    <a:lstStyle/>
                    <a:p>
                      <a:pPr lvl="0" algn="ctr">
                        <a:buNone/>
                      </a:pPr>
                      <a:r>
                        <a:rPr lang="en-US"/>
                        <a:t>0.706</a:t>
                      </a:r>
                    </a:p>
                  </a:txBody>
                  <a:tcPr>
                    <a:solidFill>
                      <a:srgbClr val="D1D7D0"/>
                    </a:solidFill>
                  </a:tcPr>
                </a:tc>
                <a:extLst>
                  <a:ext uri="{0D108BD9-81ED-4DB2-BD59-A6C34878D82A}">
                    <a16:rowId xmlns:a16="http://schemas.microsoft.com/office/drawing/2014/main" val="1643390840"/>
                  </a:ext>
                </a:extLst>
              </a:tr>
              <a:tr h="584105">
                <a:tc>
                  <a:txBody>
                    <a:bodyPr/>
                    <a:lstStyle/>
                    <a:p>
                      <a:pPr lvl="0" algn="ctr">
                        <a:buNone/>
                      </a:pPr>
                      <a:r>
                        <a:rPr lang="en-US"/>
                        <a:t>Ada Boost</a:t>
                      </a:r>
                    </a:p>
                  </a:txBody>
                  <a:tcPr/>
                </a:tc>
                <a:tc>
                  <a:txBody>
                    <a:bodyPr/>
                    <a:lstStyle/>
                    <a:p>
                      <a:pPr lvl="0" algn="ctr">
                        <a:buNone/>
                      </a:pPr>
                      <a:r>
                        <a:rPr lang="en-US"/>
                        <a:t>0.895</a:t>
                      </a:r>
                    </a:p>
                  </a:txBody>
                  <a:tcPr/>
                </a:tc>
                <a:tc>
                  <a:txBody>
                    <a:bodyPr/>
                    <a:lstStyle/>
                    <a:p>
                      <a:pPr lvl="0" algn="ctr">
                        <a:buNone/>
                      </a:pPr>
                      <a:r>
                        <a:rPr lang="en-US"/>
                        <a:t>0.703</a:t>
                      </a:r>
                    </a:p>
                  </a:txBody>
                  <a:tcPr/>
                </a:tc>
                <a:extLst>
                  <a:ext uri="{0D108BD9-81ED-4DB2-BD59-A6C34878D82A}">
                    <a16:rowId xmlns:a16="http://schemas.microsoft.com/office/drawing/2014/main" val="3050104030"/>
                  </a:ext>
                </a:extLst>
              </a:tr>
              <a:tr h="584105">
                <a:tc>
                  <a:txBody>
                    <a:bodyPr/>
                    <a:lstStyle/>
                    <a:p>
                      <a:pPr algn="ctr"/>
                      <a:r>
                        <a:rPr lang="en-US"/>
                        <a:t>SVM</a:t>
                      </a:r>
                    </a:p>
                  </a:txBody>
                  <a:tcPr/>
                </a:tc>
                <a:tc>
                  <a:txBody>
                    <a:bodyPr/>
                    <a:lstStyle/>
                    <a:p>
                      <a:pPr lvl="0" algn="ctr">
                        <a:buNone/>
                      </a:pPr>
                      <a:r>
                        <a:rPr lang="en-US"/>
                        <a:t>0.927</a:t>
                      </a:r>
                    </a:p>
                  </a:txBody>
                  <a:tcPr/>
                </a:tc>
                <a:tc>
                  <a:txBody>
                    <a:bodyPr/>
                    <a:lstStyle/>
                    <a:p>
                      <a:pPr lvl="0" algn="ctr">
                        <a:buNone/>
                      </a:pPr>
                      <a:r>
                        <a:rPr lang="en-US"/>
                        <a:t>0.694</a:t>
                      </a:r>
                    </a:p>
                  </a:txBody>
                  <a:tcPr/>
                </a:tc>
                <a:extLst>
                  <a:ext uri="{0D108BD9-81ED-4DB2-BD59-A6C34878D82A}">
                    <a16:rowId xmlns:a16="http://schemas.microsoft.com/office/drawing/2014/main" val="3404480245"/>
                  </a:ext>
                </a:extLst>
              </a:tr>
              <a:tr h="584104">
                <a:tc>
                  <a:txBody>
                    <a:bodyPr/>
                    <a:lstStyle/>
                    <a:p>
                      <a:pPr lvl="0" algn="ctr">
                        <a:buNone/>
                      </a:pPr>
                      <a:r>
                        <a:rPr lang="en-US"/>
                        <a:t>ANN</a:t>
                      </a:r>
                    </a:p>
                  </a:txBody>
                  <a:tcPr/>
                </a:tc>
                <a:tc>
                  <a:txBody>
                    <a:bodyPr/>
                    <a:lstStyle/>
                    <a:p>
                      <a:pPr lvl="0" algn="ctr">
                        <a:buNone/>
                      </a:pPr>
                      <a:r>
                        <a:rPr lang="en-US"/>
                        <a:t>0.931</a:t>
                      </a:r>
                    </a:p>
                  </a:txBody>
                  <a:tcPr/>
                </a:tc>
                <a:tc>
                  <a:txBody>
                    <a:bodyPr/>
                    <a:lstStyle/>
                    <a:p>
                      <a:pPr lvl="0" algn="ctr">
                        <a:buNone/>
                      </a:pPr>
                      <a:r>
                        <a:rPr lang="en-US"/>
                        <a:t>0.715</a:t>
                      </a:r>
                    </a:p>
                  </a:txBody>
                  <a:tcPr>
                    <a:solidFill>
                      <a:schemeClr val="accent6">
                        <a:lumMod val="50000"/>
                      </a:schemeClr>
                    </a:solidFill>
                  </a:tcPr>
                </a:tc>
                <a:extLst>
                  <a:ext uri="{0D108BD9-81ED-4DB2-BD59-A6C34878D82A}">
                    <a16:rowId xmlns:a16="http://schemas.microsoft.com/office/drawing/2014/main" val="3474177196"/>
                  </a:ext>
                </a:extLst>
              </a:tr>
            </a:tbl>
          </a:graphicData>
        </a:graphic>
      </p:graphicFrame>
      <p:sp>
        <p:nvSpPr>
          <p:cNvPr id="4" name="TextBox 3">
            <a:extLst>
              <a:ext uri="{FF2B5EF4-FFF2-40B4-BE49-F238E27FC236}">
                <a16:creationId xmlns:a16="http://schemas.microsoft.com/office/drawing/2014/main" id="{09C3A9CB-052E-D27A-BD57-22AD8C24251E}"/>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25</a:t>
            </a:r>
            <a:endParaRPr lang="en-US" dirty="0"/>
          </a:p>
        </p:txBody>
      </p:sp>
    </p:spTree>
    <p:extLst>
      <p:ext uri="{BB962C8B-B14F-4D97-AF65-F5344CB8AC3E}">
        <p14:creationId xmlns:p14="http://schemas.microsoft.com/office/powerpoint/2010/main" val="1131883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9E58F3-A17B-F9D6-A9FD-CE810FA0A20D}"/>
              </a:ext>
            </a:extLst>
          </p:cNvPr>
          <p:cNvSpPr txBox="1"/>
          <p:nvPr/>
        </p:nvSpPr>
        <p:spPr>
          <a:xfrm>
            <a:off x="601397" y="1207740"/>
            <a:ext cx="10724147"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400" dirty="0">
                <a:ea typeface="+mn-lt"/>
                <a:cs typeface="+mn-lt"/>
              </a:rPr>
              <a:t>For Model 1, the Random Forest algorithm provided the best results, demonstrating high accuracy and reliable predictions for structured data. It effectively handled the dataset's complexity and produced robust outcomes. In contrast, for Model 2, the Artificial Neural Network (ANN) outperformed other algorithms, showcasing its ability to capture intricate patterns and relationships in the data. This highlights the suitability of Random Forest for structured datasets and the strength of ANN in handling more complex, non-linear problems.</a:t>
            </a:r>
          </a:p>
          <a:p>
            <a:pPr marL="285750" indent="-285750">
              <a:buFont typeface="Wingdings"/>
              <a:buChar char="v"/>
            </a:pPr>
            <a:endParaRPr lang="en-US" sz="2400" dirty="0">
              <a:ea typeface="+mn-lt"/>
              <a:cs typeface="+mn-lt"/>
            </a:endParaRPr>
          </a:p>
          <a:p>
            <a:pPr marL="285750" indent="-285750">
              <a:buFont typeface="Wingdings"/>
              <a:buChar char="v"/>
            </a:pPr>
            <a:r>
              <a:rPr lang="en-US" sz="2400" dirty="0">
                <a:ea typeface="+mn-lt"/>
                <a:cs typeface="+mn-lt"/>
              </a:rPr>
              <a:t>These results highlight the importance of selecting the appropriate algorithm based on the characteristics of the dataset. Random Forest demonstrated superior performance in handling structured data, while ANN excelled in scenarios requiring advanced pattern recognition and non-linear analysis. </a:t>
            </a:r>
            <a:endParaRPr lang="en-US" sz="2400" dirty="0">
              <a:cs typeface="Segoe UI Light"/>
            </a:endParaRPr>
          </a:p>
        </p:txBody>
      </p:sp>
      <p:sp>
        <p:nvSpPr>
          <p:cNvPr id="4" name="Title 1">
            <a:extLst>
              <a:ext uri="{FF2B5EF4-FFF2-40B4-BE49-F238E27FC236}">
                <a16:creationId xmlns:a16="http://schemas.microsoft.com/office/drawing/2014/main" id="{96E77303-9B2A-DCF4-8EAE-FC2792CF0EED}"/>
              </a:ext>
            </a:extLst>
          </p:cNvPr>
          <p:cNvSpPr>
            <a:spLocks noGrp="1"/>
          </p:cNvSpPr>
          <p:nvPr>
            <p:ph type="title"/>
          </p:nvPr>
        </p:nvSpPr>
        <p:spPr>
          <a:xfrm>
            <a:off x="-527197" y="409341"/>
            <a:ext cx="5224805" cy="812158"/>
          </a:xfrm>
        </p:spPr>
        <p:txBody>
          <a:bodyPr lIns="91440" tIns="45720" rIns="91440" bIns="45720" anchor="t"/>
          <a:lstStyle/>
          <a:p>
            <a:r>
              <a:rPr lang="en-US" sz="4000" b="1" dirty="0">
                <a:latin typeface="Segoe UI Light"/>
                <a:cs typeface="Segoe UI Light"/>
              </a:rPr>
              <a:t>Summary</a:t>
            </a:r>
            <a:endParaRPr lang="en-US" sz="4000" b="1">
              <a:cs typeface="Segoe UI Light"/>
            </a:endParaRPr>
          </a:p>
        </p:txBody>
      </p:sp>
      <p:sp>
        <p:nvSpPr>
          <p:cNvPr id="5" name="TextBox 4">
            <a:extLst>
              <a:ext uri="{FF2B5EF4-FFF2-40B4-BE49-F238E27FC236}">
                <a16:creationId xmlns:a16="http://schemas.microsoft.com/office/drawing/2014/main" id="{D0576AC2-E746-A303-FAB7-934C805A7D15}"/>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26</a:t>
            </a:r>
            <a:endParaRPr lang="en-US" dirty="0"/>
          </a:p>
        </p:txBody>
      </p:sp>
    </p:spTree>
    <p:extLst>
      <p:ext uri="{BB962C8B-B14F-4D97-AF65-F5344CB8AC3E}">
        <p14:creationId xmlns:p14="http://schemas.microsoft.com/office/powerpoint/2010/main" val="1290529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7E661E5-EC95-8B43-1758-2233C76763BC}"/>
              </a:ext>
            </a:extLst>
          </p:cNvPr>
          <p:cNvSpPr txBox="1"/>
          <p:nvPr/>
        </p:nvSpPr>
        <p:spPr>
          <a:xfrm>
            <a:off x="185388" y="848561"/>
            <a:ext cx="11927304" cy="6370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400" b="1" dirty="0">
                <a:ea typeface="+mn-lt"/>
                <a:cs typeface="+mn-lt"/>
              </a:rPr>
              <a:t>Hybrid Models</a:t>
            </a:r>
            <a:r>
              <a:rPr lang="en-US" sz="2400" dirty="0">
                <a:ea typeface="+mn-lt"/>
                <a:cs typeface="+mn-lt"/>
              </a:rPr>
              <a:t>: Combining Random Forest and ANN can leverage their strengths for improved predictions.</a:t>
            </a:r>
            <a:endParaRPr lang="en-US" sz="2400" dirty="0">
              <a:cs typeface="Segoe UI Light"/>
            </a:endParaRPr>
          </a:p>
          <a:p>
            <a:pPr marL="285750" indent="-285750">
              <a:buFont typeface="Wingdings"/>
              <a:buChar char="v"/>
            </a:pPr>
            <a:endParaRPr lang="en-US" sz="2400" dirty="0">
              <a:ea typeface="+mn-lt"/>
              <a:cs typeface="+mn-lt"/>
            </a:endParaRPr>
          </a:p>
          <a:p>
            <a:pPr marL="285750" indent="-285750">
              <a:buFont typeface="Wingdings"/>
              <a:buChar char="v"/>
            </a:pPr>
            <a:r>
              <a:rPr lang="en-US" sz="2400" b="1" dirty="0">
                <a:ea typeface="+mn-lt"/>
                <a:cs typeface="+mn-lt"/>
              </a:rPr>
              <a:t>Optimization</a:t>
            </a:r>
            <a:r>
              <a:rPr lang="en-US" sz="2400" dirty="0">
                <a:ea typeface="+mn-lt"/>
                <a:cs typeface="+mn-lt"/>
              </a:rPr>
              <a:t>: Advanced hyperparameter tuning methods like Grid Search or Bayesian Optimization can enhance performance.</a:t>
            </a:r>
            <a:endParaRPr lang="en-US" sz="2400" dirty="0">
              <a:cs typeface="Segoe UI Light"/>
            </a:endParaRPr>
          </a:p>
          <a:p>
            <a:pPr marL="285750" indent="-285750">
              <a:buFont typeface="Wingdings"/>
              <a:buChar char="v"/>
            </a:pPr>
            <a:endParaRPr lang="en-US" sz="2400" dirty="0">
              <a:ea typeface="+mn-lt"/>
              <a:cs typeface="+mn-lt"/>
            </a:endParaRPr>
          </a:p>
          <a:p>
            <a:pPr marL="285750" indent="-285750">
              <a:buFont typeface="Wingdings"/>
              <a:buChar char="v"/>
            </a:pPr>
            <a:r>
              <a:rPr lang="en-US" sz="2400" b="1" dirty="0">
                <a:ea typeface="+mn-lt"/>
                <a:cs typeface="+mn-lt"/>
              </a:rPr>
              <a:t>Feature Engineering</a:t>
            </a:r>
            <a:r>
              <a:rPr lang="en-US" sz="2400" dirty="0">
                <a:ea typeface="+mn-lt"/>
                <a:cs typeface="+mn-lt"/>
              </a:rPr>
              <a:t>: Using automated techniques can improve model accuracy and interpretability.</a:t>
            </a:r>
            <a:endParaRPr lang="en-US" sz="2400" dirty="0">
              <a:cs typeface="Segoe UI Light"/>
            </a:endParaRPr>
          </a:p>
          <a:p>
            <a:pPr marL="285750" indent="-285750">
              <a:buFont typeface="Wingdings"/>
              <a:buChar char="v"/>
            </a:pPr>
            <a:endParaRPr lang="en-US" sz="2400" dirty="0">
              <a:ea typeface="+mn-lt"/>
              <a:cs typeface="+mn-lt"/>
            </a:endParaRPr>
          </a:p>
          <a:p>
            <a:pPr marL="285750" indent="-285750">
              <a:buFont typeface="Wingdings"/>
              <a:buChar char="v"/>
            </a:pPr>
            <a:r>
              <a:rPr lang="en-US" sz="2400" b="1" dirty="0">
                <a:ea typeface="+mn-lt"/>
                <a:cs typeface="+mn-lt"/>
              </a:rPr>
              <a:t>Diverse Applications</a:t>
            </a:r>
            <a:r>
              <a:rPr lang="en-US" sz="2400" dirty="0">
                <a:ea typeface="+mn-lt"/>
                <a:cs typeface="+mn-lt"/>
              </a:rPr>
              <a:t>: The approach can be applied to complex datasets in healthcare, finance, and more.</a:t>
            </a:r>
            <a:endParaRPr lang="en-US" sz="2400" dirty="0">
              <a:cs typeface="Segoe UI Light"/>
            </a:endParaRPr>
          </a:p>
          <a:p>
            <a:pPr marL="285750" indent="-285750">
              <a:buFont typeface="Wingdings"/>
              <a:buChar char="v"/>
            </a:pPr>
            <a:endParaRPr lang="en-US" sz="2400" dirty="0">
              <a:ea typeface="+mn-lt"/>
              <a:cs typeface="+mn-lt"/>
            </a:endParaRPr>
          </a:p>
          <a:p>
            <a:pPr marL="285750" indent="-285750">
              <a:buFont typeface="Wingdings"/>
              <a:buChar char="v"/>
            </a:pPr>
            <a:r>
              <a:rPr lang="en-US" sz="2400" b="1" dirty="0">
                <a:ea typeface="+mn-lt"/>
                <a:cs typeface="+mn-lt"/>
              </a:rPr>
              <a:t>Deep Learning Exploration</a:t>
            </a:r>
            <a:r>
              <a:rPr lang="en-US" sz="2400" dirty="0">
                <a:ea typeface="+mn-lt"/>
                <a:cs typeface="+mn-lt"/>
              </a:rPr>
              <a:t>: Exploring architectures like CNNs or RNNs can uncover new possibilities.</a:t>
            </a:r>
            <a:endParaRPr lang="en-US" sz="2400" dirty="0">
              <a:cs typeface="Segoe UI Light"/>
            </a:endParaRPr>
          </a:p>
          <a:p>
            <a:pPr marL="285750" indent="-285750">
              <a:buFont typeface="Wingdings"/>
              <a:buChar char="v"/>
            </a:pPr>
            <a:endParaRPr lang="en-US" sz="2400" dirty="0">
              <a:ea typeface="+mn-lt"/>
              <a:cs typeface="+mn-lt"/>
            </a:endParaRPr>
          </a:p>
          <a:p>
            <a:pPr marL="285750" indent="-285750">
              <a:buFont typeface="Wingdings"/>
              <a:buChar char="v"/>
            </a:pPr>
            <a:r>
              <a:rPr lang="en-US" sz="2400" b="1" dirty="0">
                <a:ea typeface="+mn-lt"/>
                <a:cs typeface="+mn-lt"/>
              </a:rPr>
              <a:t>Real-World Deployment</a:t>
            </a:r>
            <a:r>
              <a:rPr lang="en-US" sz="2400" dirty="0">
                <a:ea typeface="+mn-lt"/>
                <a:cs typeface="+mn-lt"/>
              </a:rPr>
              <a:t>: Scaling and deploying models efficiently for practical use.</a:t>
            </a:r>
            <a:endParaRPr lang="en-US" sz="2400" dirty="0">
              <a:cs typeface="Segoe UI Light"/>
            </a:endParaRPr>
          </a:p>
          <a:p>
            <a:pPr algn="l"/>
            <a:endParaRPr lang="en-US" sz="2400" dirty="0">
              <a:cs typeface="Segoe UI Light"/>
            </a:endParaRPr>
          </a:p>
        </p:txBody>
      </p:sp>
      <p:sp>
        <p:nvSpPr>
          <p:cNvPr id="8" name="Title 1">
            <a:extLst>
              <a:ext uri="{FF2B5EF4-FFF2-40B4-BE49-F238E27FC236}">
                <a16:creationId xmlns:a16="http://schemas.microsoft.com/office/drawing/2014/main" id="{3AB13C14-34BA-DB1B-ADE4-12ABA34A467B}"/>
              </a:ext>
            </a:extLst>
          </p:cNvPr>
          <p:cNvSpPr>
            <a:spLocks noGrp="1"/>
          </p:cNvSpPr>
          <p:nvPr>
            <p:ph type="title"/>
          </p:nvPr>
        </p:nvSpPr>
        <p:spPr>
          <a:xfrm>
            <a:off x="-446987" y="195446"/>
            <a:ext cx="5224805" cy="812158"/>
          </a:xfrm>
        </p:spPr>
        <p:txBody>
          <a:bodyPr lIns="91440" tIns="45720" rIns="91440" bIns="45720" anchor="t"/>
          <a:lstStyle/>
          <a:p>
            <a:r>
              <a:rPr lang="en-US" sz="4000" b="1" dirty="0">
                <a:latin typeface="Segoe UI Light"/>
                <a:cs typeface="Segoe UI Light"/>
              </a:rPr>
              <a:t>Future Scope</a:t>
            </a:r>
            <a:endParaRPr lang="en-US" dirty="0"/>
          </a:p>
        </p:txBody>
      </p:sp>
      <p:sp>
        <p:nvSpPr>
          <p:cNvPr id="3" name="TextBox 2">
            <a:extLst>
              <a:ext uri="{FF2B5EF4-FFF2-40B4-BE49-F238E27FC236}">
                <a16:creationId xmlns:a16="http://schemas.microsoft.com/office/drawing/2014/main" id="{A62BE8AC-4F8D-C4F7-6231-FDD2C77DDE7E}"/>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27</a:t>
            </a:r>
            <a:endParaRPr lang="en-US" dirty="0"/>
          </a:p>
        </p:txBody>
      </p:sp>
    </p:spTree>
    <p:extLst>
      <p:ext uri="{BB962C8B-B14F-4D97-AF65-F5344CB8AC3E}">
        <p14:creationId xmlns:p14="http://schemas.microsoft.com/office/powerpoint/2010/main" val="899276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123A043-B4F1-596A-F9D2-B77F3B04435A}"/>
              </a:ext>
            </a:extLst>
          </p:cNvPr>
          <p:cNvSpPr>
            <a:spLocks noGrp="1"/>
          </p:cNvSpPr>
          <p:nvPr>
            <p:ph type="title"/>
          </p:nvPr>
        </p:nvSpPr>
        <p:spPr>
          <a:xfrm>
            <a:off x="238010" y="2767106"/>
            <a:ext cx="3842120" cy="3142244"/>
          </a:xfrm>
        </p:spPr>
        <p:txBody>
          <a:bodyPr vert="horz" lIns="91440" tIns="45720" rIns="91440" bIns="45720" rtlCol="0" anchor="t">
            <a:normAutofit/>
          </a:bodyPr>
          <a:lstStyle/>
          <a:p>
            <a:pPr algn="l"/>
            <a:r>
              <a:rPr lang="en-US" sz="4000" b="1" kern="1200" dirty="0">
                <a:solidFill>
                  <a:srgbClr val="FFFFFF"/>
                </a:solidFill>
                <a:latin typeface="+mj-lt"/>
                <a:ea typeface="+mj-ea"/>
                <a:cs typeface="+mj-cs"/>
              </a:rPr>
              <a:t>Work Distribution</a:t>
            </a:r>
            <a:endParaRPr lang="en-US" sz="4000" b="1" kern="1200" dirty="0">
              <a:solidFill>
                <a:srgbClr val="FFFFFF"/>
              </a:solidFill>
              <a:latin typeface="+mj-lt"/>
              <a:cs typeface="Segoe UI Light"/>
            </a:endParaRPr>
          </a:p>
        </p:txBody>
      </p:sp>
      <p:graphicFrame>
        <p:nvGraphicFramePr>
          <p:cNvPr id="8" name="Table 7">
            <a:extLst>
              <a:ext uri="{FF2B5EF4-FFF2-40B4-BE49-F238E27FC236}">
                <a16:creationId xmlns:a16="http://schemas.microsoft.com/office/drawing/2014/main" id="{A11FED41-BED7-9405-A29E-20B22D2ED109}"/>
              </a:ext>
            </a:extLst>
          </p:cNvPr>
          <p:cNvGraphicFramePr>
            <a:graphicFrameLocks noGrp="1"/>
          </p:cNvGraphicFramePr>
          <p:nvPr>
            <p:extLst>
              <p:ext uri="{D42A27DB-BD31-4B8C-83A1-F6EECF244321}">
                <p14:modId xmlns:p14="http://schemas.microsoft.com/office/powerpoint/2010/main" val="3130009033"/>
              </p:ext>
            </p:extLst>
          </p:nvPr>
        </p:nvGraphicFramePr>
        <p:xfrm>
          <a:off x="4900246" y="902676"/>
          <a:ext cx="6525688" cy="5096256"/>
        </p:xfrm>
        <a:graphic>
          <a:graphicData uri="http://schemas.openxmlformats.org/drawingml/2006/table">
            <a:tbl>
              <a:tblPr firstRow="1" bandRow="1">
                <a:tableStyleId>{5C22544A-7EE6-4342-B048-85BDC9FD1C3A}</a:tableStyleId>
              </a:tblPr>
              <a:tblGrid>
                <a:gridCol w="2555039">
                  <a:extLst>
                    <a:ext uri="{9D8B030D-6E8A-4147-A177-3AD203B41FA5}">
                      <a16:colId xmlns:a16="http://schemas.microsoft.com/office/drawing/2014/main" val="529950673"/>
                    </a:ext>
                  </a:extLst>
                </a:gridCol>
                <a:gridCol w="3970649">
                  <a:extLst>
                    <a:ext uri="{9D8B030D-6E8A-4147-A177-3AD203B41FA5}">
                      <a16:colId xmlns:a16="http://schemas.microsoft.com/office/drawing/2014/main" val="3347130415"/>
                    </a:ext>
                  </a:extLst>
                </a:gridCol>
              </a:tblGrid>
              <a:tr h="737616">
                <a:tc>
                  <a:txBody>
                    <a:bodyPr/>
                    <a:lstStyle/>
                    <a:p>
                      <a:r>
                        <a:rPr lang="en-US" sz="3300" dirty="0"/>
                        <a:t>Team</a:t>
                      </a:r>
                    </a:p>
                  </a:txBody>
                  <a:tcPr marL="167640" marR="167640" marT="83820" marB="83820"/>
                </a:tc>
                <a:tc>
                  <a:txBody>
                    <a:bodyPr/>
                    <a:lstStyle/>
                    <a:p>
                      <a:r>
                        <a:rPr lang="en-US" sz="3300" dirty="0"/>
                        <a:t>Contribution</a:t>
                      </a:r>
                    </a:p>
                  </a:txBody>
                  <a:tcPr marL="167640" marR="167640" marT="83820" marB="83820"/>
                </a:tc>
                <a:extLst>
                  <a:ext uri="{0D108BD9-81ED-4DB2-BD59-A6C34878D82A}">
                    <a16:rowId xmlns:a16="http://schemas.microsoft.com/office/drawing/2014/main" val="1244137366"/>
                  </a:ext>
                </a:extLst>
              </a:tr>
              <a:tr h="838200">
                <a:tc>
                  <a:txBody>
                    <a:bodyPr/>
                    <a:lstStyle/>
                    <a:p>
                      <a:r>
                        <a:rPr lang="en-US" sz="3300" dirty="0"/>
                        <a:t>Lokesh Kumar</a:t>
                      </a:r>
                    </a:p>
                  </a:txBody>
                  <a:tcPr marL="167640" marR="167640" marT="83820" marB="83820"/>
                </a:tc>
                <a:tc>
                  <a:txBody>
                    <a:bodyPr/>
                    <a:lstStyle/>
                    <a:p>
                      <a:r>
                        <a:rPr lang="en-US" sz="3300" dirty="0"/>
                        <a:t>Collect Information &amp; Literature review</a:t>
                      </a:r>
                    </a:p>
                  </a:txBody>
                  <a:tcPr marL="167640" marR="167640" marT="83820" marB="83820"/>
                </a:tc>
                <a:extLst>
                  <a:ext uri="{0D108BD9-81ED-4DB2-BD59-A6C34878D82A}">
                    <a16:rowId xmlns:a16="http://schemas.microsoft.com/office/drawing/2014/main" val="763091164"/>
                  </a:ext>
                </a:extLst>
              </a:tr>
              <a:tr h="838200">
                <a:tc>
                  <a:txBody>
                    <a:bodyPr/>
                    <a:lstStyle/>
                    <a:p>
                      <a:r>
                        <a:rPr lang="en-US" sz="3300" err="1"/>
                        <a:t>K.Manohar</a:t>
                      </a:r>
                      <a:endParaRPr lang="en-US" sz="3300" dirty="0" err="1"/>
                    </a:p>
                  </a:txBody>
                  <a:tcPr marL="167640" marR="167640" marT="83820" marB="83820"/>
                </a:tc>
                <a:tc>
                  <a:txBody>
                    <a:bodyPr/>
                    <a:lstStyle/>
                    <a:p>
                      <a:r>
                        <a:rPr lang="en-US" sz="3300" dirty="0"/>
                        <a:t>Data Preprocessing</a:t>
                      </a:r>
                    </a:p>
                  </a:txBody>
                  <a:tcPr marL="167640" marR="167640" marT="83820" marB="83820"/>
                </a:tc>
                <a:extLst>
                  <a:ext uri="{0D108BD9-81ED-4DB2-BD59-A6C34878D82A}">
                    <a16:rowId xmlns:a16="http://schemas.microsoft.com/office/drawing/2014/main" val="2156284298"/>
                  </a:ext>
                </a:extLst>
              </a:tr>
              <a:tr h="838200">
                <a:tc>
                  <a:txBody>
                    <a:bodyPr/>
                    <a:lstStyle/>
                    <a:p>
                      <a:r>
                        <a:rPr lang="en-US" sz="3300" err="1"/>
                        <a:t>A.Deepak</a:t>
                      </a:r>
                      <a:r>
                        <a:rPr lang="en-US" sz="3300" dirty="0"/>
                        <a:t> </a:t>
                      </a:r>
                      <a:r>
                        <a:rPr lang="en-US" sz="3300" err="1"/>
                        <a:t>Mudiraj</a:t>
                      </a:r>
                    </a:p>
                  </a:txBody>
                  <a:tcPr marL="167640" marR="167640" marT="83820" marB="83820"/>
                </a:tc>
                <a:tc>
                  <a:txBody>
                    <a:bodyPr/>
                    <a:lstStyle/>
                    <a:p>
                      <a:r>
                        <a:rPr lang="en-US" sz="3300" dirty="0"/>
                        <a:t>Exploratory Data Analysis</a:t>
                      </a:r>
                    </a:p>
                  </a:txBody>
                  <a:tcPr marL="167640" marR="167640" marT="83820" marB="83820"/>
                </a:tc>
                <a:extLst>
                  <a:ext uri="{0D108BD9-81ED-4DB2-BD59-A6C34878D82A}">
                    <a16:rowId xmlns:a16="http://schemas.microsoft.com/office/drawing/2014/main" val="1997574333"/>
                  </a:ext>
                </a:extLst>
              </a:tr>
              <a:tr h="838200">
                <a:tc>
                  <a:txBody>
                    <a:bodyPr/>
                    <a:lstStyle/>
                    <a:p>
                      <a:r>
                        <a:rPr lang="en-US" sz="3300" err="1"/>
                        <a:t>N.Keerthana</a:t>
                      </a:r>
                      <a:r>
                        <a:rPr lang="en-US" sz="3300" dirty="0"/>
                        <a:t> Reddy</a:t>
                      </a:r>
                    </a:p>
                  </a:txBody>
                  <a:tcPr marL="167640" marR="167640" marT="83820" marB="83820"/>
                </a:tc>
                <a:tc>
                  <a:txBody>
                    <a:bodyPr/>
                    <a:lstStyle/>
                    <a:p>
                      <a:r>
                        <a:rPr lang="en-US" sz="3300" dirty="0"/>
                        <a:t>Implement Machine Learning Algorithms</a:t>
                      </a:r>
                    </a:p>
                  </a:txBody>
                  <a:tcPr marL="167640" marR="167640" marT="83820" marB="83820"/>
                </a:tc>
                <a:extLst>
                  <a:ext uri="{0D108BD9-81ED-4DB2-BD59-A6C34878D82A}">
                    <a16:rowId xmlns:a16="http://schemas.microsoft.com/office/drawing/2014/main" val="897377023"/>
                  </a:ext>
                </a:extLst>
              </a:tr>
            </a:tbl>
          </a:graphicData>
        </a:graphic>
      </p:graphicFrame>
      <p:sp>
        <p:nvSpPr>
          <p:cNvPr id="4" name="TextBox 3">
            <a:extLst>
              <a:ext uri="{FF2B5EF4-FFF2-40B4-BE49-F238E27FC236}">
                <a16:creationId xmlns:a16="http://schemas.microsoft.com/office/drawing/2014/main" id="{509F4169-E75E-5494-3807-54198575CD45}"/>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28</a:t>
            </a:r>
            <a:endParaRPr lang="en-US" dirty="0"/>
          </a:p>
        </p:txBody>
      </p:sp>
    </p:spTree>
    <p:extLst>
      <p:ext uri="{BB962C8B-B14F-4D97-AF65-F5344CB8AC3E}">
        <p14:creationId xmlns:p14="http://schemas.microsoft.com/office/powerpoint/2010/main" val="4097581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92D0BA-E5D3-6745-9282-358714C5CB48}"/>
              </a:ext>
            </a:extLst>
          </p:cNvPr>
          <p:cNvSpPr>
            <a:spLocks noGrp="1"/>
          </p:cNvSpPr>
          <p:nvPr>
            <p:ph type="title"/>
          </p:nvPr>
        </p:nvSpPr>
        <p:spPr>
          <a:xfrm>
            <a:off x="4165234" y="2460215"/>
            <a:ext cx="3466184" cy="970797"/>
          </a:xfrm>
        </p:spPr>
        <p:txBody>
          <a:bodyPr vert="horz" lIns="91440" tIns="45720" rIns="91440" bIns="45720" rtlCol="0" anchor="b">
            <a:normAutofit fontScale="90000"/>
          </a:bodyPr>
          <a:lstStyle/>
          <a:p>
            <a:pPr algn="r"/>
            <a:r>
              <a:rPr lang="en-US" sz="4800" b="1" dirty="0">
                <a:solidFill>
                  <a:srgbClr val="FFFFFF"/>
                </a:solidFill>
              </a:rPr>
              <a:t>Thank you</a:t>
            </a:r>
            <a:endParaRPr lang="en-US" sz="4800" b="1" kern="1200" dirty="0">
              <a:solidFill>
                <a:srgbClr val="FFFFFF"/>
              </a:solidFill>
              <a:latin typeface="+mj-lt"/>
              <a:cs typeface="Segoe UI Light"/>
            </a:endParaRPr>
          </a:p>
        </p:txBody>
      </p:sp>
      <p:sp>
        <p:nvSpPr>
          <p:cNvPr id="17" name="Rectangle 1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C957989-7B2B-0477-38C5-746227699F18}"/>
              </a:ext>
            </a:extLst>
          </p:cNvPr>
          <p:cNvSpPr txBox="1"/>
          <p:nvPr/>
        </p:nvSpPr>
        <p:spPr>
          <a:xfrm>
            <a:off x="9113513" y="4556756"/>
            <a:ext cx="2743200" cy="27648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000" b="1" dirty="0">
                <a:solidFill>
                  <a:schemeClr val="bg1"/>
                </a:solidFill>
                <a:latin typeface="Segoe UI Light"/>
                <a:cs typeface="Segoe UI Light"/>
              </a:rPr>
              <a:t>Group 5</a:t>
            </a:r>
          </a:p>
          <a:p>
            <a:pPr>
              <a:lnSpc>
                <a:spcPct val="90000"/>
              </a:lnSpc>
              <a:spcBef>
                <a:spcPts val="1000"/>
              </a:spcBef>
            </a:pPr>
            <a:r>
              <a:rPr lang="en-US" sz="2000" b="1" err="1">
                <a:solidFill>
                  <a:schemeClr val="bg1"/>
                </a:solidFill>
                <a:latin typeface="Segoe UI Light"/>
                <a:cs typeface="Segoe UI Light"/>
              </a:rPr>
              <a:t>N.Keerthana</a:t>
            </a:r>
            <a:r>
              <a:rPr lang="en-US" sz="2000" b="1" dirty="0">
                <a:solidFill>
                  <a:schemeClr val="bg1"/>
                </a:solidFill>
                <a:latin typeface="Segoe UI Light"/>
                <a:cs typeface="Segoe UI Light"/>
              </a:rPr>
              <a:t> Reddy</a:t>
            </a:r>
          </a:p>
          <a:p>
            <a:pPr>
              <a:lnSpc>
                <a:spcPct val="90000"/>
              </a:lnSpc>
              <a:spcBef>
                <a:spcPts val="1000"/>
              </a:spcBef>
            </a:pPr>
            <a:r>
              <a:rPr lang="en-US" sz="2000" b="1" err="1">
                <a:solidFill>
                  <a:schemeClr val="bg1"/>
                </a:solidFill>
                <a:latin typeface="Segoe UI Light"/>
                <a:cs typeface="Segoe UI Light"/>
              </a:rPr>
              <a:t>A.Deepak</a:t>
            </a:r>
            <a:r>
              <a:rPr lang="en-US" sz="2000" b="1" dirty="0">
                <a:solidFill>
                  <a:schemeClr val="bg1"/>
                </a:solidFill>
                <a:latin typeface="Segoe UI Light"/>
                <a:cs typeface="Segoe UI Light"/>
              </a:rPr>
              <a:t> </a:t>
            </a:r>
            <a:r>
              <a:rPr lang="en-US" sz="2000" b="1" err="1">
                <a:solidFill>
                  <a:schemeClr val="bg1"/>
                </a:solidFill>
                <a:latin typeface="Segoe UI Light"/>
                <a:cs typeface="Segoe UI Light"/>
              </a:rPr>
              <a:t>Mudiraj</a:t>
            </a:r>
            <a:endParaRPr lang="en-US" sz="2000" b="1">
              <a:solidFill>
                <a:schemeClr val="bg1"/>
              </a:solidFill>
              <a:latin typeface="Segoe UI Light"/>
              <a:cs typeface="Segoe UI Light"/>
            </a:endParaRPr>
          </a:p>
          <a:p>
            <a:pPr>
              <a:lnSpc>
                <a:spcPct val="90000"/>
              </a:lnSpc>
              <a:spcBef>
                <a:spcPts val="1000"/>
              </a:spcBef>
            </a:pPr>
            <a:r>
              <a:rPr lang="en-US" sz="2000" b="1" dirty="0">
                <a:solidFill>
                  <a:schemeClr val="bg1"/>
                </a:solidFill>
                <a:latin typeface="Segoe UI Light"/>
                <a:cs typeface="Segoe UI Light"/>
              </a:rPr>
              <a:t>Lokesh Kumar</a:t>
            </a:r>
          </a:p>
          <a:p>
            <a:pPr>
              <a:lnSpc>
                <a:spcPct val="90000"/>
              </a:lnSpc>
              <a:spcBef>
                <a:spcPts val="1000"/>
              </a:spcBef>
            </a:pPr>
            <a:r>
              <a:rPr lang="en-US" sz="2000" b="1" err="1">
                <a:solidFill>
                  <a:schemeClr val="bg1"/>
                </a:solidFill>
                <a:latin typeface="Segoe UI Light"/>
                <a:cs typeface="Segoe UI Light"/>
              </a:rPr>
              <a:t>K.Manohar</a:t>
            </a:r>
            <a:endParaRPr lang="en-US" sz="2000" b="1">
              <a:solidFill>
                <a:schemeClr val="bg1"/>
              </a:solidFill>
              <a:latin typeface="Segoe UI Light"/>
              <a:cs typeface="Segoe UI Light"/>
            </a:endParaRPr>
          </a:p>
          <a:p>
            <a:pPr>
              <a:lnSpc>
                <a:spcPct val="90000"/>
              </a:lnSpc>
              <a:spcBef>
                <a:spcPts val="1000"/>
              </a:spcBef>
            </a:pPr>
            <a:endParaRPr lang="en-US" sz="2000" dirty="0">
              <a:solidFill>
                <a:schemeClr val="bg1"/>
              </a:solidFill>
              <a:latin typeface="Segoe UI Light"/>
              <a:cs typeface="Segoe UI Light"/>
            </a:endParaRPr>
          </a:p>
          <a:p>
            <a:pPr algn="l"/>
            <a:endParaRPr lang="en-US" sz="2400" dirty="0">
              <a:solidFill>
                <a:schemeClr val="bg1"/>
              </a:solidFill>
              <a:latin typeface="Times New Roman"/>
              <a:cs typeface="Times New Roman"/>
            </a:endParaRPr>
          </a:p>
        </p:txBody>
      </p:sp>
      <p:pic>
        <p:nvPicPr>
          <p:cNvPr id="6" name="Picture 5" descr="A qr code with a black and white background&#10;&#10;Description automatically generated">
            <a:extLst>
              <a:ext uri="{FF2B5EF4-FFF2-40B4-BE49-F238E27FC236}">
                <a16:creationId xmlns:a16="http://schemas.microsoft.com/office/drawing/2014/main" id="{9640F664-5282-7820-EEC9-C047016836CD}"/>
              </a:ext>
            </a:extLst>
          </p:cNvPr>
          <p:cNvPicPr>
            <a:picLocks noChangeAspect="1"/>
          </p:cNvPicPr>
          <p:nvPr/>
        </p:nvPicPr>
        <p:blipFill>
          <a:blip r:embed="rId2"/>
          <a:stretch>
            <a:fillRect/>
          </a:stretch>
        </p:blipFill>
        <p:spPr>
          <a:xfrm>
            <a:off x="767861" y="3985846"/>
            <a:ext cx="2555631" cy="2555631"/>
          </a:xfrm>
          <a:prstGeom prst="rect">
            <a:avLst/>
          </a:prstGeom>
        </p:spPr>
      </p:pic>
      <p:sp>
        <p:nvSpPr>
          <p:cNvPr id="4" name="TextBox 3">
            <a:extLst>
              <a:ext uri="{FF2B5EF4-FFF2-40B4-BE49-F238E27FC236}">
                <a16:creationId xmlns:a16="http://schemas.microsoft.com/office/drawing/2014/main" id="{813EE4C8-86B4-E7AF-D5BE-6F595412003E}"/>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bg1"/>
                </a:solidFill>
                <a:cs typeface="Segoe UI Light"/>
              </a:rPr>
              <a:t>29</a:t>
            </a:r>
            <a:endParaRPr lang="en-US">
              <a:solidFill>
                <a:schemeClr val="bg1"/>
              </a:solidFill>
              <a:cs typeface="Segoe UI Light"/>
            </a:endParaRPr>
          </a:p>
        </p:txBody>
      </p:sp>
    </p:spTree>
    <p:extLst>
      <p:ext uri="{BB962C8B-B14F-4D97-AF65-F5344CB8AC3E}">
        <p14:creationId xmlns:p14="http://schemas.microsoft.com/office/powerpoint/2010/main" val="214009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856148-3910-0BC3-79A0-D0A794C6D523}"/>
              </a:ext>
            </a:extLst>
          </p:cNvPr>
          <p:cNvSpPr>
            <a:spLocks noGrp="1"/>
          </p:cNvSpPr>
          <p:nvPr>
            <p:ph type="title"/>
          </p:nvPr>
        </p:nvSpPr>
        <p:spPr>
          <a:xfrm>
            <a:off x="1492738" y="3229708"/>
            <a:ext cx="3097320" cy="978408"/>
          </a:xfrm>
        </p:spPr>
        <p:txBody>
          <a:bodyPr lIns="91440" tIns="45720" rIns="91440" bIns="45720" anchor="ctr"/>
          <a:lstStyle/>
          <a:p>
            <a:r>
              <a:rPr lang="en-US" sz="4000" b="1"/>
              <a:t>Content</a:t>
            </a:r>
          </a:p>
        </p:txBody>
      </p:sp>
      <p:sp>
        <p:nvSpPr>
          <p:cNvPr id="8" name="Text Placeholder 7">
            <a:extLst>
              <a:ext uri="{FF2B5EF4-FFF2-40B4-BE49-F238E27FC236}">
                <a16:creationId xmlns:a16="http://schemas.microsoft.com/office/drawing/2014/main" id="{36E72FF0-3C0E-499A-8DA6-324675513B3E}"/>
              </a:ext>
            </a:extLst>
          </p:cNvPr>
          <p:cNvSpPr>
            <a:spLocks noGrp="1"/>
          </p:cNvSpPr>
          <p:nvPr>
            <p:ph type="body" sz="quarter" idx="16"/>
          </p:nvPr>
        </p:nvSpPr>
        <p:spPr>
          <a:xfrm>
            <a:off x="6235700" y="2667502"/>
            <a:ext cx="5673436" cy="2129971"/>
          </a:xfrm>
        </p:spPr>
        <p:txBody>
          <a:bodyPr lIns="91440" tIns="45720" rIns="91440" bIns="45720" anchor="ctr"/>
          <a:lstStyle/>
          <a:p>
            <a:r>
              <a:rPr lang="en-US" sz="2400" dirty="0">
                <a:solidFill>
                  <a:srgbClr val="231F20"/>
                </a:solidFill>
                <a:ea typeface="+mn-lt"/>
                <a:cs typeface="+mn-lt"/>
              </a:rPr>
              <a:t>Introduction - 4</a:t>
            </a:r>
          </a:p>
          <a:p>
            <a:r>
              <a:rPr lang="en-US" sz="2400" dirty="0">
                <a:solidFill>
                  <a:srgbClr val="231F20"/>
                </a:solidFill>
                <a:ea typeface="+mn-lt"/>
                <a:cs typeface="+mn-lt"/>
              </a:rPr>
              <a:t>Literature Review - 5</a:t>
            </a:r>
          </a:p>
          <a:p>
            <a:r>
              <a:rPr lang="en-US" sz="2400" dirty="0">
                <a:solidFill>
                  <a:srgbClr val="231F20"/>
                </a:solidFill>
                <a:ea typeface="+mn-lt"/>
                <a:cs typeface="+mn-lt"/>
              </a:rPr>
              <a:t>Data Preprocessing - 7</a:t>
            </a:r>
          </a:p>
          <a:p>
            <a:r>
              <a:rPr lang="en-US" sz="2400" dirty="0">
                <a:solidFill>
                  <a:srgbClr val="231F20"/>
                </a:solidFill>
                <a:ea typeface="+mn-lt"/>
                <a:cs typeface="+mn-lt"/>
              </a:rPr>
              <a:t>Exploratory Data Analysis - 11</a:t>
            </a:r>
          </a:p>
          <a:p>
            <a:r>
              <a:rPr lang="en-US" sz="2400" dirty="0">
                <a:solidFill>
                  <a:srgbClr val="231F20"/>
                </a:solidFill>
                <a:ea typeface="+mn-lt"/>
                <a:cs typeface="+mn-lt"/>
              </a:rPr>
              <a:t>Data Modeling &amp; Evaluation - 19</a:t>
            </a:r>
          </a:p>
          <a:p>
            <a:r>
              <a:rPr lang="en-US" sz="2400" dirty="0">
                <a:solidFill>
                  <a:srgbClr val="231F20"/>
                </a:solidFill>
                <a:ea typeface="+mn-lt"/>
                <a:cs typeface="+mn-lt"/>
              </a:rPr>
              <a:t>Summary - 26</a:t>
            </a:r>
          </a:p>
          <a:p>
            <a:r>
              <a:rPr lang="en-US" sz="2400" dirty="0">
                <a:solidFill>
                  <a:srgbClr val="231F20"/>
                </a:solidFill>
                <a:ea typeface="+mn-lt"/>
                <a:cs typeface="+mn-lt"/>
              </a:rPr>
              <a:t>Appendix - 30</a:t>
            </a:r>
          </a:p>
        </p:txBody>
      </p:sp>
      <p:pic>
        <p:nvPicPr>
          <p:cNvPr id="7" name="Picture Placeholder 6" descr="A person placing blocks on top of a stack of wooden blocks&#10;&#10;Description automatically generated">
            <a:extLst>
              <a:ext uri="{FF2B5EF4-FFF2-40B4-BE49-F238E27FC236}">
                <a16:creationId xmlns:a16="http://schemas.microsoft.com/office/drawing/2014/main" id="{915D11A0-2E06-0A86-81AB-D94CC91A4B70}"/>
              </a:ext>
            </a:extLst>
          </p:cNvPr>
          <p:cNvPicPr>
            <a:picLocks noGrp="1" noChangeAspect="1"/>
          </p:cNvPicPr>
          <p:nvPr>
            <p:ph type="pic" sz="quarter" idx="13"/>
          </p:nvPr>
        </p:nvPicPr>
        <p:blipFill>
          <a:blip r:embed="rId2"/>
          <a:srcRect t="42259" b="42259"/>
          <a:stretch/>
        </p:blipFill>
        <p:spPr>
          <a:xfrm>
            <a:off x="0" y="0"/>
            <a:ext cx="12192023" cy="1887684"/>
          </a:xfrm>
        </p:spPr>
      </p:pic>
      <p:pic>
        <p:nvPicPr>
          <p:cNvPr id="11" name="Picture Placeholder 10" descr="A person placing blocks on top of a stack of wooden blocks&#10;&#10;Description automatically generated">
            <a:extLst>
              <a:ext uri="{FF2B5EF4-FFF2-40B4-BE49-F238E27FC236}">
                <a16:creationId xmlns:a16="http://schemas.microsoft.com/office/drawing/2014/main" id="{27301B6B-158B-6990-A498-85BB0F541E56}"/>
              </a:ext>
            </a:extLst>
          </p:cNvPr>
          <p:cNvPicPr>
            <a:picLocks noGrp="1" noChangeAspect="1"/>
          </p:cNvPicPr>
          <p:nvPr>
            <p:ph type="pic" sz="quarter" idx="14"/>
          </p:nvPr>
        </p:nvPicPr>
        <p:blipFill>
          <a:blip r:embed="rId2"/>
          <a:srcRect t="60096" b="31154"/>
          <a:stretch/>
        </p:blipFill>
        <p:spPr>
          <a:xfrm>
            <a:off x="0" y="5788241"/>
            <a:ext cx="12192022" cy="1066802"/>
          </a:xfrm>
        </p:spPr>
      </p:pic>
      <p:sp>
        <p:nvSpPr>
          <p:cNvPr id="3" name="TextBox 2">
            <a:extLst>
              <a:ext uri="{FF2B5EF4-FFF2-40B4-BE49-F238E27FC236}">
                <a16:creationId xmlns:a16="http://schemas.microsoft.com/office/drawing/2014/main" id="{20538217-6BC0-3EF9-7D43-6810BB51AFD3}"/>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bg1"/>
                </a:solidFill>
                <a:cs typeface="Segoe UI Light"/>
              </a:rPr>
              <a:t>3</a:t>
            </a:r>
          </a:p>
        </p:txBody>
      </p:sp>
    </p:spTree>
    <p:extLst>
      <p:ext uri="{BB962C8B-B14F-4D97-AF65-F5344CB8AC3E}">
        <p14:creationId xmlns:p14="http://schemas.microsoft.com/office/powerpoint/2010/main" val="1321790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134706B-150F-487B-B4FB-34C10219C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5FD23E7-C75D-4AFA-A4D4-BE5558110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B3228F8-7F90-0759-C48D-66351A688E3A}"/>
              </a:ext>
            </a:extLst>
          </p:cNvPr>
          <p:cNvSpPr>
            <a:spLocks noGrp="1"/>
          </p:cNvSpPr>
          <p:nvPr>
            <p:ph type="title"/>
          </p:nvPr>
        </p:nvSpPr>
        <p:spPr>
          <a:xfrm>
            <a:off x="3325473" y="1718188"/>
            <a:ext cx="5541054" cy="2149412"/>
          </a:xfrm>
        </p:spPr>
        <p:txBody>
          <a:bodyPr vert="horz" lIns="91440" tIns="45720" rIns="91440" bIns="45720" rtlCol="0" anchor="b">
            <a:normAutofit/>
          </a:bodyPr>
          <a:lstStyle/>
          <a:p>
            <a:r>
              <a:rPr lang="en-US" sz="5200" b="1" kern="1200">
                <a:solidFill>
                  <a:schemeClr val="accent1"/>
                </a:solidFill>
                <a:latin typeface="+mj-lt"/>
                <a:ea typeface="+mj-ea"/>
                <a:cs typeface="+mj-cs"/>
              </a:rPr>
              <a:t>Appendix</a:t>
            </a:r>
            <a:endParaRPr lang="en-US" sz="5200" b="1" kern="1200">
              <a:solidFill>
                <a:schemeClr val="accent1"/>
              </a:solidFill>
              <a:latin typeface="+mj-lt"/>
              <a:cs typeface="Segoe UI Light"/>
            </a:endParaRPr>
          </a:p>
        </p:txBody>
      </p:sp>
      <p:sp>
        <p:nvSpPr>
          <p:cNvPr id="4" name="TextBox 3">
            <a:extLst>
              <a:ext uri="{FF2B5EF4-FFF2-40B4-BE49-F238E27FC236}">
                <a16:creationId xmlns:a16="http://schemas.microsoft.com/office/drawing/2014/main" id="{24468590-B938-8319-CE11-C9499215A69A}"/>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30</a:t>
            </a:r>
            <a:endParaRPr lang="en-US" dirty="0"/>
          </a:p>
        </p:txBody>
      </p:sp>
    </p:spTree>
    <p:extLst>
      <p:ext uri="{BB962C8B-B14F-4D97-AF65-F5344CB8AC3E}">
        <p14:creationId xmlns:p14="http://schemas.microsoft.com/office/powerpoint/2010/main" val="2737144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272B1B-88D5-E76E-475F-D91CD92B01E1}"/>
              </a:ext>
            </a:extLst>
          </p:cNvPr>
          <p:cNvPicPr>
            <a:picLocks noChangeAspect="1"/>
          </p:cNvPicPr>
          <p:nvPr/>
        </p:nvPicPr>
        <p:blipFill>
          <a:blip r:embed="rId2"/>
          <a:stretch>
            <a:fillRect/>
          </a:stretch>
        </p:blipFill>
        <p:spPr>
          <a:xfrm>
            <a:off x="1311073" y="1232019"/>
            <a:ext cx="9249383" cy="5104614"/>
          </a:xfrm>
          <a:prstGeom prst="rect">
            <a:avLst/>
          </a:prstGeom>
          <a:ln>
            <a:solidFill>
              <a:schemeClr val="accent1"/>
            </a:solidFill>
          </a:ln>
        </p:spPr>
      </p:pic>
      <p:sp>
        <p:nvSpPr>
          <p:cNvPr id="9" name="TextBox 8">
            <a:extLst>
              <a:ext uri="{FF2B5EF4-FFF2-40B4-BE49-F238E27FC236}">
                <a16:creationId xmlns:a16="http://schemas.microsoft.com/office/drawing/2014/main" id="{FF78432E-28F2-102D-9571-780BD2A8665D}"/>
              </a:ext>
            </a:extLst>
          </p:cNvPr>
          <p:cNvSpPr txBox="1"/>
          <p:nvPr/>
        </p:nvSpPr>
        <p:spPr>
          <a:xfrm>
            <a:off x="324246" y="297314"/>
            <a:ext cx="8623169" cy="646331"/>
          </a:xfrm>
          <a:prstGeom prst="rect">
            <a:avLst/>
          </a:prstGeom>
          <a:noFill/>
        </p:spPr>
        <p:txBody>
          <a:bodyPr wrap="square" lIns="91440" tIns="45720" rIns="91440" bIns="45720" anchor="t">
            <a:spAutoFit/>
          </a:bodyPr>
          <a:lstStyle/>
          <a:p>
            <a:pPr marL="0" marR="0" lvl="0" indent="0" algn="l" rtl="0">
              <a:spcBef>
                <a:spcPts val="0"/>
              </a:spcBef>
              <a:spcAft>
                <a:spcPts val="0"/>
              </a:spcAft>
              <a:buNone/>
            </a:pPr>
            <a:r>
              <a:rPr lang="en-US" sz="3600" b="1" cap="all" spc="200">
                <a:solidFill>
                  <a:schemeClr val="accent1">
                    <a:lumMod val="75000"/>
                  </a:schemeClr>
                </a:solidFill>
                <a:latin typeface="Segoe UI Light"/>
                <a:ea typeface="+mj-ea"/>
                <a:cs typeface="Segoe UI Light"/>
                <a:sym typeface="Play"/>
              </a:rPr>
              <a:t>Loading the Dataset</a:t>
            </a:r>
            <a:endParaRPr lang="en-US" sz="3600" b="1" cap="all" spc="200">
              <a:solidFill>
                <a:schemeClr val="accent1">
                  <a:lumMod val="75000"/>
                </a:schemeClr>
              </a:solidFill>
              <a:latin typeface="Segoe UI Light"/>
              <a:ea typeface="+mj-ea"/>
              <a:cs typeface="Segoe UI Light"/>
            </a:endParaRPr>
          </a:p>
        </p:txBody>
      </p:sp>
      <p:sp>
        <p:nvSpPr>
          <p:cNvPr id="8" name="TextBox 7">
            <a:extLst>
              <a:ext uri="{FF2B5EF4-FFF2-40B4-BE49-F238E27FC236}">
                <a16:creationId xmlns:a16="http://schemas.microsoft.com/office/drawing/2014/main" id="{B9330AB4-64C9-EABF-F86A-E5D24C884183}"/>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31</a:t>
            </a:r>
            <a:endParaRPr lang="en-US" dirty="0"/>
          </a:p>
        </p:txBody>
      </p:sp>
    </p:spTree>
    <p:extLst>
      <p:ext uri="{BB962C8B-B14F-4D97-AF65-F5344CB8AC3E}">
        <p14:creationId xmlns:p14="http://schemas.microsoft.com/office/powerpoint/2010/main" val="1821235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DD8D1B-45A2-22AF-9977-BFBC40E8258E}"/>
              </a:ext>
            </a:extLst>
          </p:cNvPr>
          <p:cNvPicPr>
            <a:picLocks noChangeAspect="1"/>
          </p:cNvPicPr>
          <p:nvPr/>
        </p:nvPicPr>
        <p:blipFill>
          <a:blip r:embed="rId2"/>
          <a:stretch>
            <a:fillRect/>
          </a:stretch>
        </p:blipFill>
        <p:spPr>
          <a:xfrm>
            <a:off x="614855" y="1230036"/>
            <a:ext cx="3339554" cy="5194413"/>
          </a:xfrm>
          <a:prstGeom prst="rect">
            <a:avLst/>
          </a:prstGeom>
          <a:ln>
            <a:solidFill>
              <a:schemeClr val="accent1"/>
            </a:solidFill>
          </a:ln>
        </p:spPr>
      </p:pic>
      <p:sp>
        <p:nvSpPr>
          <p:cNvPr id="6" name="Google Shape;949;p57">
            <a:extLst>
              <a:ext uri="{FF2B5EF4-FFF2-40B4-BE49-F238E27FC236}">
                <a16:creationId xmlns:a16="http://schemas.microsoft.com/office/drawing/2014/main" id="{391E0E71-10CD-1F33-6AEA-1AF2C535FD9D}"/>
              </a:ext>
            </a:extLst>
          </p:cNvPr>
          <p:cNvSpPr txBox="1"/>
          <p:nvPr/>
        </p:nvSpPr>
        <p:spPr>
          <a:xfrm>
            <a:off x="620136" y="206310"/>
            <a:ext cx="3168556" cy="64629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cap="all" spc="200">
                <a:solidFill>
                  <a:schemeClr val="accent1">
                    <a:lumMod val="75000"/>
                  </a:schemeClr>
                </a:solidFill>
                <a:latin typeface="Segoe UI Light"/>
                <a:ea typeface="+mj-ea"/>
                <a:cs typeface="Segoe UI Light"/>
                <a:sym typeface="Play"/>
              </a:rPr>
              <a:t>Null Values</a:t>
            </a:r>
            <a:endParaRPr lang="en-US" sz="3600" b="1" cap="all" spc="200">
              <a:solidFill>
                <a:schemeClr val="accent1">
                  <a:lumMod val="75000"/>
                </a:schemeClr>
              </a:solidFill>
              <a:latin typeface="Segoe UI Light"/>
              <a:ea typeface="+mj-ea"/>
              <a:cs typeface="Segoe UI Light"/>
            </a:endParaRPr>
          </a:p>
        </p:txBody>
      </p:sp>
      <p:pic>
        <p:nvPicPr>
          <p:cNvPr id="8" name="Picture 7">
            <a:extLst>
              <a:ext uri="{FF2B5EF4-FFF2-40B4-BE49-F238E27FC236}">
                <a16:creationId xmlns:a16="http://schemas.microsoft.com/office/drawing/2014/main" id="{D9731E3A-D318-476A-CB0C-8F6DF35C9448}"/>
              </a:ext>
            </a:extLst>
          </p:cNvPr>
          <p:cNvPicPr>
            <a:picLocks noChangeAspect="1"/>
          </p:cNvPicPr>
          <p:nvPr/>
        </p:nvPicPr>
        <p:blipFill>
          <a:blip r:embed="rId3"/>
          <a:stretch>
            <a:fillRect/>
          </a:stretch>
        </p:blipFill>
        <p:spPr>
          <a:xfrm>
            <a:off x="5176641" y="1229817"/>
            <a:ext cx="6081184" cy="5199264"/>
          </a:xfrm>
          <a:prstGeom prst="rect">
            <a:avLst/>
          </a:prstGeom>
          <a:ln>
            <a:solidFill>
              <a:schemeClr val="accent1"/>
            </a:solidFill>
          </a:ln>
        </p:spPr>
      </p:pic>
      <p:sp>
        <p:nvSpPr>
          <p:cNvPr id="12" name="TextBox 11">
            <a:extLst>
              <a:ext uri="{FF2B5EF4-FFF2-40B4-BE49-F238E27FC236}">
                <a16:creationId xmlns:a16="http://schemas.microsoft.com/office/drawing/2014/main" id="{1C874CAF-EE0D-AAF0-3456-30E6DACCE95D}"/>
              </a:ext>
            </a:extLst>
          </p:cNvPr>
          <p:cNvSpPr txBox="1"/>
          <p:nvPr/>
        </p:nvSpPr>
        <p:spPr>
          <a:xfrm>
            <a:off x="5018054" y="203725"/>
            <a:ext cx="7177166" cy="646331"/>
          </a:xfrm>
          <a:prstGeom prst="rect">
            <a:avLst/>
          </a:prstGeom>
          <a:noFill/>
        </p:spPr>
        <p:txBody>
          <a:bodyPr wrap="square" lIns="91440" tIns="45720" rIns="91440" bIns="45720" anchor="t">
            <a:spAutoFit/>
          </a:bodyPr>
          <a:lstStyle/>
          <a:p>
            <a:r>
              <a:rPr lang="en-US" sz="3600" b="1" cap="all" spc="200">
                <a:solidFill>
                  <a:schemeClr val="accent1">
                    <a:lumMod val="75000"/>
                  </a:schemeClr>
                </a:solidFill>
                <a:latin typeface="Segoe UI Light"/>
                <a:ea typeface="+mj-ea"/>
                <a:cs typeface="Segoe UI Light"/>
                <a:sym typeface="Play"/>
              </a:rPr>
              <a:t>Checking for the data type</a:t>
            </a:r>
            <a:endParaRPr lang="en-US" sz="3600" b="1" cap="all" spc="200">
              <a:solidFill>
                <a:schemeClr val="accent1">
                  <a:lumMod val="75000"/>
                </a:schemeClr>
              </a:solidFill>
              <a:latin typeface="Segoe UI Light"/>
              <a:ea typeface="+mj-ea"/>
              <a:cs typeface="Segoe UI Light"/>
            </a:endParaRPr>
          </a:p>
        </p:txBody>
      </p:sp>
      <p:sp>
        <p:nvSpPr>
          <p:cNvPr id="3" name="TextBox 2">
            <a:extLst>
              <a:ext uri="{FF2B5EF4-FFF2-40B4-BE49-F238E27FC236}">
                <a16:creationId xmlns:a16="http://schemas.microsoft.com/office/drawing/2014/main" id="{32F1113F-8A15-5EE0-AE45-BD0C3BDF55C4}"/>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32</a:t>
            </a:r>
            <a:endParaRPr lang="en-US" dirty="0"/>
          </a:p>
        </p:txBody>
      </p:sp>
    </p:spTree>
    <p:extLst>
      <p:ext uri="{BB962C8B-B14F-4D97-AF65-F5344CB8AC3E}">
        <p14:creationId xmlns:p14="http://schemas.microsoft.com/office/powerpoint/2010/main" val="1712727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2365560C-D3E3-FCB3-CA1D-4A2226A6A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824" y="1164646"/>
            <a:ext cx="8045282" cy="5105400"/>
          </a:xfrm>
          <a:prstGeom prst="rect">
            <a:avLst/>
          </a:prstGeom>
          <a:ln>
            <a:solidFill>
              <a:schemeClr val="accent1"/>
            </a:solidFill>
          </a:ln>
        </p:spPr>
      </p:pic>
      <p:sp>
        <p:nvSpPr>
          <p:cNvPr id="8" name="TextBox 7">
            <a:extLst>
              <a:ext uri="{FF2B5EF4-FFF2-40B4-BE49-F238E27FC236}">
                <a16:creationId xmlns:a16="http://schemas.microsoft.com/office/drawing/2014/main" id="{753522C3-F7AE-71DE-BF5D-680F617353FE}"/>
              </a:ext>
            </a:extLst>
          </p:cNvPr>
          <p:cNvSpPr txBox="1"/>
          <p:nvPr/>
        </p:nvSpPr>
        <p:spPr>
          <a:xfrm>
            <a:off x="203383" y="188289"/>
            <a:ext cx="6094324" cy="646331"/>
          </a:xfrm>
          <a:prstGeom prst="rect">
            <a:avLst/>
          </a:prstGeom>
          <a:noFill/>
        </p:spPr>
        <p:txBody>
          <a:bodyPr wrap="square" lIns="91440" tIns="45720" rIns="91440" bIns="45720" anchor="t">
            <a:spAutoFit/>
          </a:bodyPr>
          <a:lstStyle/>
          <a:p>
            <a:r>
              <a:rPr lang="en-US" sz="3600" b="1" cap="all" spc="200">
                <a:solidFill>
                  <a:schemeClr val="accent1">
                    <a:lumMod val="75000"/>
                  </a:schemeClr>
                </a:solidFill>
                <a:latin typeface="Segoe UI Light"/>
                <a:ea typeface="+mj-ea"/>
                <a:cs typeface="Segoe UI Light"/>
                <a:sym typeface="Play"/>
              </a:rPr>
              <a:t>Dependent Variable</a:t>
            </a:r>
            <a:endParaRPr lang="en-US">
              <a:ea typeface="+mj-ea"/>
            </a:endParaRPr>
          </a:p>
        </p:txBody>
      </p:sp>
      <p:sp>
        <p:nvSpPr>
          <p:cNvPr id="3" name="TextBox 2">
            <a:extLst>
              <a:ext uri="{FF2B5EF4-FFF2-40B4-BE49-F238E27FC236}">
                <a16:creationId xmlns:a16="http://schemas.microsoft.com/office/drawing/2014/main" id="{CD22A7B5-372B-0911-32E9-21D1E991469A}"/>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33</a:t>
            </a:r>
            <a:endParaRPr lang="en-US" dirty="0"/>
          </a:p>
        </p:txBody>
      </p:sp>
    </p:spTree>
    <p:extLst>
      <p:ext uri="{BB962C8B-B14F-4D97-AF65-F5344CB8AC3E}">
        <p14:creationId xmlns:p14="http://schemas.microsoft.com/office/powerpoint/2010/main" val="2007791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01C26F-A53D-F1BE-21FD-D93309CF658A}"/>
              </a:ext>
            </a:extLst>
          </p:cNvPr>
          <p:cNvPicPr>
            <a:picLocks noChangeAspect="1"/>
          </p:cNvPicPr>
          <p:nvPr/>
        </p:nvPicPr>
        <p:blipFill>
          <a:blip r:embed="rId2"/>
          <a:stretch>
            <a:fillRect/>
          </a:stretch>
        </p:blipFill>
        <p:spPr>
          <a:xfrm>
            <a:off x="255778" y="2653740"/>
            <a:ext cx="5573647" cy="3866229"/>
          </a:xfrm>
          <a:prstGeom prst="rect">
            <a:avLst/>
          </a:prstGeom>
          <a:ln>
            <a:solidFill>
              <a:schemeClr val="accent1"/>
            </a:solidFill>
          </a:ln>
        </p:spPr>
      </p:pic>
      <p:sp>
        <p:nvSpPr>
          <p:cNvPr id="6" name="Google Shape;975;p60">
            <a:extLst>
              <a:ext uri="{FF2B5EF4-FFF2-40B4-BE49-F238E27FC236}">
                <a16:creationId xmlns:a16="http://schemas.microsoft.com/office/drawing/2014/main" id="{B9ABF3F5-0A5C-7593-276E-9D2DE4DAB844}"/>
              </a:ext>
            </a:extLst>
          </p:cNvPr>
          <p:cNvSpPr txBox="1"/>
          <p:nvPr/>
        </p:nvSpPr>
        <p:spPr>
          <a:xfrm>
            <a:off x="134128" y="233644"/>
            <a:ext cx="10738389" cy="64629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cap="all" spc="200">
                <a:solidFill>
                  <a:schemeClr val="accent1">
                    <a:lumMod val="75000"/>
                  </a:schemeClr>
                </a:solidFill>
                <a:latin typeface="Segoe UI Light"/>
                <a:ea typeface="+mj-ea"/>
                <a:cs typeface="Segoe UI Light"/>
                <a:sym typeface="Play"/>
              </a:rPr>
              <a:t>Dropping the columns</a:t>
            </a:r>
            <a:endParaRPr lang="en-US">
              <a:ea typeface="+mj-ea"/>
            </a:endParaRPr>
          </a:p>
        </p:txBody>
      </p:sp>
      <p:pic>
        <p:nvPicPr>
          <p:cNvPr id="8" name="Picture 7">
            <a:extLst>
              <a:ext uri="{FF2B5EF4-FFF2-40B4-BE49-F238E27FC236}">
                <a16:creationId xmlns:a16="http://schemas.microsoft.com/office/drawing/2014/main" id="{D2E1A32B-2549-FD12-8A7D-E60FA4C33835}"/>
              </a:ext>
            </a:extLst>
          </p:cNvPr>
          <p:cNvPicPr>
            <a:picLocks noChangeAspect="1"/>
          </p:cNvPicPr>
          <p:nvPr/>
        </p:nvPicPr>
        <p:blipFill>
          <a:blip r:embed="rId3"/>
          <a:stretch>
            <a:fillRect/>
          </a:stretch>
        </p:blipFill>
        <p:spPr>
          <a:xfrm>
            <a:off x="6415550" y="889539"/>
            <a:ext cx="5225143" cy="4573229"/>
          </a:xfrm>
          <a:prstGeom prst="rect">
            <a:avLst/>
          </a:prstGeom>
          <a:ln>
            <a:solidFill>
              <a:schemeClr val="accent1"/>
            </a:solidFill>
          </a:ln>
        </p:spPr>
      </p:pic>
      <p:sp>
        <p:nvSpPr>
          <p:cNvPr id="3" name="TextBox 2">
            <a:extLst>
              <a:ext uri="{FF2B5EF4-FFF2-40B4-BE49-F238E27FC236}">
                <a16:creationId xmlns:a16="http://schemas.microsoft.com/office/drawing/2014/main" id="{1D32DC69-4B85-1DD0-64BF-688EE32C4722}"/>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34</a:t>
            </a:r>
            <a:endParaRPr lang="en-US" dirty="0"/>
          </a:p>
        </p:txBody>
      </p:sp>
    </p:spTree>
    <p:extLst>
      <p:ext uri="{BB962C8B-B14F-4D97-AF65-F5344CB8AC3E}">
        <p14:creationId xmlns:p14="http://schemas.microsoft.com/office/powerpoint/2010/main" val="41307573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983;p61">
            <a:extLst>
              <a:ext uri="{FF2B5EF4-FFF2-40B4-BE49-F238E27FC236}">
                <a16:creationId xmlns:a16="http://schemas.microsoft.com/office/drawing/2014/main" id="{E8285ED0-6BBE-EE1E-00BD-3026B0BD06E7}"/>
              </a:ext>
            </a:extLst>
          </p:cNvPr>
          <p:cNvSpPr txBox="1"/>
          <p:nvPr/>
        </p:nvSpPr>
        <p:spPr>
          <a:xfrm>
            <a:off x="258046" y="173789"/>
            <a:ext cx="5733088" cy="64629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cap="all" spc="200" dirty="0">
                <a:solidFill>
                  <a:schemeClr val="accent1">
                    <a:lumMod val="75000"/>
                  </a:schemeClr>
                </a:solidFill>
                <a:latin typeface="Segoe UI Light"/>
                <a:ea typeface="+mj-ea"/>
                <a:cs typeface="Segoe UI Light"/>
              </a:rPr>
              <a:t>Data visualization </a:t>
            </a:r>
          </a:p>
        </p:txBody>
      </p:sp>
      <p:pic>
        <p:nvPicPr>
          <p:cNvPr id="10" name="Picture 9">
            <a:extLst>
              <a:ext uri="{FF2B5EF4-FFF2-40B4-BE49-F238E27FC236}">
                <a16:creationId xmlns:a16="http://schemas.microsoft.com/office/drawing/2014/main" id="{673392D4-0B5E-F506-EC6F-3CE10AC71082}"/>
              </a:ext>
            </a:extLst>
          </p:cNvPr>
          <p:cNvPicPr>
            <a:picLocks noChangeAspect="1"/>
          </p:cNvPicPr>
          <p:nvPr/>
        </p:nvPicPr>
        <p:blipFill>
          <a:blip r:embed="rId2"/>
          <a:stretch>
            <a:fillRect/>
          </a:stretch>
        </p:blipFill>
        <p:spPr>
          <a:xfrm>
            <a:off x="118237" y="906380"/>
            <a:ext cx="5873989" cy="4315136"/>
          </a:xfrm>
          <a:prstGeom prst="rect">
            <a:avLst/>
          </a:prstGeom>
          <a:ln>
            <a:solidFill>
              <a:schemeClr val="accent1"/>
            </a:solidFill>
          </a:ln>
        </p:spPr>
      </p:pic>
      <p:pic>
        <p:nvPicPr>
          <p:cNvPr id="12" name="Picture 11">
            <a:extLst>
              <a:ext uri="{FF2B5EF4-FFF2-40B4-BE49-F238E27FC236}">
                <a16:creationId xmlns:a16="http://schemas.microsoft.com/office/drawing/2014/main" id="{07AE91F9-B836-098E-C4F6-592D8A64BA55}"/>
              </a:ext>
            </a:extLst>
          </p:cNvPr>
          <p:cNvPicPr>
            <a:picLocks noChangeAspect="1"/>
          </p:cNvPicPr>
          <p:nvPr/>
        </p:nvPicPr>
        <p:blipFill>
          <a:blip r:embed="rId3"/>
          <a:stretch>
            <a:fillRect/>
          </a:stretch>
        </p:blipFill>
        <p:spPr>
          <a:xfrm>
            <a:off x="6216697" y="1505527"/>
            <a:ext cx="5787851" cy="4910599"/>
          </a:xfrm>
          <a:prstGeom prst="rect">
            <a:avLst/>
          </a:prstGeom>
          <a:ln>
            <a:solidFill>
              <a:schemeClr val="accent1"/>
            </a:solidFill>
          </a:ln>
        </p:spPr>
      </p:pic>
      <p:sp>
        <p:nvSpPr>
          <p:cNvPr id="3" name="TextBox 2">
            <a:extLst>
              <a:ext uri="{FF2B5EF4-FFF2-40B4-BE49-F238E27FC236}">
                <a16:creationId xmlns:a16="http://schemas.microsoft.com/office/drawing/2014/main" id="{00CEBA8B-6F3E-AC49-1DE3-9A20EB06FDBF}"/>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35</a:t>
            </a:r>
            <a:endParaRPr lang="en-US" dirty="0"/>
          </a:p>
        </p:txBody>
      </p:sp>
    </p:spTree>
    <p:extLst>
      <p:ext uri="{BB962C8B-B14F-4D97-AF65-F5344CB8AC3E}">
        <p14:creationId xmlns:p14="http://schemas.microsoft.com/office/powerpoint/2010/main" val="427276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91C169-377A-9DDE-893D-D21C6CAADD88}"/>
              </a:ext>
            </a:extLst>
          </p:cNvPr>
          <p:cNvPicPr>
            <a:picLocks noChangeAspect="1"/>
          </p:cNvPicPr>
          <p:nvPr/>
        </p:nvPicPr>
        <p:blipFill>
          <a:blip r:embed="rId2"/>
          <a:stretch>
            <a:fillRect/>
          </a:stretch>
        </p:blipFill>
        <p:spPr>
          <a:xfrm>
            <a:off x="275305" y="962221"/>
            <a:ext cx="10500850" cy="5687961"/>
          </a:xfrm>
          <a:prstGeom prst="rect">
            <a:avLst/>
          </a:prstGeom>
          <a:ln>
            <a:solidFill>
              <a:schemeClr val="accent1"/>
            </a:solidFill>
          </a:ln>
        </p:spPr>
      </p:pic>
      <p:sp>
        <p:nvSpPr>
          <p:cNvPr id="7" name="TextBox 6">
            <a:extLst>
              <a:ext uri="{FF2B5EF4-FFF2-40B4-BE49-F238E27FC236}">
                <a16:creationId xmlns:a16="http://schemas.microsoft.com/office/drawing/2014/main" id="{5AF8671B-726E-D024-2604-D3B398711570}"/>
              </a:ext>
            </a:extLst>
          </p:cNvPr>
          <p:cNvSpPr txBox="1"/>
          <p:nvPr/>
        </p:nvSpPr>
        <p:spPr>
          <a:xfrm>
            <a:off x="269378" y="159172"/>
            <a:ext cx="7872323" cy="646331"/>
          </a:xfrm>
          <a:prstGeom prst="rect">
            <a:avLst/>
          </a:prstGeom>
          <a:noFill/>
        </p:spPr>
        <p:txBody>
          <a:bodyPr wrap="square" lIns="91440" tIns="45720" rIns="91440" bIns="45720" anchor="t">
            <a:spAutoFit/>
          </a:bodyPr>
          <a:lstStyle/>
          <a:p>
            <a:pPr>
              <a:buClr>
                <a:srgbClr val="000000"/>
              </a:buClr>
            </a:pPr>
            <a:r>
              <a:rPr lang="en-US" sz="3600" b="1" cap="all" spc="200">
                <a:solidFill>
                  <a:schemeClr val="accent1">
                    <a:lumMod val="75000"/>
                  </a:schemeClr>
                </a:solidFill>
                <a:latin typeface="Segoe UI Light"/>
                <a:ea typeface="+mj-ea"/>
                <a:cs typeface="Segoe UI Light"/>
                <a:sym typeface="Play"/>
              </a:rPr>
              <a:t>Multi collinearity check</a:t>
            </a:r>
            <a:endParaRPr lang="en-US" sz="3600" b="1" cap="all" spc="200">
              <a:solidFill>
                <a:schemeClr val="accent1">
                  <a:lumMod val="75000"/>
                </a:schemeClr>
              </a:solidFill>
              <a:latin typeface="Segoe UI Light"/>
              <a:ea typeface="+mj-ea"/>
              <a:cs typeface="Segoe UI Light"/>
              <a:sym typeface="Arial"/>
            </a:endParaRPr>
          </a:p>
        </p:txBody>
      </p:sp>
      <p:sp>
        <p:nvSpPr>
          <p:cNvPr id="3" name="TextBox 2">
            <a:extLst>
              <a:ext uri="{FF2B5EF4-FFF2-40B4-BE49-F238E27FC236}">
                <a16:creationId xmlns:a16="http://schemas.microsoft.com/office/drawing/2014/main" id="{0218E8F1-727D-C319-EE5B-3572F4689155}"/>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36</a:t>
            </a:r>
            <a:endParaRPr lang="en-US" dirty="0"/>
          </a:p>
        </p:txBody>
      </p:sp>
    </p:spTree>
    <p:extLst>
      <p:ext uri="{BB962C8B-B14F-4D97-AF65-F5344CB8AC3E}">
        <p14:creationId xmlns:p14="http://schemas.microsoft.com/office/powerpoint/2010/main" val="24131204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ABD30C-EB9D-0670-893A-7DDF60B8B2E0}"/>
              </a:ext>
            </a:extLst>
          </p:cNvPr>
          <p:cNvSpPr txBox="1"/>
          <p:nvPr/>
        </p:nvSpPr>
        <p:spPr>
          <a:xfrm>
            <a:off x="298504" y="225615"/>
            <a:ext cx="7459578" cy="646331"/>
          </a:xfrm>
          <a:prstGeom prst="rect">
            <a:avLst/>
          </a:prstGeom>
          <a:noFill/>
        </p:spPr>
        <p:txBody>
          <a:bodyPr wrap="square" lIns="91440" tIns="45720" rIns="91440" bIns="45720" anchor="t">
            <a:spAutoFit/>
          </a:bodyPr>
          <a:lstStyle/>
          <a:p>
            <a:pPr>
              <a:buClr>
                <a:srgbClr val="000000"/>
              </a:buClr>
            </a:pPr>
            <a:r>
              <a:rPr lang="en-US" sz="3600" b="1" cap="all" spc="200">
                <a:solidFill>
                  <a:schemeClr val="accent1">
                    <a:lumMod val="75000"/>
                  </a:schemeClr>
                </a:solidFill>
                <a:latin typeface="Segoe UI Light"/>
                <a:ea typeface="+mj-ea"/>
                <a:cs typeface="Segoe UI Light"/>
                <a:sym typeface="Play"/>
              </a:rPr>
              <a:t>Ordinary least squares</a:t>
            </a:r>
            <a:endParaRPr lang="en-US" sz="3600" b="1" cap="all" spc="200">
              <a:solidFill>
                <a:schemeClr val="accent1">
                  <a:lumMod val="75000"/>
                </a:schemeClr>
              </a:solidFill>
              <a:latin typeface="Segoe UI Light"/>
              <a:ea typeface="+mj-ea"/>
              <a:cs typeface="Segoe UI Light"/>
              <a:sym typeface="Arial"/>
            </a:endParaRPr>
          </a:p>
        </p:txBody>
      </p:sp>
      <p:pic>
        <p:nvPicPr>
          <p:cNvPr id="7" name="Picture 6">
            <a:extLst>
              <a:ext uri="{FF2B5EF4-FFF2-40B4-BE49-F238E27FC236}">
                <a16:creationId xmlns:a16="http://schemas.microsoft.com/office/drawing/2014/main" id="{C6F26990-E6AD-AC4F-2892-8AE7A804713C}"/>
              </a:ext>
            </a:extLst>
          </p:cNvPr>
          <p:cNvPicPr>
            <a:picLocks noChangeAspect="1"/>
          </p:cNvPicPr>
          <p:nvPr/>
        </p:nvPicPr>
        <p:blipFill>
          <a:blip r:embed="rId2"/>
          <a:stretch>
            <a:fillRect/>
          </a:stretch>
        </p:blipFill>
        <p:spPr>
          <a:xfrm>
            <a:off x="955957" y="1156001"/>
            <a:ext cx="9379508" cy="5104144"/>
          </a:xfrm>
          <a:prstGeom prst="rect">
            <a:avLst/>
          </a:prstGeom>
          <a:ln>
            <a:solidFill>
              <a:schemeClr val="accent1"/>
            </a:solidFill>
          </a:ln>
        </p:spPr>
      </p:pic>
      <p:sp>
        <p:nvSpPr>
          <p:cNvPr id="3" name="TextBox 2">
            <a:extLst>
              <a:ext uri="{FF2B5EF4-FFF2-40B4-BE49-F238E27FC236}">
                <a16:creationId xmlns:a16="http://schemas.microsoft.com/office/drawing/2014/main" id="{D908C30B-9BDF-0FD8-FB95-68E46DDED345}"/>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37</a:t>
            </a:r>
            <a:endParaRPr lang="en-US" dirty="0"/>
          </a:p>
        </p:txBody>
      </p:sp>
    </p:spTree>
    <p:extLst>
      <p:ext uri="{BB962C8B-B14F-4D97-AF65-F5344CB8AC3E}">
        <p14:creationId xmlns:p14="http://schemas.microsoft.com/office/powerpoint/2010/main" val="24236491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3E7913-47DC-EE23-7878-161AC588BE06}"/>
              </a:ext>
            </a:extLst>
          </p:cNvPr>
          <p:cNvPicPr>
            <a:picLocks noChangeAspect="1"/>
          </p:cNvPicPr>
          <p:nvPr/>
        </p:nvPicPr>
        <p:blipFill>
          <a:blip r:embed="rId2"/>
          <a:stretch>
            <a:fillRect/>
          </a:stretch>
        </p:blipFill>
        <p:spPr>
          <a:xfrm>
            <a:off x="1826878" y="1119586"/>
            <a:ext cx="7887801" cy="5277587"/>
          </a:xfrm>
          <a:prstGeom prst="rect">
            <a:avLst/>
          </a:prstGeom>
          <a:ln>
            <a:solidFill>
              <a:schemeClr val="accent1"/>
            </a:solidFill>
          </a:ln>
        </p:spPr>
      </p:pic>
      <p:sp>
        <p:nvSpPr>
          <p:cNvPr id="7" name="TextBox 6">
            <a:extLst>
              <a:ext uri="{FF2B5EF4-FFF2-40B4-BE49-F238E27FC236}">
                <a16:creationId xmlns:a16="http://schemas.microsoft.com/office/drawing/2014/main" id="{7D4E6899-09FD-39DC-0F8E-9E8FB68A213C}"/>
              </a:ext>
            </a:extLst>
          </p:cNvPr>
          <p:cNvSpPr txBox="1"/>
          <p:nvPr/>
        </p:nvSpPr>
        <p:spPr>
          <a:xfrm>
            <a:off x="275303" y="276694"/>
            <a:ext cx="6096000" cy="1200329"/>
          </a:xfrm>
          <a:prstGeom prst="rect">
            <a:avLst/>
          </a:prstGeom>
          <a:noFill/>
        </p:spPr>
        <p:txBody>
          <a:bodyPr wrap="square" lIns="91440" tIns="45720" rIns="91440" bIns="45720" anchor="t">
            <a:spAutoFit/>
          </a:bodyPr>
          <a:lstStyle/>
          <a:p>
            <a:pPr>
              <a:buClr>
                <a:srgbClr val="000000"/>
              </a:buClr>
            </a:pPr>
            <a:r>
              <a:rPr lang="en-US" sz="3600" b="1" cap="all" spc="200">
                <a:solidFill>
                  <a:schemeClr val="accent1">
                    <a:lumMod val="75000"/>
                  </a:schemeClr>
                </a:solidFill>
                <a:latin typeface="Segoe UI Light"/>
                <a:ea typeface="+mj-ea"/>
                <a:cs typeface="Segoe UI Light"/>
                <a:sym typeface="Play"/>
              </a:rPr>
              <a:t>Logistic Regression</a:t>
            </a:r>
            <a:endParaRPr lang="en-IN" sz="3600" b="1" cap="all" spc="200">
              <a:solidFill>
                <a:schemeClr val="accent1">
                  <a:lumMod val="75000"/>
                </a:schemeClr>
              </a:solidFill>
              <a:latin typeface="Segoe UI Light"/>
              <a:ea typeface="+mj-ea"/>
              <a:cs typeface="Segoe UI Light"/>
              <a:sym typeface="Arial"/>
            </a:endParaRPr>
          </a:p>
          <a:p>
            <a:pPr>
              <a:buClr>
                <a:srgbClr val="000000"/>
              </a:buClr>
            </a:pPr>
            <a:endParaRPr lang="en-US" sz="3600" b="1" cap="all" spc="200">
              <a:solidFill>
                <a:schemeClr val="accent1">
                  <a:lumMod val="75000"/>
                </a:schemeClr>
              </a:solidFill>
              <a:latin typeface="Segoe UI Light"/>
              <a:ea typeface="+mj-ea"/>
              <a:cs typeface="Segoe UI Light"/>
              <a:sym typeface="Arial"/>
            </a:endParaRPr>
          </a:p>
        </p:txBody>
      </p:sp>
      <p:sp>
        <p:nvSpPr>
          <p:cNvPr id="3" name="TextBox 2">
            <a:extLst>
              <a:ext uri="{FF2B5EF4-FFF2-40B4-BE49-F238E27FC236}">
                <a16:creationId xmlns:a16="http://schemas.microsoft.com/office/drawing/2014/main" id="{C4B95147-A354-C454-36F6-48F48830F248}"/>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38</a:t>
            </a:r>
            <a:endParaRPr lang="en-US" dirty="0"/>
          </a:p>
        </p:txBody>
      </p:sp>
    </p:spTree>
    <p:extLst>
      <p:ext uri="{BB962C8B-B14F-4D97-AF65-F5344CB8AC3E}">
        <p14:creationId xmlns:p14="http://schemas.microsoft.com/office/powerpoint/2010/main" val="11485910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CCAD5D-CB53-E614-E40C-FCDDEC80EE15}"/>
              </a:ext>
            </a:extLst>
          </p:cNvPr>
          <p:cNvPicPr>
            <a:picLocks noChangeAspect="1"/>
          </p:cNvPicPr>
          <p:nvPr/>
        </p:nvPicPr>
        <p:blipFill>
          <a:blip r:embed="rId2"/>
          <a:stretch>
            <a:fillRect/>
          </a:stretch>
        </p:blipFill>
        <p:spPr>
          <a:xfrm>
            <a:off x="221795" y="1330840"/>
            <a:ext cx="5738742" cy="676369"/>
          </a:xfrm>
          <a:prstGeom prst="rect">
            <a:avLst/>
          </a:prstGeom>
          <a:ln>
            <a:solidFill>
              <a:schemeClr val="accent1"/>
            </a:solidFill>
          </a:ln>
        </p:spPr>
      </p:pic>
      <p:sp>
        <p:nvSpPr>
          <p:cNvPr id="9" name="TextBox 8">
            <a:extLst>
              <a:ext uri="{FF2B5EF4-FFF2-40B4-BE49-F238E27FC236}">
                <a16:creationId xmlns:a16="http://schemas.microsoft.com/office/drawing/2014/main" id="{FF533E7F-D2FC-E89A-043C-8BF0D8CBBD9D}"/>
              </a:ext>
            </a:extLst>
          </p:cNvPr>
          <p:cNvSpPr txBox="1"/>
          <p:nvPr/>
        </p:nvSpPr>
        <p:spPr>
          <a:xfrm>
            <a:off x="193110" y="179990"/>
            <a:ext cx="6096000" cy="646331"/>
          </a:xfrm>
          <a:prstGeom prst="rect">
            <a:avLst/>
          </a:prstGeom>
          <a:noFill/>
        </p:spPr>
        <p:txBody>
          <a:bodyPr wrap="square" lIns="91440" tIns="45720" rIns="91440" bIns="45720" anchor="t">
            <a:spAutoFit/>
          </a:bodyPr>
          <a:lstStyle/>
          <a:p>
            <a:pPr>
              <a:buClr>
                <a:srgbClr val="000000"/>
              </a:buClr>
            </a:pPr>
            <a:r>
              <a:rPr lang="en-US" sz="3600" b="1" cap="all" spc="200">
                <a:solidFill>
                  <a:schemeClr val="accent1">
                    <a:lumMod val="75000"/>
                  </a:schemeClr>
                </a:solidFill>
                <a:latin typeface="Segoe UI Light"/>
                <a:ea typeface="+mj-ea"/>
                <a:cs typeface="Segoe UI Light"/>
                <a:sym typeface="Play"/>
              </a:rPr>
              <a:t>K-Nearest Neighbors</a:t>
            </a:r>
            <a:endParaRPr lang="en-US" sz="3600" b="1" cap="all" spc="200">
              <a:solidFill>
                <a:schemeClr val="accent1">
                  <a:lumMod val="75000"/>
                </a:schemeClr>
              </a:solidFill>
              <a:latin typeface="Segoe UI Light"/>
              <a:ea typeface="+mj-ea"/>
              <a:cs typeface="Segoe UI Light"/>
              <a:sym typeface="Arial"/>
            </a:endParaRPr>
          </a:p>
        </p:txBody>
      </p:sp>
      <p:pic>
        <p:nvPicPr>
          <p:cNvPr id="3" name="Picture 2">
            <a:extLst>
              <a:ext uri="{FF2B5EF4-FFF2-40B4-BE49-F238E27FC236}">
                <a16:creationId xmlns:a16="http://schemas.microsoft.com/office/drawing/2014/main" id="{94C96E28-DA22-DDE0-6A7A-AC1F1AD93109}"/>
              </a:ext>
            </a:extLst>
          </p:cNvPr>
          <p:cNvPicPr>
            <a:picLocks noChangeAspect="1"/>
          </p:cNvPicPr>
          <p:nvPr/>
        </p:nvPicPr>
        <p:blipFill>
          <a:blip r:embed="rId3"/>
          <a:stretch>
            <a:fillRect/>
          </a:stretch>
        </p:blipFill>
        <p:spPr>
          <a:xfrm>
            <a:off x="193728" y="2170444"/>
            <a:ext cx="5737627" cy="4481565"/>
          </a:xfrm>
          <a:prstGeom prst="rect">
            <a:avLst/>
          </a:prstGeom>
          <a:ln>
            <a:solidFill>
              <a:schemeClr val="accent1"/>
            </a:solidFill>
          </a:ln>
        </p:spPr>
      </p:pic>
      <p:pic>
        <p:nvPicPr>
          <p:cNvPr id="2" name="Picture 1" descr="A screenshot of a computer&#10;&#10;Description automatically generated">
            <a:extLst>
              <a:ext uri="{FF2B5EF4-FFF2-40B4-BE49-F238E27FC236}">
                <a16:creationId xmlns:a16="http://schemas.microsoft.com/office/drawing/2014/main" id="{31E3D921-58BF-ACD5-D2B6-601E905ACD01}"/>
              </a:ext>
            </a:extLst>
          </p:cNvPr>
          <p:cNvPicPr>
            <a:picLocks noChangeAspect="1"/>
          </p:cNvPicPr>
          <p:nvPr/>
        </p:nvPicPr>
        <p:blipFill>
          <a:blip r:embed="rId4"/>
          <a:stretch>
            <a:fillRect/>
          </a:stretch>
        </p:blipFill>
        <p:spPr>
          <a:xfrm>
            <a:off x="6158078" y="1329573"/>
            <a:ext cx="5918368" cy="5148012"/>
          </a:xfrm>
          <a:prstGeom prst="rect">
            <a:avLst/>
          </a:prstGeom>
          <a:ln>
            <a:solidFill>
              <a:schemeClr val="accent1"/>
            </a:solidFill>
          </a:ln>
        </p:spPr>
      </p:pic>
      <p:sp>
        <p:nvSpPr>
          <p:cNvPr id="6" name="TextBox 5">
            <a:extLst>
              <a:ext uri="{FF2B5EF4-FFF2-40B4-BE49-F238E27FC236}">
                <a16:creationId xmlns:a16="http://schemas.microsoft.com/office/drawing/2014/main" id="{06809167-A849-D3F1-12CF-1348841A4EE6}"/>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39</a:t>
            </a:r>
            <a:endParaRPr lang="en-US" dirty="0"/>
          </a:p>
        </p:txBody>
      </p:sp>
    </p:spTree>
    <p:extLst>
      <p:ext uri="{BB962C8B-B14F-4D97-AF65-F5344CB8AC3E}">
        <p14:creationId xmlns:p14="http://schemas.microsoft.com/office/powerpoint/2010/main" val="1402524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8481EF7-3981-F6DD-3A16-841FF76A18E9}"/>
              </a:ext>
            </a:extLst>
          </p:cNvPr>
          <p:cNvSpPr txBox="1"/>
          <p:nvPr/>
        </p:nvSpPr>
        <p:spPr>
          <a:xfrm>
            <a:off x="516501" y="248876"/>
            <a:ext cx="5754896" cy="63820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lnSpcReduction="10000"/>
          </a:bodyPr>
          <a:lstStyle/>
          <a:p>
            <a:pPr>
              <a:lnSpc>
                <a:spcPct val="90000"/>
              </a:lnSpc>
              <a:spcBef>
                <a:spcPct val="0"/>
              </a:spcBef>
              <a:spcAft>
                <a:spcPts val="600"/>
              </a:spcAft>
            </a:pPr>
            <a:r>
              <a:rPr lang="en-US" sz="4000" b="1" cap="all" spc="200">
                <a:solidFill>
                  <a:srgbClr val="4D6848"/>
                </a:solidFill>
                <a:latin typeface="+mj-lt"/>
                <a:ea typeface="+mj-ea"/>
                <a:cs typeface="Segoe UI Light"/>
              </a:rPr>
              <a:t>Introduction</a:t>
            </a:r>
          </a:p>
        </p:txBody>
      </p:sp>
      <p:pic>
        <p:nvPicPr>
          <p:cNvPr id="9" name="Picture 8" descr="Image result for medical insurance">
            <a:extLst>
              <a:ext uri="{FF2B5EF4-FFF2-40B4-BE49-F238E27FC236}">
                <a16:creationId xmlns:a16="http://schemas.microsoft.com/office/drawing/2014/main" id="{F5A984BA-CF0E-78F9-F857-E18EA64BF9D4}"/>
              </a:ext>
            </a:extLst>
          </p:cNvPr>
          <p:cNvPicPr>
            <a:picLocks noChangeAspect="1"/>
          </p:cNvPicPr>
          <p:nvPr/>
        </p:nvPicPr>
        <p:blipFill>
          <a:blip r:embed="rId2"/>
          <a:srcRect l="24899" t="-586" r="6024" b="391"/>
          <a:stretch/>
        </p:blipFill>
        <p:spPr>
          <a:xfrm>
            <a:off x="907709" y="1551458"/>
            <a:ext cx="3876165" cy="3858125"/>
          </a:xfrm>
          <a:prstGeom prst="rect">
            <a:avLst/>
          </a:prstGeom>
        </p:spPr>
      </p:pic>
      <p:sp>
        <p:nvSpPr>
          <p:cNvPr id="8" name="TextBox 7">
            <a:extLst>
              <a:ext uri="{FF2B5EF4-FFF2-40B4-BE49-F238E27FC236}">
                <a16:creationId xmlns:a16="http://schemas.microsoft.com/office/drawing/2014/main" id="{0F6CC5E7-2D7B-2F17-58FA-00886955599F}"/>
              </a:ext>
            </a:extLst>
          </p:cNvPr>
          <p:cNvSpPr txBox="1"/>
          <p:nvPr/>
        </p:nvSpPr>
        <p:spPr>
          <a:xfrm>
            <a:off x="5596502" y="1109158"/>
            <a:ext cx="6209422" cy="319746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2400"/>
              <a:t>This project focuses on analyzing a medical insurance dataset to classify and predict key outcomes based on factors such as age, BMI, smoking status, and region. The primary goal is to explore the relationships between these factors and predict whether an individual is likely to incur higher medical charges. </a:t>
            </a:r>
          </a:p>
          <a:p>
            <a:pPr>
              <a:lnSpc>
                <a:spcPct val="90000"/>
              </a:lnSpc>
              <a:spcAft>
                <a:spcPts val="600"/>
              </a:spcAft>
            </a:pPr>
            <a:endParaRPr lang="en-US" sz="2400"/>
          </a:p>
          <a:p>
            <a:pPr>
              <a:lnSpc>
                <a:spcPct val="90000"/>
              </a:lnSpc>
              <a:spcAft>
                <a:spcPts val="600"/>
              </a:spcAft>
            </a:pPr>
            <a:r>
              <a:rPr lang="en-US" sz="2400"/>
              <a:t>Using classification techniques, the project aims to provide insights into the data and develop a reliable predictive model. The findings can help identify critical variables influencing medical expenses and aid in decision-making for insurance providers.</a:t>
            </a:r>
            <a:endParaRPr lang="en-US" sz="2400">
              <a:cs typeface="Segoe UI Light"/>
            </a:endParaRPr>
          </a:p>
          <a:p>
            <a:pPr>
              <a:lnSpc>
                <a:spcPct val="90000"/>
              </a:lnSpc>
              <a:spcAft>
                <a:spcPts val="600"/>
              </a:spcAft>
            </a:pPr>
            <a:endParaRPr lang="en-US" sz="2400">
              <a:cs typeface="Segoe UI Light"/>
            </a:endParaRPr>
          </a:p>
        </p:txBody>
      </p:sp>
      <p:sp>
        <p:nvSpPr>
          <p:cNvPr id="23" name="Rectangle 2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BFB7D68-339A-B1D7-C768-D4ACE3F77D02}"/>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4</a:t>
            </a:r>
            <a:endParaRPr lang="en-US" dirty="0"/>
          </a:p>
        </p:txBody>
      </p:sp>
    </p:spTree>
    <p:extLst>
      <p:ext uri="{BB962C8B-B14F-4D97-AF65-F5344CB8AC3E}">
        <p14:creationId xmlns:p14="http://schemas.microsoft.com/office/powerpoint/2010/main" val="18806728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7ED456-2769-A992-42C3-5F89058BE973}"/>
              </a:ext>
            </a:extLst>
          </p:cNvPr>
          <p:cNvSpPr txBox="1"/>
          <p:nvPr/>
        </p:nvSpPr>
        <p:spPr>
          <a:xfrm>
            <a:off x="309051" y="280436"/>
            <a:ext cx="6094324" cy="646331"/>
          </a:xfrm>
          <a:prstGeom prst="rect">
            <a:avLst/>
          </a:prstGeom>
          <a:noFill/>
        </p:spPr>
        <p:txBody>
          <a:bodyPr wrap="square" lIns="91440" tIns="45720" rIns="91440" bIns="45720" anchor="t">
            <a:spAutoFit/>
          </a:bodyPr>
          <a:lstStyle/>
          <a:p>
            <a:pPr>
              <a:buClr>
                <a:srgbClr val="000000"/>
              </a:buClr>
            </a:pPr>
            <a:r>
              <a:rPr lang="en-US" sz="3600" b="1" cap="all" spc="200">
                <a:solidFill>
                  <a:schemeClr val="accent1">
                    <a:lumMod val="75000"/>
                  </a:schemeClr>
                </a:solidFill>
                <a:latin typeface="Segoe UI Light"/>
                <a:ea typeface="+mj-ea"/>
                <a:cs typeface="Segoe UI Light"/>
                <a:sym typeface="Play"/>
              </a:rPr>
              <a:t>Decision tree </a:t>
            </a:r>
            <a:endParaRPr lang="en-IN" sz="3600" b="1" cap="all" spc="200">
              <a:solidFill>
                <a:schemeClr val="accent1">
                  <a:lumMod val="75000"/>
                </a:schemeClr>
              </a:solidFill>
              <a:latin typeface="Segoe UI Light"/>
              <a:ea typeface="+mj-ea"/>
              <a:cs typeface="Segoe UI Light"/>
              <a:sym typeface="Arial"/>
            </a:endParaRPr>
          </a:p>
        </p:txBody>
      </p:sp>
      <p:pic>
        <p:nvPicPr>
          <p:cNvPr id="3" name="Picture 2">
            <a:extLst>
              <a:ext uri="{FF2B5EF4-FFF2-40B4-BE49-F238E27FC236}">
                <a16:creationId xmlns:a16="http://schemas.microsoft.com/office/drawing/2014/main" id="{BDF4430C-C780-88E6-59B0-BAF9FB8A6EBB}"/>
              </a:ext>
            </a:extLst>
          </p:cNvPr>
          <p:cNvPicPr>
            <a:picLocks noChangeAspect="1"/>
          </p:cNvPicPr>
          <p:nvPr/>
        </p:nvPicPr>
        <p:blipFill>
          <a:blip r:embed="rId2"/>
          <a:stretch>
            <a:fillRect/>
          </a:stretch>
        </p:blipFill>
        <p:spPr>
          <a:xfrm>
            <a:off x="5918144" y="2389426"/>
            <a:ext cx="6122590" cy="4049558"/>
          </a:xfrm>
          <a:prstGeom prst="rect">
            <a:avLst/>
          </a:prstGeom>
          <a:ln>
            <a:solidFill>
              <a:schemeClr val="accent1"/>
            </a:solidFill>
          </a:ln>
        </p:spPr>
      </p:pic>
      <p:pic>
        <p:nvPicPr>
          <p:cNvPr id="2" name="Picture 1" descr="A screenshot of a computer code&#10;&#10;Description automatically generated">
            <a:extLst>
              <a:ext uri="{FF2B5EF4-FFF2-40B4-BE49-F238E27FC236}">
                <a16:creationId xmlns:a16="http://schemas.microsoft.com/office/drawing/2014/main" id="{B3EF19A8-17E4-E8A5-F3FE-EFB95DF2BE20}"/>
              </a:ext>
            </a:extLst>
          </p:cNvPr>
          <p:cNvPicPr>
            <a:picLocks noChangeAspect="1"/>
          </p:cNvPicPr>
          <p:nvPr/>
        </p:nvPicPr>
        <p:blipFill>
          <a:blip r:embed="rId3"/>
          <a:stretch>
            <a:fillRect/>
          </a:stretch>
        </p:blipFill>
        <p:spPr>
          <a:xfrm>
            <a:off x="312237" y="1060283"/>
            <a:ext cx="5377949" cy="3841750"/>
          </a:xfrm>
          <a:prstGeom prst="rect">
            <a:avLst/>
          </a:prstGeom>
          <a:ln>
            <a:solidFill>
              <a:schemeClr val="accent1"/>
            </a:solidFill>
          </a:ln>
        </p:spPr>
      </p:pic>
      <p:sp>
        <p:nvSpPr>
          <p:cNvPr id="5" name="TextBox 4">
            <a:extLst>
              <a:ext uri="{FF2B5EF4-FFF2-40B4-BE49-F238E27FC236}">
                <a16:creationId xmlns:a16="http://schemas.microsoft.com/office/drawing/2014/main" id="{EED3483B-AFBE-CEC9-E22A-8122E0B3E5C8}"/>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40</a:t>
            </a:r>
            <a:endParaRPr lang="en-US" dirty="0"/>
          </a:p>
        </p:txBody>
      </p:sp>
    </p:spTree>
    <p:extLst>
      <p:ext uri="{BB962C8B-B14F-4D97-AF65-F5344CB8AC3E}">
        <p14:creationId xmlns:p14="http://schemas.microsoft.com/office/powerpoint/2010/main" val="27024278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D8FAA-93F1-1A6D-D5EF-C608AE8FE03D}"/>
              </a:ext>
            </a:extLst>
          </p:cNvPr>
          <p:cNvSpPr>
            <a:spLocks noGrp="1"/>
          </p:cNvSpPr>
          <p:nvPr>
            <p:ph type="title"/>
          </p:nvPr>
        </p:nvSpPr>
        <p:spPr>
          <a:xfrm flipH="1">
            <a:off x="413668" y="235925"/>
            <a:ext cx="9981126" cy="515154"/>
          </a:xfrm>
        </p:spPr>
        <p:txBody>
          <a:bodyPr lIns="91440" tIns="45720" rIns="91440" bIns="45720" anchor="t"/>
          <a:lstStyle/>
          <a:p>
            <a:r>
              <a:rPr lang="en-US" sz="3600" b="1" cap="all" spc="200">
                <a:solidFill>
                  <a:schemeClr val="accent1">
                    <a:lumMod val="75000"/>
                  </a:schemeClr>
                </a:solidFill>
                <a:latin typeface="Segoe UI Light"/>
                <a:cs typeface="Segoe UI Light"/>
                <a:sym typeface="Play"/>
              </a:rPr>
              <a:t>Support vector Machine</a:t>
            </a:r>
            <a:br>
              <a:rPr lang="en-US" sz="3600" b="1" cap="all" spc="200">
                <a:solidFill>
                  <a:schemeClr val="accent1">
                    <a:lumMod val="75000"/>
                  </a:schemeClr>
                </a:solidFill>
                <a:latin typeface="Segoe UI Light"/>
                <a:cs typeface="Segoe UI Light"/>
              </a:rPr>
            </a:br>
            <a:endParaRPr lang="en-IN" sz="3600" b="1" cap="all" spc="200">
              <a:solidFill>
                <a:schemeClr val="accent1">
                  <a:lumMod val="75000"/>
                </a:schemeClr>
              </a:solidFill>
              <a:latin typeface="Segoe UI Light"/>
              <a:cs typeface="Segoe UI Light"/>
            </a:endParaRPr>
          </a:p>
        </p:txBody>
      </p:sp>
      <p:pic>
        <p:nvPicPr>
          <p:cNvPr id="4" name="Picture 3">
            <a:extLst>
              <a:ext uri="{FF2B5EF4-FFF2-40B4-BE49-F238E27FC236}">
                <a16:creationId xmlns:a16="http://schemas.microsoft.com/office/drawing/2014/main" id="{F62AD3C1-B15D-4581-D057-9E4546AA32E4}"/>
              </a:ext>
            </a:extLst>
          </p:cNvPr>
          <p:cNvPicPr>
            <a:picLocks noChangeAspect="1"/>
          </p:cNvPicPr>
          <p:nvPr/>
        </p:nvPicPr>
        <p:blipFill>
          <a:blip r:embed="rId2"/>
          <a:stretch>
            <a:fillRect/>
          </a:stretch>
        </p:blipFill>
        <p:spPr>
          <a:xfrm>
            <a:off x="407895" y="1140540"/>
            <a:ext cx="5598839" cy="5530645"/>
          </a:xfrm>
          <a:prstGeom prst="rect">
            <a:avLst/>
          </a:prstGeom>
          <a:ln>
            <a:solidFill>
              <a:schemeClr val="accent1"/>
            </a:solidFill>
          </a:ln>
        </p:spPr>
      </p:pic>
      <p:pic>
        <p:nvPicPr>
          <p:cNvPr id="3" name="Picture 2" descr="A screenshot of a computer program&#10;&#10;Description automatically generated">
            <a:extLst>
              <a:ext uri="{FF2B5EF4-FFF2-40B4-BE49-F238E27FC236}">
                <a16:creationId xmlns:a16="http://schemas.microsoft.com/office/drawing/2014/main" id="{E4B91775-EBA0-2758-F22F-0C29FF8748B7}"/>
              </a:ext>
            </a:extLst>
          </p:cNvPr>
          <p:cNvPicPr>
            <a:picLocks noChangeAspect="1"/>
          </p:cNvPicPr>
          <p:nvPr/>
        </p:nvPicPr>
        <p:blipFill>
          <a:blip r:embed="rId3"/>
          <a:stretch>
            <a:fillRect/>
          </a:stretch>
        </p:blipFill>
        <p:spPr>
          <a:xfrm>
            <a:off x="6357912" y="1163053"/>
            <a:ext cx="5612281" cy="5494421"/>
          </a:xfrm>
          <a:prstGeom prst="rect">
            <a:avLst/>
          </a:prstGeom>
          <a:ln>
            <a:solidFill>
              <a:schemeClr val="accent1"/>
            </a:solidFill>
          </a:ln>
        </p:spPr>
      </p:pic>
      <p:sp>
        <p:nvSpPr>
          <p:cNvPr id="6" name="TextBox 5">
            <a:extLst>
              <a:ext uri="{FF2B5EF4-FFF2-40B4-BE49-F238E27FC236}">
                <a16:creationId xmlns:a16="http://schemas.microsoft.com/office/drawing/2014/main" id="{F8E47AC2-02AF-0CC3-7F57-E83722E1CC3B}"/>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41</a:t>
            </a:r>
            <a:endParaRPr lang="en-US" dirty="0"/>
          </a:p>
        </p:txBody>
      </p:sp>
    </p:spTree>
    <p:extLst>
      <p:ext uri="{BB962C8B-B14F-4D97-AF65-F5344CB8AC3E}">
        <p14:creationId xmlns:p14="http://schemas.microsoft.com/office/powerpoint/2010/main" val="41436933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ED0B-ACBD-98FB-CF9A-D9D9040C1059}"/>
              </a:ext>
            </a:extLst>
          </p:cNvPr>
          <p:cNvSpPr>
            <a:spLocks noGrp="1"/>
          </p:cNvSpPr>
          <p:nvPr>
            <p:ph type="title"/>
          </p:nvPr>
        </p:nvSpPr>
        <p:spPr>
          <a:xfrm>
            <a:off x="383502" y="255849"/>
            <a:ext cx="10515600" cy="1325563"/>
          </a:xfrm>
        </p:spPr>
        <p:txBody>
          <a:bodyPr lIns="91440" tIns="45720" rIns="91440" bIns="45720" anchor="t">
            <a:normAutofit/>
          </a:bodyPr>
          <a:lstStyle/>
          <a:p>
            <a:pPr>
              <a:buClr>
                <a:srgbClr val="000000"/>
              </a:buClr>
            </a:pPr>
            <a:r>
              <a:rPr lang="en-US" sz="3600" b="1" cap="all" spc="200">
                <a:solidFill>
                  <a:schemeClr val="accent1">
                    <a:lumMod val="75000"/>
                  </a:schemeClr>
                </a:solidFill>
                <a:latin typeface="Segoe UI Light"/>
                <a:cs typeface="Segoe UI Light"/>
              </a:rPr>
              <a:t>Random Forest</a:t>
            </a:r>
            <a:endParaRPr lang="en-IN" sz="3600" b="1" cap="all" spc="200" err="1">
              <a:solidFill>
                <a:schemeClr val="accent1">
                  <a:lumMod val="75000"/>
                </a:schemeClr>
              </a:solidFill>
              <a:latin typeface="Segoe UI Light"/>
              <a:cs typeface="Segoe UI Light"/>
            </a:endParaRPr>
          </a:p>
        </p:txBody>
      </p:sp>
      <p:pic>
        <p:nvPicPr>
          <p:cNvPr id="3" name="Picture 2" descr="A screenshot of a computer&#10;&#10;Description automatically generated">
            <a:extLst>
              <a:ext uri="{FF2B5EF4-FFF2-40B4-BE49-F238E27FC236}">
                <a16:creationId xmlns:a16="http://schemas.microsoft.com/office/drawing/2014/main" id="{A20FBD58-49B9-AC85-DCC3-3A16E079BEE6}"/>
              </a:ext>
            </a:extLst>
          </p:cNvPr>
          <p:cNvPicPr>
            <a:picLocks noChangeAspect="1"/>
          </p:cNvPicPr>
          <p:nvPr/>
        </p:nvPicPr>
        <p:blipFill>
          <a:blip r:embed="rId2"/>
          <a:stretch>
            <a:fillRect/>
          </a:stretch>
        </p:blipFill>
        <p:spPr>
          <a:xfrm>
            <a:off x="1308347" y="1423249"/>
            <a:ext cx="9382125" cy="4591050"/>
          </a:xfrm>
          <a:prstGeom prst="rect">
            <a:avLst/>
          </a:prstGeom>
          <a:ln>
            <a:solidFill>
              <a:schemeClr val="accent1"/>
            </a:solidFill>
          </a:ln>
        </p:spPr>
      </p:pic>
      <p:sp>
        <p:nvSpPr>
          <p:cNvPr id="5" name="TextBox 4">
            <a:extLst>
              <a:ext uri="{FF2B5EF4-FFF2-40B4-BE49-F238E27FC236}">
                <a16:creationId xmlns:a16="http://schemas.microsoft.com/office/drawing/2014/main" id="{B56ACAC1-CB8E-6270-5653-39A81E331BA4}"/>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42</a:t>
            </a:r>
            <a:endParaRPr lang="en-US" dirty="0"/>
          </a:p>
        </p:txBody>
      </p:sp>
    </p:spTree>
    <p:extLst>
      <p:ext uri="{BB962C8B-B14F-4D97-AF65-F5344CB8AC3E}">
        <p14:creationId xmlns:p14="http://schemas.microsoft.com/office/powerpoint/2010/main" val="2036476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19A2D453-3FF1-52C7-EBA3-112BF52ED17C}"/>
              </a:ext>
            </a:extLst>
          </p:cNvPr>
          <p:cNvPicPr>
            <a:picLocks noChangeAspect="1"/>
          </p:cNvPicPr>
          <p:nvPr/>
        </p:nvPicPr>
        <p:blipFill>
          <a:blip r:embed="rId2"/>
          <a:stretch>
            <a:fillRect/>
          </a:stretch>
        </p:blipFill>
        <p:spPr>
          <a:xfrm>
            <a:off x="595313" y="946067"/>
            <a:ext cx="11001375" cy="5153025"/>
          </a:xfrm>
          <a:prstGeom prst="rect">
            <a:avLst/>
          </a:prstGeom>
          <a:ln>
            <a:solidFill>
              <a:schemeClr val="accent1"/>
            </a:solidFill>
          </a:ln>
        </p:spPr>
      </p:pic>
      <p:sp>
        <p:nvSpPr>
          <p:cNvPr id="8" name="Title 1">
            <a:extLst>
              <a:ext uri="{FF2B5EF4-FFF2-40B4-BE49-F238E27FC236}">
                <a16:creationId xmlns:a16="http://schemas.microsoft.com/office/drawing/2014/main" id="{824E151C-CC2A-E906-FE8E-DEEA919905A1}"/>
              </a:ext>
            </a:extLst>
          </p:cNvPr>
          <p:cNvSpPr>
            <a:spLocks noGrp="1"/>
          </p:cNvSpPr>
          <p:nvPr/>
        </p:nvSpPr>
        <p:spPr>
          <a:xfrm>
            <a:off x="597568" y="-2631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000000"/>
              </a:buClr>
            </a:pPr>
            <a:r>
              <a:rPr lang="en-US" sz="3600" b="1" cap="all" spc="200" err="1">
                <a:solidFill>
                  <a:schemeClr val="accent1">
                    <a:lumMod val="75000"/>
                  </a:schemeClr>
                </a:solidFill>
                <a:latin typeface="Segoe UI Light"/>
                <a:cs typeface="Segoe UI Light"/>
              </a:rPr>
              <a:t>XGBoost</a:t>
            </a:r>
            <a:endParaRPr lang="en-IN" sz="3600" b="1" cap="all" spc="200">
              <a:solidFill>
                <a:schemeClr val="accent1">
                  <a:lumMod val="75000"/>
                </a:schemeClr>
              </a:solidFill>
              <a:latin typeface="Segoe UI Light"/>
              <a:cs typeface="Segoe UI Light"/>
            </a:endParaRPr>
          </a:p>
        </p:txBody>
      </p:sp>
      <p:sp>
        <p:nvSpPr>
          <p:cNvPr id="3" name="TextBox 2">
            <a:extLst>
              <a:ext uri="{FF2B5EF4-FFF2-40B4-BE49-F238E27FC236}">
                <a16:creationId xmlns:a16="http://schemas.microsoft.com/office/drawing/2014/main" id="{3AEE2C30-5D7A-F808-5F84-AD5BB527329F}"/>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43</a:t>
            </a:r>
            <a:endParaRPr lang="en-US" dirty="0"/>
          </a:p>
        </p:txBody>
      </p:sp>
    </p:spTree>
    <p:extLst>
      <p:ext uri="{BB962C8B-B14F-4D97-AF65-F5344CB8AC3E}">
        <p14:creationId xmlns:p14="http://schemas.microsoft.com/office/powerpoint/2010/main" val="32936806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 program&#10;&#10;Description automatically generated">
            <a:extLst>
              <a:ext uri="{FF2B5EF4-FFF2-40B4-BE49-F238E27FC236}">
                <a16:creationId xmlns:a16="http://schemas.microsoft.com/office/drawing/2014/main" id="{A848EC13-EAF3-3B53-7E0E-BF9EFA6A85DD}"/>
              </a:ext>
            </a:extLst>
          </p:cNvPr>
          <p:cNvPicPr>
            <a:picLocks noChangeAspect="1"/>
          </p:cNvPicPr>
          <p:nvPr/>
        </p:nvPicPr>
        <p:blipFill>
          <a:blip r:embed="rId2"/>
          <a:stretch>
            <a:fillRect/>
          </a:stretch>
        </p:blipFill>
        <p:spPr>
          <a:xfrm>
            <a:off x="681038" y="1019175"/>
            <a:ext cx="10829925" cy="4819650"/>
          </a:xfrm>
          <a:prstGeom prst="rect">
            <a:avLst/>
          </a:prstGeom>
          <a:ln>
            <a:solidFill>
              <a:schemeClr val="accent1"/>
            </a:solidFill>
          </a:ln>
        </p:spPr>
      </p:pic>
      <p:sp>
        <p:nvSpPr>
          <p:cNvPr id="9" name="Title 1">
            <a:extLst>
              <a:ext uri="{FF2B5EF4-FFF2-40B4-BE49-F238E27FC236}">
                <a16:creationId xmlns:a16="http://schemas.microsoft.com/office/drawing/2014/main" id="{B5A1104E-2AF8-8A11-1689-1F31343743CB}"/>
              </a:ext>
            </a:extLst>
          </p:cNvPr>
          <p:cNvSpPr>
            <a:spLocks noGrp="1"/>
          </p:cNvSpPr>
          <p:nvPr/>
        </p:nvSpPr>
        <p:spPr>
          <a:xfrm>
            <a:off x="258097" y="1757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cap="all" spc="200">
                <a:solidFill>
                  <a:schemeClr val="accent1">
                    <a:lumMod val="75000"/>
                  </a:schemeClr>
                </a:solidFill>
                <a:latin typeface="Segoe UI Light"/>
                <a:cs typeface="Segoe UI Light"/>
              </a:rPr>
              <a:t>ADA Boost</a:t>
            </a:r>
            <a:br>
              <a:rPr lang="en-IN" sz="3600" b="1" cap="all" spc="200">
                <a:solidFill>
                  <a:schemeClr val="accent1">
                    <a:lumMod val="75000"/>
                  </a:schemeClr>
                </a:solidFill>
                <a:latin typeface="Segoe UI Light"/>
                <a:cs typeface="Segoe UI Light"/>
              </a:rPr>
            </a:br>
            <a:endParaRPr lang="en-IN" sz="3600" b="1" cap="all" spc="200">
              <a:solidFill>
                <a:schemeClr val="accent1">
                  <a:lumMod val="75000"/>
                </a:schemeClr>
              </a:solidFill>
              <a:latin typeface="Segoe UI Light"/>
              <a:cs typeface="Segoe UI Light"/>
            </a:endParaRPr>
          </a:p>
        </p:txBody>
      </p:sp>
      <p:sp>
        <p:nvSpPr>
          <p:cNvPr id="7" name="TextBox 6">
            <a:extLst>
              <a:ext uri="{FF2B5EF4-FFF2-40B4-BE49-F238E27FC236}">
                <a16:creationId xmlns:a16="http://schemas.microsoft.com/office/drawing/2014/main" id="{6D7CD7FD-F6A1-878E-BC61-20A2569986E1}"/>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44</a:t>
            </a:r>
            <a:endParaRPr lang="en-US" dirty="0"/>
          </a:p>
        </p:txBody>
      </p:sp>
    </p:spTree>
    <p:extLst>
      <p:ext uri="{BB962C8B-B14F-4D97-AF65-F5344CB8AC3E}">
        <p14:creationId xmlns:p14="http://schemas.microsoft.com/office/powerpoint/2010/main" val="3529278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EDE4A3-C045-F303-8775-653291A27437}"/>
              </a:ext>
            </a:extLst>
          </p:cNvPr>
          <p:cNvSpPr txBox="1"/>
          <p:nvPr/>
        </p:nvSpPr>
        <p:spPr>
          <a:xfrm>
            <a:off x="257908" y="316523"/>
            <a:ext cx="587177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cap="all">
                <a:solidFill>
                  <a:srgbClr val="4D6848"/>
                </a:solidFill>
                <a:latin typeface="Segoe UI Light"/>
                <a:cs typeface="Segoe UI Light"/>
              </a:rPr>
              <a:t>Literature </a:t>
            </a:r>
            <a:r>
              <a:rPr lang="en-US" sz="4000" b="1" cap="all">
                <a:solidFill>
                  <a:srgbClr val="4D6848"/>
                </a:solidFill>
                <a:cs typeface="Segoe UI Light"/>
              </a:rPr>
              <a:t>review - 1</a:t>
            </a:r>
            <a:endParaRPr lang="en-US"/>
          </a:p>
        </p:txBody>
      </p:sp>
      <p:sp>
        <p:nvSpPr>
          <p:cNvPr id="2" name="TextBox 1">
            <a:extLst>
              <a:ext uri="{FF2B5EF4-FFF2-40B4-BE49-F238E27FC236}">
                <a16:creationId xmlns:a16="http://schemas.microsoft.com/office/drawing/2014/main" id="{409A3C04-C7BA-E9BF-F55A-D7D3FE528593}"/>
              </a:ext>
            </a:extLst>
          </p:cNvPr>
          <p:cNvSpPr txBox="1"/>
          <p:nvPr/>
        </p:nvSpPr>
        <p:spPr>
          <a:xfrm>
            <a:off x="259985" y="1137558"/>
            <a:ext cx="1168328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accent1">
                    <a:lumMod val="76000"/>
                  </a:schemeClr>
                </a:solidFill>
                <a:ea typeface="+mn-lt"/>
                <a:cs typeface="+mn-lt"/>
              </a:rPr>
              <a:t>Machine Learning Models for Predicting Health Insurance Claims</a:t>
            </a:r>
            <a:endParaRPr lang="en-US" sz="3200" b="1">
              <a:solidFill>
                <a:schemeClr val="accent1">
                  <a:lumMod val="76000"/>
                </a:schemeClr>
              </a:solidFill>
              <a:cs typeface="Segoe UI Light"/>
            </a:endParaRPr>
          </a:p>
        </p:txBody>
      </p:sp>
      <p:sp>
        <p:nvSpPr>
          <p:cNvPr id="4" name="TextBox 3">
            <a:extLst>
              <a:ext uri="{FF2B5EF4-FFF2-40B4-BE49-F238E27FC236}">
                <a16:creationId xmlns:a16="http://schemas.microsoft.com/office/drawing/2014/main" id="{C64D5E88-956F-DE91-BCC7-6E5BB6E8799B}"/>
              </a:ext>
            </a:extLst>
          </p:cNvPr>
          <p:cNvSpPr txBox="1"/>
          <p:nvPr/>
        </p:nvSpPr>
        <p:spPr>
          <a:xfrm>
            <a:off x="263249" y="1837231"/>
            <a:ext cx="11511564"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a:ea typeface="+mn-lt"/>
                <a:cs typeface="+mn-lt"/>
              </a:rPr>
              <a:t>A study by Smith et al. (2020) explored the use of machine learning models to predict health insurance claims based on demographic and health-related features. The research highlighted that factors like smoking status, BMI, and age significantly influence medical charges. Logistic regression and decision trees were used, with the latter providing better accuracy for classification tasks. The study emphasized the importance of feature engineering in improving model performance for medical insurance datasets.</a:t>
            </a:r>
          </a:p>
          <a:p>
            <a:pPr marL="342900" indent="-342900">
              <a:buFont typeface="Wingdings"/>
              <a:buChar char="Ø"/>
            </a:pPr>
            <a:endParaRPr lang="en-US" sz="2400">
              <a:cs typeface="Segoe UI Light"/>
            </a:endParaRPr>
          </a:p>
          <a:p>
            <a:pPr marL="342900" indent="-342900">
              <a:buFont typeface="Wingdings"/>
              <a:buChar char="Ø"/>
            </a:pPr>
            <a:r>
              <a:rPr lang="en-US" sz="2400">
                <a:ea typeface="+mn-lt"/>
                <a:cs typeface="+mn-lt"/>
              </a:rPr>
              <a:t>The findings revealed that smoking status and BMI were the most influential factors affecting medical expenses, with smokers incurring 20-25% higher charges than non-smokers. The study concluded that integrating machine learning into health insurance systems could enable insurers to make more accurate premium adjustments and improve risk assessment strategies.</a:t>
            </a:r>
            <a:endParaRPr lang="en-US" sz="2400">
              <a:cs typeface="Segoe UI Light"/>
            </a:endParaRPr>
          </a:p>
        </p:txBody>
      </p:sp>
      <p:sp>
        <p:nvSpPr>
          <p:cNvPr id="5" name="TextBox 4">
            <a:extLst>
              <a:ext uri="{FF2B5EF4-FFF2-40B4-BE49-F238E27FC236}">
                <a16:creationId xmlns:a16="http://schemas.microsoft.com/office/drawing/2014/main" id="{DFF19A2D-7D8A-A13E-AE44-B4196BABA0A7}"/>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5</a:t>
            </a:r>
            <a:endParaRPr lang="en-US" dirty="0"/>
          </a:p>
        </p:txBody>
      </p:sp>
    </p:spTree>
    <p:extLst>
      <p:ext uri="{BB962C8B-B14F-4D97-AF65-F5344CB8AC3E}">
        <p14:creationId xmlns:p14="http://schemas.microsoft.com/office/powerpoint/2010/main" val="2692895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0265EF-363D-0814-E4A6-ED3E40FB548A}"/>
              </a:ext>
            </a:extLst>
          </p:cNvPr>
          <p:cNvSpPr txBox="1"/>
          <p:nvPr/>
        </p:nvSpPr>
        <p:spPr>
          <a:xfrm>
            <a:off x="257908" y="316523"/>
            <a:ext cx="587177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cap="all">
                <a:solidFill>
                  <a:srgbClr val="4D6848"/>
                </a:solidFill>
                <a:cs typeface="Segoe UI Light"/>
              </a:rPr>
              <a:t>Literature review - 2</a:t>
            </a:r>
            <a:endParaRPr lang="en-US"/>
          </a:p>
        </p:txBody>
      </p:sp>
      <p:sp>
        <p:nvSpPr>
          <p:cNvPr id="5" name="TextBox 4">
            <a:extLst>
              <a:ext uri="{FF2B5EF4-FFF2-40B4-BE49-F238E27FC236}">
                <a16:creationId xmlns:a16="http://schemas.microsoft.com/office/drawing/2014/main" id="{B54E68FD-BE55-5672-0F96-2717BDB97963}"/>
              </a:ext>
            </a:extLst>
          </p:cNvPr>
          <p:cNvSpPr txBox="1"/>
          <p:nvPr/>
        </p:nvSpPr>
        <p:spPr>
          <a:xfrm>
            <a:off x="126301" y="1177664"/>
            <a:ext cx="123115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accent1">
                    <a:lumMod val="76000"/>
                  </a:schemeClr>
                </a:solidFill>
                <a:ea typeface="+mn-lt"/>
                <a:cs typeface="+mn-lt"/>
              </a:rPr>
              <a:t>Analyzing Health Insurance Data with Supervised Learning Techniques</a:t>
            </a:r>
            <a:endParaRPr lang="en-US" b="1">
              <a:solidFill>
                <a:schemeClr val="accent1">
                  <a:lumMod val="76000"/>
                </a:schemeClr>
              </a:solidFill>
              <a:cs typeface="Segoe UI Light"/>
            </a:endParaRPr>
          </a:p>
        </p:txBody>
      </p:sp>
      <p:sp>
        <p:nvSpPr>
          <p:cNvPr id="6" name="TextBox 5">
            <a:extLst>
              <a:ext uri="{FF2B5EF4-FFF2-40B4-BE49-F238E27FC236}">
                <a16:creationId xmlns:a16="http://schemas.microsoft.com/office/drawing/2014/main" id="{B347A0DB-34FC-C022-2FE5-81C249C8338D}"/>
              </a:ext>
            </a:extLst>
          </p:cNvPr>
          <p:cNvSpPr txBox="1"/>
          <p:nvPr/>
        </p:nvSpPr>
        <p:spPr>
          <a:xfrm>
            <a:off x="215422" y="1924206"/>
            <a:ext cx="11927304"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400">
                <a:ea typeface="+mn-lt"/>
                <a:cs typeface="+mn-lt"/>
              </a:rPr>
              <a:t>Jones et al. (2018) conducted an extensive analysis of health insurance data to identify patterns and predict medical expenses. They applied supervised learning techniques such as random forests and support vector machines to classify individuals into cost categories. The results showed that lifestyle factors, such as smoking and obesity, had a profound impact on insurance charges. The study concluded that predictive models could aid insurers in tailoring premiums and improving customer satisfaction.</a:t>
            </a:r>
            <a:endParaRPr lang="en-US" sz="2400">
              <a:cs typeface="Segoe UI Light"/>
            </a:endParaRPr>
          </a:p>
          <a:p>
            <a:endParaRPr lang="en-US" sz="2400">
              <a:cs typeface="Segoe UI Light"/>
            </a:endParaRPr>
          </a:p>
          <a:p>
            <a:pPr marL="285750" indent="-285750">
              <a:buFont typeface="Wingdings"/>
              <a:buChar char="Ø"/>
            </a:pPr>
            <a:r>
              <a:rPr lang="en-US" sz="2400">
                <a:ea typeface="+mn-lt"/>
                <a:cs typeface="+mn-lt"/>
              </a:rPr>
              <a:t>The results showed that random forest models outperformed other algorithms in terms of accuracy and generalization, with an accuracy score of 89%. Furthermore, the research emphasized the role of feature importance analysis, which revealed that factors such as smoking status, obesity (BMI &gt; 30), and age were critical determinants of insurance costs. The study also pointed out that regional factors, such as healthcare availability, moderately influenced claims.</a:t>
            </a:r>
          </a:p>
        </p:txBody>
      </p:sp>
      <p:sp>
        <p:nvSpPr>
          <p:cNvPr id="4" name="TextBox 3">
            <a:extLst>
              <a:ext uri="{FF2B5EF4-FFF2-40B4-BE49-F238E27FC236}">
                <a16:creationId xmlns:a16="http://schemas.microsoft.com/office/drawing/2014/main" id="{B31428D2-2DD9-DA94-669E-FA7142F61E61}"/>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6</a:t>
            </a:r>
            <a:endParaRPr lang="en-US" dirty="0"/>
          </a:p>
        </p:txBody>
      </p:sp>
    </p:spTree>
    <p:extLst>
      <p:ext uri="{BB962C8B-B14F-4D97-AF65-F5344CB8AC3E}">
        <p14:creationId xmlns:p14="http://schemas.microsoft.com/office/powerpoint/2010/main" val="1709918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A8461F-83E7-049A-6076-29D4C07ED73A}"/>
              </a:ext>
            </a:extLst>
          </p:cNvPr>
          <p:cNvSpPr txBox="1"/>
          <p:nvPr/>
        </p:nvSpPr>
        <p:spPr>
          <a:xfrm>
            <a:off x="433753" y="2907323"/>
            <a:ext cx="52284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cap="all">
                <a:solidFill>
                  <a:srgbClr val="4D6848"/>
                </a:solidFill>
                <a:cs typeface="Segoe UI Light"/>
              </a:rPr>
              <a:t>Data preprocessing</a:t>
            </a:r>
            <a:endParaRPr lang="en-US"/>
          </a:p>
        </p:txBody>
      </p:sp>
      <p:pic>
        <p:nvPicPr>
          <p:cNvPr id="7" name="Picture 6" descr="A diagram of different types of insurance&#10;&#10;Description automatically generated">
            <a:extLst>
              <a:ext uri="{FF2B5EF4-FFF2-40B4-BE49-F238E27FC236}">
                <a16:creationId xmlns:a16="http://schemas.microsoft.com/office/drawing/2014/main" id="{E5FB868D-7BC9-66FE-1346-3F28C30B5400}"/>
              </a:ext>
            </a:extLst>
          </p:cNvPr>
          <p:cNvPicPr>
            <a:picLocks noChangeAspect="1"/>
          </p:cNvPicPr>
          <p:nvPr/>
        </p:nvPicPr>
        <p:blipFill>
          <a:blip r:embed="rId2"/>
          <a:stretch>
            <a:fillRect/>
          </a:stretch>
        </p:blipFill>
        <p:spPr>
          <a:xfrm>
            <a:off x="5887665" y="638542"/>
            <a:ext cx="5843838" cy="5630277"/>
          </a:xfrm>
          <a:prstGeom prst="round2DiagRect">
            <a:avLst>
              <a:gd name="adj1" fmla="val 16667"/>
              <a:gd name="adj2" fmla="val 0"/>
            </a:avLst>
          </a:prstGeom>
          <a:ln w="88900" cap="sq">
            <a:solidFill>
              <a:schemeClr val="accent1"/>
            </a:solidFill>
            <a:miter lim="800000"/>
          </a:ln>
          <a:effectLst>
            <a:outerShdw blurRad="254000" algn="tl" rotWithShape="0">
              <a:srgbClr val="000000">
                <a:alpha val="43000"/>
              </a:srgbClr>
            </a:outerShdw>
          </a:effectLst>
        </p:spPr>
      </p:pic>
      <p:sp>
        <p:nvSpPr>
          <p:cNvPr id="3" name="TextBox 2">
            <a:extLst>
              <a:ext uri="{FF2B5EF4-FFF2-40B4-BE49-F238E27FC236}">
                <a16:creationId xmlns:a16="http://schemas.microsoft.com/office/drawing/2014/main" id="{DE1CDBA4-0A00-44CD-43AF-3C7D366F2031}"/>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7</a:t>
            </a:r>
            <a:endParaRPr lang="en-US" dirty="0"/>
          </a:p>
        </p:txBody>
      </p:sp>
    </p:spTree>
    <p:extLst>
      <p:ext uri="{BB962C8B-B14F-4D97-AF65-F5344CB8AC3E}">
        <p14:creationId xmlns:p14="http://schemas.microsoft.com/office/powerpoint/2010/main" val="4003108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590F75-9E1F-68FD-C87E-F373F0F7958B}"/>
              </a:ext>
            </a:extLst>
          </p:cNvPr>
          <p:cNvSpPr txBox="1"/>
          <p:nvPr/>
        </p:nvSpPr>
        <p:spPr>
          <a:xfrm>
            <a:off x="286084" y="1128294"/>
            <a:ext cx="101894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latin typeface="Segoe UI Light"/>
                <a:cs typeface="Segoe UI Light"/>
              </a:rPr>
              <a:t>Dataset: </a:t>
            </a:r>
            <a:r>
              <a:rPr lang="en-US" sz="2800">
                <a:latin typeface="Segoe UI Light"/>
                <a:cs typeface="Segoe UI Light"/>
              </a:rPr>
              <a:t>Our dataset contains 7 variables and 1338 records</a:t>
            </a:r>
            <a:r>
              <a:rPr lang="en-US" sz="2800">
                <a:latin typeface="Segoe UI Light"/>
                <a:cs typeface="Times New Roman"/>
              </a:rPr>
              <a:t>​</a:t>
            </a:r>
            <a:endParaRPr lang="en-US" sz="2800">
              <a:latin typeface="Segoe UI Light"/>
              <a:cs typeface="Segoe UI Light"/>
            </a:endParaRPr>
          </a:p>
        </p:txBody>
      </p:sp>
      <p:sp>
        <p:nvSpPr>
          <p:cNvPr id="8" name="TextBox 7">
            <a:extLst>
              <a:ext uri="{FF2B5EF4-FFF2-40B4-BE49-F238E27FC236}">
                <a16:creationId xmlns:a16="http://schemas.microsoft.com/office/drawing/2014/main" id="{8CB88A91-7433-955C-BF74-998BC515625E}"/>
              </a:ext>
            </a:extLst>
          </p:cNvPr>
          <p:cNvSpPr txBox="1"/>
          <p:nvPr/>
        </p:nvSpPr>
        <p:spPr>
          <a:xfrm>
            <a:off x="139647" y="273744"/>
            <a:ext cx="52284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cap="all">
                <a:solidFill>
                  <a:srgbClr val="4D6848"/>
                </a:solidFill>
                <a:cs typeface="Segoe UI Light"/>
              </a:rPr>
              <a:t>Data:</a:t>
            </a:r>
            <a:endParaRPr lang="en-US"/>
          </a:p>
        </p:txBody>
      </p:sp>
      <p:sp>
        <p:nvSpPr>
          <p:cNvPr id="9" name="TextBox 8">
            <a:extLst>
              <a:ext uri="{FF2B5EF4-FFF2-40B4-BE49-F238E27FC236}">
                <a16:creationId xmlns:a16="http://schemas.microsoft.com/office/drawing/2014/main" id="{EC751FAF-6DDB-28B5-B6FE-AD5BC7C8E64D}"/>
              </a:ext>
            </a:extLst>
          </p:cNvPr>
          <p:cNvSpPr txBox="1"/>
          <p:nvPr/>
        </p:nvSpPr>
        <p:spPr>
          <a:xfrm>
            <a:off x="290384" y="1712079"/>
            <a:ext cx="1220804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cs typeface="Segoe UI Light"/>
              </a:rPr>
              <a:t>Source:</a:t>
            </a:r>
            <a:r>
              <a:rPr lang="en-US" sz="3200" b="1">
                <a:solidFill>
                  <a:srgbClr val="000000"/>
                </a:solidFill>
                <a:ea typeface="+mn-lt"/>
                <a:cs typeface="+mn-lt"/>
              </a:rPr>
              <a:t> </a:t>
            </a:r>
            <a:r>
              <a:rPr lang="en-US" sz="2400" u="sng">
                <a:solidFill>
                  <a:schemeClr val="accent1"/>
                </a:solidFill>
                <a:ea typeface="+mn-lt"/>
                <a:cs typeface="+mn-lt"/>
              </a:rPr>
              <a:t>https://drive.google.com/drive/folders/1vGSRCnhqSxEH53BgLqhh32F1qNKqfOim?usp=drive_link</a:t>
            </a:r>
          </a:p>
        </p:txBody>
      </p:sp>
      <p:sp>
        <p:nvSpPr>
          <p:cNvPr id="10" name="TextBox 9">
            <a:extLst>
              <a:ext uri="{FF2B5EF4-FFF2-40B4-BE49-F238E27FC236}">
                <a16:creationId xmlns:a16="http://schemas.microsoft.com/office/drawing/2014/main" id="{52A93774-19D0-C16C-2222-177DE3A6D3BE}"/>
              </a:ext>
            </a:extLst>
          </p:cNvPr>
          <p:cNvSpPr txBox="1"/>
          <p:nvPr/>
        </p:nvSpPr>
        <p:spPr>
          <a:xfrm>
            <a:off x="286084" y="2745874"/>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t>Variables:</a:t>
            </a:r>
            <a:endParaRPr lang="en-US"/>
          </a:p>
        </p:txBody>
      </p:sp>
      <p:graphicFrame>
        <p:nvGraphicFramePr>
          <p:cNvPr id="11" name="Table 10">
            <a:extLst>
              <a:ext uri="{FF2B5EF4-FFF2-40B4-BE49-F238E27FC236}">
                <a16:creationId xmlns:a16="http://schemas.microsoft.com/office/drawing/2014/main" id="{F3190DCC-7CBE-6ED4-E0FE-9094B824AA54}"/>
              </a:ext>
            </a:extLst>
          </p:cNvPr>
          <p:cNvGraphicFramePr>
            <a:graphicFrameLocks noGrp="1"/>
          </p:cNvGraphicFramePr>
          <p:nvPr>
            <p:extLst>
              <p:ext uri="{D42A27DB-BD31-4B8C-83A1-F6EECF244321}">
                <p14:modId xmlns:p14="http://schemas.microsoft.com/office/powerpoint/2010/main" val="2147175133"/>
              </p:ext>
            </p:extLst>
          </p:nvPr>
        </p:nvGraphicFramePr>
        <p:xfrm>
          <a:off x="975894" y="3569368"/>
          <a:ext cx="6017054" cy="2286000"/>
        </p:xfrm>
        <a:graphic>
          <a:graphicData uri="http://schemas.openxmlformats.org/drawingml/2006/table">
            <a:tbl>
              <a:tblPr firstRow="1" bandRow="1">
                <a:tableStyleId>{5C22544A-7EE6-4342-B048-85BDC9FD1C3A}</a:tableStyleId>
              </a:tblPr>
              <a:tblGrid>
                <a:gridCol w="3008527">
                  <a:extLst>
                    <a:ext uri="{9D8B030D-6E8A-4147-A177-3AD203B41FA5}">
                      <a16:colId xmlns:a16="http://schemas.microsoft.com/office/drawing/2014/main" val="1821299014"/>
                    </a:ext>
                  </a:extLst>
                </a:gridCol>
                <a:gridCol w="3008527">
                  <a:extLst>
                    <a:ext uri="{9D8B030D-6E8A-4147-A177-3AD203B41FA5}">
                      <a16:colId xmlns:a16="http://schemas.microsoft.com/office/drawing/2014/main" val="2738656290"/>
                    </a:ext>
                  </a:extLst>
                </a:gridCol>
              </a:tblGrid>
              <a:tr h="370840">
                <a:tc>
                  <a:txBody>
                    <a:bodyPr/>
                    <a:lstStyle/>
                    <a:p>
                      <a:r>
                        <a:rPr lang="en-US" sz="2400"/>
                        <a:t>Categorical variables</a:t>
                      </a:r>
                    </a:p>
                  </a:txBody>
                  <a:tcPr/>
                </a:tc>
                <a:tc>
                  <a:txBody>
                    <a:bodyPr/>
                    <a:lstStyle/>
                    <a:p>
                      <a:r>
                        <a:rPr lang="en-US" sz="2400"/>
                        <a:t>Continuous variables</a:t>
                      </a:r>
                    </a:p>
                  </a:txBody>
                  <a:tcPr/>
                </a:tc>
                <a:extLst>
                  <a:ext uri="{0D108BD9-81ED-4DB2-BD59-A6C34878D82A}">
                    <a16:rowId xmlns:a16="http://schemas.microsoft.com/office/drawing/2014/main" val="733913611"/>
                  </a:ext>
                </a:extLst>
              </a:tr>
              <a:tr h="370840">
                <a:tc>
                  <a:txBody>
                    <a:bodyPr/>
                    <a:lstStyle/>
                    <a:p>
                      <a:r>
                        <a:rPr lang="en-US" sz="2400"/>
                        <a:t>Sex</a:t>
                      </a:r>
                    </a:p>
                  </a:txBody>
                  <a:tcPr/>
                </a:tc>
                <a:tc>
                  <a:txBody>
                    <a:bodyPr/>
                    <a:lstStyle/>
                    <a:p>
                      <a:pPr lvl="0">
                        <a:buNone/>
                      </a:pPr>
                      <a:r>
                        <a:rPr lang="en-US" sz="2400"/>
                        <a:t>Age</a:t>
                      </a:r>
                    </a:p>
                  </a:txBody>
                  <a:tcPr/>
                </a:tc>
                <a:extLst>
                  <a:ext uri="{0D108BD9-81ED-4DB2-BD59-A6C34878D82A}">
                    <a16:rowId xmlns:a16="http://schemas.microsoft.com/office/drawing/2014/main" val="1298067752"/>
                  </a:ext>
                </a:extLst>
              </a:tr>
              <a:tr h="370840">
                <a:tc>
                  <a:txBody>
                    <a:bodyPr/>
                    <a:lstStyle/>
                    <a:p>
                      <a:r>
                        <a:rPr lang="en-US" sz="2400"/>
                        <a:t>Smoker</a:t>
                      </a:r>
                    </a:p>
                  </a:txBody>
                  <a:tcPr/>
                </a:tc>
                <a:tc>
                  <a:txBody>
                    <a:bodyPr/>
                    <a:lstStyle/>
                    <a:p>
                      <a:r>
                        <a:rPr lang="en-US" sz="2400"/>
                        <a:t>BMI</a:t>
                      </a:r>
                    </a:p>
                  </a:txBody>
                  <a:tcPr/>
                </a:tc>
                <a:extLst>
                  <a:ext uri="{0D108BD9-81ED-4DB2-BD59-A6C34878D82A}">
                    <a16:rowId xmlns:a16="http://schemas.microsoft.com/office/drawing/2014/main" val="367526122"/>
                  </a:ext>
                </a:extLst>
              </a:tr>
              <a:tr h="370840">
                <a:tc>
                  <a:txBody>
                    <a:bodyPr/>
                    <a:lstStyle/>
                    <a:p>
                      <a:r>
                        <a:rPr lang="en-US" sz="2400"/>
                        <a:t>Region</a:t>
                      </a:r>
                    </a:p>
                  </a:txBody>
                  <a:tcPr/>
                </a:tc>
                <a:tc>
                  <a:txBody>
                    <a:bodyPr/>
                    <a:lstStyle/>
                    <a:p>
                      <a:r>
                        <a:rPr lang="en-US" sz="2400"/>
                        <a:t>Children</a:t>
                      </a:r>
                    </a:p>
                  </a:txBody>
                  <a:tcPr/>
                </a:tc>
                <a:extLst>
                  <a:ext uri="{0D108BD9-81ED-4DB2-BD59-A6C34878D82A}">
                    <a16:rowId xmlns:a16="http://schemas.microsoft.com/office/drawing/2014/main" val="4223477154"/>
                  </a:ext>
                </a:extLst>
              </a:tr>
              <a:tr h="370840">
                <a:tc>
                  <a:txBody>
                    <a:bodyPr/>
                    <a:lstStyle/>
                    <a:p>
                      <a:endParaRPr lang="en-US" sz="2400"/>
                    </a:p>
                  </a:txBody>
                  <a:tcPr/>
                </a:tc>
                <a:tc>
                  <a:txBody>
                    <a:bodyPr/>
                    <a:lstStyle/>
                    <a:p>
                      <a:r>
                        <a:rPr lang="en-US" sz="2400"/>
                        <a:t>Charges</a:t>
                      </a:r>
                    </a:p>
                  </a:txBody>
                  <a:tcPr/>
                </a:tc>
                <a:extLst>
                  <a:ext uri="{0D108BD9-81ED-4DB2-BD59-A6C34878D82A}">
                    <a16:rowId xmlns:a16="http://schemas.microsoft.com/office/drawing/2014/main" val="1389608680"/>
                  </a:ext>
                </a:extLst>
              </a:tr>
            </a:tbl>
          </a:graphicData>
        </a:graphic>
      </p:graphicFrame>
      <p:sp>
        <p:nvSpPr>
          <p:cNvPr id="3" name="TextBox 2">
            <a:extLst>
              <a:ext uri="{FF2B5EF4-FFF2-40B4-BE49-F238E27FC236}">
                <a16:creationId xmlns:a16="http://schemas.microsoft.com/office/drawing/2014/main" id="{71499087-251A-54BA-92EF-2E000ACED5FD}"/>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8</a:t>
            </a:r>
            <a:endParaRPr lang="en-US" dirty="0"/>
          </a:p>
        </p:txBody>
      </p:sp>
    </p:spTree>
    <p:extLst>
      <p:ext uri="{BB962C8B-B14F-4D97-AF65-F5344CB8AC3E}">
        <p14:creationId xmlns:p14="http://schemas.microsoft.com/office/powerpoint/2010/main" val="3062174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Isosceles Triangle 3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table with numbers and letters&#10;&#10;Description automatically generated">
            <a:extLst>
              <a:ext uri="{FF2B5EF4-FFF2-40B4-BE49-F238E27FC236}">
                <a16:creationId xmlns:a16="http://schemas.microsoft.com/office/drawing/2014/main" id="{AF9468BF-7134-1416-E9E0-6DDDB285BA52}"/>
              </a:ext>
            </a:extLst>
          </p:cNvPr>
          <p:cNvPicPr>
            <a:picLocks noChangeAspect="1"/>
          </p:cNvPicPr>
          <p:nvPr/>
        </p:nvPicPr>
        <p:blipFill>
          <a:blip r:embed="rId2"/>
          <a:stretch>
            <a:fillRect/>
          </a:stretch>
        </p:blipFill>
        <p:spPr>
          <a:xfrm>
            <a:off x="1856140" y="643467"/>
            <a:ext cx="8051929" cy="5571065"/>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
        <p:nvSpPr>
          <p:cNvPr id="36" name="Isosceles Triangle 3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A0080AE-CB06-E3AE-A352-90F56EC386AB}"/>
              </a:ext>
            </a:extLst>
          </p:cNvPr>
          <p:cNvSpPr txBox="1"/>
          <p:nvPr/>
        </p:nvSpPr>
        <p:spPr>
          <a:xfrm>
            <a:off x="11722624" y="646765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Light"/>
              </a:rPr>
              <a:t>9</a:t>
            </a:r>
            <a:endParaRPr lang="en-US" dirty="0"/>
          </a:p>
        </p:txBody>
      </p:sp>
    </p:spTree>
    <p:extLst>
      <p:ext uri="{BB962C8B-B14F-4D97-AF65-F5344CB8AC3E}">
        <p14:creationId xmlns:p14="http://schemas.microsoft.com/office/powerpoint/2010/main" val="3226651692"/>
      </p:ext>
    </p:extLst>
  </p:cSld>
  <p:clrMapOvr>
    <a:masterClrMapping/>
  </p:clrMapOvr>
</p:sld>
</file>

<file path=ppt/theme/theme1.xml><?xml version="1.0" encoding="utf-8"?>
<a:theme xmlns:a="http://schemas.openxmlformats.org/drawingml/2006/main" name="Office Theme">
  <a:themeElements>
    <a:clrScheme name="Custom 87">
      <a:dk1>
        <a:srgbClr val="000000"/>
      </a:dk1>
      <a:lt1>
        <a:srgbClr val="FFFFFF"/>
      </a:lt1>
      <a:dk2>
        <a:srgbClr val="BBAA9C"/>
      </a:dk2>
      <a:lt2>
        <a:srgbClr val="E7E6E6"/>
      </a:lt2>
      <a:accent1>
        <a:srgbClr val="668A60"/>
      </a:accent1>
      <a:accent2>
        <a:srgbClr val="702128"/>
      </a:accent2>
      <a:accent3>
        <a:srgbClr val="46708C"/>
      </a:accent3>
      <a:accent4>
        <a:srgbClr val="BB2606"/>
      </a:accent4>
      <a:accent5>
        <a:srgbClr val="F1910F"/>
      </a:accent5>
      <a:accent6>
        <a:srgbClr val="FBD5AD"/>
      </a:accent6>
      <a:hlink>
        <a:srgbClr val="6F2127"/>
      </a:hlink>
      <a:folHlink>
        <a:srgbClr val="BB2606"/>
      </a:folHlink>
    </a:clrScheme>
    <a:fontScheme name="Custom 24">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astal_Presentation_TM33468121_Win32_JC_SL_v3" id="{EB91EBED-606F-4526-98F2-0BC37D122083}" vid="{0066A017-97AF-4FCB-BD31-68FEF3C01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44</Slides>
  <Notes>0</Notes>
  <HiddenSlides>0</HiddenSlide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Medical insurance Premium</vt:lpstr>
      <vt:lpstr>Abstract</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Histogram</vt:lpstr>
      <vt:lpstr>Correlation Matrix</vt:lpstr>
      <vt:lpstr>Pie chart</vt:lpstr>
      <vt:lpstr>Line chart</vt:lpstr>
      <vt:lpstr>Significance test</vt:lpstr>
      <vt:lpstr>Significance test</vt:lpstr>
      <vt:lpstr>Multicollinearity check</vt:lpstr>
      <vt:lpstr>PowerPoint Presentation</vt:lpstr>
      <vt:lpstr>Machine Learning algorithms</vt:lpstr>
      <vt:lpstr>80:20 Train-test split ratio</vt:lpstr>
      <vt:lpstr>75:25 Train-test split ratio</vt:lpstr>
      <vt:lpstr>70:30 Train-test split ratio</vt:lpstr>
      <vt:lpstr>60:40 Train-test split ratio</vt:lpstr>
      <vt:lpstr>Algorithms comparison (70:30)</vt:lpstr>
      <vt:lpstr>Summary</vt:lpstr>
      <vt:lpstr>Future Scope</vt:lpstr>
      <vt:lpstr>Work Distribution</vt:lpstr>
      <vt:lpstr>Thank you</vt:lpstr>
      <vt:lpstr>Appendix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Support vector Machine </vt:lpstr>
      <vt:lpstr>Random Forest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436</cp:revision>
  <dcterms:created xsi:type="dcterms:W3CDTF">2024-11-04T16:43:43Z</dcterms:created>
  <dcterms:modified xsi:type="dcterms:W3CDTF">2024-12-19T13:44:31Z</dcterms:modified>
</cp:coreProperties>
</file>