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5" r:id="rId4"/>
    <p:sldId id="268" r:id="rId5"/>
    <p:sldId id="264" r:id="rId6"/>
    <p:sldId id="269" r:id="rId7"/>
    <p:sldId id="267" r:id="rId8"/>
    <p:sldId id="266" r:id="rId9"/>
    <p:sldId id="261" r:id="rId10"/>
    <p:sldId id="260" r:id="rId11"/>
    <p:sldId id="274" r:id="rId12"/>
    <p:sldId id="262" r:id="rId13"/>
    <p:sldId id="273" r:id="rId14"/>
    <p:sldId id="271" r:id="rId15"/>
    <p:sldId id="263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604B0E-0F06-4A3D-8057-116A387DE6E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1EAA12-984D-4CFC-9D71-DE8F24B0FB52}">
      <dgm:prSet/>
      <dgm:spPr/>
      <dgm:t>
        <a:bodyPr/>
        <a:lstStyle/>
        <a:p>
          <a:r>
            <a:rPr lang="en-US" b="1"/>
            <a:t>Key Influences</a:t>
          </a:r>
          <a:endParaRPr lang="en-US"/>
        </a:p>
      </dgm:t>
    </dgm:pt>
    <dgm:pt modelId="{CFBC7308-9738-40FE-9E5F-C51349F9F766}" type="parTrans" cxnId="{5BB1A1B2-6263-411E-BB09-69C0CAEC46F4}">
      <dgm:prSet/>
      <dgm:spPr/>
      <dgm:t>
        <a:bodyPr/>
        <a:lstStyle/>
        <a:p>
          <a:endParaRPr lang="en-US"/>
        </a:p>
      </dgm:t>
    </dgm:pt>
    <dgm:pt modelId="{BC45FCCC-4398-4C03-8DFB-A32013186A1C}" type="sibTrans" cxnId="{5BB1A1B2-6263-411E-BB09-69C0CAEC46F4}">
      <dgm:prSet/>
      <dgm:spPr/>
      <dgm:t>
        <a:bodyPr/>
        <a:lstStyle/>
        <a:p>
          <a:endParaRPr lang="en-US"/>
        </a:p>
      </dgm:t>
    </dgm:pt>
    <dgm:pt modelId="{CEA2217F-B5E2-45D9-B87C-A17C5889BDDA}">
      <dgm:prSet/>
      <dgm:spPr/>
      <dgm:t>
        <a:bodyPr/>
        <a:lstStyle/>
        <a:p>
          <a:r>
            <a:rPr lang="en-US" b="1"/>
            <a:t>Ross and Jain (2003): Multimodal Biometrics</a:t>
          </a:r>
          <a:endParaRPr lang="en-US"/>
        </a:p>
      </dgm:t>
    </dgm:pt>
    <dgm:pt modelId="{6206B658-0C7E-43EF-B028-7771C70F1CCD}" type="parTrans" cxnId="{65E8E7BA-17CE-4CF9-8D17-AFFC54EED4EF}">
      <dgm:prSet/>
      <dgm:spPr/>
      <dgm:t>
        <a:bodyPr/>
        <a:lstStyle/>
        <a:p>
          <a:endParaRPr lang="en-US"/>
        </a:p>
      </dgm:t>
    </dgm:pt>
    <dgm:pt modelId="{B21C9D98-6A0F-470F-BE80-0CAF265114BE}" type="sibTrans" cxnId="{65E8E7BA-17CE-4CF9-8D17-AFFC54EED4EF}">
      <dgm:prSet/>
      <dgm:spPr/>
      <dgm:t>
        <a:bodyPr/>
        <a:lstStyle/>
        <a:p>
          <a:endParaRPr lang="en-US"/>
        </a:p>
      </dgm:t>
    </dgm:pt>
    <dgm:pt modelId="{68E8C28D-99C2-43A9-9F91-F640C3A56EAC}">
      <dgm:prSet/>
      <dgm:spPr/>
      <dgm:t>
        <a:bodyPr/>
        <a:lstStyle/>
        <a:p>
          <a:r>
            <a:rPr lang="en-US"/>
            <a:t>Explored the effectiveness of combining face and voice data for biometric systems.</a:t>
          </a:r>
        </a:p>
      </dgm:t>
    </dgm:pt>
    <dgm:pt modelId="{F1B6A0B4-53D9-4709-9602-18542C859C30}" type="parTrans" cxnId="{0E15C2F9-CA5B-41F4-93D0-6B854FFEB323}">
      <dgm:prSet/>
      <dgm:spPr/>
      <dgm:t>
        <a:bodyPr/>
        <a:lstStyle/>
        <a:p>
          <a:endParaRPr lang="en-US"/>
        </a:p>
      </dgm:t>
    </dgm:pt>
    <dgm:pt modelId="{F1B2B683-F9B5-4048-AB59-F6E59EA1A255}" type="sibTrans" cxnId="{0E15C2F9-CA5B-41F4-93D0-6B854FFEB323}">
      <dgm:prSet/>
      <dgm:spPr/>
      <dgm:t>
        <a:bodyPr/>
        <a:lstStyle/>
        <a:p>
          <a:endParaRPr lang="en-US"/>
        </a:p>
      </dgm:t>
    </dgm:pt>
    <dgm:pt modelId="{CF997CAE-C947-42E2-9944-B7A107F4D1D9}">
      <dgm:prSet/>
      <dgm:spPr/>
      <dgm:t>
        <a:bodyPr/>
        <a:lstStyle/>
        <a:p>
          <a:r>
            <a:rPr lang="en-US"/>
            <a:t>Demonstrated that multimodal systems significantly reduce error rates compared to unimodal systems.</a:t>
          </a:r>
        </a:p>
      </dgm:t>
    </dgm:pt>
    <dgm:pt modelId="{49C25C46-1E46-4964-9578-E4D80984F3AD}" type="parTrans" cxnId="{8B33B6AF-9553-440C-97B7-DFF6C3509738}">
      <dgm:prSet/>
      <dgm:spPr/>
      <dgm:t>
        <a:bodyPr/>
        <a:lstStyle/>
        <a:p>
          <a:endParaRPr lang="en-US"/>
        </a:p>
      </dgm:t>
    </dgm:pt>
    <dgm:pt modelId="{D3759687-386E-4A2A-B2E8-A8C8598CE777}" type="sibTrans" cxnId="{8B33B6AF-9553-440C-97B7-DFF6C3509738}">
      <dgm:prSet/>
      <dgm:spPr/>
      <dgm:t>
        <a:bodyPr/>
        <a:lstStyle/>
        <a:p>
          <a:endParaRPr lang="en-US"/>
        </a:p>
      </dgm:t>
    </dgm:pt>
    <dgm:pt modelId="{01684376-7C08-4DA9-B8EC-FD5A9673FCF6}">
      <dgm:prSet/>
      <dgm:spPr/>
      <dgm:t>
        <a:bodyPr/>
        <a:lstStyle/>
        <a:p>
          <a:r>
            <a:rPr lang="en-US" b="1"/>
            <a:t>Nandakumar et al. (2008): Score-Level Fusion in Biometrics</a:t>
          </a:r>
          <a:endParaRPr lang="en-US"/>
        </a:p>
      </dgm:t>
    </dgm:pt>
    <dgm:pt modelId="{255F0C8A-B89E-485F-B9A2-5D43F2B00E5C}" type="parTrans" cxnId="{79798698-F865-4053-AD84-A7EFE1F7C1B0}">
      <dgm:prSet/>
      <dgm:spPr/>
      <dgm:t>
        <a:bodyPr/>
        <a:lstStyle/>
        <a:p>
          <a:endParaRPr lang="en-US"/>
        </a:p>
      </dgm:t>
    </dgm:pt>
    <dgm:pt modelId="{8AC83A5C-14EC-437B-BD70-C8D7437A9E8A}" type="sibTrans" cxnId="{79798698-F865-4053-AD84-A7EFE1F7C1B0}">
      <dgm:prSet/>
      <dgm:spPr/>
      <dgm:t>
        <a:bodyPr/>
        <a:lstStyle/>
        <a:p>
          <a:endParaRPr lang="en-US"/>
        </a:p>
      </dgm:t>
    </dgm:pt>
    <dgm:pt modelId="{FEF3034D-2CC0-4586-8E1E-DD34C952C02E}">
      <dgm:prSet/>
      <dgm:spPr/>
      <dgm:t>
        <a:bodyPr/>
        <a:lstStyle/>
        <a:p>
          <a:r>
            <a:rPr lang="en-US"/>
            <a:t>Proposed methods for score-level fusion to combine information from multiple biometric traits.</a:t>
          </a:r>
        </a:p>
      </dgm:t>
    </dgm:pt>
    <dgm:pt modelId="{568FF50A-5C38-4A7E-A7B2-D350462926E6}" type="parTrans" cxnId="{15F891F4-954B-4171-ADF4-222E60CFE629}">
      <dgm:prSet/>
      <dgm:spPr/>
      <dgm:t>
        <a:bodyPr/>
        <a:lstStyle/>
        <a:p>
          <a:endParaRPr lang="en-US"/>
        </a:p>
      </dgm:t>
    </dgm:pt>
    <dgm:pt modelId="{01107D29-AE37-48BF-A0BF-2C1987E94E8A}" type="sibTrans" cxnId="{15F891F4-954B-4171-ADF4-222E60CFE629}">
      <dgm:prSet/>
      <dgm:spPr/>
      <dgm:t>
        <a:bodyPr/>
        <a:lstStyle/>
        <a:p>
          <a:endParaRPr lang="en-US"/>
        </a:p>
      </dgm:t>
    </dgm:pt>
    <dgm:pt modelId="{9CA5F401-1264-443A-873F-6879EF8A8809}">
      <dgm:prSet/>
      <dgm:spPr/>
      <dgm:t>
        <a:bodyPr/>
        <a:lstStyle/>
        <a:p>
          <a:r>
            <a:rPr lang="en-US"/>
            <a:t>Highlighted techniques like weighted summation and machine learning for fusion.</a:t>
          </a:r>
        </a:p>
      </dgm:t>
    </dgm:pt>
    <dgm:pt modelId="{B5A32E90-BCA5-4EE6-8E81-AC4EAA4E19BC}" type="parTrans" cxnId="{2114CF8C-DCC1-4C7D-8772-00B26BE7489F}">
      <dgm:prSet/>
      <dgm:spPr/>
      <dgm:t>
        <a:bodyPr/>
        <a:lstStyle/>
        <a:p>
          <a:endParaRPr lang="en-US"/>
        </a:p>
      </dgm:t>
    </dgm:pt>
    <dgm:pt modelId="{B13DE90C-E078-4B84-86B0-E37BEE88FBAF}" type="sibTrans" cxnId="{2114CF8C-DCC1-4C7D-8772-00B26BE7489F}">
      <dgm:prSet/>
      <dgm:spPr/>
      <dgm:t>
        <a:bodyPr/>
        <a:lstStyle/>
        <a:p>
          <a:endParaRPr lang="en-US"/>
        </a:p>
      </dgm:t>
    </dgm:pt>
    <dgm:pt modelId="{D3B46A40-0D77-453C-ADAF-C956BF4ABD85}">
      <dgm:prSet/>
      <dgm:spPr/>
      <dgm:t>
        <a:bodyPr/>
        <a:lstStyle/>
        <a:p>
          <a:r>
            <a:rPr lang="en-US" b="1"/>
            <a:t>Zhang et al. (2020): Multimodal Feature Extraction</a:t>
          </a:r>
          <a:endParaRPr lang="en-US"/>
        </a:p>
      </dgm:t>
    </dgm:pt>
    <dgm:pt modelId="{8EF23627-78B7-4C54-8B0C-26564F837E90}" type="parTrans" cxnId="{0D4C0156-245B-4498-A01A-4FF42121C370}">
      <dgm:prSet/>
      <dgm:spPr/>
      <dgm:t>
        <a:bodyPr/>
        <a:lstStyle/>
        <a:p>
          <a:endParaRPr lang="en-US"/>
        </a:p>
      </dgm:t>
    </dgm:pt>
    <dgm:pt modelId="{46139503-54BA-4471-B33D-28E5831B060D}" type="sibTrans" cxnId="{0D4C0156-245B-4498-A01A-4FF42121C370}">
      <dgm:prSet/>
      <dgm:spPr/>
      <dgm:t>
        <a:bodyPr/>
        <a:lstStyle/>
        <a:p>
          <a:endParaRPr lang="en-US"/>
        </a:p>
      </dgm:t>
    </dgm:pt>
    <dgm:pt modelId="{73298864-8596-49F4-A6C3-BA1E8A6729DF}">
      <dgm:prSet/>
      <dgm:spPr/>
      <dgm:t>
        <a:bodyPr/>
        <a:lstStyle/>
        <a:p>
          <a:r>
            <a:rPr lang="en-US"/>
            <a:t>Investigated feature-level fusion of face and voice for secure authentication.</a:t>
          </a:r>
        </a:p>
      </dgm:t>
    </dgm:pt>
    <dgm:pt modelId="{5DD8F433-549A-4AF1-9B86-B555B8DA9ED8}" type="parTrans" cxnId="{9E6167D0-92F3-4EDB-B2E3-B2786EA1D520}">
      <dgm:prSet/>
      <dgm:spPr/>
      <dgm:t>
        <a:bodyPr/>
        <a:lstStyle/>
        <a:p>
          <a:endParaRPr lang="en-US"/>
        </a:p>
      </dgm:t>
    </dgm:pt>
    <dgm:pt modelId="{F7F32A7D-AC51-4D94-91DA-5C3FE5981A6E}" type="sibTrans" cxnId="{9E6167D0-92F3-4EDB-B2E3-B2786EA1D520}">
      <dgm:prSet/>
      <dgm:spPr/>
      <dgm:t>
        <a:bodyPr/>
        <a:lstStyle/>
        <a:p>
          <a:endParaRPr lang="en-US"/>
        </a:p>
      </dgm:t>
    </dgm:pt>
    <dgm:pt modelId="{2D2FA728-BC60-4042-ADAE-975DB61BDC27}">
      <dgm:prSet/>
      <dgm:spPr/>
      <dgm:t>
        <a:bodyPr/>
        <a:lstStyle/>
        <a:p>
          <a:r>
            <a:rPr lang="en-US"/>
            <a:t>Showed that PCA improves computational efficiency and maintains accuracy.</a:t>
          </a:r>
        </a:p>
      </dgm:t>
    </dgm:pt>
    <dgm:pt modelId="{1EAC3F19-048D-46C6-8EE3-058A16D91BB2}" type="parTrans" cxnId="{35FC0B28-D8E7-4B07-8418-60220B23CC10}">
      <dgm:prSet/>
      <dgm:spPr/>
      <dgm:t>
        <a:bodyPr/>
        <a:lstStyle/>
        <a:p>
          <a:endParaRPr lang="en-US"/>
        </a:p>
      </dgm:t>
    </dgm:pt>
    <dgm:pt modelId="{12F7307A-9CD7-4369-8EF2-A293B45AACE4}" type="sibTrans" cxnId="{35FC0B28-D8E7-4B07-8418-60220B23CC10}">
      <dgm:prSet/>
      <dgm:spPr/>
      <dgm:t>
        <a:bodyPr/>
        <a:lstStyle/>
        <a:p>
          <a:endParaRPr lang="en-US"/>
        </a:p>
      </dgm:t>
    </dgm:pt>
    <dgm:pt modelId="{EC348057-BE9F-44D3-B577-863922869D33}" type="pres">
      <dgm:prSet presAssocID="{91604B0E-0F06-4A3D-8057-116A387DE6ED}" presName="linear" presStyleCnt="0">
        <dgm:presLayoutVars>
          <dgm:animLvl val="lvl"/>
          <dgm:resizeHandles val="exact"/>
        </dgm:presLayoutVars>
      </dgm:prSet>
      <dgm:spPr/>
    </dgm:pt>
    <dgm:pt modelId="{21097286-2A3D-4880-8DC5-43CEB6241BFD}" type="pres">
      <dgm:prSet presAssocID="{7A1EAA12-984D-4CFC-9D71-DE8F24B0FB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6C10EA-B21C-4387-A137-E3687E9E87E7}" type="pres">
      <dgm:prSet presAssocID="{BC45FCCC-4398-4C03-8DFB-A32013186A1C}" presName="spacer" presStyleCnt="0"/>
      <dgm:spPr/>
    </dgm:pt>
    <dgm:pt modelId="{B39B45F1-C262-4649-A1CE-443037289C58}" type="pres">
      <dgm:prSet presAssocID="{CEA2217F-B5E2-45D9-B87C-A17C5889BD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3679B1-2332-4472-B75F-B2CACF52EB1B}" type="pres">
      <dgm:prSet presAssocID="{CEA2217F-B5E2-45D9-B87C-A17C5889BDDA}" presName="childText" presStyleLbl="revTx" presStyleIdx="0" presStyleCnt="3">
        <dgm:presLayoutVars>
          <dgm:bulletEnabled val="1"/>
        </dgm:presLayoutVars>
      </dgm:prSet>
      <dgm:spPr/>
    </dgm:pt>
    <dgm:pt modelId="{F90D2EBB-CEDB-40B3-9DFA-38807794CE15}" type="pres">
      <dgm:prSet presAssocID="{01684376-7C08-4DA9-B8EC-FD5A9673FC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0685A9-0C41-4A00-BAFB-1118F2CF5142}" type="pres">
      <dgm:prSet presAssocID="{01684376-7C08-4DA9-B8EC-FD5A9673FCF6}" presName="childText" presStyleLbl="revTx" presStyleIdx="1" presStyleCnt="3">
        <dgm:presLayoutVars>
          <dgm:bulletEnabled val="1"/>
        </dgm:presLayoutVars>
      </dgm:prSet>
      <dgm:spPr/>
    </dgm:pt>
    <dgm:pt modelId="{EB66BB65-760D-4055-85D0-03E0058FCA18}" type="pres">
      <dgm:prSet presAssocID="{D3B46A40-0D77-453C-ADAF-C956BF4ABD8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A61D322-52FC-4124-970F-B2513F3C9BF7}" type="pres">
      <dgm:prSet presAssocID="{D3B46A40-0D77-453C-ADAF-C956BF4ABD8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1799D0F-E79F-45ED-86AA-3264155E62B4}" type="presOf" srcId="{CEA2217F-B5E2-45D9-B87C-A17C5889BDDA}" destId="{B39B45F1-C262-4649-A1CE-443037289C58}" srcOrd="0" destOrd="0" presId="urn:microsoft.com/office/officeart/2005/8/layout/vList2"/>
    <dgm:cxn modelId="{D4D58B1D-BF5D-49DD-B83C-9038530BB358}" type="presOf" srcId="{2D2FA728-BC60-4042-ADAE-975DB61BDC27}" destId="{3A61D322-52FC-4124-970F-B2513F3C9BF7}" srcOrd="0" destOrd="1" presId="urn:microsoft.com/office/officeart/2005/8/layout/vList2"/>
    <dgm:cxn modelId="{35FC0B28-D8E7-4B07-8418-60220B23CC10}" srcId="{D3B46A40-0D77-453C-ADAF-C956BF4ABD85}" destId="{2D2FA728-BC60-4042-ADAE-975DB61BDC27}" srcOrd="1" destOrd="0" parTransId="{1EAC3F19-048D-46C6-8EE3-058A16D91BB2}" sibTransId="{12F7307A-9CD7-4369-8EF2-A293B45AACE4}"/>
    <dgm:cxn modelId="{7253B728-FEBF-4EE0-AFAB-38568734FFD2}" type="presOf" srcId="{7A1EAA12-984D-4CFC-9D71-DE8F24B0FB52}" destId="{21097286-2A3D-4880-8DC5-43CEB6241BFD}" srcOrd="0" destOrd="0" presId="urn:microsoft.com/office/officeart/2005/8/layout/vList2"/>
    <dgm:cxn modelId="{2F0F3B5B-AB52-46C9-824F-7A272FA80B8B}" type="presOf" srcId="{FEF3034D-2CC0-4586-8E1E-DD34C952C02E}" destId="{9D0685A9-0C41-4A00-BAFB-1118F2CF5142}" srcOrd="0" destOrd="0" presId="urn:microsoft.com/office/officeart/2005/8/layout/vList2"/>
    <dgm:cxn modelId="{51655369-E8EC-4E5C-AA9B-DEF7A8D3957F}" type="presOf" srcId="{9CA5F401-1264-443A-873F-6879EF8A8809}" destId="{9D0685A9-0C41-4A00-BAFB-1118F2CF5142}" srcOrd="0" destOrd="1" presId="urn:microsoft.com/office/officeart/2005/8/layout/vList2"/>
    <dgm:cxn modelId="{0842E253-DADA-4C39-B041-6BE5E03161A0}" type="presOf" srcId="{91604B0E-0F06-4A3D-8057-116A387DE6ED}" destId="{EC348057-BE9F-44D3-B577-863922869D33}" srcOrd="0" destOrd="0" presId="urn:microsoft.com/office/officeart/2005/8/layout/vList2"/>
    <dgm:cxn modelId="{0D4C0156-245B-4498-A01A-4FF42121C370}" srcId="{91604B0E-0F06-4A3D-8057-116A387DE6ED}" destId="{D3B46A40-0D77-453C-ADAF-C956BF4ABD85}" srcOrd="3" destOrd="0" parTransId="{8EF23627-78B7-4C54-8B0C-26564F837E90}" sibTransId="{46139503-54BA-4471-B33D-28E5831B060D}"/>
    <dgm:cxn modelId="{2114CF8C-DCC1-4C7D-8772-00B26BE7489F}" srcId="{01684376-7C08-4DA9-B8EC-FD5A9673FCF6}" destId="{9CA5F401-1264-443A-873F-6879EF8A8809}" srcOrd="1" destOrd="0" parTransId="{B5A32E90-BCA5-4EE6-8E81-AC4EAA4E19BC}" sibTransId="{B13DE90C-E078-4B84-86B0-E37BEE88FBAF}"/>
    <dgm:cxn modelId="{79798698-F865-4053-AD84-A7EFE1F7C1B0}" srcId="{91604B0E-0F06-4A3D-8057-116A387DE6ED}" destId="{01684376-7C08-4DA9-B8EC-FD5A9673FCF6}" srcOrd="2" destOrd="0" parTransId="{255F0C8A-B89E-485F-B9A2-5D43F2B00E5C}" sibTransId="{8AC83A5C-14EC-437B-BD70-C8D7437A9E8A}"/>
    <dgm:cxn modelId="{8B33B6AF-9553-440C-97B7-DFF6C3509738}" srcId="{CEA2217F-B5E2-45D9-B87C-A17C5889BDDA}" destId="{CF997CAE-C947-42E2-9944-B7A107F4D1D9}" srcOrd="1" destOrd="0" parTransId="{49C25C46-1E46-4964-9578-E4D80984F3AD}" sibTransId="{D3759687-386E-4A2A-B2E8-A8C8598CE777}"/>
    <dgm:cxn modelId="{5BB1A1B2-6263-411E-BB09-69C0CAEC46F4}" srcId="{91604B0E-0F06-4A3D-8057-116A387DE6ED}" destId="{7A1EAA12-984D-4CFC-9D71-DE8F24B0FB52}" srcOrd="0" destOrd="0" parTransId="{CFBC7308-9738-40FE-9E5F-C51349F9F766}" sibTransId="{BC45FCCC-4398-4C03-8DFB-A32013186A1C}"/>
    <dgm:cxn modelId="{65E8E7BA-17CE-4CF9-8D17-AFFC54EED4EF}" srcId="{91604B0E-0F06-4A3D-8057-116A387DE6ED}" destId="{CEA2217F-B5E2-45D9-B87C-A17C5889BDDA}" srcOrd="1" destOrd="0" parTransId="{6206B658-0C7E-43EF-B028-7771C70F1CCD}" sibTransId="{B21C9D98-6A0F-470F-BE80-0CAF265114BE}"/>
    <dgm:cxn modelId="{9E6167D0-92F3-4EDB-B2E3-B2786EA1D520}" srcId="{D3B46A40-0D77-453C-ADAF-C956BF4ABD85}" destId="{73298864-8596-49F4-A6C3-BA1E8A6729DF}" srcOrd="0" destOrd="0" parTransId="{5DD8F433-549A-4AF1-9B86-B555B8DA9ED8}" sibTransId="{F7F32A7D-AC51-4D94-91DA-5C3FE5981A6E}"/>
    <dgm:cxn modelId="{D17467D1-0A16-4570-ADB6-75F7A3C9271D}" type="presOf" srcId="{D3B46A40-0D77-453C-ADAF-C956BF4ABD85}" destId="{EB66BB65-760D-4055-85D0-03E0058FCA18}" srcOrd="0" destOrd="0" presId="urn:microsoft.com/office/officeart/2005/8/layout/vList2"/>
    <dgm:cxn modelId="{942698E0-C2C3-440A-9009-26560AAC2A01}" type="presOf" srcId="{CF997CAE-C947-42E2-9944-B7A107F4D1D9}" destId="{943679B1-2332-4472-B75F-B2CACF52EB1B}" srcOrd="0" destOrd="1" presId="urn:microsoft.com/office/officeart/2005/8/layout/vList2"/>
    <dgm:cxn modelId="{03C0C2EE-876E-47C2-AD41-31167C21484C}" type="presOf" srcId="{01684376-7C08-4DA9-B8EC-FD5A9673FCF6}" destId="{F90D2EBB-CEDB-40B3-9DFA-38807794CE15}" srcOrd="0" destOrd="0" presId="urn:microsoft.com/office/officeart/2005/8/layout/vList2"/>
    <dgm:cxn modelId="{7BFAC7EF-FEEC-42AB-8C0F-1E0817FF07D9}" type="presOf" srcId="{68E8C28D-99C2-43A9-9F91-F640C3A56EAC}" destId="{943679B1-2332-4472-B75F-B2CACF52EB1B}" srcOrd="0" destOrd="0" presId="urn:microsoft.com/office/officeart/2005/8/layout/vList2"/>
    <dgm:cxn modelId="{E06F53F1-FB78-4DFF-9AF3-6432110454EF}" type="presOf" srcId="{73298864-8596-49F4-A6C3-BA1E8A6729DF}" destId="{3A61D322-52FC-4124-970F-B2513F3C9BF7}" srcOrd="0" destOrd="0" presId="urn:microsoft.com/office/officeart/2005/8/layout/vList2"/>
    <dgm:cxn modelId="{15F891F4-954B-4171-ADF4-222E60CFE629}" srcId="{01684376-7C08-4DA9-B8EC-FD5A9673FCF6}" destId="{FEF3034D-2CC0-4586-8E1E-DD34C952C02E}" srcOrd="0" destOrd="0" parTransId="{568FF50A-5C38-4A7E-A7B2-D350462926E6}" sibTransId="{01107D29-AE37-48BF-A0BF-2C1987E94E8A}"/>
    <dgm:cxn modelId="{0E15C2F9-CA5B-41F4-93D0-6B854FFEB323}" srcId="{CEA2217F-B5E2-45D9-B87C-A17C5889BDDA}" destId="{68E8C28D-99C2-43A9-9F91-F640C3A56EAC}" srcOrd="0" destOrd="0" parTransId="{F1B6A0B4-53D9-4709-9602-18542C859C30}" sibTransId="{F1B2B683-F9B5-4048-AB59-F6E59EA1A255}"/>
    <dgm:cxn modelId="{2BA23305-57B4-4661-958E-95C582279970}" type="presParOf" srcId="{EC348057-BE9F-44D3-B577-863922869D33}" destId="{21097286-2A3D-4880-8DC5-43CEB6241BFD}" srcOrd="0" destOrd="0" presId="urn:microsoft.com/office/officeart/2005/8/layout/vList2"/>
    <dgm:cxn modelId="{4EA2B340-379F-4A95-9FEC-B83CC21FE018}" type="presParOf" srcId="{EC348057-BE9F-44D3-B577-863922869D33}" destId="{986C10EA-B21C-4387-A137-E3687E9E87E7}" srcOrd="1" destOrd="0" presId="urn:microsoft.com/office/officeart/2005/8/layout/vList2"/>
    <dgm:cxn modelId="{47CF63BE-F29A-44F1-9EFA-F9E89B475909}" type="presParOf" srcId="{EC348057-BE9F-44D3-B577-863922869D33}" destId="{B39B45F1-C262-4649-A1CE-443037289C58}" srcOrd="2" destOrd="0" presId="urn:microsoft.com/office/officeart/2005/8/layout/vList2"/>
    <dgm:cxn modelId="{33BDBF88-3238-4EDB-8204-3C9644D8BA5F}" type="presParOf" srcId="{EC348057-BE9F-44D3-B577-863922869D33}" destId="{943679B1-2332-4472-B75F-B2CACF52EB1B}" srcOrd="3" destOrd="0" presId="urn:microsoft.com/office/officeart/2005/8/layout/vList2"/>
    <dgm:cxn modelId="{E221F68F-1DEA-49A2-ADB3-D6FA05E28C68}" type="presParOf" srcId="{EC348057-BE9F-44D3-B577-863922869D33}" destId="{F90D2EBB-CEDB-40B3-9DFA-38807794CE15}" srcOrd="4" destOrd="0" presId="urn:microsoft.com/office/officeart/2005/8/layout/vList2"/>
    <dgm:cxn modelId="{3153600B-A160-46F2-B1C4-BB0435D7787F}" type="presParOf" srcId="{EC348057-BE9F-44D3-B577-863922869D33}" destId="{9D0685A9-0C41-4A00-BAFB-1118F2CF5142}" srcOrd="5" destOrd="0" presId="urn:microsoft.com/office/officeart/2005/8/layout/vList2"/>
    <dgm:cxn modelId="{65745306-A8AF-4D59-8549-3B6717A5E4B9}" type="presParOf" srcId="{EC348057-BE9F-44D3-B577-863922869D33}" destId="{EB66BB65-760D-4055-85D0-03E0058FCA18}" srcOrd="6" destOrd="0" presId="urn:microsoft.com/office/officeart/2005/8/layout/vList2"/>
    <dgm:cxn modelId="{90C24067-C60C-4736-AC87-09C144673E1C}" type="presParOf" srcId="{EC348057-BE9F-44D3-B577-863922869D33}" destId="{3A61D322-52FC-4124-970F-B2513F3C9BF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BB841E-0FE4-41DD-8BD1-25F8D9C4982A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F32E7C-9CF5-4844-8F22-3483680B1BEC}">
      <dgm:prSet/>
      <dgm:spPr/>
      <dgm:t>
        <a:bodyPr/>
        <a:lstStyle/>
        <a:p>
          <a:r>
            <a:rPr lang="en-US" b="1" i="0" baseline="0"/>
            <a:t>Fusion Techniques:</a:t>
          </a:r>
          <a:endParaRPr lang="en-US"/>
        </a:p>
      </dgm:t>
    </dgm:pt>
    <dgm:pt modelId="{EF591969-5453-44F8-AAE4-6D7CE1A0E3F4}" type="parTrans" cxnId="{6711A232-36F9-4FA0-A296-0D8B1618C25A}">
      <dgm:prSet/>
      <dgm:spPr/>
      <dgm:t>
        <a:bodyPr/>
        <a:lstStyle/>
        <a:p>
          <a:endParaRPr lang="en-US"/>
        </a:p>
      </dgm:t>
    </dgm:pt>
    <dgm:pt modelId="{74BFA6C3-5E4D-4303-8396-10FC589D4864}" type="sibTrans" cxnId="{6711A232-36F9-4FA0-A296-0D8B1618C25A}">
      <dgm:prSet/>
      <dgm:spPr/>
      <dgm:t>
        <a:bodyPr/>
        <a:lstStyle/>
        <a:p>
          <a:endParaRPr lang="en-US"/>
        </a:p>
      </dgm:t>
    </dgm:pt>
    <dgm:pt modelId="{BDC96F21-39DE-48DC-992D-FC69262FB6AD}">
      <dgm:prSet/>
      <dgm:spPr/>
      <dgm:t>
        <a:bodyPr/>
        <a:lstStyle/>
        <a:p>
          <a:r>
            <a:rPr lang="en-US" b="0" i="0" baseline="0"/>
            <a:t>Ross and Jain (2003): Highlighted the effectiveness of multimodal systems, focusing on </a:t>
          </a:r>
          <a:r>
            <a:rPr lang="en-US" b="1" i="0" baseline="0"/>
            <a:t>score-level fusion</a:t>
          </a:r>
          <a:r>
            <a:rPr lang="en-US" b="0" i="0" baseline="0"/>
            <a:t> to improve accuracy.</a:t>
          </a:r>
          <a:endParaRPr lang="en-US"/>
        </a:p>
      </dgm:t>
    </dgm:pt>
    <dgm:pt modelId="{753884EE-D4C0-4E49-892C-66DBEF82173D}" type="parTrans" cxnId="{E4E271D4-EE03-4D22-B3CC-133A2590C2CE}">
      <dgm:prSet/>
      <dgm:spPr/>
      <dgm:t>
        <a:bodyPr/>
        <a:lstStyle/>
        <a:p>
          <a:endParaRPr lang="en-US"/>
        </a:p>
      </dgm:t>
    </dgm:pt>
    <dgm:pt modelId="{CEB58452-020B-4255-BE0D-6146F0971233}" type="sibTrans" cxnId="{E4E271D4-EE03-4D22-B3CC-133A2590C2CE}">
      <dgm:prSet/>
      <dgm:spPr/>
      <dgm:t>
        <a:bodyPr/>
        <a:lstStyle/>
        <a:p>
          <a:endParaRPr lang="en-US"/>
        </a:p>
      </dgm:t>
    </dgm:pt>
    <dgm:pt modelId="{85016842-63E1-4216-A319-28F3B13FD850}">
      <dgm:prSet/>
      <dgm:spPr/>
      <dgm:t>
        <a:bodyPr/>
        <a:lstStyle/>
        <a:p>
          <a:r>
            <a:rPr lang="en-US" b="1" i="0" baseline="0" dirty="0"/>
            <a:t>Preprocessing and Feature Extraction:</a:t>
          </a:r>
          <a:r>
            <a:rPr lang="en-US" b="0" i="0" baseline="0" dirty="0"/>
            <a:t>.</a:t>
          </a:r>
          <a:endParaRPr lang="en-US" dirty="0"/>
        </a:p>
      </dgm:t>
    </dgm:pt>
    <dgm:pt modelId="{8DC7FA91-2BE1-4226-AFF6-425F17AC3CE0}" type="parTrans" cxnId="{BD998569-291C-41BA-8A4F-50E85317763B}">
      <dgm:prSet/>
      <dgm:spPr/>
      <dgm:t>
        <a:bodyPr/>
        <a:lstStyle/>
        <a:p>
          <a:endParaRPr lang="en-US"/>
        </a:p>
      </dgm:t>
    </dgm:pt>
    <dgm:pt modelId="{EB12A4F4-3261-4D40-8219-26335B048296}" type="sibTrans" cxnId="{BD998569-291C-41BA-8A4F-50E85317763B}">
      <dgm:prSet/>
      <dgm:spPr/>
      <dgm:t>
        <a:bodyPr/>
        <a:lstStyle/>
        <a:p>
          <a:endParaRPr lang="en-US"/>
        </a:p>
      </dgm:t>
    </dgm:pt>
    <dgm:pt modelId="{6730660C-3B9D-43B5-A105-8FE2FD5F4277}">
      <dgm:prSet/>
      <dgm:spPr/>
      <dgm:t>
        <a:bodyPr/>
        <a:lstStyle/>
        <a:p>
          <a:r>
            <a:rPr lang="en-US" b="0" i="0" baseline="0" dirty="0" err="1"/>
            <a:t>Palanisamy</a:t>
          </a:r>
          <a:r>
            <a:rPr lang="en-US" b="0" i="0" baseline="0" dirty="0"/>
            <a:t> et al. (2020): Demonstrated the richness of </a:t>
          </a:r>
          <a:r>
            <a:rPr lang="en-US" b="1" i="0" baseline="0" dirty="0"/>
            <a:t>MFCC</a:t>
          </a:r>
          <a:r>
            <a:rPr lang="en-US" b="0" i="0" baseline="0" dirty="0"/>
            <a:t> features for voice recognition, effectively capturing audio patterns.</a:t>
          </a:r>
          <a:endParaRPr lang="en-US" dirty="0"/>
        </a:p>
      </dgm:t>
    </dgm:pt>
    <dgm:pt modelId="{846EFA7B-1E9F-41B4-9918-34D18B2EAAF7}" type="parTrans" cxnId="{BA406F2F-B26D-40C7-A0FD-2AD8E878E7BE}">
      <dgm:prSet/>
      <dgm:spPr/>
      <dgm:t>
        <a:bodyPr/>
        <a:lstStyle/>
        <a:p>
          <a:endParaRPr lang="en-US"/>
        </a:p>
      </dgm:t>
    </dgm:pt>
    <dgm:pt modelId="{D44D6AE9-448C-4BD8-B9A8-B4FCE1D1F17F}" type="sibTrans" cxnId="{BA406F2F-B26D-40C7-A0FD-2AD8E878E7BE}">
      <dgm:prSet/>
      <dgm:spPr/>
      <dgm:t>
        <a:bodyPr/>
        <a:lstStyle/>
        <a:p>
          <a:endParaRPr lang="en-US"/>
        </a:p>
      </dgm:t>
    </dgm:pt>
    <dgm:pt modelId="{B79AD74C-7866-4066-B6A2-A746F1D0AC9C}">
      <dgm:prSet/>
      <dgm:spPr/>
      <dgm:t>
        <a:bodyPr/>
        <a:lstStyle/>
        <a:p>
          <a:r>
            <a:rPr lang="en-US" b="1" i="0" baseline="0" dirty="0"/>
            <a:t>System Robustness and Ethical Concerns:</a:t>
          </a:r>
          <a:endParaRPr lang="en-US" dirty="0"/>
        </a:p>
      </dgm:t>
    </dgm:pt>
    <dgm:pt modelId="{C40A1960-80C9-4260-9F63-05ADB08CF9A7}" type="parTrans" cxnId="{3CF7A118-EE90-405F-964C-42CFB747E52C}">
      <dgm:prSet/>
      <dgm:spPr/>
      <dgm:t>
        <a:bodyPr/>
        <a:lstStyle/>
        <a:p>
          <a:endParaRPr lang="en-US"/>
        </a:p>
      </dgm:t>
    </dgm:pt>
    <dgm:pt modelId="{14A3522D-1C38-4777-98AD-CAC9AD63CBE5}" type="sibTrans" cxnId="{3CF7A118-EE90-405F-964C-42CFB747E52C}">
      <dgm:prSet/>
      <dgm:spPr/>
      <dgm:t>
        <a:bodyPr/>
        <a:lstStyle/>
        <a:p>
          <a:endParaRPr lang="en-US"/>
        </a:p>
      </dgm:t>
    </dgm:pt>
    <dgm:pt modelId="{99E472C8-A01E-42E4-AF7A-96BAE6F0B0AB}">
      <dgm:prSet/>
      <dgm:spPr/>
      <dgm:t>
        <a:bodyPr/>
        <a:lstStyle/>
        <a:p>
          <a:r>
            <a:rPr lang="en-US" b="0" i="0" baseline="0"/>
            <a:t>Zhang et al. (2015): Studied the performance of multimodal systems under challenging conditions like poor lighting or noise.</a:t>
          </a:r>
          <a:endParaRPr lang="en-US"/>
        </a:p>
      </dgm:t>
    </dgm:pt>
    <dgm:pt modelId="{0118D454-5825-497B-8D4B-2644AC06383F}" type="parTrans" cxnId="{389CBCFE-5338-4D0C-B0A3-509E4720833B}">
      <dgm:prSet/>
      <dgm:spPr/>
      <dgm:t>
        <a:bodyPr/>
        <a:lstStyle/>
        <a:p>
          <a:endParaRPr lang="en-US"/>
        </a:p>
      </dgm:t>
    </dgm:pt>
    <dgm:pt modelId="{6ABD49AA-65BE-41ED-8275-517D6BD7CBD2}" type="sibTrans" cxnId="{389CBCFE-5338-4D0C-B0A3-509E4720833B}">
      <dgm:prSet/>
      <dgm:spPr/>
      <dgm:t>
        <a:bodyPr/>
        <a:lstStyle/>
        <a:p>
          <a:endParaRPr lang="en-US"/>
        </a:p>
      </dgm:t>
    </dgm:pt>
    <dgm:pt modelId="{C8862B0F-0782-4340-981F-BAE022084225}" type="pres">
      <dgm:prSet presAssocID="{BDBB841E-0FE4-41DD-8BD1-25F8D9C4982A}" presName="Name0" presStyleCnt="0">
        <dgm:presLayoutVars>
          <dgm:dir/>
          <dgm:animLvl val="lvl"/>
          <dgm:resizeHandles val="exact"/>
        </dgm:presLayoutVars>
      </dgm:prSet>
      <dgm:spPr/>
    </dgm:pt>
    <dgm:pt modelId="{787814C6-C0FB-4CF5-A5A7-110B6EB508C3}" type="pres">
      <dgm:prSet presAssocID="{35F32E7C-9CF5-4844-8F22-3483680B1BEC}" presName="linNode" presStyleCnt="0"/>
      <dgm:spPr/>
    </dgm:pt>
    <dgm:pt modelId="{2AECD9D1-85C4-45D6-B9C8-499E9B127C5A}" type="pres">
      <dgm:prSet presAssocID="{35F32E7C-9CF5-4844-8F22-3483680B1BE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6B35598-6C9C-49D8-9A98-8B2CB3A590F1}" type="pres">
      <dgm:prSet presAssocID="{35F32E7C-9CF5-4844-8F22-3483680B1BEC}" presName="descendantText" presStyleLbl="alignAccFollowNode1" presStyleIdx="0" presStyleCnt="3">
        <dgm:presLayoutVars>
          <dgm:bulletEnabled val="1"/>
        </dgm:presLayoutVars>
      </dgm:prSet>
      <dgm:spPr/>
    </dgm:pt>
    <dgm:pt modelId="{360AC20F-75DD-4ACD-95E6-DFF32EC84AA3}" type="pres">
      <dgm:prSet presAssocID="{74BFA6C3-5E4D-4303-8396-10FC589D4864}" presName="sp" presStyleCnt="0"/>
      <dgm:spPr/>
    </dgm:pt>
    <dgm:pt modelId="{45E0EB97-76C6-423A-BC2B-731BB39AA3F8}" type="pres">
      <dgm:prSet presAssocID="{85016842-63E1-4216-A319-28F3B13FD850}" presName="linNode" presStyleCnt="0"/>
      <dgm:spPr/>
    </dgm:pt>
    <dgm:pt modelId="{88696CA8-E2BF-4106-BCAC-D85DC49D3701}" type="pres">
      <dgm:prSet presAssocID="{85016842-63E1-4216-A319-28F3B13FD85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E8FFAA6-4129-47A2-8C5C-92E3FECA758C}" type="pres">
      <dgm:prSet presAssocID="{85016842-63E1-4216-A319-28F3B13FD850}" presName="descendantText" presStyleLbl="alignAccFollowNode1" presStyleIdx="1" presStyleCnt="3">
        <dgm:presLayoutVars>
          <dgm:bulletEnabled val="1"/>
        </dgm:presLayoutVars>
      </dgm:prSet>
      <dgm:spPr/>
    </dgm:pt>
    <dgm:pt modelId="{207FFD53-D529-4765-B367-60A3730706C6}" type="pres">
      <dgm:prSet presAssocID="{EB12A4F4-3261-4D40-8219-26335B048296}" presName="sp" presStyleCnt="0"/>
      <dgm:spPr/>
    </dgm:pt>
    <dgm:pt modelId="{DC41D955-F55F-406C-A721-D3C6045F7A38}" type="pres">
      <dgm:prSet presAssocID="{B79AD74C-7866-4066-B6A2-A746F1D0AC9C}" presName="linNode" presStyleCnt="0"/>
      <dgm:spPr/>
    </dgm:pt>
    <dgm:pt modelId="{B5390039-24A9-43CC-9CED-1051E19DBB3E}" type="pres">
      <dgm:prSet presAssocID="{B79AD74C-7866-4066-B6A2-A746F1D0AC9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23D8ADA-9ECA-4676-994A-F0ED50D568C8}" type="pres">
      <dgm:prSet presAssocID="{B79AD74C-7866-4066-B6A2-A746F1D0AC9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CF7A118-EE90-405F-964C-42CFB747E52C}" srcId="{BDBB841E-0FE4-41DD-8BD1-25F8D9C4982A}" destId="{B79AD74C-7866-4066-B6A2-A746F1D0AC9C}" srcOrd="2" destOrd="0" parTransId="{C40A1960-80C9-4260-9F63-05ADB08CF9A7}" sibTransId="{14A3522D-1C38-4777-98AD-CAC9AD63CBE5}"/>
    <dgm:cxn modelId="{D0D99127-9CA1-4AD7-BCCC-42D8683595BF}" type="presOf" srcId="{6730660C-3B9D-43B5-A105-8FE2FD5F4277}" destId="{8E8FFAA6-4129-47A2-8C5C-92E3FECA758C}" srcOrd="0" destOrd="0" presId="urn:microsoft.com/office/officeart/2005/8/layout/vList5"/>
    <dgm:cxn modelId="{BA406F2F-B26D-40C7-A0FD-2AD8E878E7BE}" srcId="{85016842-63E1-4216-A319-28F3B13FD850}" destId="{6730660C-3B9D-43B5-A105-8FE2FD5F4277}" srcOrd="0" destOrd="0" parTransId="{846EFA7B-1E9F-41B4-9918-34D18B2EAAF7}" sibTransId="{D44D6AE9-448C-4BD8-B9A8-B4FCE1D1F17F}"/>
    <dgm:cxn modelId="{6711A232-36F9-4FA0-A296-0D8B1618C25A}" srcId="{BDBB841E-0FE4-41DD-8BD1-25F8D9C4982A}" destId="{35F32E7C-9CF5-4844-8F22-3483680B1BEC}" srcOrd="0" destOrd="0" parTransId="{EF591969-5453-44F8-AAE4-6D7CE1A0E3F4}" sibTransId="{74BFA6C3-5E4D-4303-8396-10FC589D4864}"/>
    <dgm:cxn modelId="{DC28D838-3DBB-440B-B11F-076BEE869040}" type="presOf" srcId="{BDC96F21-39DE-48DC-992D-FC69262FB6AD}" destId="{96B35598-6C9C-49D8-9A98-8B2CB3A590F1}" srcOrd="0" destOrd="0" presId="urn:microsoft.com/office/officeart/2005/8/layout/vList5"/>
    <dgm:cxn modelId="{BD998569-291C-41BA-8A4F-50E85317763B}" srcId="{BDBB841E-0FE4-41DD-8BD1-25F8D9C4982A}" destId="{85016842-63E1-4216-A319-28F3B13FD850}" srcOrd="1" destOrd="0" parTransId="{8DC7FA91-2BE1-4226-AFF6-425F17AC3CE0}" sibTransId="{EB12A4F4-3261-4D40-8219-26335B048296}"/>
    <dgm:cxn modelId="{5613756C-C878-4B60-807B-B0496C9AD80B}" type="presOf" srcId="{B79AD74C-7866-4066-B6A2-A746F1D0AC9C}" destId="{B5390039-24A9-43CC-9CED-1051E19DBB3E}" srcOrd="0" destOrd="0" presId="urn:microsoft.com/office/officeart/2005/8/layout/vList5"/>
    <dgm:cxn modelId="{4F52A78A-8CFE-40B4-9330-3E930AF38F9D}" type="presOf" srcId="{99E472C8-A01E-42E4-AF7A-96BAE6F0B0AB}" destId="{223D8ADA-9ECA-4676-994A-F0ED50D568C8}" srcOrd="0" destOrd="0" presId="urn:microsoft.com/office/officeart/2005/8/layout/vList5"/>
    <dgm:cxn modelId="{016C3190-C7E9-4F91-A495-AB884845008C}" type="presOf" srcId="{85016842-63E1-4216-A319-28F3B13FD850}" destId="{88696CA8-E2BF-4106-BCAC-D85DC49D3701}" srcOrd="0" destOrd="0" presId="urn:microsoft.com/office/officeart/2005/8/layout/vList5"/>
    <dgm:cxn modelId="{2896DEB3-592C-4D34-854F-F0D60C5C47DE}" type="presOf" srcId="{35F32E7C-9CF5-4844-8F22-3483680B1BEC}" destId="{2AECD9D1-85C4-45D6-B9C8-499E9B127C5A}" srcOrd="0" destOrd="0" presId="urn:microsoft.com/office/officeart/2005/8/layout/vList5"/>
    <dgm:cxn modelId="{E4E271D4-EE03-4D22-B3CC-133A2590C2CE}" srcId="{35F32E7C-9CF5-4844-8F22-3483680B1BEC}" destId="{BDC96F21-39DE-48DC-992D-FC69262FB6AD}" srcOrd="0" destOrd="0" parTransId="{753884EE-D4C0-4E49-892C-66DBEF82173D}" sibTransId="{CEB58452-020B-4255-BE0D-6146F0971233}"/>
    <dgm:cxn modelId="{7D76B4DA-2D7D-41EA-8ECD-CCEF3DD58500}" type="presOf" srcId="{BDBB841E-0FE4-41DD-8BD1-25F8D9C4982A}" destId="{C8862B0F-0782-4340-981F-BAE022084225}" srcOrd="0" destOrd="0" presId="urn:microsoft.com/office/officeart/2005/8/layout/vList5"/>
    <dgm:cxn modelId="{389CBCFE-5338-4D0C-B0A3-509E4720833B}" srcId="{B79AD74C-7866-4066-B6A2-A746F1D0AC9C}" destId="{99E472C8-A01E-42E4-AF7A-96BAE6F0B0AB}" srcOrd="0" destOrd="0" parTransId="{0118D454-5825-497B-8D4B-2644AC06383F}" sibTransId="{6ABD49AA-65BE-41ED-8275-517D6BD7CBD2}"/>
    <dgm:cxn modelId="{A7212633-57AE-44F4-8F12-CA7FF44B1011}" type="presParOf" srcId="{C8862B0F-0782-4340-981F-BAE022084225}" destId="{787814C6-C0FB-4CF5-A5A7-110B6EB508C3}" srcOrd="0" destOrd="0" presId="urn:microsoft.com/office/officeart/2005/8/layout/vList5"/>
    <dgm:cxn modelId="{E84437CD-06D3-4F74-8867-EDFE649CB59F}" type="presParOf" srcId="{787814C6-C0FB-4CF5-A5A7-110B6EB508C3}" destId="{2AECD9D1-85C4-45D6-B9C8-499E9B127C5A}" srcOrd="0" destOrd="0" presId="urn:microsoft.com/office/officeart/2005/8/layout/vList5"/>
    <dgm:cxn modelId="{423F4526-2177-4DA4-9105-49DF37A53273}" type="presParOf" srcId="{787814C6-C0FB-4CF5-A5A7-110B6EB508C3}" destId="{96B35598-6C9C-49D8-9A98-8B2CB3A590F1}" srcOrd="1" destOrd="0" presId="urn:microsoft.com/office/officeart/2005/8/layout/vList5"/>
    <dgm:cxn modelId="{6699E5E6-34A9-4073-A6EC-501E0BFD3127}" type="presParOf" srcId="{C8862B0F-0782-4340-981F-BAE022084225}" destId="{360AC20F-75DD-4ACD-95E6-DFF32EC84AA3}" srcOrd="1" destOrd="0" presId="urn:microsoft.com/office/officeart/2005/8/layout/vList5"/>
    <dgm:cxn modelId="{E3D71661-112C-4598-A1EF-AE01038E1C61}" type="presParOf" srcId="{C8862B0F-0782-4340-981F-BAE022084225}" destId="{45E0EB97-76C6-423A-BC2B-731BB39AA3F8}" srcOrd="2" destOrd="0" presId="urn:microsoft.com/office/officeart/2005/8/layout/vList5"/>
    <dgm:cxn modelId="{62B1146B-929B-4800-B29D-4414B7DCB14F}" type="presParOf" srcId="{45E0EB97-76C6-423A-BC2B-731BB39AA3F8}" destId="{88696CA8-E2BF-4106-BCAC-D85DC49D3701}" srcOrd="0" destOrd="0" presId="urn:microsoft.com/office/officeart/2005/8/layout/vList5"/>
    <dgm:cxn modelId="{E7F5E62A-1D6F-42CD-8FE7-FC9ED2C32DA7}" type="presParOf" srcId="{45E0EB97-76C6-423A-BC2B-731BB39AA3F8}" destId="{8E8FFAA6-4129-47A2-8C5C-92E3FECA758C}" srcOrd="1" destOrd="0" presId="urn:microsoft.com/office/officeart/2005/8/layout/vList5"/>
    <dgm:cxn modelId="{A4FBEC38-F29E-47EB-AF85-B3EDE9310780}" type="presParOf" srcId="{C8862B0F-0782-4340-981F-BAE022084225}" destId="{207FFD53-D529-4765-B367-60A3730706C6}" srcOrd="3" destOrd="0" presId="urn:microsoft.com/office/officeart/2005/8/layout/vList5"/>
    <dgm:cxn modelId="{00D720F4-5BCD-4BF2-8445-E4630AC9D625}" type="presParOf" srcId="{C8862B0F-0782-4340-981F-BAE022084225}" destId="{DC41D955-F55F-406C-A721-D3C6045F7A38}" srcOrd="4" destOrd="0" presId="urn:microsoft.com/office/officeart/2005/8/layout/vList5"/>
    <dgm:cxn modelId="{B3FDF5EA-FA1D-46D6-9C52-CE268D516E11}" type="presParOf" srcId="{DC41D955-F55F-406C-A721-D3C6045F7A38}" destId="{B5390039-24A9-43CC-9CED-1051E19DBB3E}" srcOrd="0" destOrd="0" presId="urn:microsoft.com/office/officeart/2005/8/layout/vList5"/>
    <dgm:cxn modelId="{DFE61173-A13E-477C-8F5B-98DD3824B1F6}" type="presParOf" srcId="{DC41D955-F55F-406C-A721-D3C6045F7A38}" destId="{223D8ADA-9ECA-4676-994A-F0ED50D568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8D185-FD46-4601-BF21-7186DA118A4A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450BD-DB56-47C2-B16A-439BE1CED5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System Design:</a:t>
          </a:r>
          <a:r>
            <a:rPr lang="en-US"/>
            <a:t> To develop a multimodal authentication system using face and voice data.</a:t>
          </a:r>
        </a:p>
      </dgm:t>
    </dgm:pt>
    <dgm:pt modelId="{D79B5FA9-09E2-4D4F-964A-6E62E6FF5C85}" type="parTrans" cxnId="{ADDB54B8-D4EC-4661-AE6D-FCB986859DA7}">
      <dgm:prSet/>
      <dgm:spPr/>
      <dgm:t>
        <a:bodyPr/>
        <a:lstStyle/>
        <a:p>
          <a:endParaRPr lang="en-US"/>
        </a:p>
      </dgm:t>
    </dgm:pt>
    <dgm:pt modelId="{46A7BE4E-FAC5-41A8-B4B8-F8D42DDBAFFB}" type="sibTrans" cxnId="{ADDB54B8-D4EC-4661-AE6D-FCB986859DA7}">
      <dgm:prSet/>
      <dgm:spPr/>
      <dgm:t>
        <a:bodyPr/>
        <a:lstStyle/>
        <a:p>
          <a:endParaRPr lang="en-US"/>
        </a:p>
      </dgm:t>
    </dgm:pt>
    <dgm:pt modelId="{C05F7388-0BDC-467C-9A13-BB31FE348D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Methodology:</a:t>
          </a:r>
          <a:r>
            <a:rPr lang="en-US"/>
            <a:t> To implement feature extraction, fusion, and classification techniques to optimize performance.</a:t>
          </a:r>
          <a:endParaRPr lang="en-US" dirty="0"/>
        </a:p>
      </dgm:t>
    </dgm:pt>
    <dgm:pt modelId="{F002FAE5-F2A4-4951-889E-C13673BD7EB8}" type="parTrans" cxnId="{15A022F4-0D25-40B7-BE0F-8731DC416BED}">
      <dgm:prSet/>
      <dgm:spPr/>
      <dgm:t>
        <a:bodyPr/>
        <a:lstStyle/>
        <a:p>
          <a:endParaRPr lang="en-US"/>
        </a:p>
      </dgm:t>
    </dgm:pt>
    <dgm:pt modelId="{A47B8986-1A77-45E8-ACFC-8F39C415E493}" type="sibTrans" cxnId="{15A022F4-0D25-40B7-BE0F-8731DC416BED}">
      <dgm:prSet/>
      <dgm:spPr/>
      <dgm:t>
        <a:bodyPr/>
        <a:lstStyle/>
        <a:p>
          <a:endParaRPr lang="en-US"/>
        </a:p>
      </dgm:t>
    </dgm:pt>
    <dgm:pt modelId="{8E408450-1588-403D-98A4-B38A1389D4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Performance Analysis:</a:t>
          </a:r>
          <a:r>
            <a:rPr lang="en-US"/>
            <a:t> To evaluate the system using metrics such as accuracy, Equal Error Rate (EER), and ROC AUC.</a:t>
          </a:r>
        </a:p>
      </dgm:t>
    </dgm:pt>
    <dgm:pt modelId="{EBF784EC-CA28-44C3-AE27-2A7B1A7977A3}" type="parTrans" cxnId="{7FB6BEBF-87E2-4818-824B-350CD0F9498B}">
      <dgm:prSet/>
      <dgm:spPr/>
      <dgm:t>
        <a:bodyPr/>
        <a:lstStyle/>
        <a:p>
          <a:endParaRPr lang="en-US"/>
        </a:p>
      </dgm:t>
    </dgm:pt>
    <dgm:pt modelId="{4AAF4597-AA43-497D-8745-181D17D5E8BE}" type="sibTrans" cxnId="{7FB6BEBF-87E2-4818-824B-350CD0F9498B}">
      <dgm:prSet/>
      <dgm:spPr/>
      <dgm:t>
        <a:bodyPr/>
        <a:lstStyle/>
        <a:p>
          <a:endParaRPr lang="en-US"/>
        </a:p>
      </dgm:t>
    </dgm:pt>
    <dgm:pt modelId="{AC850514-C1DF-4591-8E74-58A0EB0ADD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Ethical Framework:</a:t>
          </a:r>
          <a:r>
            <a:rPr lang="en-US"/>
            <a:t> To identify and address potential biases, fairness, and privacy challenges in the system.</a:t>
          </a:r>
        </a:p>
      </dgm:t>
    </dgm:pt>
    <dgm:pt modelId="{8A58A55A-5B18-4F53-8E1E-9D8C219B7843}" type="parTrans" cxnId="{383A0B8A-535E-4B31-B03C-EE8968C7A530}">
      <dgm:prSet/>
      <dgm:spPr/>
      <dgm:t>
        <a:bodyPr/>
        <a:lstStyle/>
        <a:p>
          <a:endParaRPr lang="en-US"/>
        </a:p>
      </dgm:t>
    </dgm:pt>
    <dgm:pt modelId="{51C0DAC2-85AB-49A5-8385-25379026EB66}" type="sibTrans" cxnId="{383A0B8A-535E-4B31-B03C-EE8968C7A530}">
      <dgm:prSet/>
      <dgm:spPr/>
      <dgm:t>
        <a:bodyPr/>
        <a:lstStyle/>
        <a:p>
          <a:endParaRPr lang="en-US"/>
        </a:p>
      </dgm:t>
    </dgm:pt>
    <dgm:pt modelId="{61ED23B4-5357-4C92-B987-8E6A061FA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Scalability:</a:t>
          </a:r>
          <a:r>
            <a:rPr lang="en-US"/>
            <a:t> To explore the potential for integrating additional modalities (e.g., fingerprint or iris data) in future implementations.</a:t>
          </a:r>
          <a:endParaRPr lang="en-US" dirty="0"/>
        </a:p>
      </dgm:t>
    </dgm:pt>
    <dgm:pt modelId="{520A205E-FAA4-46D4-857A-EF34DADB4F61}" type="parTrans" cxnId="{F33EE645-5CE3-4288-A69A-8AD03735FDFA}">
      <dgm:prSet/>
      <dgm:spPr/>
      <dgm:t>
        <a:bodyPr/>
        <a:lstStyle/>
        <a:p>
          <a:endParaRPr lang="en-US"/>
        </a:p>
      </dgm:t>
    </dgm:pt>
    <dgm:pt modelId="{159ED492-0F1E-49E8-9768-58EE16F6F870}" type="sibTrans" cxnId="{F33EE645-5CE3-4288-A69A-8AD03735FDFA}">
      <dgm:prSet/>
      <dgm:spPr/>
      <dgm:t>
        <a:bodyPr/>
        <a:lstStyle/>
        <a:p>
          <a:endParaRPr lang="en-US"/>
        </a:p>
      </dgm:t>
    </dgm:pt>
    <dgm:pt modelId="{1244E93C-C753-456E-AA23-C95B727BB6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Objectives</a:t>
          </a:r>
          <a:endParaRPr lang="en-US"/>
        </a:p>
      </dgm:t>
    </dgm:pt>
    <dgm:pt modelId="{6787F978-04BA-49C7-8775-9CD5CE52FC92}" type="sibTrans" cxnId="{B1EB4EF5-D791-40F2-8589-357E547E469D}">
      <dgm:prSet/>
      <dgm:spPr/>
      <dgm:t>
        <a:bodyPr/>
        <a:lstStyle/>
        <a:p>
          <a:endParaRPr lang="en-US"/>
        </a:p>
      </dgm:t>
    </dgm:pt>
    <dgm:pt modelId="{2998805B-B272-4F35-A0F6-F40A0033452D}" type="parTrans" cxnId="{B1EB4EF5-D791-40F2-8589-357E547E469D}">
      <dgm:prSet/>
      <dgm:spPr/>
      <dgm:t>
        <a:bodyPr/>
        <a:lstStyle/>
        <a:p>
          <a:endParaRPr lang="en-US"/>
        </a:p>
      </dgm:t>
    </dgm:pt>
    <dgm:pt modelId="{B7547796-0747-451C-9308-3A8B9BB07269}" type="pres">
      <dgm:prSet presAssocID="{D988D185-FD46-4601-BF21-7186DA118A4A}" presName="root" presStyleCnt="0">
        <dgm:presLayoutVars>
          <dgm:dir/>
          <dgm:resizeHandles val="exact"/>
        </dgm:presLayoutVars>
      </dgm:prSet>
      <dgm:spPr/>
    </dgm:pt>
    <dgm:pt modelId="{71F24AAA-D6F3-46DC-AB48-F1C4EB32DD82}" type="pres">
      <dgm:prSet presAssocID="{1244E93C-C753-456E-AA23-C95B727BB610}" presName="compNode" presStyleCnt="0"/>
      <dgm:spPr/>
    </dgm:pt>
    <dgm:pt modelId="{4DAA98CA-C3E8-403A-9CC7-23569A051AF5}" type="pres">
      <dgm:prSet presAssocID="{1244E93C-C753-456E-AA23-C95B727BB610}" presName="bgRect" presStyleLbl="bgShp" presStyleIdx="0" presStyleCnt="6" custLinFactNeighborX="-1300" custLinFactNeighborY="-663"/>
      <dgm:spPr/>
    </dgm:pt>
    <dgm:pt modelId="{11E26511-F89A-48D5-8C6D-24B08F035E56}" type="pres">
      <dgm:prSet presAssocID="{1244E93C-C753-456E-AA23-C95B727BB6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A7076AD-826D-4A9E-9EAF-CA92939EE74E}" type="pres">
      <dgm:prSet presAssocID="{1244E93C-C753-456E-AA23-C95B727BB610}" presName="spaceRect" presStyleCnt="0"/>
      <dgm:spPr/>
    </dgm:pt>
    <dgm:pt modelId="{D8D7C2FD-774F-48AD-95BE-E7FBE783F59F}" type="pres">
      <dgm:prSet presAssocID="{1244E93C-C753-456E-AA23-C95B727BB610}" presName="parTx" presStyleLbl="revTx" presStyleIdx="0" presStyleCnt="6">
        <dgm:presLayoutVars>
          <dgm:chMax val="0"/>
          <dgm:chPref val="0"/>
        </dgm:presLayoutVars>
      </dgm:prSet>
      <dgm:spPr/>
    </dgm:pt>
    <dgm:pt modelId="{FF88FEEE-B1EA-4BEB-A24F-7C7099C467E5}" type="pres">
      <dgm:prSet presAssocID="{6787F978-04BA-49C7-8775-9CD5CE52FC92}" presName="sibTrans" presStyleCnt="0"/>
      <dgm:spPr/>
    </dgm:pt>
    <dgm:pt modelId="{1225C3A9-CE6C-4BD7-9248-E61DD8936C64}" type="pres">
      <dgm:prSet presAssocID="{3DF450BD-DB56-47C2-B16A-439BE1CED5F2}" presName="compNode" presStyleCnt="0"/>
      <dgm:spPr/>
    </dgm:pt>
    <dgm:pt modelId="{3E6726D4-C474-401A-8BBE-5E6BA8647A94}" type="pres">
      <dgm:prSet presAssocID="{3DF450BD-DB56-47C2-B16A-439BE1CED5F2}" presName="bgRect" presStyleLbl="bgShp" presStyleIdx="1" presStyleCnt="6"/>
      <dgm:spPr/>
    </dgm:pt>
    <dgm:pt modelId="{E86A5545-9BA0-4403-BE69-9D9F8BD08971}" type="pres">
      <dgm:prSet presAssocID="{3DF450BD-DB56-47C2-B16A-439BE1CED5F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6C43BE0-DE8E-4A81-AB10-4530F718301F}" type="pres">
      <dgm:prSet presAssocID="{3DF450BD-DB56-47C2-B16A-439BE1CED5F2}" presName="spaceRect" presStyleCnt="0"/>
      <dgm:spPr/>
    </dgm:pt>
    <dgm:pt modelId="{C0E5A78F-A4BB-4561-89FE-5E795909D98F}" type="pres">
      <dgm:prSet presAssocID="{3DF450BD-DB56-47C2-B16A-439BE1CED5F2}" presName="parTx" presStyleLbl="revTx" presStyleIdx="1" presStyleCnt="6">
        <dgm:presLayoutVars>
          <dgm:chMax val="0"/>
          <dgm:chPref val="0"/>
        </dgm:presLayoutVars>
      </dgm:prSet>
      <dgm:spPr/>
    </dgm:pt>
    <dgm:pt modelId="{B6F688A2-04DC-4016-9F10-D24D23C0290D}" type="pres">
      <dgm:prSet presAssocID="{46A7BE4E-FAC5-41A8-B4B8-F8D42DDBAFFB}" presName="sibTrans" presStyleCnt="0"/>
      <dgm:spPr/>
    </dgm:pt>
    <dgm:pt modelId="{E10487C6-63E1-4AB7-801D-A2EF6EB6BB2B}" type="pres">
      <dgm:prSet presAssocID="{C05F7388-0BDC-467C-9A13-BB31FE348D83}" presName="compNode" presStyleCnt="0"/>
      <dgm:spPr/>
    </dgm:pt>
    <dgm:pt modelId="{5977C790-F930-42C9-B373-5B928F70B38C}" type="pres">
      <dgm:prSet presAssocID="{C05F7388-0BDC-467C-9A13-BB31FE348D83}" presName="bgRect" presStyleLbl="bgShp" presStyleIdx="2" presStyleCnt="6"/>
      <dgm:spPr/>
    </dgm:pt>
    <dgm:pt modelId="{4A519913-5015-44A7-B748-704E67731731}" type="pres">
      <dgm:prSet presAssocID="{C05F7388-0BDC-467C-9A13-BB31FE348D8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C5973C5-524D-4EC4-B582-2C2E2F5C0E01}" type="pres">
      <dgm:prSet presAssocID="{C05F7388-0BDC-467C-9A13-BB31FE348D83}" presName="spaceRect" presStyleCnt="0"/>
      <dgm:spPr/>
    </dgm:pt>
    <dgm:pt modelId="{300BD4EF-EDF2-41DC-8662-7561A6AE5AD0}" type="pres">
      <dgm:prSet presAssocID="{C05F7388-0BDC-467C-9A13-BB31FE348D83}" presName="parTx" presStyleLbl="revTx" presStyleIdx="2" presStyleCnt="6">
        <dgm:presLayoutVars>
          <dgm:chMax val="0"/>
          <dgm:chPref val="0"/>
        </dgm:presLayoutVars>
      </dgm:prSet>
      <dgm:spPr/>
    </dgm:pt>
    <dgm:pt modelId="{3CCE1E34-95A7-49A2-B4A1-7EC14ED16D4E}" type="pres">
      <dgm:prSet presAssocID="{A47B8986-1A77-45E8-ACFC-8F39C415E493}" presName="sibTrans" presStyleCnt="0"/>
      <dgm:spPr/>
    </dgm:pt>
    <dgm:pt modelId="{3DF865BE-02E1-436D-A171-2C2D0801B083}" type="pres">
      <dgm:prSet presAssocID="{8E408450-1588-403D-98A4-B38A1389D42C}" presName="compNode" presStyleCnt="0"/>
      <dgm:spPr/>
    </dgm:pt>
    <dgm:pt modelId="{9F59FADA-9238-4DD3-80A1-EE7CEA5876C3}" type="pres">
      <dgm:prSet presAssocID="{8E408450-1588-403D-98A4-B38A1389D42C}" presName="bgRect" presStyleLbl="bgShp" presStyleIdx="3" presStyleCnt="6"/>
      <dgm:spPr/>
    </dgm:pt>
    <dgm:pt modelId="{D9009C8D-92C3-42B0-97B2-4054F05B0D52}" type="pres">
      <dgm:prSet presAssocID="{8E408450-1588-403D-98A4-B38A1389D4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15A70512-BDD7-4E05-A488-D8F23A132518}" type="pres">
      <dgm:prSet presAssocID="{8E408450-1588-403D-98A4-B38A1389D42C}" presName="spaceRect" presStyleCnt="0"/>
      <dgm:spPr/>
    </dgm:pt>
    <dgm:pt modelId="{3B9CF39F-B504-4644-B36F-8652A7C7FAA0}" type="pres">
      <dgm:prSet presAssocID="{8E408450-1588-403D-98A4-B38A1389D42C}" presName="parTx" presStyleLbl="revTx" presStyleIdx="3" presStyleCnt="6">
        <dgm:presLayoutVars>
          <dgm:chMax val="0"/>
          <dgm:chPref val="0"/>
        </dgm:presLayoutVars>
      </dgm:prSet>
      <dgm:spPr/>
    </dgm:pt>
    <dgm:pt modelId="{1864B136-3BB1-4E17-902C-923C851C0AA6}" type="pres">
      <dgm:prSet presAssocID="{4AAF4597-AA43-497D-8745-181D17D5E8BE}" presName="sibTrans" presStyleCnt="0"/>
      <dgm:spPr/>
    </dgm:pt>
    <dgm:pt modelId="{9769CE7C-0D0F-4F82-BDC3-D058A9687B92}" type="pres">
      <dgm:prSet presAssocID="{AC850514-C1DF-4591-8E74-58A0EB0ADDB2}" presName="compNode" presStyleCnt="0"/>
      <dgm:spPr/>
    </dgm:pt>
    <dgm:pt modelId="{32449113-0B7C-422D-A68B-ACA5FE5A2B97}" type="pres">
      <dgm:prSet presAssocID="{AC850514-C1DF-4591-8E74-58A0EB0ADDB2}" presName="bgRect" presStyleLbl="bgShp" presStyleIdx="4" presStyleCnt="6"/>
      <dgm:spPr/>
    </dgm:pt>
    <dgm:pt modelId="{72EB73C1-62DA-4B22-B5D8-16BE77C62B7A}" type="pres">
      <dgm:prSet presAssocID="{AC850514-C1DF-4591-8E74-58A0EB0ADDB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3373AA3D-51BF-472D-B8E2-DED40B167770}" type="pres">
      <dgm:prSet presAssocID="{AC850514-C1DF-4591-8E74-58A0EB0ADDB2}" presName="spaceRect" presStyleCnt="0"/>
      <dgm:spPr/>
    </dgm:pt>
    <dgm:pt modelId="{7DF11A9B-A679-4DDB-BA4E-3E27F4019F46}" type="pres">
      <dgm:prSet presAssocID="{AC850514-C1DF-4591-8E74-58A0EB0ADDB2}" presName="parTx" presStyleLbl="revTx" presStyleIdx="4" presStyleCnt="6">
        <dgm:presLayoutVars>
          <dgm:chMax val="0"/>
          <dgm:chPref val="0"/>
        </dgm:presLayoutVars>
      </dgm:prSet>
      <dgm:spPr/>
    </dgm:pt>
    <dgm:pt modelId="{55DB058D-F545-4474-AE31-C4DA4C818B3B}" type="pres">
      <dgm:prSet presAssocID="{51C0DAC2-85AB-49A5-8385-25379026EB66}" presName="sibTrans" presStyleCnt="0"/>
      <dgm:spPr/>
    </dgm:pt>
    <dgm:pt modelId="{06EC60E5-D7DE-44DC-9E37-C3FFEDCF2DE6}" type="pres">
      <dgm:prSet presAssocID="{61ED23B4-5357-4C92-B987-8E6A061FA621}" presName="compNode" presStyleCnt="0"/>
      <dgm:spPr/>
    </dgm:pt>
    <dgm:pt modelId="{F4F8751D-A9C6-498B-B788-CB685C338A3C}" type="pres">
      <dgm:prSet presAssocID="{61ED23B4-5357-4C92-B987-8E6A061FA621}" presName="bgRect" presStyleLbl="bgShp" presStyleIdx="5" presStyleCnt="6"/>
      <dgm:spPr/>
    </dgm:pt>
    <dgm:pt modelId="{ACBE526B-1E47-45E0-9AA6-78C4A71595BB}" type="pres">
      <dgm:prSet presAssocID="{61ED23B4-5357-4C92-B987-8E6A061FA62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5D0A1B2-679F-40E8-88D1-9AC07EFF02B3}" type="pres">
      <dgm:prSet presAssocID="{61ED23B4-5357-4C92-B987-8E6A061FA621}" presName="spaceRect" presStyleCnt="0"/>
      <dgm:spPr/>
    </dgm:pt>
    <dgm:pt modelId="{2BE12AB2-9D46-47B6-868B-171606834C0B}" type="pres">
      <dgm:prSet presAssocID="{61ED23B4-5357-4C92-B987-8E6A061FA62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A7B7242-BD20-490B-BEF5-76319B1F8820}" type="presOf" srcId="{C05F7388-0BDC-467C-9A13-BB31FE348D83}" destId="{300BD4EF-EDF2-41DC-8662-7561A6AE5AD0}" srcOrd="0" destOrd="0" presId="urn:microsoft.com/office/officeart/2018/2/layout/IconVerticalSolidList"/>
    <dgm:cxn modelId="{F33EE645-5CE3-4288-A69A-8AD03735FDFA}" srcId="{D988D185-FD46-4601-BF21-7186DA118A4A}" destId="{61ED23B4-5357-4C92-B987-8E6A061FA621}" srcOrd="5" destOrd="0" parTransId="{520A205E-FAA4-46D4-857A-EF34DADB4F61}" sibTransId="{159ED492-0F1E-49E8-9768-58EE16F6F870}"/>
    <dgm:cxn modelId="{2E67A569-8A56-4EE8-9966-14A4CC806E6F}" type="presOf" srcId="{8E408450-1588-403D-98A4-B38A1389D42C}" destId="{3B9CF39F-B504-4644-B36F-8652A7C7FAA0}" srcOrd="0" destOrd="0" presId="urn:microsoft.com/office/officeart/2018/2/layout/IconVerticalSolidList"/>
    <dgm:cxn modelId="{022F9377-316E-4D4E-97E7-24AE7522336C}" type="presOf" srcId="{D988D185-FD46-4601-BF21-7186DA118A4A}" destId="{B7547796-0747-451C-9308-3A8B9BB07269}" srcOrd="0" destOrd="0" presId="urn:microsoft.com/office/officeart/2018/2/layout/IconVerticalSolidList"/>
    <dgm:cxn modelId="{9DCF2C83-814F-4448-A101-C770950C499C}" type="presOf" srcId="{AC850514-C1DF-4591-8E74-58A0EB0ADDB2}" destId="{7DF11A9B-A679-4DDB-BA4E-3E27F4019F46}" srcOrd="0" destOrd="0" presId="urn:microsoft.com/office/officeart/2018/2/layout/IconVerticalSolidList"/>
    <dgm:cxn modelId="{383A0B8A-535E-4B31-B03C-EE8968C7A530}" srcId="{D988D185-FD46-4601-BF21-7186DA118A4A}" destId="{AC850514-C1DF-4591-8E74-58A0EB0ADDB2}" srcOrd="4" destOrd="0" parTransId="{8A58A55A-5B18-4F53-8E1E-9D8C219B7843}" sibTransId="{51C0DAC2-85AB-49A5-8385-25379026EB66}"/>
    <dgm:cxn modelId="{2831E890-F59F-4C01-A081-1189F66BD6C5}" type="presOf" srcId="{1244E93C-C753-456E-AA23-C95B727BB610}" destId="{D8D7C2FD-774F-48AD-95BE-E7FBE783F59F}" srcOrd="0" destOrd="0" presId="urn:microsoft.com/office/officeart/2018/2/layout/IconVerticalSolidList"/>
    <dgm:cxn modelId="{ADDB54B8-D4EC-4661-AE6D-FCB986859DA7}" srcId="{D988D185-FD46-4601-BF21-7186DA118A4A}" destId="{3DF450BD-DB56-47C2-B16A-439BE1CED5F2}" srcOrd="1" destOrd="0" parTransId="{D79B5FA9-09E2-4D4F-964A-6E62E6FF5C85}" sibTransId="{46A7BE4E-FAC5-41A8-B4B8-F8D42DDBAFFB}"/>
    <dgm:cxn modelId="{7FB6BEBF-87E2-4818-824B-350CD0F9498B}" srcId="{D988D185-FD46-4601-BF21-7186DA118A4A}" destId="{8E408450-1588-403D-98A4-B38A1389D42C}" srcOrd="3" destOrd="0" parTransId="{EBF784EC-CA28-44C3-AE27-2A7B1A7977A3}" sibTransId="{4AAF4597-AA43-497D-8745-181D17D5E8BE}"/>
    <dgm:cxn modelId="{0B841BC7-CC36-46D4-85FB-92F977C5CE78}" type="presOf" srcId="{61ED23B4-5357-4C92-B987-8E6A061FA621}" destId="{2BE12AB2-9D46-47B6-868B-171606834C0B}" srcOrd="0" destOrd="0" presId="urn:microsoft.com/office/officeart/2018/2/layout/IconVerticalSolidList"/>
    <dgm:cxn modelId="{15A022F4-0D25-40B7-BE0F-8731DC416BED}" srcId="{D988D185-FD46-4601-BF21-7186DA118A4A}" destId="{C05F7388-0BDC-467C-9A13-BB31FE348D83}" srcOrd="2" destOrd="0" parTransId="{F002FAE5-F2A4-4951-889E-C13673BD7EB8}" sibTransId="{A47B8986-1A77-45E8-ACFC-8F39C415E493}"/>
    <dgm:cxn modelId="{B1EB4EF5-D791-40F2-8589-357E547E469D}" srcId="{D988D185-FD46-4601-BF21-7186DA118A4A}" destId="{1244E93C-C753-456E-AA23-C95B727BB610}" srcOrd="0" destOrd="0" parTransId="{2998805B-B272-4F35-A0F6-F40A0033452D}" sibTransId="{6787F978-04BA-49C7-8775-9CD5CE52FC92}"/>
    <dgm:cxn modelId="{22A628FD-093F-4E76-8B64-21CE30BCA837}" type="presOf" srcId="{3DF450BD-DB56-47C2-B16A-439BE1CED5F2}" destId="{C0E5A78F-A4BB-4561-89FE-5E795909D98F}" srcOrd="0" destOrd="0" presId="urn:microsoft.com/office/officeart/2018/2/layout/IconVerticalSolidList"/>
    <dgm:cxn modelId="{1F2DE053-B5DB-45F6-945D-F07398B3F236}" type="presParOf" srcId="{B7547796-0747-451C-9308-3A8B9BB07269}" destId="{71F24AAA-D6F3-46DC-AB48-F1C4EB32DD82}" srcOrd="0" destOrd="0" presId="urn:microsoft.com/office/officeart/2018/2/layout/IconVerticalSolidList"/>
    <dgm:cxn modelId="{6E3FE5A8-65DE-4263-AC7E-0626F38092BB}" type="presParOf" srcId="{71F24AAA-D6F3-46DC-AB48-F1C4EB32DD82}" destId="{4DAA98CA-C3E8-403A-9CC7-23569A051AF5}" srcOrd="0" destOrd="0" presId="urn:microsoft.com/office/officeart/2018/2/layout/IconVerticalSolidList"/>
    <dgm:cxn modelId="{DC01230B-1688-4FFD-B33C-0B4A09E1B1F4}" type="presParOf" srcId="{71F24AAA-D6F3-46DC-AB48-F1C4EB32DD82}" destId="{11E26511-F89A-48D5-8C6D-24B08F035E56}" srcOrd="1" destOrd="0" presId="urn:microsoft.com/office/officeart/2018/2/layout/IconVerticalSolidList"/>
    <dgm:cxn modelId="{A296A284-B9DD-4B32-AE89-DDAD0D4F302C}" type="presParOf" srcId="{71F24AAA-D6F3-46DC-AB48-F1C4EB32DD82}" destId="{0A7076AD-826D-4A9E-9EAF-CA92939EE74E}" srcOrd="2" destOrd="0" presId="urn:microsoft.com/office/officeart/2018/2/layout/IconVerticalSolidList"/>
    <dgm:cxn modelId="{8FDCF3D5-C394-4838-8935-34E909EC7669}" type="presParOf" srcId="{71F24AAA-D6F3-46DC-AB48-F1C4EB32DD82}" destId="{D8D7C2FD-774F-48AD-95BE-E7FBE783F59F}" srcOrd="3" destOrd="0" presId="urn:microsoft.com/office/officeart/2018/2/layout/IconVerticalSolidList"/>
    <dgm:cxn modelId="{EA91168E-9BDA-42A2-B092-CCE8887DB6E9}" type="presParOf" srcId="{B7547796-0747-451C-9308-3A8B9BB07269}" destId="{FF88FEEE-B1EA-4BEB-A24F-7C7099C467E5}" srcOrd="1" destOrd="0" presId="urn:microsoft.com/office/officeart/2018/2/layout/IconVerticalSolidList"/>
    <dgm:cxn modelId="{404C5218-5B9F-4B22-A391-56DA6C153768}" type="presParOf" srcId="{B7547796-0747-451C-9308-3A8B9BB07269}" destId="{1225C3A9-CE6C-4BD7-9248-E61DD8936C64}" srcOrd="2" destOrd="0" presId="urn:microsoft.com/office/officeart/2018/2/layout/IconVerticalSolidList"/>
    <dgm:cxn modelId="{2B33256D-CFEA-4960-AA21-182326569CB3}" type="presParOf" srcId="{1225C3A9-CE6C-4BD7-9248-E61DD8936C64}" destId="{3E6726D4-C474-401A-8BBE-5E6BA8647A94}" srcOrd="0" destOrd="0" presId="urn:microsoft.com/office/officeart/2018/2/layout/IconVerticalSolidList"/>
    <dgm:cxn modelId="{59098EC0-8B6E-4554-8510-C7251F65CB1D}" type="presParOf" srcId="{1225C3A9-CE6C-4BD7-9248-E61DD8936C64}" destId="{E86A5545-9BA0-4403-BE69-9D9F8BD08971}" srcOrd="1" destOrd="0" presId="urn:microsoft.com/office/officeart/2018/2/layout/IconVerticalSolidList"/>
    <dgm:cxn modelId="{E0D2DACE-00AA-46D2-A750-F53D7FD5CC55}" type="presParOf" srcId="{1225C3A9-CE6C-4BD7-9248-E61DD8936C64}" destId="{06C43BE0-DE8E-4A81-AB10-4530F718301F}" srcOrd="2" destOrd="0" presId="urn:microsoft.com/office/officeart/2018/2/layout/IconVerticalSolidList"/>
    <dgm:cxn modelId="{36D0226D-DD92-4372-8DFF-74E515B06A8F}" type="presParOf" srcId="{1225C3A9-CE6C-4BD7-9248-E61DD8936C64}" destId="{C0E5A78F-A4BB-4561-89FE-5E795909D98F}" srcOrd="3" destOrd="0" presId="urn:microsoft.com/office/officeart/2018/2/layout/IconVerticalSolidList"/>
    <dgm:cxn modelId="{2D35F04A-5C97-421F-8926-704E234586D3}" type="presParOf" srcId="{B7547796-0747-451C-9308-3A8B9BB07269}" destId="{B6F688A2-04DC-4016-9F10-D24D23C0290D}" srcOrd="3" destOrd="0" presId="urn:microsoft.com/office/officeart/2018/2/layout/IconVerticalSolidList"/>
    <dgm:cxn modelId="{E3A2B987-FF47-4976-BF09-002D997EF33D}" type="presParOf" srcId="{B7547796-0747-451C-9308-3A8B9BB07269}" destId="{E10487C6-63E1-4AB7-801D-A2EF6EB6BB2B}" srcOrd="4" destOrd="0" presId="urn:microsoft.com/office/officeart/2018/2/layout/IconVerticalSolidList"/>
    <dgm:cxn modelId="{FCA15FD3-4A8D-4505-8753-B4F69344BA94}" type="presParOf" srcId="{E10487C6-63E1-4AB7-801D-A2EF6EB6BB2B}" destId="{5977C790-F930-42C9-B373-5B928F70B38C}" srcOrd="0" destOrd="0" presId="urn:microsoft.com/office/officeart/2018/2/layout/IconVerticalSolidList"/>
    <dgm:cxn modelId="{8E2A92FB-DDE8-47A7-87DC-784C3A540C93}" type="presParOf" srcId="{E10487C6-63E1-4AB7-801D-A2EF6EB6BB2B}" destId="{4A519913-5015-44A7-B748-704E67731731}" srcOrd="1" destOrd="0" presId="urn:microsoft.com/office/officeart/2018/2/layout/IconVerticalSolidList"/>
    <dgm:cxn modelId="{0AC6C19C-B987-4117-B86B-1C23F8DBC26A}" type="presParOf" srcId="{E10487C6-63E1-4AB7-801D-A2EF6EB6BB2B}" destId="{6C5973C5-524D-4EC4-B582-2C2E2F5C0E01}" srcOrd="2" destOrd="0" presId="urn:microsoft.com/office/officeart/2018/2/layout/IconVerticalSolidList"/>
    <dgm:cxn modelId="{FD70F014-6447-409B-BCC3-237FC06F45CD}" type="presParOf" srcId="{E10487C6-63E1-4AB7-801D-A2EF6EB6BB2B}" destId="{300BD4EF-EDF2-41DC-8662-7561A6AE5AD0}" srcOrd="3" destOrd="0" presId="urn:microsoft.com/office/officeart/2018/2/layout/IconVerticalSolidList"/>
    <dgm:cxn modelId="{4EF7A299-9E29-442D-A089-6D8A4A037138}" type="presParOf" srcId="{B7547796-0747-451C-9308-3A8B9BB07269}" destId="{3CCE1E34-95A7-49A2-B4A1-7EC14ED16D4E}" srcOrd="5" destOrd="0" presId="urn:microsoft.com/office/officeart/2018/2/layout/IconVerticalSolidList"/>
    <dgm:cxn modelId="{ADFF046D-DD8B-4459-AB3F-EE476DD2EDE8}" type="presParOf" srcId="{B7547796-0747-451C-9308-3A8B9BB07269}" destId="{3DF865BE-02E1-436D-A171-2C2D0801B083}" srcOrd="6" destOrd="0" presId="urn:microsoft.com/office/officeart/2018/2/layout/IconVerticalSolidList"/>
    <dgm:cxn modelId="{2195F893-C43A-4BC5-AF43-56F102A20078}" type="presParOf" srcId="{3DF865BE-02E1-436D-A171-2C2D0801B083}" destId="{9F59FADA-9238-4DD3-80A1-EE7CEA5876C3}" srcOrd="0" destOrd="0" presId="urn:microsoft.com/office/officeart/2018/2/layout/IconVerticalSolidList"/>
    <dgm:cxn modelId="{9F5D0896-3BAF-4588-A9BC-B54B506DB69A}" type="presParOf" srcId="{3DF865BE-02E1-436D-A171-2C2D0801B083}" destId="{D9009C8D-92C3-42B0-97B2-4054F05B0D52}" srcOrd="1" destOrd="0" presId="urn:microsoft.com/office/officeart/2018/2/layout/IconVerticalSolidList"/>
    <dgm:cxn modelId="{79380976-8E27-4FF5-A3CD-D738C7B3ACFF}" type="presParOf" srcId="{3DF865BE-02E1-436D-A171-2C2D0801B083}" destId="{15A70512-BDD7-4E05-A488-D8F23A132518}" srcOrd="2" destOrd="0" presId="urn:microsoft.com/office/officeart/2018/2/layout/IconVerticalSolidList"/>
    <dgm:cxn modelId="{4FB815AE-5263-4C73-B209-67D0B15E9567}" type="presParOf" srcId="{3DF865BE-02E1-436D-A171-2C2D0801B083}" destId="{3B9CF39F-B504-4644-B36F-8652A7C7FAA0}" srcOrd="3" destOrd="0" presId="urn:microsoft.com/office/officeart/2018/2/layout/IconVerticalSolidList"/>
    <dgm:cxn modelId="{93093AB1-FBA2-4219-A082-E2AA459A6F89}" type="presParOf" srcId="{B7547796-0747-451C-9308-3A8B9BB07269}" destId="{1864B136-3BB1-4E17-902C-923C851C0AA6}" srcOrd="7" destOrd="0" presId="urn:microsoft.com/office/officeart/2018/2/layout/IconVerticalSolidList"/>
    <dgm:cxn modelId="{B623D5B7-F7FA-4666-AFA7-874C5A76394D}" type="presParOf" srcId="{B7547796-0747-451C-9308-3A8B9BB07269}" destId="{9769CE7C-0D0F-4F82-BDC3-D058A9687B92}" srcOrd="8" destOrd="0" presId="urn:microsoft.com/office/officeart/2018/2/layout/IconVerticalSolidList"/>
    <dgm:cxn modelId="{1E564531-E6DB-404F-B90B-702015286E0E}" type="presParOf" srcId="{9769CE7C-0D0F-4F82-BDC3-D058A9687B92}" destId="{32449113-0B7C-422D-A68B-ACA5FE5A2B97}" srcOrd="0" destOrd="0" presId="urn:microsoft.com/office/officeart/2018/2/layout/IconVerticalSolidList"/>
    <dgm:cxn modelId="{D3CAD745-B807-40D4-90B4-C368158EEB3B}" type="presParOf" srcId="{9769CE7C-0D0F-4F82-BDC3-D058A9687B92}" destId="{72EB73C1-62DA-4B22-B5D8-16BE77C62B7A}" srcOrd="1" destOrd="0" presId="urn:microsoft.com/office/officeart/2018/2/layout/IconVerticalSolidList"/>
    <dgm:cxn modelId="{60D9C694-4DC5-4F76-B194-266E5E0BE42D}" type="presParOf" srcId="{9769CE7C-0D0F-4F82-BDC3-D058A9687B92}" destId="{3373AA3D-51BF-472D-B8E2-DED40B167770}" srcOrd="2" destOrd="0" presId="urn:microsoft.com/office/officeart/2018/2/layout/IconVerticalSolidList"/>
    <dgm:cxn modelId="{D7F86495-73B5-4D15-98FB-70297801E01E}" type="presParOf" srcId="{9769CE7C-0D0F-4F82-BDC3-D058A9687B92}" destId="{7DF11A9B-A679-4DDB-BA4E-3E27F4019F46}" srcOrd="3" destOrd="0" presId="urn:microsoft.com/office/officeart/2018/2/layout/IconVerticalSolidList"/>
    <dgm:cxn modelId="{0E010922-D6F9-40AE-A912-B2DCCC80C6B3}" type="presParOf" srcId="{B7547796-0747-451C-9308-3A8B9BB07269}" destId="{55DB058D-F545-4474-AE31-C4DA4C818B3B}" srcOrd="9" destOrd="0" presId="urn:microsoft.com/office/officeart/2018/2/layout/IconVerticalSolidList"/>
    <dgm:cxn modelId="{DCED5AED-E267-4C91-87DA-E7B7E7879C3A}" type="presParOf" srcId="{B7547796-0747-451C-9308-3A8B9BB07269}" destId="{06EC60E5-D7DE-44DC-9E37-C3FFEDCF2DE6}" srcOrd="10" destOrd="0" presId="urn:microsoft.com/office/officeart/2018/2/layout/IconVerticalSolidList"/>
    <dgm:cxn modelId="{848189C6-E069-4D39-B1B9-E578D5C383FC}" type="presParOf" srcId="{06EC60E5-D7DE-44DC-9E37-C3FFEDCF2DE6}" destId="{F4F8751D-A9C6-498B-B788-CB685C338A3C}" srcOrd="0" destOrd="0" presId="urn:microsoft.com/office/officeart/2018/2/layout/IconVerticalSolidList"/>
    <dgm:cxn modelId="{4840977C-A3C7-4DC6-B5F7-B580CB0DEADB}" type="presParOf" srcId="{06EC60E5-D7DE-44DC-9E37-C3FFEDCF2DE6}" destId="{ACBE526B-1E47-45E0-9AA6-78C4A71595BB}" srcOrd="1" destOrd="0" presId="urn:microsoft.com/office/officeart/2018/2/layout/IconVerticalSolidList"/>
    <dgm:cxn modelId="{F49F6236-B8F5-4FE8-B3E2-5245BFFF0019}" type="presParOf" srcId="{06EC60E5-D7DE-44DC-9E37-C3FFEDCF2DE6}" destId="{75D0A1B2-679F-40E8-88D1-9AC07EFF02B3}" srcOrd="2" destOrd="0" presId="urn:microsoft.com/office/officeart/2018/2/layout/IconVerticalSolidList"/>
    <dgm:cxn modelId="{A0DF3356-6B15-4A7C-AB39-F83A2609D7E9}" type="presParOf" srcId="{06EC60E5-D7DE-44DC-9E37-C3FFEDCF2DE6}" destId="{2BE12AB2-9D46-47B6-868B-171606834C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92E0C4-CF68-4F38-8EF9-0AA7EAFEB3F8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9CA067-19D1-483F-BD4F-A120EE5DE291}">
      <dgm:prSet/>
      <dgm:spPr/>
      <dgm:t>
        <a:bodyPr/>
        <a:lstStyle/>
        <a:p>
          <a:r>
            <a:rPr lang="en-US" dirty="0"/>
            <a:t>The system utilizes two primary datasets:  </a:t>
          </a:r>
          <a:r>
            <a:rPr lang="en-US" b="1" dirty="0"/>
            <a:t>Caltech Face Dataset</a:t>
          </a:r>
          <a:r>
            <a:rPr lang="en-US" dirty="0"/>
            <a:t> , </a:t>
          </a:r>
          <a:r>
            <a:rPr lang="en-US" b="1" dirty="0" err="1"/>
            <a:t>AudioMNIST</a:t>
          </a:r>
          <a:r>
            <a:rPr lang="en-US" b="1" dirty="0"/>
            <a:t> Dataset</a:t>
          </a:r>
          <a:r>
            <a:rPr lang="en-US" dirty="0"/>
            <a:t>  </a:t>
          </a:r>
        </a:p>
      </dgm:t>
    </dgm:pt>
    <dgm:pt modelId="{18A0EBB0-0EDA-44D7-B6D7-68DA42C31D6B}" type="parTrans" cxnId="{C37F21AE-8F4C-4C07-931B-F0B097E88AF8}">
      <dgm:prSet/>
      <dgm:spPr/>
      <dgm:t>
        <a:bodyPr/>
        <a:lstStyle/>
        <a:p>
          <a:endParaRPr lang="en-US"/>
        </a:p>
      </dgm:t>
    </dgm:pt>
    <dgm:pt modelId="{194A8331-60CC-4492-8A2A-D3EB27F84A65}" type="sibTrans" cxnId="{C37F21AE-8F4C-4C07-931B-F0B097E88AF8}">
      <dgm:prSet/>
      <dgm:spPr/>
      <dgm:t>
        <a:bodyPr/>
        <a:lstStyle/>
        <a:p>
          <a:endParaRPr lang="en-US"/>
        </a:p>
      </dgm:t>
    </dgm:pt>
    <dgm:pt modelId="{B5B22586-253B-4D0A-B922-E0DB62EA57F4}">
      <dgm:prSet/>
      <dgm:spPr/>
      <dgm:t>
        <a:bodyPr/>
        <a:lstStyle/>
        <a:p>
          <a:r>
            <a:rPr lang="en-US" b="1" dirty="0"/>
            <a:t>Caltech Face Dataset</a:t>
          </a:r>
          <a:endParaRPr lang="en-US" dirty="0"/>
        </a:p>
      </dgm:t>
    </dgm:pt>
    <dgm:pt modelId="{083D59F3-45F3-4DB9-BDD3-DB207AC0413B}" type="parTrans" cxnId="{1320F3A1-E7A7-4D7B-895B-DDE4FF830899}">
      <dgm:prSet/>
      <dgm:spPr/>
      <dgm:t>
        <a:bodyPr/>
        <a:lstStyle/>
        <a:p>
          <a:endParaRPr lang="en-US"/>
        </a:p>
      </dgm:t>
    </dgm:pt>
    <dgm:pt modelId="{4774FAD9-DEF8-4213-87DF-2294EA6D4E46}" type="sibTrans" cxnId="{1320F3A1-E7A7-4D7B-895B-DDE4FF830899}">
      <dgm:prSet/>
      <dgm:spPr/>
      <dgm:t>
        <a:bodyPr/>
        <a:lstStyle/>
        <a:p>
          <a:endParaRPr lang="en-US"/>
        </a:p>
      </dgm:t>
    </dgm:pt>
    <dgm:pt modelId="{B5B44051-270E-4115-AB5A-73B169F5030F}">
      <dgm:prSet/>
      <dgm:spPr/>
      <dgm:t>
        <a:bodyPr/>
        <a:lstStyle/>
        <a:p>
          <a:r>
            <a:rPr lang="en-US" b="1" dirty="0"/>
            <a:t>Description</a:t>
          </a:r>
          <a:r>
            <a:rPr lang="en-US" dirty="0"/>
            <a:t>: A collection of facial images under various lighting conditions.</a:t>
          </a:r>
        </a:p>
      </dgm:t>
    </dgm:pt>
    <dgm:pt modelId="{7AC6BBC5-AEBA-4D07-9F26-8E87D3D008F6}" type="parTrans" cxnId="{93006044-A800-413D-88EC-B5C0785F186F}">
      <dgm:prSet/>
      <dgm:spPr/>
      <dgm:t>
        <a:bodyPr/>
        <a:lstStyle/>
        <a:p>
          <a:endParaRPr lang="en-US"/>
        </a:p>
      </dgm:t>
    </dgm:pt>
    <dgm:pt modelId="{69864866-C3A2-4088-9526-78D35C5D91C1}" type="sibTrans" cxnId="{93006044-A800-413D-88EC-B5C0785F186F}">
      <dgm:prSet/>
      <dgm:spPr/>
      <dgm:t>
        <a:bodyPr/>
        <a:lstStyle/>
        <a:p>
          <a:endParaRPr lang="en-US"/>
        </a:p>
      </dgm:t>
    </dgm:pt>
    <dgm:pt modelId="{33AB0128-B5CD-4D31-A0AD-D546F27735D5}">
      <dgm:prSet/>
      <dgm:spPr/>
      <dgm:t>
        <a:bodyPr/>
        <a:lstStyle/>
        <a:p>
          <a:r>
            <a:rPr lang="en-US" b="1" dirty="0"/>
            <a:t>Used for</a:t>
          </a:r>
          <a:r>
            <a:rPr lang="en-US" dirty="0"/>
            <a:t>: Testing face recognition accuracy and robustness in the system.</a:t>
          </a:r>
        </a:p>
      </dgm:t>
    </dgm:pt>
    <dgm:pt modelId="{790F3687-C56F-4011-8B5C-89F2606F5CF8}" type="parTrans" cxnId="{690EA6EA-97A3-47CA-8C8A-8E4746464061}">
      <dgm:prSet/>
      <dgm:spPr/>
      <dgm:t>
        <a:bodyPr/>
        <a:lstStyle/>
        <a:p>
          <a:endParaRPr lang="en-US"/>
        </a:p>
      </dgm:t>
    </dgm:pt>
    <dgm:pt modelId="{9379B1C1-5CE0-46FC-9862-472EE3BAC57F}" type="sibTrans" cxnId="{690EA6EA-97A3-47CA-8C8A-8E4746464061}">
      <dgm:prSet/>
      <dgm:spPr/>
      <dgm:t>
        <a:bodyPr/>
        <a:lstStyle/>
        <a:p>
          <a:endParaRPr lang="en-US"/>
        </a:p>
      </dgm:t>
    </dgm:pt>
    <dgm:pt modelId="{FB8D5C4A-A5EA-4AA6-8B9B-0ABDE0BBCE1E}">
      <dgm:prSet/>
      <dgm:spPr/>
      <dgm:t>
        <a:bodyPr/>
        <a:lstStyle/>
        <a:p>
          <a:r>
            <a:rPr lang="en-US" b="1"/>
            <a:t>Preprocessing</a:t>
          </a:r>
          <a:r>
            <a:rPr lang="en-US"/>
            <a:t>:</a:t>
          </a:r>
        </a:p>
      </dgm:t>
    </dgm:pt>
    <dgm:pt modelId="{AAC42179-D61A-4F96-B457-CDE908AA5A19}" type="parTrans" cxnId="{BDFBB067-FA39-4AC7-B148-7329993540DF}">
      <dgm:prSet/>
      <dgm:spPr/>
      <dgm:t>
        <a:bodyPr/>
        <a:lstStyle/>
        <a:p>
          <a:endParaRPr lang="en-US"/>
        </a:p>
      </dgm:t>
    </dgm:pt>
    <dgm:pt modelId="{A7758FA7-101F-4C31-84E8-E6BC6A8A7FD2}" type="sibTrans" cxnId="{BDFBB067-FA39-4AC7-B148-7329993540DF}">
      <dgm:prSet/>
      <dgm:spPr/>
      <dgm:t>
        <a:bodyPr/>
        <a:lstStyle/>
        <a:p>
          <a:endParaRPr lang="en-US"/>
        </a:p>
      </dgm:t>
    </dgm:pt>
    <dgm:pt modelId="{72B99DAA-0512-4A7B-B9A6-F95F8853313C}">
      <dgm:prSet/>
      <dgm:spPr/>
      <dgm:t>
        <a:bodyPr/>
        <a:lstStyle/>
        <a:p>
          <a:r>
            <a:rPr lang="en-US"/>
            <a:t>Images resized and normalized for consistency.</a:t>
          </a:r>
        </a:p>
      </dgm:t>
    </dgm:pt>
    <dgm:pt modelId="{7A223425-61F5-462F-8E4B-4EE7048A1EE5}" type="parTrans" cxnId="{CBD2C3CC-C404-4290-A7B7-EC0236B9132B}">
      <dgm:prSet/>
      <dgm:spPr/>
      <dgm:t>
        <a:bodyPr/>
        <a:lstStyle/>
        <a:p>
          <a:endParaRPr lang="en-US"/>
        </a:p>
      </dgm:t>
    </dgm:pt>
    <dgm:pt modelId="{91FA234F-33D2-45BB-994A-2BF3F61A26BA}" type="sibTrans" cxnId="{CBD2C3CC-C404-4290-A7B7-EC0236B9132B}">
      <dgm:prSet/>
      <dgm:spPr/>
      <dgm:t>
        <a:bodyPr/>
        <a:lstStyle/>
        <a:p>
          <a:endParaRPr lang="en-US"/>
        </a:p>
      </dgm:t>
    </dgm:pt>
    <dgm:pt modelId="{184BF519-C96E-4A63-BA3A-287C181F402D}">
      <dgm:prSet/>
      <dgm:spPr/>
      <dgm:t>
        <a:bodyPr/>
        <a:lstStyle/>
        <a:p>
          <a:r>
            <a:rPr lang="en-US"/>
            <a:t>Histogram equalization applied to improve lighting uniformity.</a:t>
          </a:r>
        </a:p>
      </dgm:t>
    </dgm:pt>
    <dgm:pt modelId="{D385C6F1-BB46-4344-93B6-6292884D44AC}" type="parTrans" cxnId="{EB3A3005-366F-4143-A676-A2E8E61D581D}">
      <dgm:prSet/>
      <dgm:spPr/>
      <dgm:t>
        <a:bodyPr/>
        <a:lstStyle/>
        <a:p>
          <a:endParaRPr lang="en-US"/>
        </a:p>
      </dgm:t>
    </dgm:pt>
    <dgm:pt modelId="{4FD1DC5B-CECD-4E61-BB8D-0EBF88D7AF6B}" type="sibTrans" cxnId="{EB3A3005-366F-4143-A676-A2E8E61D581D}">
      <dgm:prSet/>
      <dgm:spPr/>
      <dgm:t>
        <a:bodyPr/>
        <a:lstStyle/>
        <a:p>
          <a:endParaRPr lang="en-US"/>
        </a:p>
      </dgm:t>
    </dgm:pt>
    <dgm:pt modelId="{4CB13C57-4E4B-4BFD-A048-4C4F3078B3FD}">
      <dgm:prSet/>
      <dgm:spPr/>
      <dgm:t>
        <a:bodyPr/>
        <a:lstStyle/>
        <a:p>
          <a:r>
            <a:rPr lang="en-US" b="1"/>
            <a:t>AudioMNIST Dataset</a:t>
          </a:r>
          <a:endParaRPr lang="en-US"/>
        </a:p>
      </dgm:t>
    </dgm:pt>
    <dgm:pt modelId="{E487EFEF-DF7E-4ED2-ADCF-E89572B46E56}" type="parTrans" cxnId="{65D30DD3-88D8-425D-B7FC-66E9FEEE2C18}">
      <dgm:prSet/>
      <dgm:spPr/>
      <dgm:t>
        <a:bodyPr/>
        <a:lstStyle/>
        <a:p>
          <a:endParaRPr lang="en-US"/>
        </a:p>
      </dgm:t>
    </dgm:pt>
    <dgm:pt modelId="{E3554957-F348-46A3-84CE-E12BE52F8C67}" type="sibTrans" cxnId="{65D30DD3-88D8-425D-B7FC-66E9FEEE2C18}">
      <dgm:prSet/>
      <dgm:spPr/>
      <dgm:t>
        <a:bodyPr/>
        <a:lstStyle/>
        <a:p>
          <a:endParaRPr lang="en-US"/>
        </a:p>
      </dgm:t>
    </dgm:pt>
    <dgm:pt modelId="{99D5B79B-71A1-4279-BD5C-334D9DFAD313}">
      <dgm:prSet/>
      <dgm:spPr/>
      <dgm:t>
        <a:bodyPr/>
        <a:lstStyle/>
        <a:p>
          <a:r>
            <a:rPr lang="en-US" b="1"/>
            <a:t>Description</a:t>
          </a:r>
          <a:r>
            <a:rPr lang="en-US"/>
            <a:t>: A dataset containing spoken digits (0-9) from multiple speakers with varying accents.</a:t>
          </a:r>
        </a:p>
      </dgm:t>
    </dgm:pt>
    <dgm:pt modelId="{513F0331-EA6B-4336-80CA-D41C05C56A36}" type="parTrans" cxnId="{2A23CA53-3BC2-4C4F-8DA3-09FB96E858EA}">
      <dgm:prSet/>
      <dgm:spPr/>
      <dgm:t>
        <a:bodyPr/>
        <a:lstStyle/>
        <a:p>
          <a:endParaRPr lang="en-US"/>
        </a:p>
      </dgm:t>
    </dgm:pt>
    <dgm:pt modelId="{CE77B6A0-5342-47F3-B2DE-F3EF457EAF55}" type="sibTrans" cxnId="{2A23CA53-3BC2-4C4F-8DA3-09FB96E858EA}">
      <dgm:prSet/>
      <dgm:spPr/>
      <dgm:t>
        <a:bodyPr/>
        <a:lstStyle/>
        <a:p>
          <a:endParaRPr lang="en-US"/>
        </a:p>
      </dgm:t>
    </dgm:pt>
    <dgm:pt modelId="{80AED6B4-ECBF-41D5-85CD-1DF83C1459B3}">
      <dgm:prSet/>
      <dgm:spPr/>
      <dgm:t>
        <a:bodyPr/>
        <a:lstStyle/>
        <a:p>
          <a:r>
            <a:rPr lang="en-US" b="1"/>
            <a:t>Used for</a:t>
          </a:r>
          <a:r>
            <a:rPr lang="en-US"/>
            <a:t>: Testing voice recognition accuracy and performance.</a:t>
          </a:r>
        </a:p>
      </dgm:t>
    </dgm:pt>
    <dgm:pt modelId="{466C875B-929B-4DF0-AB46-992F81ACE2ED}" type="parTrans" cxnId="{BC541690-EBD2-4B48-9E6E-9592F403701B}">
      <dgm:prSet/>
      <dgm:spPr/>
      <dgm:t>
        <a:bodyPr/>
        <a:lstStyle/>
        <a:p>
          <a:endParaRPr lang="en-US"/>
        </a:p>
      </dgm:t>
    </dgm:pt>
    <dgm:pt modelId="{8CD1D28D-9BFA-4648-93C7-18B292111CC9}" type="sibTrans" cxnId="{BC541690-EBD2-4B48-9E6E-9592F403701B}">
      <dgm:prSet/>
      <dgm:spPr/>
      <dgm:t>
        <a:bodyPr/>
        <a:lstStyle/>
        <a:p>
          <a:endParaRPr lang="en-US"/>
        </a:p>
      </dgm:t>
    </dgm:pt>
    <dgm:pt modelId="{C9C04DA2-0A01-4D36-B716-48D078E96930}">
      <dgm:prSet/>
      <dgm:spPr/>
      <dgm:t>
        <a:bodyPr/>
        <a:lstStyle/>
        <a:p>
          <a:r>
            <a:rPr lang="en-US" b="1"/>
            <a:t>Preprocessing</a:t>
          </a:r>
          <a:r>
            <a:rPr lang="en-US"/>
            <a:t>:</a:t>
          </a:r>
        </a:p>
      </dgm:t>
    </dgm:pt>
    <dgm:pt modelId="{79D4B213-095D-4361-B580-920A9CBA0330}" type="parTrans" cxnId="{9E927F86-25AF-404B-B523-DB040A139851}">
      <dgm:prSet/>
      <dgm:spPr/>
      <dgm:t>
        <a:bodyPr/>
        <a:lstStyle/>
        <a:p>
          <a:endParaRPr lang="en-US"/>
        </a:p>
      </dgm:t>
    </dgm:pt>
    <dgm:pt modelId="{0FC6BC5A-E8C8-4408-A351-46D86E07D3B9}" type="sibTrans" cxnId="{9E927F86-25AF-404B-B523-DB040A139851}">
      <dgm:prSet/>
      <dgm:spPr/>
      <dgm:t>
        <a:bodyPr/>
        <a:lstStyle/>
        <a:p>
          <a:endParaRPr lang="en-US"/>
        </a:p>
      </dgm:t>
    </dgm:pt>
    <dgm:pt modelId="{73C8B6F5-8D34-47A2-B07D-B0DF64401D0A}">
      <dgm:prSet/>
      <dgm:spPr/>
      <dgm:t>
        <a:bodyPr/>
        <a:lstStyle/>
        <a:p>
          <a:r>
            <a:rPr lang="en-US"/>
            <a:t>Noise reduction and normalization to ensure clarity.</a:t>
          </a:r>
        </a:p>
      </dgm:t>
    </dgm:pt>
    <dgm:pt modelId="{C57EC4A3-7B29-4010-BE7D-1820D1383743}" type="parTrans" cxnId="{79337337-AD71-4F86-89EB-218BE372BCB6}">
      <dgm:prSet/>
      <dgm:spPr/>
      <dgm:t>
        <a:bodyPr/>
        <a:lstStyle/>
        <a:p>
          <a:endParaRPr lang="en-US"/>
        </a:p>
      </dgm:t>
    </dgm:pt>
    <dgm:pt modelId="{2D347D7F-35EA-44DB-AC66-9DDE7AE9117A}" type="sibTrans" cxnId="{79337337-AD71-4F86-89EB-218BE372BCB6}">
      <dgm:prSet/>
      <dgm:spPr/>
      <dgm:t>
        <a:bodyPr/>
        <a:lstStyle/>
        <a:p>
          <a:endParaRPr lang="en-US"/>
        </a:p>
      </dgm:t>
    </dgm:pt>
    <dgm:pt modelId="{5CDCB173-2CAD-4101-B5A0-2373E4A83041}">
      <dgm:prSet/>
      <dgm:spPr/>
      <dgm:t>
        <a:bodyPr/>
        <a:lstStyle/>
        <a:p>
          <a:r>
            <a:rPr lang="en-US"/>
            <a:t>Audio features extracted using Mel-Frequency Cepstral Coefficients (MFCC).</a:t>
          </a:r>
        </a:p>
      </dgm:t>
    </dgm:pt>
    <dgm:pt modelId="{89CB634B-629D-4DAE-A398-B374CA140F33}" type="parTrans" cxnId="{DB274BD4-AD51-40F1-946B-E40C1457AEB2}">
      <dgm:prSet/>
      <dgm:spPr/>
      <dgm:t>
        <a:bodyPr/>
        <a:lstStyle/>
        <a:p>
          <a:endParaRPr lang="en-US"/>
        </a:p>
      </dgm:t>
    </dgm:pt>
    <dgm:pt modelId="{15EBB96D-AF2F-49C7-B2BB-30D25C004B4A}" type="sibTrans" cxnId="{DB274BD4-AD51-40F1-946B-E40C1457AEB2}">
      <dgm:prSet/>
      <dgm:spPr/>
      <dgm:t>
        <a:bodyPr/>
        <a:lstStyle/>
        <a:p>
          <a:endParaRPr lang="en-US"/>
        </a:p>
      </dgm:t>
    </dgm:pt>
    <dgm:pt modelId="{FAD5183E-F24B-49D2-A585-960DF6F2C651}" type="pres">
      <dgm:prSet presAssocID="{CC92E0C4-CF68-4F38-8EF9-0AA7EAFEB3F8}" presName="linear" presStyleCnt="0">
        <dgm:presLayoutVars>
          <dgm:animLvl val="lvl"/>
          <dgm:resizeHandles val="exact"/>
        </dgm:presLayoutVars>
      </dgm:prSet>
      <dgm:spPr/>
    </dgm:pt>
    <dgm:pt modelId="{C524C281-6EEC-4E1D-AB7E-BE42832E8D0C}" type="pres">
      <dgm:prSet presAssocID="{879CA067-19D1-483F-BD4F-A120EE5DE2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077861-03FE-4B38-B1E6-CA8EA7F27010}" type="pres">
      <dgm:prSet presAssocID="{194A8331-60CC-4492-8A2A-D3EB27F84A65}" presName="spacer" presStyleCnt="0"/>
      <dgm:spPr/>
    </dgm:pt>
    <dgm:pt modelId="{01EF612F-1533-4ABA-89DE-EF0D2FAB644B}" type="pres">
      <dgm:prSet presAssocID="{B5B22586-253B-4D0A-B922-E0DB62EA57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D3700A-87E0-4F82-965E-F3DBB9D6E216}" type="pres">
      <dgm:prSet presAssocID="{B5B22586-253B-4D0A-B922-E0DB62EA57F4}" presName="childText" presStyleLbl="revTx" presStyleIdx="0" presStyleCnt="2">
        <dgm:presLayoutVars>
          <dgm:bulletEnabled val="1"/>
        </dgm:presLayoutVars>
      </dgm:prSet>
      <dgm:spPr/>
    </dgm:pt>
    <dgm:pt modelId="{41E9AA41-F0AA-43A5-A80D-DEF25591E111}" type="pres">
      <dgm:prSet presAssocID="{4CB13C57-4E4B-4BFD-A048-4C4F3078B3F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727414E-0759-4CD8-8056-1924B52BEC3C}" type="pres">
      <dgm:prSet presAssocID="{4CB13C57-4E4B-4BFD-A048-4C4F3078B3F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D3DB904-7A6E-46F5-9A3B-9A66CE0F4CED}" type="presOf" srcId="{73C8B6F5-8D34-47A2-B07D-B0DF64401D0A}" destId="{D727414E-0759-4CD8-8056-1924B52BEC3C}" srcOrd="0" destOrd="3" presId="urn:microsoft.com/office/officeart/2005/8/layout/vList2"/>
    <dgm:cxn modelId="{EB3A3005-366F-4143-A676-A2E8E61D581D}" srcId="{FB8D5C4A-A5EA-4AA6-8B9B-0ABDE0BBCE1E}" destId="{184BF519-C96E-4A63-BA3A-287C181F402D}" srcOrd="1" destOrd="0" parTransId="{D385C6F1-BB46-4344-93B6-6292884D44AC}" sibTransId="{4FD1DC5B-CECD-4E61-BB8D-0EBF88D7AF6B}"/>
    <dgm:cxn modelId="{A802CD07-E4EE-4DC2-BFCE-94CD1985FC78}" type="presOf" srcId="{184BF519-C96E-4A63-BA3A-287C181F402D}" destId="{6ED3700A-87E0-4F82-965E-F3DBB9D6E216}" srcOrd="0" destOrd="4" presId="urn:microsoft.com/office/officeart/2005/8/layout/vList2"/>
    <dgm:cxn modelId="{0A3C2909-8716-4E1C-AE54-D40A06651E21}" type="presOf" srcId="{5CDCB173-2CAD-4101-B5A0-2373E4A83041}" destId="{D727414E-0759-4CD8-8056-1924B52BEC3C}" srcOrd="0" destOrd="4" presId="urn:microsoft.com/office/officeart/2005/8/layout/vList2"/>
    <dgm:cxn modelId="{2C1E7F09-6011-420E-8461-BE6538024FC3}" type="presOf" srcId="{4CB13C57-4E4B-4BFD-A048-4C4F3078B3FD}" destId="{41E9AA41-F0AA-43A5-A80D-DEF25591E111}" srcOrd="0" destOrd="0" presId="urn:microsoft.com/office/officeart/2005/8/layout/vList2"/>
    <dgm:cxn modelId="{3BB83F15-5243-4C35-8E8F-9FA51B9B8BB8}" type="presOf" srcId="{99D5B79B-71A1-4279-BD5C-334D9DFAD313}" destId="{D727414E-0759-4CD8-8056-1924B52BEC3C}" srcOrd="0" destOrd="0" presId="urn:microsoft.com/office/officeart/2005/8/layout/vList2"/>
    <dgm:cxn modelId="{5DFB1A1A-C2D9-4C2E-8488-A138C09D6D36}" type="presOf" srcId="{FB8D5C4A-A5EA-4AA6-8B9B-0ABDE0BBCE1E}" destId="{6ED3700A-87E0-4F82-965E-F3DBB9D6E216}" srcOrd="0" destOrd="2" presId="urn:microsoft.com/office/officeart/2005/8/layout/vList2"/>
    <dgm:cxn modelId="{B929BE23-33CC-4249-A458-00AC45187D72}" type="presOf" srcId="{CC92E0C4-CF68-4F38-8EF9-0AA7EAFEB3F8}" destId="{FAD5183E-F24B-49D2-A585-960DF6F2C651}" srcOrd="0" destOrd="0" presId="urn:microsoft.com/office/officeart/2005/8/layout/vList2"/>
    <dgm:cxn modelId="{32B06B37-8639-4278-AF6D-EAB9EF5BAC22}" type="presOf" srcId="{B5B22586-253B-4D0A-B922-E0DB62EA57F4}" destId="{01EF612F-1533-4ABA-89DE-EF0D2FAB644B}" srcOrd="0" destOrd="0" presId="urn:microsoft.com/office/officeart/2005/8/layout/vList2"/>
    <dgm:cxn modelId="{79337337-AD71-4F86-89EB-218BE372BCB6}" srcId="{C9C04DA2-0A01-4D36-B716-48D078E96930}" destId="{73C8B6F5-8D34-47A2-B07D-B0DF64401D0A}" srcOrd="0" destOrd="0" parTransId="{C57EC4A3-7B29-4010-BE7D-1820D1383743}" sibTransId="{2D347D7F-35EA-44DB-AC66-9DDE7AE9117A}"/>
    <dgm:cxn modelId="{93006044-A800-413D-88EC-B5C0785F186F}" srcId="{B5B22586-253B-4D0A-B922-E0DB62EA57F4}" destId="{B5B44051-270E-4115-AB5A-73B169F5030F}" srcOrd="0" destOrd="0" parTransId="{7AC6BBC5-AEBA-4D07-9F26-8E87D3D008F6}" sibTransId="{69864866-C3A2-4088-9526-78D35C5D91C1}"/>
    <dgm:cxn modelId="{BDFBB067-FA39-4AC7-B148-7329993540DF}" srcId="{B5B22586-253B-4D0A-B922-E0DB62EA57F4}" destId="{FB8D5C4A-A5EA-4AA6-8B9B-0ABDE0BBCE1E}" srcOrd="2" destOrd="0" parTransId="{AAC42179-D61A-4F96-B457-CDE908AA5A19}" sibTransId="{A7758FA7-101F-4C31-84E8-E6BC6A8A7FD2}"/>
    <dgm:cxn modelId="{2A23CA53-3BC2-4C4F-8DA3-09FB96E858EA}" srcId="{4CB13C57-4E4B-4BFD-A048-4C4F3078B3FD}" destId="{99D5B79B-71A1-4279-BD5C-334D9DFAD313}" srcOrd="0" destOrd="0" parTransId="{513F0331-EA6B-4336-80CA-D41C05C56A36}" sibTransId="{CE77B6A0-5342-47F3-B2DE-F3EF457EAF55}"/>
    <dgm:cxn modelId="{6471EF7D-6BB8-420B-B61B-879686FDB628}" type="presOf" srcId="{80AED6B4-ECBF-41D5-85CD-1DF83C1459B3}" destId="{D727414E-0759-4CD8-8056-1924B52BEC3C}" srcOrd="0" destOrd="1" presId="urn:microsoft.com/office/officeart/2005/8/layout/vList2"/>
    <dgm:cxn modelId="{67CE1185-4E24-41B8-B9D5-965AA20EB148}" type="presOf" srcId="{879CA067-19D1-483F-BD4F-A120EE5DE291}" destId="{C524C281-6EEC-4E1D-AB7E-BE42832E8D0C}" srcOrd="0" destOrd="0" presId="urn:microsoft.com/office/officeart/2005/8/layout/vList2"/>
    <dgm:cxn modelId="{9E927F86-25AF-404B-B523-DB040A139851}" srcId="{4CB13C57-4E4B-4BFD-A048-4C4F3078B3FD}" destId="{C9C04DA2-0A01-4D36-B716-48D078E96930}" srcOrd="2" destOrd="0" parTransId="{79D4B213-095D-4361-B580-920A9CBA0330}" sibTransId="{0FC6BC5A-E8C8-4408-A351-46D86E07D3B9}"/>
    <dgm:cxn modelId="{BC541690-EBD2-4B48-9E6E-9592F403701B}" srcId="{4CB13C57-4E4B-4BFD-A048-4C4F3078B3FD}" destId="{80AED6B4-ECBF-41D5-85CD-1DF83C1459B3}" srcOrd="1" destOrd="0" parTransId="{466C875B-929B-4DF0-AB46-992F81ACE2ED}" sibTransId="{8CD1D28D-9BFA-4648-93C7-18B292111CC9}"/>
    <dgm:cxn modelId="{62666C95-09F4-4DC7-A8C8-5A72F3AB17B7}" type="presOf" srcId="{33AB0128-B5CD-4D31-A0AD-D546F27735D5}" destId="{6ED3700A-87E0-4F82-965E-F3DBB9D6E216}" srcOrd="0" destOrd="1" presId="urn:microsoft.com/office/officeart/2005/8/layout/vList2"/>
    <dgm:cxn modelId="{1320F3A1-E7A7-4D7B-895B-DDE4FF830899}" srcId="{CC92E0C4-CF68-4F38-8EF9-0AA7EAFEB3F8}" destId="{B5B22586-253B-4D0A-B922-E0DB62EA57F4}" srcOrd="1" destOrd="0" parTransId="{083D59F3-45F3-4DB9-BDD3-DB207AC0413B}" sibTransId="{4774FAD9-DEF8-4213-87DF-2294EA6D4E46}"/>
    <dgm:cxn modelId="{88A062A6-FB73-40CA-A812-DEFDB62939F9}" type="presOf" srcId="{B5B44051-270E-4115-AB5A-73B169F5030F}" destId="{6ED3700A-87E0-4F82-965E-F3DBB9D6E216}" srcOrd="0" destOrd="0" presId="urn:microsoft.com/office/officeart/2005/8/layout/vList2"/>
    <dgm:cxn modelId="{44667DAA-97C3-4FA1-AA91-614A089B3E09}" type="presOf" srcId="{C9C04DA2-0A01-4D36-B716-48D078E96930}" destId="{D727414E-0759-4CD8-8056-1924B52BEC3C}" srcOrd="0" destOrd="2" presId="urn:microsoft.com/office/officeart/2005/8/layout/vList2"/>
    <dgm:cxn modelId="{C37F21AE-8F4C-4C07-931B-F0B097E88AF8}" srcId="{CC92E0C4-CF68-4F38-8EF9-0AA7EAFEB3F8}" destId="{879CA067-19D1-483F-BD4F-A120EE5DE291}" srcOrd="0" destOrd="0" parTransId="{18A0EBB0-0EDA-44D7-B6D7-68DA42C31D6B}" sibTransId="{194A8331-60CC-4492-8A2A-D3EB27F84A65}"/>
    <dgm:cxn modelId="{6DDBA6BA-0995-4EE2-AD3C-C9022C8D1D4D}" type="presOf" srcId="{72B99DAA-0512-4A7B-B9A6-F95F8853313C}" destId="{6ED3700A-87E0-4F82-965E-F3DBB9D6E216}" srcOrd="0" destOrd="3" presId="urn:microsoft.com/office/officeart/2005/8/layout/vList2"/>
    <dgm:cxn modelId="{CBD2C3CC-C404-4290-A7B7-EC0236B9132B}" srcId="{FB8D5C4A-A5EA-4AA6-8B9B-0ABDE0BBCE1E}" destId="{72B99DAA-0512-4A7B-B9A6-F95F8853313C}" srcOrd="0" destOrd="0" parTransId="{7A223425-61F5-462F-8E4B-4EE7048A1EE5}" sibTransId="{91FA234F-33D2-45BB-994A-2BF3F61A26BA}"/>
    <dgm:cxn modelId="{65D30DD3-88D8-425D-B7FC-66E9FEEE2C18}" srcId="{CC92E0C4-CF68-4F38-8EF9-0AA7EAFEB3F8}" destId="{4CB13C57-4E4B-4BFD-A048-4C4F3078B3FD}" srcOrd="2" destOrd="0" parTransId="{E487EFEF-DF7E-4ED2-ADCF-E89572B46E56}" sibTransId="{E3554957-F348-46A3-84CE-E12BE52F8C67}"/>
    <dgm:cxn modelId="{DB274BD4-AD51-40F1-946B-E40C1457AEB2}" srcId="{C9C04DA2-0A01-4D36-B716-48D078E96930}" destId="{5CDCB173-2CAD-4101-B5A0-2373E4A83041}" srcOrd="1" destOrd="0" parTransId="{89CB634B-629D-4DAE-A398-B374CA140F33}" sibTransId="{15EBB96D-AF2F-49C7-B2BB-30D25C004B4A}"/>
    <dgm:cxn modelId="{690EA6EA-97A3-47CA-8C8A-8E4746464061}" srcId="{B5B22586-253B-4D0A-B922-E0DB62EA57F4}" destId="{33AB0128-B5CD-4D31-A0AD-D546F27735D5}" srcOrd="1" destOrd="0" parTransId="{790F3687-C56F-4011-8B5C-89F2606F5CF8}" sibTransId="{9379B1C1-5CE0-46FC-9862-472EE3BAC57F}"/>
    <dgm:cxn modelId="{5228574A-2EF4-456B-B4DA-11F15503418C}" type="presParOf" srcId="{FAD5183E-F24B-49D2-A585-960DF6F2C651}" destId="{C524C281-6EEC-4E1D-AB7E-BE42832E8D0C}" srcOrd="0" destOrd="0" presId="urn:microsoft.com/office/officeart/2005/8/layout/vList2"/>
    <dgm:cxn modelId="{5FCA4F86-C535-4642-AF9C-7393661D57C8}" type="presParOf" srcId="{FAD5183E-F24B-49D2-A585-960DF6F2C651}" destId="{13077861-03FE-4B38-B1E6-CA8EA7F27010}" srcOrd="1" destOrd="0" presId="urn:microsoft.com/office/officeart/2005/8/layout/vList2"/>
    <dgm:cxn modelId="{2D60009A-5707-4203-8BB6-0E91F2D16A59}" type="presParOf" srcId="{FAD5183E-F24B-49D2-A585-960DF6F2C651}" destId="{01EF612F-1533-4ABA-89DE-EF0D2FAB644B}" srcOrd="2" destOrd="0" presId="urn:microsoft.com/office/officeart/2005/8/layout/vList2"/>
    <dgm:cxn modelId="{82B86A2F-454D-43AD-A526-41DF90285CF0}" type="presParOf" srcId="{FAD5183E-F24B-49D2-A585-960DF6F2C651}" destId="{6ED3700A-87E0-4F82-965E-F3DBB9D6E216}" srcOrd="3" destOrd="0" presId="urn:microsoft.com/office/officeart/2005/8/layout/vList2"/>
    <dgm:cxn modelId="{9B1FB7F6-487C-4E55-9488-0E3ABC4BC286}" type="presParOf" srcId="{FAD5183E-F24B-49D2-A585-960DF6F2C651}" destId="{41E9AA41-F0AA-43A5-A80D-DEF25591E111}" srcOrd="4" destOrd="0" presId="urn:microsoft.com/office/officeart/2005/8/layout/vList2"/>
    <dgm:cxn modelId="{627E2898-6D55-4F4E-A4B6-6F722395ABC9}" type="presParOf" srcId="{FAD5183E-F24B-49D2-A585-960DF6F2C651}" destId="{D727414E-0759-4CD8-8056-1924B52BEC3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04DC2E-18EF-452A-BA5D-B0BF7E73D2C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F80102-82DD-41BC-8B4B-BCBABAC8FFDE}">
      <dgm:prSet/>
      <dgm:spPr/>
      <dgm:t>
        <a:bodyPr/>
        <a:lstStyle/>
        <a:p>
          <a:r>
            <a:rPr lang="en-US" b="1" i="0" baseline="0"/>
            <a:t>Input Data</a:t>
          </a:r>
          <a:r>
            <a:rPr lang="en-US"/>
            <a:t> :</a:t>
          </a:r>
          <a:r>
            <a:rPr lang="en-US" b="0" i="0" baseline="0"/>
            <a:t>Face Images,Voice Audio</a:t>
          </a:r>
          <a:endParaRPr lang="en-US"/>
        </a:p>
      </dgm:t>
    </dgm:pt>
    <dgm:pt modelId="{3B167177-735A-4B89-8058-2ABA0F703713}" type="parTrans" cxnId="{7C41BF6C-5E0E-457E-9014-39BC82E60478}">
      <dgm:prSet/>
      <dgm:spPr/>
      <dgm:t>
        <a:bodyPr/>
        <a:lstStyle/>
        <a:p>
          <a:endParaRPr lang="en-US"/>
        </a:p>
      </dgm:t>
    </dgm:pt>
    <dgm:pt modelId="{0906EA44-BB60-4031-AFAD-A5B4505A5CC4}" type="sibTrans" cxnId="{7C41BF6C-5E0E-457E-9014-39BC82E60478}">
      <dgm:prSet/>
      <dgm:spPr/>
      <dgm:t>
        <a:bodyPr/>
        <a:lstStyle/>
        <a:p>
          <a:endParaRPr lang="en-US"/>
        </a:p>
      </dgm:t>
    </dgm:pt>
    <dgm:pt modelId="{4538A4AF-37DC-4039-969F-BAEE0D77227A}">
      <dgm:prSet/>
      <dgm:spPr/>
      <dgm:t>
        <a:bodyPr/>
        <a:lstStyle/>
        <a:p>
          <a:r>
            <a:rPr lang="en-US" b="1" i="0" baseline="0"/>
            <a:t>Preprocessing</a:t>
          </a:r>
          <a:r>
            <a:rPr lang="en-US" b="0" i="0" baseline="0"/>
            <a:t>: For Faces: Grayscale conversion, resizing, normalization ,For Voice: MFCC extraction</a:t>
          </a:r>
          <a:endParaRPr lang="en-US"/>
        </a:p>
      </dgm:t>
    </dgm:pt>
    <dgm:pt modelId="{BCE3CB7C-CEB1-4B89-9158-0BD8867C5C87}" type="parTrans" cxnId="{6776A347-0F26-4507-92A1-3B4C2019102E}">
      <dgm:prSet/>
      <dgm:spPr/>
      <dgm:t>
        <a:bodyPr/>
        <a:lstStyle/>
        <a:p>
          <a:endParaRPr lang="en-US"/>
        </a:p>
      </dgm:t>
    </dgm:pt>
    <dgm:pt modelId="{7D9CB16E-2EFD-4903-BDC5-A2EF40922FF4}" type="sibTrans" cxnId="{6776A347-0F26-4507-92A1-3B4C2019102E}">
      <dgm:prSet/>
      <dgm:spPr/>
      <dgm:t>
        <a:bodyPr/>
        <a:lstStyle/>
        <a:p>
          <a:endParaRPr lang="en-US"/>
        </a:p>
      </dgm:t>
    </dgm:pt>
    <dgm:pt modelId="{440161C8-45E2-4EC3-B5B5-6308A50285E6}">
      <dgm:prSet/>
      <dgm:spPr/>
      <dgm:t>
        <a:bodyPr/>
        <a:lstStyle/>
        <a:p>
          <a:r>
            <a:rPr lang="en-US" b="1" i="0" baseline="0" dirty="0"/>
            <a:t>Feature Extraction</a:t>
          </a:r>
          <a:endParaRPr lang="en-US" dirty="0"/>
        </a:p>
      </dgm:t>
    </dgm:pt>
    <dgm:pt modelId="{24E45C45-B0A3-4D79-9680-6F18DD759F30}" type="parTrans" cxnId="{3908BA74-826E-4A25-8BEF-83DDFB800B27}">
      <dgm:prSet/>
      <dgm:spPr/>
      <dgm:t>
        <a:bodyPr/>
        <a:lstStyle/>
        <a:p>
          <a:endParaRPr lang="en-US"/>
        </a:p>
      </dgm:t>
    </dgm:pt>
    <dgm:pt modelId="{BAB4ABAB-573A-44C2-9430-1F2083C824C1}" type="sibTrans" cxnId="{3908BA74-826E-4A25-8BEF-83DDFB800B27}">
      <dgm:prSet/>
      <dgm:spPr/>
      <dgm:t>
        <a:bodyPr/>
        <a:lstStyle/>
        <a:p>
          <a:endParaRPr lang="en-US"/>
        </a:p>
      </dgm:t>
    </dgm:pt>
    <dgm:pt modelId="{3B055311-074D-4AB8-9D32-6180D401FBD8}">
      <dgm:prSet/>
      <dgm:spPr/>
      <dgm:t>
        <a:bodyPr/>
        <a:lstStyle/>
        <a:p>
          <a:r>
            <a:rPr lang="en-US" b="1" i="0" baseline="0"/>
            <a:t>Fusion</a:t>
          </a:r>
          <a:r>
            <a:rPr lang="en-US" b="0" i="0" baseline="0"/>
            <a:t>:Combine Face and Voice Features</a:t>
          </a:r>
          <a:endParaRPr lang="en-US"/>
        </a:p>
      </dgm:t>
    </dgm:pt>
    <dgm:pt modelId="{967EF0B7-02E3-41B3-9D81-A89EA5EB0773}" type="parTrans" cxnId="{637381CF-0A93-4990-A38D-A1893E6FF44D}">
      <dgm:prSet/>
      <dgm:spPr/>
      <dgm:t>
        <a:bodyPr/>
        <a:lstStyle/>
        <a:p>
          <a:endParaRPr lang="en-US"/>
        </a:p>
      </dgm:t>
    </dgm:pt>
    <dgm:pt modelId="{F2DF42C7-B224-4D7C-A01D-12A68A04A376}" type="sibTrans" cxnId="{637381CF-0A93-4990-A38D-A1893E6FF44D}">
      <dgm:prSet/>
      <dgm:spPr/>
      <dgm:t>
        <a:bodyPr/>
        <a:lstStyle/>
        <a:p>
          <a:endParaRPr lang="en-US"/>
        </a:p>
      </dgm:t>
    </dgm:pt>
    <dgm:pt modelId="{6B964A66-AD28-47B6-836C-1042F8591129}">
      <dgm:prSet/>
      <dgm:spPr/>
      <dgm:t>
        <a:bodyPr/>
        <a:lstStyle/>
        <a:p>
          <a:r>
            <a:rPr lang="en-US" b="1" i="0" baseline="0" dirty="0"/>
            <a:t>Classifier </a:t>
          </a:r>
          <a:r>
            <a:rPr lang="en-US" b="1" i="0" baseline="0" dirty="0" err="1"/>
            <a:t>Training</a:t>
          </a:r>
          <a:r>
            <a:rPr lang="en-US" b="0" i="0" baseline="0" dirty="0" err="1"/>
            <a:t>:Train</a:t>
          </a:r>
          <a:r>
            <a:rPr lang="en-US" b="0" i="0" baseline="0" dirty="0"/>
            <a:t> Random Forest on the Fused Features</a:t>
          </a:r>
          <a:endParaRPr lang="en-US" dirty="0"/>
        </a:p>
      </dgm:t>
    </dgm:pt>
    <dgm:pt modelId="{73AD005D-748D-429F-B042-03C459044FEA}" type="parTrans" cxnId="{82492DE9-48A6-403E-8CC3-50492F9AC210}">
      <dgm:prSet/>
      <dgm:spPr/>
      <dgm:t>
        <a:bodyPr/>
        <a:lstStyle/>
        <a:p>
          <a:endParaRPr lang="en-US"/>
        </a:p>
      </dgm:t>
    </dgm:pt>
    <dgm:pt modelId="{3A217F58-5DBB-4E31-88ED-D6E9A45F1B9F}" type="sibTrans" cxnId="{82492DE9-48A6-403E-8CC3-50492F9AC210}">
      <dgm:prSet/>
      <dgm:spPr/>
      <dgm:t>
        <a:bodyPr/>
        <a:lstStyle/>
        <a:p>
          <a:endParaRPr lang="en-US"/>
        </a:p>
      </dgm:t>
    </dgm:pt>
    <dgm:pt modelId="{DAE633C8-5429-41C7-814C-13A5D9E491CB}">
      <dgm:prSet/>
      <dgm:spPr/>
      <dgm:t>
        <a:bodyPr/>
        <a:lstStyle/>
        <a:p>
          <a:r>
            <a:rPr lang="en-US" b="1" i="0" baseline="0" dirty="0" err="1"/>
            <a:t>Evaluation</a:t>
          </a:r>
          <a:r>
            <a:rPr lang="en-US" b="0" i="0" baseline="0" dirty="0" err="1"/>
            <a:t>:Generate</a:t>
          </a:r>
          <a:r>
            <a:rPr lang="en-US" b="0" i="0" baseline="0" dirty="0"/>
            <a:t> Metrics (Confusion Matrix, ROC AUC, etc.)</a:t>
          </a:r>
          <a:endParaRPr lang="en-US" dirty="0"/>
        </a:p>
      </dgm:t>
    </dgm:pt>
    <dgm:pt modelId="{0F0F7461-9382-4AD7-8F68-DAD3D5123F0C}" type="parTrans" cxnId="{BEFE7537-1D9F-4CE2-8741-A907BB49BCBE}">
      <dgm:prSet/>
      <dgm:spPr/>
      <dgm:t>
        <a:bodyPr/>
        <a:lstStyle/>
        <a:p>
          <a:endParaRPr lang="en-US"/>
        </a:p>
      </dgm:t>
    </dgm:pt>
    <dgm:pt modelId="{6928E685-0C03-488D-BAF1-320B09123DD5}" type="sibTrans" cxnId="{BEFE7537-1D9F-4CE2-8741-A907BB49BCBE}">
      <dgm:prSet/>
      <dgm:spPr/>
      <dgm:t>
        <a:bodyPr/>
        <a:lstStyle/>
        <a:p>
          <a:endParaRPr lang="en-US"/>
        </a:p>
      </dgm:t>
    </dgm:pt>
    <dgm:pt modelId="{597B2369-2841-4BC3-BFC9-7706D56D9C38}" type="pres">
      <dgm:prSet presAssocID="{6D04DC2E-18EF-452A-BA5D-B0BF7E73D2CF}" presName="Name0" presStyleCnt="0">
        <dgm:presLayoutVars>
          <dgm:dir/>
          <dgm:resizeHandles val="exact"/>
        </dgm:presLayoutVars>
      </dgm:prSet>
      <dgm:spPr/>
    </dgm:pt>
    <dgm:pt modelId="{57B5CD01-44D0-469B-BFF9-E8842F536D60}" type="pres">
      <dgm:prSet presAssocID="{FBF80102-82DD-41BC-8B4B-BCBABAC8FFDE}" presName="node" presStyleLbl="node1" presStyleIdx="0" presStyleCnt="6">
        <dgm:presLayoutVars>
          <dgm:bulletEnabled val="1"/>
        </dgm:presLayoutVars>
      </dgm:prSet>
      <dgm:spPr/>
    </dgm:pt>
    <dgm:pt modelId="{63E80AA3-5C36-41EB-944D-8EF6D8F051EE}" type="pres">
      <dgm:prSet presAssocID="{0906EA44-BB60-4031-AFAD-A5B4505A5CC4}" presName="sibTrans" presStyleLbl="sibTrans1D1" presStyleIdx="0" presStyleCnt="5"/>
      <dgm:spPr/>
    </dgm:pt>
    <dgm:pt modelId="{E560B567-E572-4881-9BC9-7AFC0C3FCFE5}" type="pres">
      <dgm:prSet presAssocID="{0906EA44-BB60-4031-AFAD-A5B4505A5CC4}" presName="connectorText" presStyleLbl="sibTrans1D1" presStyleIdx="0" presStyleCnt="5"/>
      <dgm:spPr/>
    </dgm:pt>
    <dgm:pt modelId="{7BA5F5E2-2F31-4E98-BEEA-AA5F5764286E}" type="pres">
      <dgm:prSet presAssocID="{4538A4AF-37DC-4039-969F-BAEE0D77227A}" presName="node" presStyleLbl="node1" presStyleIdx="1" presStyleCnt="6">
        <dgm:presLayoutVars>
          <dgm:bulletEnabled val="1"/>
        </dgm:presLayoutVars>
      </dgm:prSet>
      <dgm:spPr/>
    </dgm:pt>
    <dgm:pt modelId="{8430B505-9731-4D6E-893A-6851AFC95D36}" type="pres">
      <dgm:prSet presAssocID="{7D9CB16E-2EFD-4903-BDC5-A2EF40922FF4}" presName="sibTrans" presStyleLbl="sibTrans1D1" presStyleIdx="1" presStyleCnt="5"/>
      <dgm:spPr/>
    </dgm:pt>
    <dgm:pt modelId="{CC86A8D7-AAD2-4439-A3EA-A26A4CD9FC02}" type="pres">
      <dgm:prSet presAssocID="{7D9CB16E-2EFD-4903-BDC5-A2EF40922FF4}" presName="connectorText" presStyleLbl="sibTrans1D1" presStyleIdx="1" presStyleCnt="5"/>
      <dgm:spPr/>
    </dgm:pt>
    <dgm:pt modelId="{F42324DD-176C-40AB-A8E7-D57088E75C7B}" type="pres">
      <dgm:prSet presAssocID="{440161C8-45E2-4EC3-B5B5-6308A50285E6}" presName="node" presStyleLbl="node1" presStyleIdx="2" presStyleCnt="6">
        <dgm:presLayoutVars>
          <dgm:bulletEnabled val="1"/>
        </dgm:presLayoutVars>
      </dgm:prSet>
      <dgm:spPr/>
    </dgm:pt>
    <dgm:pt modelId="{0D59AC25-1C03-4017-A0A4-1DF656A59618}" type="pres">
      <dgm:prSet presAssocID="{BAB4ABAB-573A-44C2-9430-1F2083C824C1}" presName="sibTrans" presStyleLbl="sibTrans1D1" presStyleIdx="2" presStyleCnt="5"/>
      <dgm:spPr/>
    </dgm:pt>
    <dgm:pt modelId="{28B4E3F2-8A9E-4DCB-A8D5-EA071CD91077}" type="pres">
      <dgm:prSet presAssocID="{BAB4ABAB-573A-44C2-9430-1F2083C824C1}" presName="connectorText" presStyleLbl="sibTrans1D1" presStyleIdx="2" presStyleCnt="5"/>
      <dgm:spPr/>
    </dgm:pt>
    <dgm:pt modelId="{625EA91B-00E0-45FA-B338-0EF5E07CF933}" type="pres">
      <dgm:prSet presAssocID="{3B055311-074D-4AB8-9D32-6180D401FBD8}" presName="node" presStyleLbl="node1" presStyleIdx="3" presStyleCnt="6">
        <dgm:presLayoutVars>
          <dgm:bulletEnabled val="1"/>
        </dgm:presLayoutVars>
      </dgm:prSet>
      <dgm:spPr/>
    </dgm:pt>
    <dgm:pt modelId="{D03C8C48-C7DD-420A-B08B-A51EF8AA15B6}" type="pres">
      <dgm:prSet presAssocID="{F2DF42C7-B224-4D7C-A01D-12A68A04A376}" presName="sibTrans" presStyleLbl="sibTrans1D1" presStyleIdx="3" presStyleCnt="5"/>
      <dgm:spPr/>
    </dgm:pt>
    <dgm:pt modelId="{7AF9E334-291D-4F85-AF5F-AFECB5ADB939}" type="pres">
      <dgm:prSet presAssocID="{F2DF42C7-B224-4D7C-A01D-12A68A04A376}" presName="connectorText" presStyleLbl="sibTrans1D1" presStyleIdx="3" presStyleCnt="5"/>
      <dgm:spPr/>
    </dgm:pt>
    <dgm:pt modelId="{6910534B-967A-472C-8913-D0709A89C65F}" type="pres">
      <dgm:prSet presAssocID="{6B964A66-AD28-47B6-836C-1042F8591129}" presName="node" presStyleLbl="node1" presStyleIdx="4" presStyleCnt="6">
        <dgm:presLayoutVars>
          <dgm:bulletEnabled val="1"/>
        </dgm:presLayoutVars>
      </dgm:prSet>
      <dgm:spPr/>
    </dgm:pt>
    <dgm:pt modelId="{237DF552-C07B-4BB2-81AD-E8C0C247141E}" type="pres">
      <dgm:prSet presAssocID="{3A217F58-5DBB-4E31-88ED-D6E9A45F1B9F}" presName="sibTrans" presStyleLbl="sibTrans1D1" presStyleIdx="4" presStyleCnt="5"/>
      <dgm:spPr/>
    </dgm:pt>
    <dgm:pt modelId="{38211987-9259-4F26-8032-CD32A67BBA84}" type="pres">
      <dgm:prSet presAssocID="{3A217F58-5DBB-4E31-88ED-D6E9A45F1B9F}" presName="connectorText" presStyleLbl="sibTrans1D1" presStyleIdx="4" presStyleCnt="5"/>
      <dgm:spPr/>
    </dgm:pt>
    <dgm:pt modelId="{534CC2B4-0369-42C0-964B-EBCFFECD9D47}" type="pres">
      <dgm:prSet presAssocID="{DAE633C8-5429-41C7-814C-13A5D9E491CB}" presName="node" presStyleLbl="node1" presStyleIdx="5" presStyleCnt="6">
        <dgm:presLayoutVars>
          <dgm:bulletEnabled val="1"/>
        </dgm:presLayoutVars>
      </dgm:prSet>
      <dgm:spPr/>
    </dgm:pt>
  </dgm:ptLst>
  <dgm:cxnLst>
    <dgm:cxn modelId="{F47EBD06-4C3C-444B-8238-C54A127C5AE9}" type="presOf" srcId="{6B964A66-AD28-47B6-836C-1042F8591129}" destId="{6910534B-967A-472C-8913-D0709A89C65F}" srcOrd="0" destOrd="0" presId="urn:microsoft.com/office/officeart/2016/7/layout/RepeatingBendingProcessNew"/>
    <dgm:cxn modelId="{D50F1009-2E75-4282-BA3C-20FDE9B0C3BD}" type="presOf" srcId="{F2DF42C7-B224-4D7C-A01D-12A68A04A376}" destId="{D03C8C48-C7DD-420A-B08B-A51EF8AA15B6}" srcOrd="0" destOrd="0" presId="urn:microsoft.com/office/officeart/2016/7/layout/RepeatingBendingProcessNew"/>
    <dgm:cxn modelId="{8FC15315-DF50-450D-B587-96E2C27B99D9}" type="presOf" srcId="{3A217F58-5DBB-4E31-88ED-D6E9A45F1B9F}" destId="{38211987-9259-4F26-8032-CD32A67BBA84}" srcOrd="1" destOrd="0" presId="urn:microsoft.com/office/officeart/2016/7/layout/RepeatingBendingProcessNew"/>
    <dgm:cxn modelId="{793D501C-DA6A-4193-85B3-FC1711E7C5C9}" type="presOf" srcId="{0906EA44-BB60-4031-AFAD-A5B4505A5CC4}" destId="{63E80AA3-5C36-41EB-944D-8EF6D8F051EE}" srcOrd="0" destOrd="0" presId="urn:microsoft.com/office/officeart/2016/7/layout/RepeatingBendingProcessNew"/>
    <dgm:cxn modelId="{75324628-4E92-4C4A-A9CF-6FE7812B88F4}" type="presOf" srcId="{DAE633C8-5429-41C7-814C-13A5D9E491CB}" destId="{534CC2B4-0369-42C0-964B-EBCFFECD9D47}" srcOrd="0" destOrd="0" presId="urn:microsoft.com/office/officeart/2016/7/layout/RepeatingBendingProcessNew"/>
    <dgm:cxn modelId="{BEFE7537-1D9F-4CE2-8741-A907BB49BCBE}" srcId="{6D04DC2E-18EF-452A-BA5D-B0BF7E73D2CF}" destId="{DAE633C8-5429-41C7-814C-13A5D9E491CB}" srcOrd="5" destOrd="0" parTransId="{0F0F7461-9382-4AD7-8F68-DAD3D5123F0C}" sibTransId="{6928E685-0C03-488D-BAF1-320B09123DD5}"/>
    <dgm:cxn modelId="{78734A66-8DC7-4A2D-9F4E-F2F1214D677F}" type="presOf" srcId="{0906EA44-BB60-4031-AFAD-A5B4505A5CC4}" destId="{E560B567-E572-4881-9BC9-7AFC0C3FCFE5}" srcOrd="1" destOrd="0" presId="urn:microsoft.com/office/officeart/2016/7/layout/RepeatingBendingProcessNew"/>
    <dgm:cxn modelId="{6776A347-0F26-4507-92A1-3B4C2019102E}" srcId="{6D04DC2E-18EF-452A-BA5D-B0BF7E73D2CF}" destId="{4538A4AF-37DC-4039-969F-BAEE0D77227A}" srcOrd="1" destOrd="0" parTransId="{BCE3CB7C-CEB1-4B89-9158-0BD8867C5C87}" sibTransId="{7D9CB16E-2EFD-4903-BDC5-A2EF40922FF4}"/>
    <dgm:cxn modelId="{7C41BF6C-5E0E-457E-9014-39BC82E60478}" srcId="{6D04DC2E-18EF-452A-BA5D-B0BF7E73D2CF}" destId="{FBF80102-82DD-41BC-8B4B-BCBABAC8FFDE}" srcOrd="0" destOrd="0" parTransId="{3B167177-735A-4B89-8058-2ABA0F703713}" sibTransId="{0906EA44-BB60-4031-AFAD-A5B4505A5CC4}"/>
    <dgm:cxn modelId="{FA3DA072-DECB-4178-B8ED-3C7CCF11EEF1}" type="presOf" srcId="{7D9CB16E-2EFD-4903-BDC5-A2EF40922FF4}" destId="{CC86A8D7-AAD2-4439-A3EA-A26A4CD9FC02}" srcOrd="1" destOrd="0" presId="urn:microsoft.com/office/officeart/2016/7/layout/RepeatingBendingProcessNew"/>
    <dgm:cxn modelId="{3908BA74-826E-4A25-8BEF-83DDFB800B27}" srcId="{6D04DC2E-18EF-452A-BA5D-B0BF7E73D2CF}" destId="{440161C8-45E2-4EC3-B5B5-6308A50285E6}" srcOrd="2" destOrd="0" parTransId="{24E45C45-B0A3-4D79-9680-6F18DD759F30}" sibTransId="{BAB4ABAB-573A-44C2-9430-1F2083C824C1}"/>
    <dgm:cxn modelId="{4BA29878-5B95-445C-8365-0D8E1B854B95}" type="presOf" srcId="{6D04DC2E-18EF-452A-BA5D-B0BF7E73D2CF}" destId="{597B2369-2841-4BC3-BFC9-7706D56D9C38}" srcOrd="0" destOrd="0" presId="urn:microsoft.com/office/officeart/2016/7/layout/RepeatingBendingProcessNew"/>
    <dgm:cxn modelId="{7078B35A-8745-421E-AE8A-819615065493}" type="presOf" srcId="{4538A4AF-37DC-4039-969F-BAEE0D77227A}" destId="{7BA5F5E2-2F31-4E98-BEEA-AA5F5764286E}" srcOrd="0" destOrd="0" presId="urn:microsoft.com/office/officeart/2016/7/layout/RepeatingBendingProcessNew"/>
    <dgm:cxn modelId="{346AAF80-2A76-4E5E-BBC6-80B4BC7376D0}" type="presOf" srcId="{F2DF42C7-B224-4D7C-A01D-12A68A04A376}" destId="{7AF9E334-291D-4F85-AF5F-AFECB5ADB939}" srcOrd="1" destOrd="0" presId="urn:microsoft.com/office/officeart/2016/7/layout/RepeatingBendingProcessNew"/>
    <dgm:cxn modelId="{B2D3918D-007C-4481-981A-A4F79542C09E}" type="presOf" srcId="{3B055311-074D-4AB8-9D32-6180D401FBD8}" destId="{625EA91B-00E0-45FA-B338-0EF5E07CF933}" srcOrd="0" destOrd="0" presId="urn:microsoft.com/office/officeart/2016/7/layout/RepeatingBendingProcessNew"/>
    <dgm:cxn modelId="{8F0B5C91-2F8D-493E-AB2F-633A69525A62}" type="presOf" srcId="{440161C8-45E2-4EC3-B5B5-6308A50285E6}" destId="{F42324DD-176C-40AB-A8E7-D57088E75C7B}" srcOrd="0" destOrd="0" presId="urn:microsoft.com/office/officeart/2016/7/layout/RepeatingBendingProcessNew"/>
    <dgm:cxn modelId="{96036BAE-F584-4571-8933-86A14E0A7DC1}" type="presOf" srcId="{3A217F58-5DBB-4E31-88ED-D6E9A45F1B9F}" destId="{237DF552-C07B-4BB2-81AD-E8C0C247141E}" srcOrd="0" destOrd="0" presId="urn:microsoft.com/office/officeart/2016/7/layout/RepeatingBendingProcessNew"/>
    <dgm:cxn modelId="{637381CF-0A93-4990-A38D-A1893E6FF44D}" srcId="{6D04DC2E-18EF-452A-BA5D-B0BF7E73D2CF}" destId="{3B055311-074D-4AB8-9D32-6180D401FBD8}" srcOrd="3" destOrd="0" parTransId="{967EF0B7-02E3-41B3-9D81-A89EA5EB0773}" sibTransId="{F2DF42C7-B224-4D7C-A01D-12A68A04A376}"/>
    <dgm:cxn modelId="{2CCBB1CF-E867-4E55-94F9-E718AE8B5D7F}" type="presOf" srcId="{BAB4ABAB-573A-44C2-9430-1F2083C824C1}" destId="{0D59AC25-1C03-4017-A0A4-1DF656A59618}" srcOrd="0" destOrd="0" presId="urn:microsoft.com/office/officeart/2016/7/layout/RepeatingBendingProcessNew"/>
    <dgm:cxn modelId="{849FD8D0-A817-4839-ABA5-139D11CCD588}" type="presOf" srcId="{7D9CB16E-2EFD-4903-BDC5-A2EF40922FF4}" destId="{8430B505-9731-4D6E-893A-6851AFC95D36}" srcOrd="0" destOrd="0" presId="urn:microsoft.com/office/officeart/2016/7/layout/RepeatingBendingProcessNew"/>
    <dgm:cxn modelId="{F0BBA5DF-31F2-4DFD-AABC-CF60D3618EEF}" type="presOf" srcId="{FBF80102-82DD-41BC-8B4B-BCBABAC8FFDE}" destId="{57B5CD01-44D0-469B-BFF9-E8842F536D60}" srcOrd="0" destOrd="0" presId="urn:microsoft.com/office/officeart/2016/7/layout/RepeatingBendingProcessNew"/>
    <dgm:cxn modelId="{82492DE9-48A6-403E-8CC3-50492F9AC210}" srcId="{6D04DC2E-18EF-452A-BA5D-B0BF7E73D2CF}" destId="{6B964A66-AD28-47B6-836C-1042F8591129}" srcOrd="4" destOrd="0" parTransId="{73AD005D-748D-429F-B042-03C459044FEA}" sibTransId="{3A217F58-5DBB-4E31-88ED-D6E9A45F1B9F}"/>
    <dgm:cxn modelId="{139AAEF2-B8AD-4854-BB9B-21EDE25D6DC7}" type="presOf" srcId="{BAB4ABAB-573A-44C2-9430-1F2083C824C1}" destId="{28B4E3F2-8A9E-4DCB-A8D5-EA071CD91077}" srcOrd="1" destOrd="0" presId="urn:microsoft.com/office/officeart/2016/7/layout/RepeatingBendingProcessNew"/>
    <dgm:cxn modelId="{8CE15F9A-862D-4829-91B3-0D51B43F8F2D}" type="presParOf" srcId="{597B2369-2841-4BC3-BFC9-7706D56D9C38}" destId="{57B5CD01-44D0-469B-BFF9-E8842F536D60}" srcOrd="0" destOrd="0" presId="urn:microsoft.com/office/officeart/2016/7/layout/RepeatingBendingProcessNew"/>
    <dgm:cxn modelId="{736E5EC8-5CC1-4E93-AAFB-A9B5E9F6CD50}" type="presParOf" srcId="{597B2369-2841-4BC3-BFC9-7706D56D9C38}" destId="{63E80AA3-5C36-41EB-944D-8EF6D8F051EE}" srcOrd="1" destOrd="0" presId="urn:microsoft.com/office/officeart/2016/7/layout/RepeatingBendingProcessNew"/>
    <dgm:cxn modelId="{A6DBD2A7-806F-481D-A627-2A620863EC60}" type="presParOf" srcId="{63E80AA3-5C36-41EB-944D-8EF6D8F051EE}" destId="{E560B567-E572-4881-9BC9-7AFC0C3FCFE5}" srcOrd="0" destOrd="0" presId="urn:microsoft.com/office/officeart/2016/7/layout/RepeatingBendingProcessNew"/>
    <dgm:cxn modelId="{C2EBF024-77FC-4F09-B6CE-82C36E3CC994}" type="presParOf" srcId="{597B2369-2841-4BC3-BFC9-7706D56D9C38}" destId="{7BA5F5E2-2F31-4E98-BEEA-AA5F5764286E}" srcOrd="2" destOrd="0" presId="urn:microsoft.com/office/officeart/2016/7/layout/RepeatingBendingProcessNew"/>
    <dgm:cxn modelId="{681EFCA4-4CCB-4321-A3D0-79E0A4116B42}" type="presParOf" srcId="{597B2369-2841-4BC3-BFC9-7706D56D9C38}" destId="{8430B505-9731-4D6E-893A-6851AFC95D36}" srcOrd="3" destOrd="0" presId="urn:microsoft.com/office/officeart/2016/7/layout/RepeatingBendingProcessNew"/>
    <dgm:cxn modelId="{E9A0B8A5-508F-49A1-AE31-56A31CDE52D8}" type="presParOf" srcId="{8430B505-9731-4D6E-893A-6851AFC95D36}" destId="{CC86A8D7-AAD2-4439-A3EA-A26A4CD9FC02}" srcOrd="0" destOrd="0" presId="urn:microsoft.com/office/officeart/2016/7/layout/RepeatingBendingProcessNew"/>
    <dgm:cxn modelId="{650763C4-1421-4868-AD1B-F14BCED2F981}" type="presParOf" srcId="{597B2369-2841-4BC3-BFC9-7706D56D9C38}" destId="{F42324DD-176C-40AB-A8E7-D57088E75C7B}" srcOrd="4" destOrd="0" presId="urn:microsoft.com/office/officeart/2016/7/layout/RepeatingBendingProcessNew"/>
    <dgm:cxn modelId="{1C5ADA05-A826-4320-815E-196E2002FD96}" type="presParOf" srcId="{597B2369-2841-4BC3-BFC9-7706D56D9C38}" destId="{0D59AC25-1C03-4017-A0A4-1DF656A59618}" srcOrd="5" destOrd="0" presId="urn:microsoft.com/office/officeart/2016/7/layout/RepeatingBendingProcessNew"/>
    <dgm:cxn modelId="{DA1D9EDC-E3A7-4732-8B74-4F3937DAD3DD}" type="presParOf" srcId="{0D59AC25-1C03-4017-A0A4-1DF656A59618}" destId="{28B4E3F2-8A9E-4DCB-A8D5-EA071CD91077}" srcOrd="0" destOrd="0" presId="urn:microsoft.com/office/officeart/2016/7/layout/RepeatingBendingProcessNew"/>
    <dgm:cxn modelId="{F06703BF-13CC-42D8-B9C2-1EB137BC5805}" type="presParOf" srcId="{597B2369-2841-4BC3-BFC9-7706D56D9C38}" destId="{625EA91B-00E0-45FA-B338-0EF5E07CF933}" srcOrd="6" destOrd="0" presId="urn:microsoft.com/office/officeart/2016/7/layout/RepeatingBendingProcessNew"/>
    <dgm:cxn modelId="{708E1CCA-4A7C-45C6-9E7B-D6C30277C0F2}" type="presParOf" srcId="{597B2369-2841-4BC3-BFC9-7706D56D9C38}" destId="{D03C8C48-C7DD-420A-B08B-A51EF8AA15B6}" srcOrd="7" destOrd="0" presId="urn:microsoft.com/office/officeart/2016/7/layout/RepeatingBendingProcessNew"/>
    <dgm:cxn modelId="{14858DC8-59AC-420A-8E4F-28A952A203CC}" type="presParOf" srcId="{D03C8C48-C7DD-420A-B08B-A51EF8AA15B6}" destId="{7AF9E334-291D-4F85-AF5F-AFECB5ADB939}" srcOrd="0" destOrd="0" presId="urn:microsoft.com/office/officeart/2016/7/layout/RepeatingBendingProcessNew"/>
    <dgm:cxn modelId="{D13A7154-E29B-4C1D-8B36-6BA4E46477FA}" type="presParOf" srcId="{597B2369-2841-4BC3-BFC9-7706D56D9C38}" destId="{6910534B-967A-472C-8913-D0709A89C65F}" srcOrd="8" destOrd="0" presId="urn:microsoft.com/office/officeart/2016/7/layout/RepeatingBendingProcessNew"/>
    <dgm:cxn modelId="{48610CCC-323E-4135-9897-52EAFC337D13}" type="presParOf" srcId="{597B2369-2841-4BC3-BFC9-7706D56D9C38}" destId="{237DF552-C07B-4BB2-81AD-E8C0C247141E}" srcOrd="9" destOrd="0" presId="urn:microsoft.com/office/officeart/2016/7/layout/RepeatingBendingProcessNew"/>
    <dgm:cxn modelId="{C903A1FF-0FF2-4519-B77F-AB68CBC1EA51}" type="presParOf" srcId="{237DF552-C07B-4BB2-81AD-E8C0C247141E}" destId="{38211987-9259-4F26-8032-CD32A67BBA84}" srcOrd="0" destOrd="0" presId="urn:microsoft.com/office/officeart/2016/7/layout/RepeatingBendingProcessNew"/>
    <dgm:cxn modelId="{62E6EAE0-62D8-4E91-90A7-CE8C44ABD978}" type="presParOf" srcId="{597B2369-2841-4BC3-BFC9-7706D56D9C38}" destId="{534CC2B4-0369-42C0-964B-EBCFFECD9D4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7D20BC-8BA5-41B8-A632-0BBAD44098E2}" type="doc">
      <dgm:prSet loTypeId="urn:microsoft.com/office/officeart/2005/8/layout/process2" loCatId="process" qsTypeId="urn:microsoft.com/office/officeart/2005/8/quickstyle/simple5" qsCatId="simple" csTypeId="urn:microsoft.com/office/officeart/2005/8/colors/accent0_3" csCatId="mainScheme" phldr="1"/>
      <dgm:spPr/>
    </dgm:pt>
    <dgm:pt modelId="{AA2CC918-3E56-40BC-B388-3956CAAC409D}">
      <dgm:prSet phldrT="[Text]" phldr="0"/>
      <dgm:spPr/>
      <dgm:t>
        <a:bodyPr/>
        <a:lstStyle/>
        <a:p>
          <a:pPr rtl="0"/>
          <a:r>
            <a:rPr lang="en-US" b="1">
              <a:latin typeface="Bahnschrift"/>
            </a:rPr>
            <a:t>Feature Extraction</a:t>
          </a:r>
          <a:endParaRPr lang="en-US" b="1"/>
        </a:p>
      </dgm:t>
    </dgm:pt>
    <dgm:pt modelId="{57A2A02C-1486-468C-856E-C57643982539}" type="parTrans" cxnId="{3A70EEBB-4E24-40EB-AE54-3F605FF063F6}">
      <dgm:prSet/>
      <dgm:spPr/>
    </dgm:pt>
    <dgm:pt modelId="{4B1F28AC-948D-4D62-97A3-FF86F6C439B7}" type="sibTrans" cxnId="{3A70EEBB-4E24-40EB-AE54-3F605FF063F6}">
      <dgm:prSet/>
      <dgm:spPr/>
      <dgm:t>
        <a:bodyPr/>
        <a:lstStyle/>
        <a:p>
          <a:endParaRPr lang="en-US"/>
        </a:p>
      </dgm:t>
    </dgm:pt>
    <dgm:pt modelId="{D716610A-7EFD-489A-96BA-AD1689386066}">
      <dgm:prSet phldrT="[Text]" phldr="0"/>
      <dgm:spPr/>
      <dgm:t>
        <a:bodyPr/>
        <a:lstStyle/>
        <a:p>
          <a:r>
            <a:rPr lang="en-US" b="1">
              <a:latin typeface="Bahnschrift"/>
            </a:rPr>
            <a:t>Fusion</a:t>
          </a:r>
          <a:endParaRPr lang="en-US" b="1"/>
        </a:p>
      </dgm:t>
    </dgm:pt>
    <dgm:pt modelId="{DBACDF77-F1F5-4893-8403-3996B3AB4CF4}" type="parTrans" cxnId="{7461C5DA-3870-4AA1-A9A6-949F246CA6CA}">
      <dgm:prSet/>
      <dgm:spPr/>
    </dgm:pt>
    <dgm:pt modelId="{CD6A65CE-DC95-437B-B2D9-DAEDF4B3D006}" type="sibTrans" cxnId="{7461C5DA-3870-4AA1-A9A6-949F246CA6CA}">
      <dgm:prSet/>
      <dgm:spPr/>
      <dgm:t>
        <a:bodyPr/>
        <a:lstStyle/>
        <a:p>
          <a:endParaRPr lang="en-US"/>
        </a:p>
      </dgm:t>
    </dgm:pt>
    <dgm:pt modelId="{11EE2599-FA91-4B6E-83A1-D791410C459F}">
      <dgm:prSet phldr="0"/>
      <dgm:spPr/>
      <dgm:t>
        <a:bodyPr/>
        <a:lstStyle/>
        <a:p>
          <a:r>
            <a:rPr lang="en-US" b="1">
              <a:latin typeface="Bahnschrift"/>
            </a:rPr>
            <a:t>Classification</a:t>
          </a:r>
        </a:p>
      </dgm:t>
    </dgm:pt>
    <dgm:pt modelId="{2E177731-D9D8-4929-8A1D-967AF8D5676C}" type="parTrans" cxnId="{08A739F9-4B90-47E8-9B83-40BE574FFEC8}">
      <dgm:prSet/>
      <dgm:spPr/>
    </dgm:pt>
    <dgm:pt modelId="{9EA204FF-AB78-4DF8-ADC2-FF5AC744E37C}" type="sibTrans" cxnId="{08A739F9-4B90-47E8-9B83-40BE574FFEC8}">
      <dgm:prSet/>
      <dgm:spPr/>
      <dgm:t>
        <a:bodyPr/>
        <a:lstStyle/>
        <a:p>
          <a:endParaRPr lang="en-US"/>
        </a:p>
      </dgm:t>
    </dgm:pt>
    <dgm:pt modelId="{8E7AC76D-28E1-45D6-80A9-6995AB64AA6F}">
      <dgm:prSet phldr="0"/>
      <dgm:spPr/>
      <dgm:t>
        <a:bodyPr/>
        <a:lstStyle/>
        <a:p>
          <a:pPr rtl="0"/>
          <a:r>
            <a:rPr lang="en-US" b="1">
              <a:latin typeface="Bahnschrift"/>
            </a:rPr>
            <a:t>Decision making</a:t>
          </a:r>
        </a:p>
      </dgm:t>
    </dgm:pt>
    <dgm:pt modelId="{1ED88079-B326-44DB-9408-F9DBFEF2DB0E}" type="parTrans" cxnId="{0D7FAA80-885D-4C68-B8FA-D86B7CBCD464}">
      <dgm:prSet/>
      <dgm:spPr/>
    </dgm:pt>
    <dgm:pt modelId="{BFF68B5C-EF8E-49A7-9B27-CE97BF16ACB5}" type="sibTrans" cxnId="{0D7FAA80-885D-4C68-B8FA-D86B7CBCD464}">
      <dgm:prSet/>
      <dgm:spPr/>
    </dgm:pt>
    <dgm:pt modelId="{66D3805F-1BC7-404D-920B-14F54A592465}" type="pres">
      <dgm:prSet presAssocID="{997D20BC-8BA5-41B8-A632-0BBAD44098E2}" presName="linearFlow" presStyleCnt="0">
        <dgm:presLayoutVars>
          <dgm:resizeHandles val="exact"/>
        </dgm:presLayoutVars>
      </dgm:prSet>
      <dgm:spPr/>
    </dgm:pt>
    <dgm:pt modelId="{571A3EE3-5A35-4995-9023-AC21362F70D3}" type="pres">
      <dgm:prSet presAssocID="{AA2CC918-3E56-40BC-B388-3956CAAC409D}" presName="node" presStyleLbl="node1" presStyleIdx="0" presStyleCnt="4">
        <dgm:presLayoutVars>
          <dgm:bulletEnabled val="1"/>
        </dgm:presLayoutVars>
      </dgm:prSet>
      <dgm:spPr/>
    </dgm:pt>
    <dgm:pt modelId="{7272591E-CE8B-4866-A0EE-E8BBC4DCFF8E}" type="pres">
      <dgm:prSet presAssocID="{4B1F28AC-948D-4D62-97A3-FF86F6C439B7}" presName="sibTrans" presStyleLbl="sibTrans2D1" presStyleIdx="0" presStyleCnt="3"/>
      <dgm:spPr/>
    </dgm:pt>
    <dgm:pt modelId="{0C982C2D-F20F-4FE6-A084-79FFFF00D3B3}" type="pres">
      <dgm:prSet presAssocID="{4B1F28AC-948D-4D62-97A3-FF86F6C439B7}" presName="connectorText" presStyleLbl="sibTrans2D1" presStyleIdx="0" presStyleCnt="3"/>
      <dgm:spPr/>
    </dgm:pt>
    <dgm:pt modelId="{698AC607-6CD0-4439-A53C-3295E7FBE54B}" type="pres">
      <dgm:prSet presAssocID="{D716610A-7EFD-489A-96BA-AD1689386066}" presName="node" presStyleLbl="node1" presStyleIdx="1" presStyleCnt="4">
        <dgm:presLayoutVars>
          <dgm:bulletEnabled val="1"/>
        </dgm:presLayoutVars>
      </dgm:prSet>
      <dgm:spPr/>
    </dgm:pt>
    <dgm:pt modelId="{7DD55652-B2E9-41C6-8DAD-09EE104C8BE8}" type="pres">
      <dgm:prSet presAssocID="{CD6A65CE-DC95-437B-B2D9-DAEDF4B3D006}" presName="sibTrans" presStyleLbl="sibTrans2D1" presStyleIdx="1" presStyleCnt="3"/>
      <dgm:spPr/>
    </dgm:pt>
    <dgm:pt modelId="{947B2DC9-6F3C-4388-96AC-6AFFA1331ADA}" type="pres">
      <dgm:prSet presAssocID="{CD6A65CE-DC95-437B-B2D9-DAEDF4B3D006}" presName="connectorText" presStyleLbl="sibTrans2D1" presStyleIdx="1" presStyleCnt="3"/>
      <dgm:spPr/>
    </dgm:pt>
    <dgm:pt modelId="{3CE7A3C2-930B-4FAD-A43D-CE801D38349C}" type="pres">
      <dgm:prSet presAssocID="{11EE2599-FA91-4B6E-83A1-D791410C459F}" presName="node" presStyleLbl="node1" presStyleIdx="2" presStyleCnt="4">
        <dgm:presLayoutVars>
          <dgm:bulletEnabled val="1"/>
        </dgm:presLayoutVars>
      </dgm:prSet>
      <dgm:spPr/>
    </dgm:pt>
    <dgm:pt modelId="{EA481937-4B01-48BD-9CC1-DAC23ECDE68E}" type="pres">
      <dgm:prSet presAssocID="{9EA204FF-AB78-4DF8-ADC2-FF5AC744E37C}" presName="sibTrans" presStyleLbl="sibTrans2D1" presStyleIdx="2" presStyleCnt="3"/>
      <dgm:spPr/>
    </dgm:pt>
    <dgm:pt modelId="{47A153B0-563C-40D7-9CC0-D1EE09F871C5}" type="pres">
      <dgm:prSet presAssocID="{9EA204FF-AB78-4DF8-ADC2-FF5AC744E37C}" presName="connectorText" presStyleLbl="sibTrans2D1" presStyleIdx="2" presStyleCnt="3"/>
      <dgm:spPr/>
    </dgm:pt>
    <dgm:pt modelId="{6A19E1BD-64A2-400A-828C-7B8AFF7BB405}" type="pres">
      <dgm:prSet presAssocID="{8E7AC76D-28E1-45D6-80A9-6995AB64AA6F}" presName="node" presStyleLbl="node1" presStyleIdx="3" presStyleCnt="4">
        <dgm:presLayoutVars>
          <dgm:bulletEnabled val="1"/>
        </dgm:presLayoutVars>
      </dgm:prSet>
      <dgm:spPr/>
    </dgm:pt>
  </dgm:ptLst>
  <dgm:cxnLst>
    <dgm:cxn modelId="{5EEDEA31-58B3-4A6F-AF01-5115184CC844}" type="presOf" srcId="{AA2CC918-3E56-40BC-B388-3956CAAC409D}" destId="{571A3EE3-5A35-4995-9023-AC21362F70D3}" srcOrd="0" destOrd="0" presId="urn:microsoft.com/office/officeart/2005/8/layout/process2"/>
    <dgm:cxn modelId="{E1321435-6971-4059-948D-FEFD213E1C24}" type="presOf" srcId="{4B1F28AC-948D-4D62-97A3-FF86F6C439B7}" destId="{7272591E-CE8B-4866-A0EE-E8BBC4DCFF8E}" srcOrd="0" destOrd="0" presId="urn:microsoft.com/office/officeart/2005/8/layout/process2"/>
    <dgm:cxn modelId="{CD840B38-1913-4EA3-9C63-3A6BAFB1358A}" type="presOf" srcId="{4B1F28AC-948D-4D62-97A3-FF86F6C439B7}" destId="{0C982C2D-F20F-4FE6-A084-79FFFF00D3B3}" srcOrd="1" destOrd="0" presId="urn:microsoft.com/office/officeart/2005/8/layout/process2"/>
    <dgm:cxn modelId="{BE56E03C-6829-4EB8-986F-8EC7DC9115D2}" type="presOf" srcId="{997D20BC-8BA5-41B8-A632-0BBAD44098E2}" destId="{66D3805F-1BC7-404D-920B-14F54A592465}" srcOrd="0" destOrd="0" presId="urn:microsoft.com/office/officeart/2005/8/layout/process2"/>
    <dgm:cxn modelId="{8AA65D3F-07E2-47C9-A815-281C100D647F}" type="presOf" srcId="{CD6A65CE-DC95-437B-B2D9-DAEDF4B3D006}" destId="{947B2DC9-6F3C-4388-96AC-6AFFA1331ADA}" srcOrd="1" destOrd="0" presId="urn:microsoft.com/office/officeart/2005/8/layout/process2"/>
    <dgm:cxn modelId="{2C7E6B60-E5DF-4B2D-AD26-322CD766471F}" type="presOf" srcId="{11EE2599-FA91-4B6E-83A1-D791410C459F}" destId="{3CE7A3C2-930B-4FAD-A43D-CE801D38349C}" srcOrd="0" destOrd="0" presId="urn:microsoft.com/office/officeart/2005/8/layout/process2"/>
    <dgm:cxn modelId="{00AC0A63-3BB9-4232-BB78-DB0A96E9345B}" type="presOf" srcId="{9EA204FF-AB78-4DF8-ADC2-FF5AC744E37C}" destId="{47A153B0-563C-40D7-9CC0-D1EE09F871C5}" srcOrd="1" destOrd="0" presId="urn:microsoft.com/office/officeart/2005/8/layout/process2"/>
    <dgm:cxn modelId="{0D7FAA80-885D-4C68-B8FA-D86B7CBCD464}" srcId="{997D20BC-8BA5-41B8-A632-0BBAD44098E2}" destId="{8E7AC76D-28E1-45D6-80A9-6995AB64AA6F}" srcOrd="3" destOrd="0" parTransId="{1ED88079-B326-44DB-9408-F9DBFEF2DB0E}" sibTransId="{BFF68B5C-EF8E-49A7-9B27-CE97BF16ACB5}"/>
    <dgm:cxn modelId="{D4ED9298-D071-4499-806F-5DECE0039A3B}" type="presOf" srcId="{8E7AC76D-28E1-45D6-80A9-6995AB64AA6F}" destId="{6A19E1BD-64A2-400A-828C-7B8AFF7BB405}" srcOrd="0" destOrd="0" presId="urn:microsoft.com/office/officeart/2005/8/layout/process2"/>
    <dgm:cxn modelId="{55D11DA2-A0FE-4929-AAAF-F96BFC7323FB}" type="presOf" srcId="{CD6A65CE-DC95-437B-B2D9-DAEDF4B3D006}" destId="{7DD55652-B2E9-41C6-8DAD-09EE104C8BE8}" srcOrd="0" destOrd="0" presId="urn:microsoft.com/office/officeart/2005/8/layout/process2"/>
    <dgm:cxn modelId="{5B948BAF-4861-420B-9FAF-4028635A1BF5}" type="presOf" srcId="{D716610A-7EFD-489A-96BA-AD1689386066}" destId="{698AC607-6CD0-4439-A53C-3295E7FBE54B}" srcOrd="0" destOrd="0" presId="urn:microsoft.com/office/officeart/2005/8/layout/process2"/>
    <dgm:cxn modelId="{3A70EEBB-4E24-40EB-AE54-3F605FF063F6}" srcId="{997D20BC-8BA5-41B8-A632-0BBAD44098E2}" destId="{AA2CC918-3E56-40BC-B388-3956CAAC409D}" srcOrd="0" destOrd="0" parTransId="{57A2A02C-1486-468C-856E-C57643982539}" sibTransId="{4B1F28AC-948D-4D62-97A3-FF86F6C439B7}"/>
    <dgm:cxn modelId="{7461C5DA-3870-4AA1-A9A6-949F246CA6CA}" srcId="{997D20BC-8BA5-41B8-A632-0BBAD44098E2}" destId="{D716610A-7EFD-489A-96BA-AD1689386066}" srcOrd="1" destOrd="0" parTransId="{DBACDF77-F1F5-4893-8403-3996B3AB4CF4}" sibTransId="{CD6A65CE-DC95-437B-B2D9-DAEDF4B3D006}"/>
    <dgm:cxn modelId="{2C39FDEF-026D-46C7-B649-C12682B5FD65}" type="presOf" srcId="{9EA204FF-AB78-4DF8-ADC2-FF5AC744E37C}" destId="{EA481937-4B01-48BD-9CC1-DAC23ECDE68E}" srcOrd="0" destOrd="0" presId="urn:microsoft.com/office/officeart/2005/8/layout/process2"/>
    <dgm:cxn modelId="{08A739F9-4B90-47E8-9B83-40BE574FFEC8}" srcId="{997D20BC-8BA5-41B8-A632-0BBAD44098E2}" destId="{11EE2599-FA91-4B6E-83A1-D791410C459F}" srcOrd="2" destOrd="0" parTransId="{2E177731-D9D8-4929-8A1D-967AF8D5676C}" sibTransId="{9EA204FF-AB78-4DF8-ADC2-FF5AC744E37C}"/>
    <dgm:cxn modelId="{D7B5005B-AF5D-4160-A988-1D307CB3A861}" type="presParOf" srcId="{66D3805F-1BC7-404D-920B-14F54A592465}" destId="{571A3EE3-5A35-4995-9023-AC21362F70D3}" srcOrd="0" destOrd="0" presId="urn:microsoft.com/office/officeart/2005/8/layout/process2"/>
    <dgm:cxn modelId="{AE470CAB-8E40-445D-8B2D-164CE449CF07}" type="presParOf" srcId="{66D3805F-1BC7-404D-920B-14F54A592465}" destId="{7272591E-CE8B-4866-A0EE-E8BBC4DCFF8E}" srcOrd="1" destOrd="0" presId="urn:microsoft.com/office/officeart/2005/8/layout/process2"/>
    <dgm:cxn modelId="{6419BAC4-F915-4ADB-9C0B-38F12291AE80}" type="presParOf" srcId="{7272591E-CE8B-4866-A0EE-E8BBC4DCFF8E}" destId="{0C982C2D-F20F-4FE6-A084-79FFFF00D3B3}" srcOrd="0" destOrd="0" presId="urn:microsoft.com/office/officeart/2005/8/layout/process2"/>
    <dgm:cxn modelId="{8A5D80E3-65FD-47CE-A595-4C07E3C84B74}" type="presParOf" srcId="{66D3805F-1BC7-404D-920B-14F54A592465}" destId="{698AC607-6CD0-4439-A53C-3295E7FBE54B}" srcOrd="2" destOrd="0" presId="urn:microsoft.com/office/officeart/2005/8/layout/process2"/>
    <dgm:cxn modelId="{32BA32CC-B51A-44B3-97A7-14FE4E3261D0}" type="presParOf" srcId="{66D3805F-1BC7-404D-920B-14F54A592465}" destId="{7DD55652-B2E9-41C6-8DAD-09EE104C8BE8}" srcOrd="3" destOrd="0" presId="urn:microsoft.com/office/officeart/2005/8/layout/process2"/>
    <dgm:cxn modelId="{7621AC6B-116E-4DE1-9711-173B46836F6B}" type="presParOf" srcId="{7DD55652-B2E9-41C6-8DAD-09EE104C8BE8}" destId="{947B2DC9-6F3C-4388-96AC-6AFFA1331ADA}" srcOrd="0" destOrd="0" presId="urn:microsoft.com/office/officeart/2005/8/layout/process2"/>
    <dgm:cxn modelId="{94A18DE3-26CD-46A2-9D5D-188D87B9C8A5}" type="presParOf" srcId="{66D3805F-1BC7-404D-920B-14F54A592465}" destId="{3CE7A3C2-930B-4FAD-A43D-CE801D38349C}" srcOrd="4" destOrd="0" presId="urn:microsoft.com/office/officeart/2005/8/layout/process2"/>
    <dgm:cxn modelId="{E3B0BFEF-FDB9-4C25-BB1A-A134C9B821F0}" type="presParOf" srcId="{66D3805F-1BC7-404D-920B-14F54A592465}" destId="{EA481937-4B01-48BD-9CC1-DAC23ECDE68E}" srcOrd="5" destOrd="0" presId="urn:microsoft.com/office/officeart/2005/8/layout/process2"/>
    <dgm:cxn modelId="{8FE97DE4-8C53-4539-A4EF-297B02764EA6}" type="presParOf" srcId="{EA481937-4B01-48BD-9CC1-DAC23ECDE68E}" destId="{47A153B0-563C-40D7-9CC0-D1EE09F871C5}" srcOrd="0" destOrd="0" presId="urn:microsoft.com/office/officeart/2005/8/layout/process2"/>
    <dgm:cxn modelId="{EA70D412-07FB-4232-BA93-027B2F2939B2}" type="presParOf" srcId="{66D3805F-1BC7-404D-920B-14F54A592465}" destId="{6A19E1BD-64A2-400A-828C-7B8AFF7BB405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E62D80-ABAE-4980-B803-02943F52FB2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A68F4F-D4FB-4627-8C5E-BB2C6A3DE98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Privacy Concerns</a:t>
          </a:r>
          <a:endParaRPr lang="en-US"/>
        </a:p>
      </dgm:t>
    </dgm:pt>
    <dgm:pt modelId="{3D2480D2-8681-4C4C-8649-C8E21E096DD3}" type="parTrans" cxnId="{E7FDB0B0-7292-4130-B0E2-D059D700E70F}">
      <dgm:prSet/>
      <dgm:spPr/>
      <dgm:t>
        <a:bodyPr/>
        <a:lstStyle/>
        <a:p>
          <a:endParaRPr lang="en-US"/>
        </a:p>
      </dgm:t>
    </dgm:pt>
    <dgm:pt modelId="{689FDBCB-D1DC-4FE0-9EAD-C3A1F467A5EA}" type="sibTrans" cxnId="{E7FDB0B0-7292-4130-B0E2-D059D700E70F}">
      <dgm:prSet/>
      <dgm:spPr/>
      <dgm:t>
        <a:bodyPr/>
        <a:lstStyle/>
        <a:p>
          <a:endParaRPr lang="en-US"/>
        </a:p>
      </dgm:t>
    </dgm:pt>
    <dgm:pt modelId="{252500FE-8F9F-4075-99C7-CAF76661B9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Sensitive Data</a:t>
          </a:r>
          <a:r>
            <a:rPr lang="en-US" dirty="0"/>
            <a:t>: Biometric data, like face and voice, is unique and immutable, making it highly sensitive.</a:t>
          </a:r>
        </a:p>
      </dgm:t>
    </dgm:pt>
    <dgm:pt modelId="{F94AA786-8CA7-482D-8D6F-00591D4E1453}" type="parTrans" cxnId="{006F76FB-9039-4FFA-B7BF-C1B67A56A2EC}">
      <dgm:prSet/>
      <dgm:spPr/>
      <dgm:t>
        <a:bodyPr/>
        <a:lstStyle/>
        <a:p>
          <a:endParaRPr lang="en-US"/>
        </a:p>
      </dgm:t>
    </dgm:pt>
    <dgm:pt modelId="{36D10488-907A-4738-9425-6C4CA8B235FB}" type="sibTrans" cxnId="{006F76FB-9039-4FFA-B7BF-C1B67A56A2EC}">
      <dgm:prSet/>
      <dgm:spPr/>
      <dgm:t>
        <a:bodyPr/>
        <a:lstStyle/>
        <a:p>
          <a:endParaRPr lang="en-US"/>
        </a:p>
      </dgm:t>
    </dgm:pt>
    <dgm:pt modelId="{3ECF25D4-F703-4118-A878-849BE7EDE400}">
      <dgm:prSet/>
      <dgm:spPr/>
      <dgm:t>
        <a:bodyPr/>
        <a:lstStyle/>
        <a:p>
          <a:r>
            <a:rPr lang="en-US" b="1" dirty="0"/>
            <a:t>Encryption</a:t>
          </a:r>
          <a:endParaRPr lang="en-US" dirty="0"/>
        </a:p>
      </dgm:t>
    </dgm:pt>
    <dgm:pt modelId="{D99DD1A8-3074-45D8-B51D-15E626185FD8}" type="parTrans" cxnId="{4CDD2646-1397-40BA-9BD0-5E0AA4C5204E}">
      <dgm:prSet/>
      <dgm:spPr/>
      <dgm:t>
        <a:bodyPr/>
        <a:lstStyle/>
        <a:p>
          <a:endParaRPr lang="en-US"/>
        </a:p>
      </dgm:t>
    </dgm:pt>
    <dgm:pt modelId="{B698B47C-7A8C-4C62-BDB3-E77AD43167A8}" type="sibTrans" cxnId="{4CDD2646-1397-40BA-9BD0-5E0AA4C5204E}">
      <dgm:prSet/>
      <dgm:spPr/>
      <dgm:t>
        <a:bodyPr/>
        <a:lstStyle/>
        <a:p>
          <a:endParaRPr lang="en-US"/>
        </a:p>
      </dgm:t>
    </dgm:pt>
    <dgm:pt modelId="{CD5C1A36-9E57-4BC1-8A76-24607680B73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/>
            <a:t>Local Processing</a:t>
          </a:r>
          <a:endParaRPr lang="en-US" b="0" dirty="0"/>
        </a:p>
      </dgm:t>
    </dgm:pt>
    <dgm:pt modelId="{10A153DE-C7B6-48D0-95D6-3C943965A262}" type="parTrans" cxnId="{BAFD7E7C-180C-4F3A-A463-12FD0616D42A}">
      <dgm:prSet/>
      <dgm:spPr/>
      <dgm:t>
        <a:bodyPr/>
        <a:lstStyle/>
        <a:p>
          <a:endParaRPr lang="en-US"/>
        </a:p>
      </dgm:t>
    </dgm:pt>
    <dgm:pt modelId="{32209691-BE30-427E-89FF-6326CCC1B38B}" type="sibTrans" cxnId="{BAFD7E7C-180C-4F3A-A463-12FD0616D42A}">
      <dgm:prSet/>
      <dgm:spPr/>
      <dgm:t>
        <a:bodyPr/>
        <a:lstStyle/>
        <a:p>
          <a:endParaRPr lang="en-US"/>
        </a:p>
      </dgm:t>
    </dgm:pt>
    <dgm:pt modelId="{1E204825-CB32-4742-AD62-8A390775D0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Bias and Fairness</a:t>
          </a:r>
          <a:endParaRPr lang="en-US"/>
        </a:p>
      </dgm:t>
    </dgm:pt>
    <dgm:pt modelId="{4416DBD7-9D2C-4050-94C7-F6FFB2F90B89}" type="parTrans" cxnId="{4B98C19F-33A9-4EC8-A415-6B74E467FA29}">
      <dgm:prSet/>
      <dgm:spPr/>
      <dgm:t>
        <a:bodyPr/>
        <a:lstStyle/>
        <a:p>
          <a:endParaRPr lang="en-US"/>
        </a:p>
      </dgm:t>
    </dgm:pt>
    <dgm:pt modelId="{BF03BB99-F6AC-4667-A4BA-19BBA582D515}" type="sibTrans" cxnId="{4B98C19F-33A9-4EC8-A415-6B74E467FA29}">
      <dgm:prSet/>
      <dgm:spPr/>
      <dgm:t>
        <a:bodyPr/>
        <a:lstStyle/>
        <a:p>
          <a:endParaRPr lang="en-US"/>
        </a:p>
      </dgm:t>
    </dgm:pt>
    <dgm:pt modelId="{42D98126-3E9A-4241-97B5-6910FD6B18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Demographic Biases</a:t>
          </a:r>
          <a:r>
            <a:rPr lang="en-US"/>
            <a:t>: Biometric systems may struggle with certain demographic groups (e.g., facial recognition may perform worse on darker skin tones, or voice recognition might have challenges with various accents).</a:t>
          </a:r>
        </a:p>
      </dgm:t>
    </dgm:pt>
    <dgm:pt modelId="{60DDE7AD-BD17-4E87-92D0-5C6903382966}" type="parTrans" cxnId="{BE3579D9-3645-439A-A254-4F8C9B0BCB97}">
      <dgm:prSet/>
      <dgm:spPr/>
      <dgm:t>
        <a:bodyPr/>
        <a:lstStyle/>
        <a:p>
          <a:endParaRPr lang="en-US"/>
        </a:p>
      </dgm:t>
    </dgm:pt>
    <dgm:pt modelId="{ACAA8272-ABCC-4FC9-8F07-90AA906C0157}" type="sibTrans" cxnId="{BE3579D9-3645-439A-A254-4F8C9B0BCB97}">
      <dgm:prSet/>
      <dgm:spPr/>
      <dgm:t>
        <a:bodyPr/>
        <a:lstStyle/>
        <a:p>
          <a:endParaRPr lang="en-US"/>
        </a:p>
      </dgm:t>
    </dgm:pt>
    <dgm:pt modelId="{F0318DE3-A883-410A-B9EC-210B991977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Mitigation Strategies</a:t>
          </a:r>
          <a:r>
            <a:rPr lang="en-US" dirty="0"/>
            <a:t>:</a:t>
          </a:r>
        </a:p>
      </dgm:t>
    </dgm:pt>
    <dgm:pt modelId="{A4C3F634-CE9F-45DD-BCE1-8EB453C11429}" type="parTrans" cxnId="{6EAC771E-AFB7-41C4-983B-0CD4C00C45F9}">
      <dgm:prSet/>
      <dgm:spPr/>
      <dgm:t>
        <a:bodyPr/>
        <a:lstStyle/>
        <a:p>
          <a:endParaRPr lang="en-US"/>
        </a:p>
      </dgm:t>
    </dgm:pt>
    <dgm:pt modelId="{ACF5680D-9284-4EB7-B37A-94B6B09014AA}" type="sibTrans" cxnId="{6EAC771E-AFB7-41C4-983B-0CD4C00C45F9}">
      <dgm:prSet/>
      <dgm:spPr/>
      <dgm:t>
        <a:bodyPr/>
        <a:lstStyle/>
        <a:p>
          <a:endParaRPr lang="en-US"/>
        </a:p>
      </dgm:t>
    </dgm:pt>
    <dgm:pt modelId="{486AD4FB-4E0F-4B13-99D9-FC63E6F51BB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/>
            <a:t>Diverse Datasets:</a:t>
          </a:r>
          <a:endParaRPr lang="en-US" b="0" dirty="0"/>
        </a:p>
      </dgm:t>
    </dgm:pt>
    <dgm:pt modelId="{92F5F2D8-BA64-4BE5-8B2B-8B952259E14E}" type="parTrans" cxnId="{743D6EF9-11FC-420A-94FE-BA67BDF25138}">
      <dgm:prSet/>
      <dgm:spPr/>
      <dgm:t>
        <a:bodyPr/>
        <a:lstStyle/>
        <a:p>
          <a:endParaRPr lang="en-US"/>
        </a:p>
      </dgm:t>
    </dgm:pt>
    <dgm:pt modelId="{F120D253-022C-4100-BD6A-A3A4AE8A0113}" type="sibTrans" cxnId="{743D6EF9-11FC-420A-94FE-BA67BDF25138}">
      <dgm:prSet/>
      <dgm:spPr/>
      <dgm:t>
        <a:bodyPr/>
        <a:lstStyle/>
        <a:p>
          <a:endParaRPr lang="en-US"/>
        </a:p>
      </dgm:t>
    </dgm:pt>
    <dgm:pt modelId="{14D4E26E-121C-41AF-AFD8-945BAE8BE0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Transparency and Consent</a:t>
          </a:r>
          <a:endParaRPr lang="en-US"/>
        </a:p>
      </dgm:t>
    </dgm:pt>
    <dgm:pt modelId="{F6DB701B-F506-499D-8334-B93176A8EA5E}" type="parTrans" cxnId="{19AF8CA4-24F7-474F-867F-AE8636FAF365}">
      <dgm:prSet/>
      <dgm:spPr/>
      <dgm:t>
        <a:bodyPr/>
        <a:lstStyle/>
        <a:p>
          <a:endParaRPr lang="en-US"/>
        </a:p>
      </dgm:t>
    </dgm:pt>
    <dgm:pt modelId="{CF832E84-6EB1-404D-A342-0295DD04F428}" type="sibTrans" cxnId="{19AF8CA4-24F7-474F-867F-AE8636FAF365}">
      <dgm:prSet/>
      <dgm:spPr/>
      <dgm:t>
        <a:bodyPr/>
        <a:lstStyle/>
        <a:p>
          <a:endParaRPr lang="en-US"/>
        </a:p>
      </dgm:t>
    </dgm:pt>
    <dgm:pt modelId="{0D82CE42-5A5C-4CE8-8BA6-D6891C3AD2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Informed Consent</a:t>
          </a:r>
          <a:endParaRPr lang="en-US" dirty="0"/>
        </a:p>
      </dgm:t>
    </dgm:pt>
    <dgm:pt modelId="{636A5E65-CC0A-499E-9BF4-00C22140E354}" type="parTrans" cxnId="{2F5871D9-1F25-4074-9F29-DC7BB6037BED}">
      <dgm:prSet/>
      <dgm:spPr/>
      <dgm:t>
        <a:bodyPr/>
        <a:lstStyle/>
        <a:p>
          <a:endParaRPr lang="en-US"/>
        </a:p>
      </dgm:t>
    </dgm:pt>
    <dgm:pt modelId="{5DA82DCC-0001-4175-B219-A68507E85153}" type="sibTrans" cxnId="{2F5871D9-1F25-4074-9F29-DC7BB6037BED}">
      <dgm:prSet/>
      <dgm:spPr/>
      <dgm:t>
        <a:bodyPr/>
        <a:lstStyle/>
        <a:p>
          <a:endParaRPr lang="en-US"/>
        </a:p>
      </dgm:t>
    </dgm:pt>
    <dgm:pt modelId="{A4C582B6-FCE6-47E6-9E52-14255C7638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Opt-out Option</a:t>
          </a:r>
          <a:endParaRPr lang="en-US" dirty="0"/>
        </a:p>
      </dgm:t>
    </dgm:pt>
    <dgm:pt modelId="{B16FEE54-7BCB-4E51-9B7F-4D37AF34D0FE}" type="parTrans" cxnId="{CFACE351-BC1E-4D36-89E2-605BC648A0F7}">
      <dgm:prSet/>
      <dgm:spPr/>
      <dgm:t>
        <a:bodyPr/>
        <a:lstStyle/>
        <a:p>
          <a:endParaRPr lang="en-US"/>
        </a:p>
      </dgm:t>
    </dgm:pt>
    <dgm:pt modelId="{3139E731-86E7-46AD-8A9C-646148FE76B4}" type="sibTrans" cxnId="{CFACE351-BC1E-4D36-89E2-605BC648A0F7}">
      <dgm:prSet/>
      <dgm:spPr/>
      <dgm:t>
        <a:bodyPr/>
        <a:lstStyle/>
        <a:p>
          <a:endParaRPr lang="en-US"/>
        </a:p>
      </dgm:t>
    </dgm:pt>
    <dgm:pt modelId="{B0765E9D-792E-4987-9111-0115E7C88FE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/>
            <a:t>Privacy-by-Design</a:t>
          </a:r>
          <a:endParaRPr lang="en-US" b="0" dirty="0"/>
        </a:p>
      </dgm:t>
    </dgm:pt>
    <dgm:pt modelId="{37F42232-C637-443E-AF71-24AF78D3A6A5}" type="parTrans" cxnId="{D5A09DB5-0521-40F0-92B7-8FF97F029BAF}">
      <dgm:prSet/>
      <dgm:spPr/>
      <dgm:t>
        <a:bodyPr/>
        <a:lstStyle/>
        <a:p>
          <a:endParaRPr lang="en-US"/>
        </a:p>
      </dgm:t>
    </dgm:pt>
    <dgm:pt modelId="{55860604-CE95-484E-B71F-FE143C9EC155}" type="sibTrans" cxnId="{D5A09DB5-0521-40F0-92B7-8FF97F029BAF}">
      <dgm:prSet/>
      <dgm:spPr/>
      <dgm:t>
        <a:bodyPr/>
        <a:lstStyle/>
        <a:p>
          <a:endParaRPr lang="en-US"/>
        </a:p>
      </dgm:t>
    </dgm:pt>
    <dgm:pt modelId="{7517E30F-6424-4FDA-A502-A29A2F3CFA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Mitigation Strategies</a:t>
          </a:r>
          <a:r>
            <a:rPr lang="en-US" dirty="0"/>
            <a:t>:</a:t>
          </a:r>
        </a:p>
      </dgm:t>
    </dgm:pt>
    <dgm:pt modelId="{8F58B645-F250-4796-BE0F-06F510D019E7}" type="parTrans" cxnId="{9B63118B-F8B6-4C0E-A4C0-5DA1806FDDD4}">
      <dgm:prSet/>
      <dgm:spPr/>
      <dgm:t>
        <a:bodyPr/>
        <a:lstStyle/>
        <a:p>
          <a:endParaRPr lang="en-US"/>
        </a:p>
      </dgm:t>
    </dgm:pt>
    <dgm:pt modelId="{20DE08C1-F309-430B-8648-DBD10BA89DE8}" type="sibTrans" cxnId="{9B63118B-F8B6-4C0E-A4C0-5DA1806FDDD4}">
      <dgm:prSet/>
      <dgm:spPr/>
      <dgm:t>
        <a:bodyPr/>
        <a:lstStyle/>
        <a:p>
          <a:endParaRPr lang="en-US"/>
        </a:p>
      </dgm:t>
    </dgm:pt>
    <dgm:pt modelId="{01D90315-B336-4A9E-AA5B-80C4CF8E573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/>
            <a:t>Fairness Audits:</a:t>
          </a:r>
          <a:endParaRPr lang="en-US" b="0" dirty="0"/>
        </a:p>
      </dgm:t>
    </dgm:pt>
    <dgm:pt modelId="{CB92AF1C-4610-4572-859A-DC0859A966AA}" type="parTrans" cxnId="{91D7E11D-F0EA-4721-A2BD-D5D92CA39B98}">
      <dgm:prSet/>
      <dgm:spPr/>
      <dgm:t>
        <a:bodyPr/>
        <a:lstStyle/>
        <a:p>
          <a:endParaRPr lang="en-US"/>
        </a:p>
      </dgm:t>
    </dgm:pt>
    <dgm:pt modelId="{481182D5-56F5-49D7-8FD6-E80A4665FF7C}" type="sibTrans" cxnId="{91D7E11D-F0EA-4721-A2BD-D5D92CA39B98}">
      <dgm:prSet/>
      <dgm:spPr/>
      <dgm:t>
        <a:bodyPr/>
        <a:lstStyle/>
        <a:p>
          <a:endParaRPr lang="en-US"/>
        </a:p>
      </dgm:t>
    </dgm:pt>
    <dgm:pt modelId="{1F93B7C4-9EDA-47B9-B313-1BCD0FB93A55}" type="pres">
      <dgm:prSet presAssocID="{8EE62D80-ABAE-4980-B803-02943F52FB26}" presName="linear" presStyleCnt="0">
        <dgm:presLayoutVars>
          <dgm:animLvl val="lvl"/>
          <dgm:resizeHandles val="exact"/>
        </dgm:presLayoutVars>
      </dgm:prSet>
      <dgm:spPr/>
    </dgm:pt>
    <dgm:pt modelId="{B9CB884A-1863-456D-9EF9-570ECB4E2A79}" type="pres">
      <dgm:prSet presAssocID="{45A68F4F-D4FB-4627-8C5E-BB2C6A3DE9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9C7EA9-BB22-45DA-80D5-995427B09439}" type="pres">
      <dgm:prSet presAssocID="{45A68F4F-D4FB-4627-8C5E-BB2C6A3DE981}" presName="childText" presStyleLbl="revTx" presStyleIdx="0" presStyleCnt="3">
        <dgm:presLayoutVars>
          <dgm:bulletEnabled val="1"/>
        </dgm:presLayoutVars>
      </dgm:prSet>
      <dgm:spPr/>
    </dgm:pt>
    <dgm:pt modelId="{5E2DD5BE-7F38-4A5B-8EE2-8763873E52A0}" type="pres">
      <dgm:prSet presAssocID="{1E204825-CB32-4742-AD62-8A390775D0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F2ABF3-CBF2-4F72-B3EF-CCCD0D48A6D9}" type="pres">
      <dgm:prSet presAssocID="{1E204825-CB32-4742-AD62-8A390775D012}" presName="childText" presStyleLbl="revTx" presStyleIdx="1" presStyleCnt="3">
        <dgm:presLayoutVars>
          <dgm:bulletEnabled val="1"/>
        </dgm:presLayoutVars>
      </dgm:prSet>
      <dgm:spPr/>
    </dgm:pt>
    <dgm:pt modelId="{DAE80A10-B1B1-4DD0-AF72-581FD937D783}" type="pres">
      <dgm:prSet presAssocID="{14D4E26E-121C-41AF-AFD8-945BAE8BE0D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C7530C-3E32-4959-A8A8-92A574D616D1}" type="pres">
      <dgm:prSet presAssocID="{14D4E26E-121C-41AF-AFD8-945BAE8BE0D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E5BDB02-2FE0-40F5-A72A-02B26CCD9B5C}" type="presOf" srcId="{B0765E9D-792E-4987-9111-0115E7C88FE5}" destId="{2A9C7EA9-BB22-45DA-80D5-995427B09439}" srcOrd="0" destOrd="4" presId="urn:microsoft.com/office/officeart/2005/8/layout/vList2"/>
    <dgm:cxn modelId="{0D96160E-F8EF-4C78-909C-9BC28C05BE3C}" type="presOf" srcId="{3ECF25D4-F703-4118-A878-849BE7EDE400}" destId="{2A9C7EA9-BB22-45DA-80D5-995427B09439}" srcOrd="0" destOrd="2" presId="urn:microsoft.com/office/officeart/2005/8/layout/vList2"/>
    <dgm:cxn modelId="{3F470D13-C787-488C-AB59-7F63D3767EDF}" type="presOf" srcId="{252500FE-8F9F-4075-99C7-CAF76661B910}" destId="{2A9C7EA9-BB22-45DA-80D5-995427B09439}" srcOrd="0" destOrd="0" presId="urn:microsoft.com/office/officeart/2005/8/layout/vList2"/>
    <dgm:cxn modelId="{91D7E11D-F0EA-4721-A2BD-D5D92CA39B98}" srcId="{F0318DE3-A883-410A-B9EC-210B99197746}" destId="{01D90315-B336-4A9E-AA5B-80C4CF8E573F}" srcOrd="1" destOrd="0" parTransId="{CB92AF1C-4610-4572-859A-DC0859A966AA}" sibTransId="{481182D5-56F5-49D7-8FD6-E80A4665FF7C}"/>
    <dgm:cxn modelId="{6EAC771E-AFB7-41C4-983B-0CD4C00C45F9}" srcId="{1E204825-CB32-4742-AD62-8A390775D012}" destId="{F0318DE3-A883-410A-B9EC-210B99197746}" srcOrd="1" destOrd="0" parTransId="{A4C3F634-CE9F-45DD-BCE1-8EB453C11429}" sibTransId="{ACF5680D-9284-4EB7-B37A-94B6B09014AA}"/>
    <dgm:cxn modelId="{6304AD36-EF2B-4F55-975A-4AF9E2DAF6E8}" type="presOf" srcId="{486AD4FB-4E0F-4B13-99D9-FC63E6F51BB5}" destId="{68F2ABF3-CBF2-4F72-B3EF-CCCD0D48A6D9}" srcOrd="0" destOrd="2" presId="urn:microsoft.com/office/officeart/2005/8/layout/vList2"/>
    <dgm:cxn modelId="{4CDD2646-1397-40BA-9BD0-5E0AA4C5204E}" srcId="{7517E30F-6424-4FDA-A502-A29A2F3CFA75}" destId="{3ECF25D4-F703-4118-A878-849BE7EDE400}" srcOrd="0" destOrd="0" parTransId="{D99DD1A8-3074-45D8-B51D-15E626185FD8}" sibTransId="{B698B47C-7A8C-4C62-BDB3-E77AD43167A8}"/>
    <dgm:cxn modelId="{F97FF84C-1709-4528-B0E4-F8054A4B3C16}" type="presOf" srcId="{F0318DE3-A883-410A-B9EC-210B99197746}" destId="{68F2ABF3-CBF2-4F72-B3EF-CCCD0D48A6D9}" srcOrd="0" destOrd="1" presId="urn:microsoft.com/office/officeart/2005/8/layout/vList2"/>
    <dgm:cxn modelId="{040D3C70-BE2B-48A9-9FFE-17E3E1648680}" type="presOf" srcId="{01D90315-B336-4A9E-AA5B-80C4CF8E573F}" destId="{68F2ABF3-CBF2-4F72-B3EF-CCCD0D48A6D9}" srcOrd="0" destOrd="3" presId="urn:microsoft.com/office/officeart/2005/8/layout/vList2"/>
    <dgm:cxn modelId="{CFACE351-BC1E-4D36-89E2-605BC648A0F7}" srcId="{14D4E26E-121C-41AF-AFD8-945BAE8BE0D9}" destId="{A4C582B6-FCE6-47E6-9E52-14255C763876}" srcOrd="1" destOrd="0" parTransId="{B16FEE54-7BCB-4E51-9B7F-4D37AF34D0FE}" sibTransId="{3139E731-86E7-46AD-8A9C-646148FE76B4}"/>
    <dgm:cxn modelId="{70B76E54-C123-418A-887C-52DC9BF5807B}" type="presOf" srcId="{CD5C1A36-9E57-4BC1-8A76-24607680B73B}" destId="{2A9C7EA9-BB22-45DA-80D5-995427B09439}" srcOrd="0" destOrd="3" presId="urn:microsoft.com/office/officeart/2005/8/layout/vList2"/>
    <dgm:cxn modelId="{94E21775-CA85-4899-8683-81AE6A6D12D9}" type="presOf" srcId="{8EE62D80-ABAE-4980-B803-02943F52FB26}" destId="{1F93B7C4-9EDA-47B9-B313-1BCD0FB93A55}" srcOrd="0" destOrd="0" presId="urn:microsoft.com/office/officeart/2005/8/layout/vList2"/>
    <dgm:cxn modelId="{BAFD7E7C-180C-4F3A-A463-12FD0616D42A}" srcId="{7517E30F-6424-4FDA-A502-A29A2F3CFA75}" destId="{CD5C1A36-9E57-4BC1-8A76-24607680B73B}" srcOrd="1" destOrd="0" parTransId="{10A153DE-C7B6-48D0-95D6-3C943965A262}" sibTransId="{32209691-BE30-427E-89FF-6326CCC1B38B}"/>
    <dgm:cxn modelId="{9B63118B-F8B6-4C0E-A4C0-5DA1806FDDD4}" srcId="{45A68F4F-D4FB-4627-8C5E-BB2C6A3DE981}" destId="{7517E30F-6424-4FDA-A502-A29A2F3CFA75}" srcOrd="1" destOrd="0" parTransId="{8F58B645-F250-4796-BE0F-06F510D019E7}" sibTransId="{20DE08C1-F309-430B-8648-DBD10BA89DE8}"/>
    <dgm:cxn modelId="{73560F8C-DB29-4107-8CEE-2E90551ECC0C}" type="presOf" srcId="{7517E30F-6424-4FDA-A502-A29A2F3CFA75}" destId="{2A9C7EA9-BB22-45DA-80D5-995427B09439}" srcOrd="0" destOrd="1" presId="urn:microsoft.com/office/officeart/2005/8/layout/vList2"/>
    <dgm:cxn modelId="{C45D0899-5D68-43E9-8E5A-B22576FA75D6}" type="presOf" srcId="{A4C582B6-FCE6-47E6-9E52-14255C763876}" destId="{EBC7530C-3E32-4959-A8A8-92A574D616D1}" srcOrd="0" destOrd="1" presId="urn:microsoft.com/office/officeart/2005/8/layout/vList2"/>
    <dgm:cxn modelId="{4B98C19F-33A9-4EC8-A415-6B74E467FA29}" srcId="{8EE62D80-ABAE-4980-B803-02943F52FB26}" destId="{1E204825-CB32-4742-AD62-8A390775D012}" srcOrd="1" destOrd="0" parTransId="{4416DBD7-9D2C-4050-94C7-F6FFB2F90B89}" sibTransId="{BF03BB99-F6AC-4667-A4BA-19BBA582D515}"/>
    <dgm:cxn modelId="{19AF8CA4-24F7-474F-867F-AE8636FAF365}" srcId="{8EE62D80-ABAE-4980-B803-02943F52FB26}" destId="{14D4E26E-121C-41AF-AFD8-945BAE8BE0D9}" srcOrd="2" destOrd="0" parTransId="{F6DB701B-F506-499D-8334-B93176A8EA5E}" sibTransId="{CF832E84-6EB1-404D-A342-0295DD04F428}"/>
    <dgm:cxn modelId="{E7FDB0B0-7292-4130-B0E2-D059D700E70F}" srcId="{8EE62D80-ABAE-4980-B803-02943F52FB26}" destId="{45A68F4F-D4FB-4627-8C5E-BB2C6A3DE981}" srcOrd="0" destOrd="0" parTransId="{3D2480D2-8681-4C4C-8649-C8E21E096DD3}" sibTransId="{689FDBCB-D1DC-4FE0-9EAD-C3A1F467A5EA}"/>
    <dgm:cxn modelId="{61B3C3B3-6112-4E8F-898B-C4C30886688A}" type="presOf" srcId="{45A68F4F-D4FB-4627-8C5E-BB2C6A3DE981}" destId="{B9CB884A-1863-456D-9EF9-570ECB4E2A79}" srcOrd="0" destOrd="0" presId="urn:microsoft.com/office/officeart/2005/8/layout/vList2"/>
    <dgm:cxn modelId="{D5A09DB5-0521-40F0-92B7-8FF97F029BAF}" srcId="{7517E30F-6424-4FDA-A502-A29A2F3CFA75}" destId="{B0765E9D-792E-4987-9111-0115E7C88FE5}" srcOrd="2" destOrd="0" parTransId="{37F42232-C637-443E-AF71-24AF78D3A6A5}" sibTransId="{55860604-CE95-484E-B71F-FE143C9EC155}"/>
    <dgm:cxn modelId="{23ACAACA-7F6C-44AF-B16D-A6A47D20F7D7}" type="presOf" srcId="{42D98126-3E9A-4241-97B5-6910FD6B1817}" destId="{68F2ABF3-CBF2-4F72-B3EF-CCCD0D48A6D9}" srcOrd="0" destOrd="0" presId="urn:microsoft.com/office/officeart/2005/8/layout/vList2"/>
    <dgm:cxn modelId="{1D9AB8CC-1776-430A-85E8-AE8ED51CD17B}" type="presOf" srcId="{0D82CE42-5A5C-4CE8-8BA6-D6891C3AD285}" destId="{EBC7530C-3E32-4959-A8A8-92A574D616D1}" srcOrd="0" destOrd="0" presId="urn:microsoft.com/office/officeart/2005/8/layout/vList2"/>
    <dgm:cxn modelId="{2F5871D9-1F25-4074-9F29-DC7BB6037BED}" srcId="{14D4E26E-121C-41AF-AFD8-945BAE8BE0D9}" destId="{0D82CE42-5A5C-4CE8-8BA6-D6891C3AD285}" srcOrd="0" destOrd="0" parTransId="{636A5E65-CC0A-499E-9BF4-00C22140E354}" sibTransId="{5DA82DCC-0001-4175-B219-A68507E85153}"/>
    <dgm:cxn modelId="{BE3579D9-3645-439A-A254-4F8C9B0BCB97}" srcId="{1E204825-CB32-4742-AD62-8A390775D012}" destId="{42D98126-3E9A-4241-97B5-6910FD6B1817}" srcOrd="0" destOrd="0" parTransId="{60DDE7AD-BD17-4E87-92D0-5C6903382966}" sibTransId="{ACAA8272-ABCC-4FC9-8F07-90AA906C0157}"/>
    <dgm:cxn modelId="{8FAD88F3-2220-4E51-A8A2-8F6DEF86B416}" type="presOf" srcId="{14D4E26E-121C-41AF-AFD8-945BAE8BE0D9}" destId="{DAE80A10-B1B1-4DD0-AF72-581FD937D783}" srcOrd="0" destOrd="0" presId="urn:microsoft.com/office/officeart/2005/8/layout/vList2"/>
    <dgm:cxn modelId="{743D6EF9-11FC-420A-94FE-BA67BDF25138}" srcId="{F0318DE3-A883-410A-B9EC-210B99197746}" destId="{486AD4FB-4E0F-4B13-99D9-FC63E6F51BB5}" srcOrd="0" destOrd="0" parTransId="{92F5F2D8-BA64-4BE5-8B2B-8B952259E14E}" sibTransId="{F120D253-022C-4100-BD6A-A3A4AE8A0113}"/>
    <dgm:cxn modelId="{671840FA-BC78-48F2-9D78-6B8E6C4BFE1F}" type="presOf" srcId="{1E204825-CB32-4742-AD62-8A390775D012}" destId="{5E2DD5BE-7F38-4A5B-8EE2-8763873E52A0}" srcOrd="0" destOrd="0" presId="urn:microsoft.com/office/officeart/2005/8/layout/vList2"/>
    <dgm:cxn modelId="{006F76FB-9039-4FFA-B7BF-C1B67A56A2EC}" srcId="{45A68F4F-D4FB-4627-8C5E-BB2C6A3DE981}" destId="{252500FE-8F9F-4075-99C7-CAF76661B910}" srcOrd="0" destOrd="0" parTransId="{F94AA786-8CA7-482D-8D6F-00591D4E1453}" sibTransId="{36D10488-907A-4738-9425-6C4CA8B235FB}"/>
    <dgm:cxn modelId="{2B46CC17-384F-4FC7-8B4A-1BE7DB706D94}" type="presParOf" srcId="{1F93B7C4-9EDA-47B9-B313-1BCD0FB93A55}" destId="{B9CB884A-1863-456D-9EF9-570ECB4E2A79}" srcOrd="0" destOrd="0" presId="urn:microsoft.com/office/officeart/2005/8/layout/vList2"/>
    <dgm:cxn modelId="{9729F316-11BC-4CB5-A66F-9FD39B18F4D6}" type="presParOf" srcId="{1F93B7C4-9EDA-47B9-B313-1BCD0FB93A55}" destId="{2A9C7EA9-BB22-45DA-80D5-995427B09439}" srcOrd="1" destOrd="0" presId="urn:microsoft.com/office/officeart/2005/8/layout/vList2"/>
    <dgm:cxn modelId="{1FFF2171-D4AF-479D-9635-CCFDB246F44B}" type="presParOf" srcId="{1F93B7C4-9EDA-47B9-B313-1BCD0FB93A55}" destId="{5E2DD5BE-7F38-4A5B-8EE2-8763873E52A0}" srcOrd="2" destOrd="0" presId="urn:microsoft.com/office/officeart/2005/8/layout/vList2"/>
    <dgm:cxn modelId="{E10E2621-F585-4B0D-A8A3-D6F9816C9756}" type="presParOf" srcId="{1F93B7C4-9EDA-47B9-B313-1BCD0FB93A55}" destId="{68F2ABF3-CBF2-4F72-B3EF-CCCD0D48A6D9}" srcOrd="3" destOrd="0" presId="urn:microsoft.com/office/officeart/2005/8/layout/vList2"/>
    <dgm:cxn modelId="{8A2D8B15-9B61-43C9-9A1A-FE3E59DF1FCE}" type="presParOf" srcId="{1F93B7C4-9EDA-47B9-B313-1BCD0FB93A55}" destId="{DAE80A10-B1B1-4DD0-AF72-581FD937D783}" srcOrd="4" destOrd="0" presId="urn:microsoft.com/office/officeart/2005/8/layout/vList2"/>
    <dgm:cxn modelId="{66816E36-43BD-484F-AEE2-9A199C222795}" type="presParOf" srcId="{1F93B7C4-9EDA-47B9-B313-1BCD0FB93A55}" destId="{EBC7530C-3E32-4959-A8A8-92A574D616D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A898F8-9CD8-4AE7-BC5B-E2C145F2C86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2B94BD-E148-4004-9FE9-701C1D1165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Key Findings:</a:t>
          </a:r>
          <a:endParaRPr lang="en-US"/>
        </a:p>
      </dgm:t>
    </dgm:pt>
    <dgm:pt modelId="{615F2121-90A3-49A1-B171-1528B8CF00F7}" type="parTrans" cxnId="{E1563DF0-8415-4181-BDB8-AE6E52E023A9}">
      <dgm:prSet/>
      <dgm:spPr/>
      <dgm:t>
        <a:bodyPr/>
        <a:lstStyle/>
        <a:p>
          <a:endParaRPr lang="en-US"/>
        </a:p>
      </dgm:t>
    </dgm:pt>
    <dgm:pt modelId="{0A48877F-2511-43A8-8C2F-1B61435C50A7}" type="sibTrans" cxnId="{E1563DF0-8415-4181-BDB8-AE6E52E023A9}">
      <dgm:prSet/>
      <dgm:spPr/>
      <dgm:t>
        <a:bodyPr/>
        <a:lstStyle/>
        <a:p>
          <a:endParaRPr lang="en-US"/>
        </a:p>
      </dgm:t>
    </dgm:pt>
    <dgm:pt modelId="{31FB3924-FF38-45D6-9D1E-8684BDD484F5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="0" i="0" baseline="0" dirty="0"/>
            <a:t>Multimodal systems outperform unimodal systems in accuracy and robustness.</a:t>
          </a:r>
          <a:endParaRPr lang="en-US" dirty="0"/>
        </a:p>
      </dgm:t>
    </dgm:pt>
    <dgm:pt modelId="{14140818-0723-475F-82F8-2ECDEBD45C4E}" type="parTrans" cxnId="{ACEE3F2B-BBE1-4675-82CC-1489E63AE4C5}">
      <dgm:prSet/>
      <dgm:spPr/>
      <dgm:t>
        <a:bodyPr/>
        <a:lstStyle/>
        <a:p>
          <a:endParaRPr lang="en-US"/>
        </a:p>
      </dgm:t>
    </dgm:pt>
    <dgm:pt modelId="{545E4D50-B4E3-4102-8B77-CFC18466BE13}" type="sibTrans" cxnId="{ACEE3F2B-BBE1-4675-82CC-1489E63AE4C5}">
      <dgm:prSet/>
      <dgm:spPr/>
      <dgm:t>
        <a:bodyPr/>
        <a:lstStyle/>
        <a:p>
          <a:endParaRPr lang="en-US"/>
        </a:p>
      </dgm:t>
    </dgm:pt>
    <dgm:pt modelId="{D89787F3-B288-4A76-B47C-A988D5D73122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="0" i="0" baseline="0" dirty="0"/>
            <a:t>SVM is the most effective classifier, achieving the best performance metrics.</a:t>
          </a:r>
          <a:endParaRPr lang="en-US" dirty="0"/>
        </a:p>
      </dgm:t>
    </dgm:pt>
    <dgm:pt modelId="{2419CCAA-44A7-41AC-AB99-6B360CA564B8}" type="parTrans" cxnId="{84671220-4B36-4AAB-9217-F8E33B523E77}">
      <dgm:prSet/>
      <dgm:spPr/>
      <dgm:t>
        <a:bodyPr/>
        <a:lstStyle/>
        <a:p>
          <a:endParaRPr lang="en-US"/>
        </a:p>
      </dgm:t>
    </dgm:pt>
    <dgm:pt modelId="{A0CB909B-EB0C-48A3-904C-CF29CC74EFA3}" type="sibTrans" cxnId="{84671220-4B36-4AAB-9217-F8E33B523E77}">
      <dgm:prSet/>
      <dgm:spPr/>
      <dgm:t>
        <a:bodyPr/>
        <a:lstStyle/>
        <a:p>
          <a:endParaRPr lang="en-US"/>
        </a:p>
      </dgm:t>
    </dgm:pt>
    <dgm:pt modelId="{BA0CECC2-F3B0-44AC-AE0D-10916A4303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Challenges Addressed:</a:t>
          </a:r>
          <a:endParaRPr lang="en-US"/>
        </a:p>
      </dgm:t>
    </dgm:pt>
    <dgm:pt modelId="{823FBDFA-647F-4562-8615-A664D4F85BEF}" type="parTrans" cxnId="{0BB76468-3514-49F7-940A-F94137D39503}">
      <dgm:prSet/>
      <dgm:spPr/>
      <dgm:t>
        <a:bodyPr/>
        <a:lstStyle/>
        <a:p>
          <a:endParaRPr lang="en-US"/>
        </a:p>
      </dgm:t>
    </dgm:pt>
    <dgm:pt modelId="{6DA9DB3B-0E87-49EA-81BE-82C48E775EBC}" type="sibTrans" cxnId="{0BB76468-3514-49F7-940A-F94137D39503}">
      <dgm:prSet/>
      <dgm:spPr/>
      <dgm:t>
        <a:bodyPr/>
        <a:lstStyle/>
        <a:p>
          <a:endParaRPr lang="en-US"/>
        </a:p>
      </dgm:t>
    </dgm:pt>
    <dgm:pt modelId="{871D1229-868B-4EE3-9EB4-5A892DDCB8F9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i="0" baseline="0" dirty="0"/>
            <a:t>Resolved class imbalance with SMOTE for better precision and recall.</a:t>
          </a:r>
          <a:endParaRPr lang="en-US" dirty="0"/>
        </a:p>
      </dgm:t>
    </dgm:pt>
    <dgm:pt modelId="{192A8469-6DFF-457D-BA96-232A12EDFBDD}" type="parTrans" cxnId="{45668BE0-4B87-4D7C-91C1-5788D67EA1A2}">
      <dgm:prSet/>
      <dgm:spPr/>
      <dgm:t>
        <a:bodyPr/>
        <a:lstStyle/>
        <a:p>
          <a:endParaRPr lang="en-US"/>
        </a:p>
      </dgm:t>
    </dgm:pt>
    <dgm:pt modelId="{D5E6B7B7-5A55-4022-AC18-72342B441882}" type="sibTrans" cxnId="{45668BE0-4B87-4D7C-91C1-5788D67EA1A2}">
      <dgm:prSet/>
      <dgm:spPr/>
      <dgm:t>
        <a:bodyPr/>
        <a:lstStyle/>
        <a:p>
          <a:endParaRPr lang="en-US"/>
        </a:p>
      </dgm:t>
    </dgm:pt>
    <dgm:pt modelId="{38742AA5-43E0-4A45-95A8-12B88D2AA601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i="0" baseline="0" dirty="0"/>
            <a:t>Improved performance under noisy and misaligned data conditions.</a:t>
          </a:r>
          <a:endParaRPr lang="en-US" dirty="0"/>
        </a:p>
      </dgm:t>
    </dgm:pt>
    <dgm:pt modelId="{8BE618B6-DED1-4624-9307-56067015CC42}" type="parTrans" cxnId="{A3D82126-9896-4B83-995B-317A1E24DF65}">
      <dgm:prSet/>
      <dgm:spPr/>
      <dgm:t>
        <a:bodyPr/>
        <a:lstStyle/>
        <a:p>
          <a:endParaRPr lang="en-US"/>
        </a:p>
      </dgm:t>
    </dgm:pt>
    <dgm:pt modelId="{27FD6D20-A0C0-4642-863A-3E1EBEEB3409}" type="sibTrans" cxnId="{A3D82126-9896-4B83-995B-317A1E24DF65}">
      <dgm:prSet/>
      <dgm:spPr/>
      <dgm:t>
        <a:bodyPr/>
        <a:lstStyle/>
        <a:p>
          <a:endParaRPr lang="en-US"/>
        </a:p>
      </dgm:t>
    </dgm:pt>
    <dgm:pt modelId="{0455A241-C882-40D4-9E84-5EDD2E6B0B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Future Work:</a:t>
          </a:r>
          <a:endParaRPr lang="en-US"/>
        </a:p>
      </dgm:t>
    </dgm:pt>
    <dgm:pt modelId="{FEB9B1C9-8767-42E4-A64E-46138D4FFEA3}" type="parTrans" cxnId="{63EE2577-720D-4A8A-9280-CF6517B51F8B}">
      <dgm:prSet/>
      <dgm:spPr/>
      <dgm:t>
        <a:bodyPr/>
        <a:lstStyle/>
        <a:p>
          <a:endParaRPr lang="en-US"/>
        </a:p>
      </dgm:t>
    </dgm:pt>
    <dgm:pt modelId="{0E05CFA1-2097-41FA-8135-C11C8CA38A53}" type="sibTrans" cxnId="{63EE2577-720D-4A8A-9280-CF6517B51F8B}">
      <dgm:prSet/>
      <dgm:spPr/>
      <dgm:t>
        <a:bodyPr/>
        <a:lstStyle/>
        <a:p>
          <a:endParaRPr lang="en-US"/>
        </a:p>
      </dgm:t>
    </dgm:pt>
    <dgm:pt modelId="{F105BADB-005D-4C4E-95CE-22F3826CC280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dirty="0"/>
            <a:t>Advanced Fusion Techniques</a:t>
          </a:r>
        </a:p>
      </dgm:t>
    </dgm:pt>
    <dgm:pt modelId="{23EDD7C5-5E31-47A5-9542-2D8BDBAF1BA8}" type="parTrans" cxnId="{FEADBB47-031E-4F06-8404-B0C7F845FC23}">
      <dgm:prSet/>
      <dgm:spPr/>
      <dgm:t>
        <a:bodyPr/>
        <a:lstStyle/>
        <a:p>
          <a:endParaRPr lang="en-US"/>
        </a:p>
      </dgm:t>
    </dgm:pt>
    <dgm:pt modelId="{D306D10E-4FBC-4191-877E-FAC28E46F0D6}" type="sibTrans" cxnId="{FEADBB47-031E-4F06-8404-B0C7F845FC23}">
      <dgm:prSet/>
      <dgm:spPr/>
      <dgm:t>
        <a:bodyPr/>
        <a:lstStyle/>
        <a:p>
          <a:endParaRPr lang="en-US"/>
        </a:p>
      </dgm:t>
    </dgm:pt>
    <dgm:pt modelId="{25EA03AB-181B-4BC3-86FE-F10FC977A37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dirty="0"/>
            <a:t>Hybrid Classifiers</a:t>
          </a:r>
        </a:p>
      </dgm:t>
    </dgm:pt>
    <dgm:pt modelId="{37FB93B1-359D-4D9F-93B7-4A3F7E25C374}" type="parTrans" cxnId="{4D9F2B17-AECE-4DB6-8FDD-0995E01D278F}">
      <dgm:prSet/>
      <dgm:spPr/>
      <dgm:t>
        <a:bodyPr/>
        <a:lstStyle/>
        <a:p>
          <a:endParaRPr lang="en-US"/>
        </a:p>
      </dgm:t>
    </dgm:pt>
    <dgm:pt modelId="{50BF1F90-5A9A-4FFB-91E0-3A00973F8D99}" type="sibTrans" cxnId="{4D9F2B17-AECE-4DB6-8FDD-0995E01D278F}">
      <dgm:prSet/>
      <dgm:spPr/>
      <dgm:t>
        <a:bodyPr/>
        <a:lstStyle/>
        <a:p>
          <a:endParaRPr lang="en-US"/>
        </a:p>
      </dgm:t>
    </dgm:pt>
    <dgm:pt modelId="{A7E461B4-A937-44BB-8290-D59A02642AE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dirty="0"/>
            <a:t>Real-World Deployment</a:t>
          </a:r>
        </a:p>
      </dgm:t>
    </dgm:pt>
    <dgm:pt modelId="{AABC7232-CD43-4938-A73A-93D36A6C51E5}" type="parTrans" cxnId="{16EE7A7F-7B70-43D5-9485-3272B094CC71}">
      <dgm:prSet/>
      <dgm:spPr/>
      <dgm:t>
        <a:bodyPr/>
        <a:lstStyle/>
        <a:p>
          <a:endParaRPr lang="en-US"/>
        </a:p>
      </dgm:t>
    </dgm:pt>
    <dgm:pt modelId="{ED6A73D2-F877-4CE9-B90B-7B90ABF6B378}" type="sibTrans" cxnId="{16EE7A7F-7B70-43D5-9485-3272B094CC71}">
      <dgm:prSet/>
      <dgm:spPr/>
      <dgm:t>
        <a:bodyPr/>
        <a:lstStyle/>
        <a:p>
          <a:endParaRPr lang="en-US"/>
        </a:p>
      </dgm:t>
    </dgm:pt>
    <dgm:pt modelId="{DF6A0CE7-EA4A-4B4E-94D0-44B5D9F593F4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dirty="0"/>
            <a:t>Enhanced Dataset Balancing</a:t>
          </a:r>
        </a:p>
      </dgm:t>
    </dgm:pt>
    <dgm:pt modelId="{9EB6FD19-A6A1-409F-9174-194487B1BCC1}" type="parTrans" cxnId="{FB44E38E-604C-4A1C-A764-66FFA302258A}">
      <dgm:prSet/>
      <dgm:spPr/>
      <dgm:t>
        <a:bodyPr/>
        <a:lstStyle/>
        <a:p>
          <a:endParaRPr lang="en-US"/>
        </a:p>
      </dgm:t>
    </dgm:pt>
    <dgm:pt modelId="{E498BB4B-7DD5-4083-9ACF-F50CFEF8DBE6}" type="sibTrans" cxnId="{FB44E38E-604C-4A1C-A764-66FFA302258A}">
      <dgm:prSet/>
      <dgm:spPr/>
      <dgm:t>
        <a:bodyPr/>
        <a:lstStyle/>
        <a:p>
          <a:endParaRPr lang="en-US"/>
        </a:p>
      </dgm:t>
    </dgm:pt>
    <dgm:pt modelId="{9C08B72A-85AD-4D3E-A7FE-8226A8C7ABEF}" type="pres">
      <dgm:prSet presAssocID="{D7A898F8-9CD8-4AE7-BC5B-E2C145F2C861}" presName="root" presStyleCnt="0">
        <dgm:presLayoutVars>
          <dgm:dir/>
          <dgm:resizeHandles val="exact"/>
        </dgm:presLayoutVars>
      </dgm:prSet>
      <dgm:spPr/>
    </dgm:pt>
    <dgm:pt modelId="{0438749C-9319-4E58-B912-E22EEA105D06}" type="pres">
      <dgm:prSet presAssocID="{682B94BD-E148-4004-9FE9-701C1D116578}" presName="compNode" presStyleCnt="0"/>
      <dgm:spPr/>
    </dgm:pt>
    <dgm:pt modelId="{6C0CEDF3-3BAC-4961-83B4-0BC78A6AEC26}" type="pres">
      <dgm:prSet presAssocID="{682B94BD-E148-4004-9FE9-701C1D1165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EB116228-45B4-4CEC-8753-E8DEDDFC5578}" type="pres">
      <dgm:prSet presAssocID="{682B94BD-E148-4004-9FE9-701C1D116578}" presName="iconSpace" presStyleCnt="0"/>
      <dgm:spPr/>
    </dgm:pt>
    <dgm:pt modelId="{F63502C7-20E3-4E15-9087-633DC8C78448}" type="pres">
      <dgm:prSet presAssocID="{682B94BD-E148-4004-9FE9-701C1D116578}" presName="parTx" presStyleLbl="revTx" presStyleIdx="0" presStyleCnt="6">
        <dgm:presLayoutVars>
          <dgm:chMax val="0"/>
          <dgm:chPref val="0"/>
        </dgm:presLayoutVars>
      </dgm:prSet>
      <dgm:spPr/>
    </dgm:pt>
    <dgm:pt modelId="{AE4B242E-687A-498C-9F96-C94B67A2F5BF}" type="pres">
      <dgm:prSet presAssocID="{682B94BD-E148-4004-9FE9-701C1D116578}" presName="txSpace" presStyleCnt="0"/>
      <dgm:spPr/>
    </dgm:pt>
    <dgm:pt modelId="{BC1490C4-5299-4FB3-93E1-DD2FA423B11E}" type="pres">
      <dgm:prSet presAssocID="{682B94BD-E148-4004-9FE9-701C1D116578}" presName="desTx" presStyleLbl="revTx" presStyleIdx="1" presStyleCnt="6" custLinFactNeighborX="4875" custLinFactNeighborY="-6876">
        <dgm:presLayoutVars/>
      </dgm:prSet>
      <dgm:spPr/>
    </dgm:pt>
    <dgm:pt modelId="{3A3F1EBD-6AA2-4F4E-BFB7-AC9CB05148EB}" type="pres">
      <dgm:prSet presAssocID="{0A48877F-2511-43A8-8C2F-1B61435C50A7}" presName="sibTrans" presStyleCnt="0"/>
      <dgm:spPr/>
    </dgm:pt>
    <dgm:pt modelId="{341EED2F-D7A2-49CE-903B-306CD2168DED}" type="pres">
      <dgm:prSet presAssocID="{BA0CECC2-F3B0-44AC-AE0D-10916A4303F4}" presName="compNode" presStyleCnt="0"/>
      <dgm:spPr/>
    </dgm:pt>
    <dgm:pt modelId="{213B523A-5B00-4ED3-AD8C-F595A907ADA7}" type="pres">
      <dgm:prSet presAssocID="{BA0CECC2-F3B0-44AC-AE0D-10916A4303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EB0D6D9-FEE0-4222-87AC-4DE19690BC48}" type="pres">
      <dgm:prSet presAssocID="{BA0CECC2-F3B0-44AC-AE0D-10916A4303F4}" presName="iconSpace" presStyleCnt="0"/>
      <dgm:spPr/>
    </dgm:pt>
    <dgm:pt modelId="{18B6BFFE-CC5A-4CF3-BD91-12FB9FEE09D3}" type="pres">
      <dgm:prSet presAssocID="{BA0CECC2-F3B0-44AC-AE0D-10916A4303F4}" presName="parTx" presStyleLbl="revTx" presStyleIdx="2" presStyleCnt="6">
        <dgm:presLayoutVars>
          <dgm:chMax val="0"/>
          <dgm:chPref val="0"/>
        </dgm:presLayoutVars>
      </dgm:prSet>
      <dgm:spPr/>
    </dgm:pt>
    <dgm:pt modelId="{5143BBBD-9F82-4418-ACE0-5347BE9C7730}" type="pres">
      <dgm:prSet presAssocID="{BA0CECC2-F3B0-44AC-AE0D-10916A4303F4}" presName="txSpace" presStyleCnt="0"/>
      <dgm:spPr/>
    </dgm:pt>
    <dgm:pt modelId="{F193882E-4CA4-4E64-A017-55DCEF140905}" type="pres">
      <dgm:prSet presAssocID="{BA0CECC2-F3B0-44AC-AE0D-10916A4303F4}" presName="desTx" presStyleLbl="revTx" presStyleIdx="3" presStyleCnt="6">
        <dgm:presLayoutVars/>
      </dgm:prSet>
      <dgm:spPr/>
    </dgm:pt>
    <dgm:pt modelId="{799E21B2-3851-422A-8A4E-9402247EB23F}" type="pres">
      <dgm:prSet presAssocID="{6DA9DB3B-0E87-49EA-81BE-82C48E775EBC}" presName="sibTrans" presStyleCnt="0"/>
      <dgm:spPr/>
    </dgm:pt>
    <dgm:pt modelId="{C7337C61-C49F-4D52-8A0A-4FD6DF6D876E}" type="pres">
      <dgm:prSet presAssocID="{0455A241-C882-40D4-9E84-5EDD2E6B0BB8}" presName="compNode" presStyleCnt="0"/>
      <dgm:spPr/>
    </dgm:pt>
    <dgm:pt modelId="{F92620B9-E0CD-40E8-BF9C-B9C69FD3A5DC}" type="pres">
      <dgm:prSet presAssocID="{0455A241-C882-40D4-9E84-5EDD2E6B0B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C2E49549-36B9-4FF0-BB54-E5E3BCB13A61}" type="pres">
      <dgm:prSet presAssocID="{0455A241-C882-40D4-9E84-5EDD2E6B0BB8}" presName="iconSpace" presStyleCnt="0"/>
      <dgm:spPr/>
    </dgm:pt>
    <dgm:pt modelId="{3867FA16-7F9D-4661-94DE-790BDBB26502}" type="pres">
      <dgm:prSet presAssocID="{0455A241-C882-40D4-9E84-5EDD2E6B0BB8}" presName="parTx" presStyleLbl="revTx" presStyleIdx="4" presStyleCnt="6">
        <dgm:presLayoutVars>
          <dgm:chMax val="0"/>
          <dgm:chPref val="0"/>
        </dgm:presLayoutVars>
      </dgm:prSet>
      <dgm:spPr/>
    </dgm:pt>
    <dgm:pt modelId="{52A4DAC6-A04B-4FA1-871C-9D64D6149D1A}" type="pres">
      <dgm:prSet presAssocID="{0455A241-C882-40D4-9E84-5EDD2E6B0BB8}" presName="txSpace" presStyleCnt="0"/>
      <dgm:spPr/>
    </dgm:pt>
    <dgm:pt modelId="{BBA006B7-E673-4A9F-8E5D-69B93DB942E8}" type="pres">
      <dgm:prSet presAssocID="{0455A241-C882-40D4-9E84-5EDD2E6B0BB8}" presName="desTx" presStyleLbl="revTx" presStyleIdx="5" presStyleCnt="6">
        <dgm:presLayoutVars/>
      </dgm:prSet>
      <dgm:spPr/>
    </dgm:pt>
  </dgm:ptLst>
  <dgm:cxnLst>
    <dgm:cxn modelId="{4D9F2B17-AECE-4DB6-8FDD-0995E01D278F}" srcId="{0455A241-C882-40D4-9E84-5EDD2E6B0BB8}" destId="{25EA03AB-181B-4BC3-86FE-F10FC977A373}" srcOrd="1" destOrd="0" parTransId="{37FB93B1-359D-4D9F-93B7-4A3F7E25C374}" sibTransId="{50BF1F90-5A9A-4FFB-91E0-3A00973F8D99}"/>
    <dgm:cxn modelId="{84671220-4B36-4AAB-9217-F8E33B523E77}" srcId="{682B94BD-E148-4004-9FE9-701C1D116578}" destId="{D89787F3-B288-4A76-B47C-A988D5D73122}" srcOrd="1" destOrd="0" parTransId="{2419CCAA-44A7-41AC-AB99-6B360CA564B8}" sibTransId="{A0CB909B-EB0C-48A3-904C-CF29CC74EFA3}"/>
    <dgm:cxn modelId="{A3D82126-9896-4B83-995B-317A1E24DF65}" srcId="{BA0CECC2-F3B0-44AC-AE0D-10916A4303F4}" destId="{38742AA5-43E0-4A45-95A8-12B88D2AA601}" srcOrd="1" destOrd="0" parTransId="{8BE618B6-DED1-4624-9307-56067015CC42}" sibTransId="{27FD6D20-A0C0-4642-863A-3E1EBEEB3409}"/>
    <dgm:cxn modelId="{1294E928-C890-4B38-97A6-BF9A5580515D}" type="presOf" srcId="{DF6A0CE7-EA4A-4B4E-94D0-44B5D9F593F4}" destId="{BBA006B7-E673-4A9F-8E5D-69B93DB942E8}" srcOrd="0" destOrd="3" presId="urn:microsoft.com/office/officeart/2018/5/layout/CenteredIconLabelDescriptionList"/>
    <dgm:cxn modelId="{ACEE3F2B-BBE1-4675-82CC-1489E63AE4C5}" srcId="{682B94BD-E148-4004-9FE9-701C1D116578}" destId="{31FB3924-FF38-45D6-9D1E-8684BDD484F5}" srcOrd="0" destOrd="0" parTransId="{14140818-0723-475F-82F8-2ECDEBD45C4E}" sibTransId="{545E4D50-B4E3-4102-8B77-CFC18466BE13}"/>
    <dgm:cxn modelId="{BB1D7E2F-4B77-4169-BAB6-212349E54A68}" type="presOf" srcId="{F105BADB-005D-4C4E-95CE-22F3826CC280}" destId="{BBA006B7-E673-4A9F-8E5D-69B93DB942E8}" srcOrd="0" destOrd="0" presId="urn:microsoft.com/office/officeart/2018/5/layout/CenteredIconLabelDescriptionList"/>
    <dgm:cxn modelId="{1C3D0D3A-C996-4889-A3B9-1DF5C5D46DC9}" type="presOf" srcId="{682B94BD-E148-4004-9FE9-701C1D116578}" destId="{F63502C7-20E3-4E15-9087-633DC8C78448}" srcOrd="0" destOrd="0" presId="urn:microsoft.com/office/officeart/2018/5/layout/CenteredIconLabelDescriptionList"/>
    <dgm:cxn modelId="{46F5155E-A83B-49E6-A4E9-A01DDD8A8CA3}" type="presOf" srcId="{A7E461B4-A937-44BB-8290-D59A02642AE3}" destId="{BBA006B7-E673-4A9F-8E5D-69B93DB942E8}" srcOrd="0" destOrd="2" presId="urn:microsoft.com/office/officeart/2018/5/layout/CenteredIconLabelDescriptionList"/>
    <dgm:cxn modelId="{FEADBB47-031E-4F06-8404-B0C7F845FC23}" srcId="{0455A241-C882-40D4-9E84-5EDD2E6B0BB8}" destId="{F105BADB-005D-4C4E-95CE-22F3826CC280}" srcOrd="0" destOrd="0" parTransId="{23EDD7C5-5E31-47A5-9542-2D8BDBAF1BA8}" sibTransId="{D306D10E-4FBC-4191-877E-FAC28E46F0D6}"/>
    <dgm:cxn modelId="{0BB76468-3514-49F7-940A-F94137D39503}" srcId="{D7A898F8-9CD8-4AE7-BC5B-E2C145F2C861}" destId="{BA0CECC2-F3B0-44AC-AE0D-10916A4303F4}" srcOrd="1" destOrd="0" parTransId="{823FBDFA-647F-4562-8615-A664D4F85BEF}" sibTransId="{6DA9DB3B-0E87-49EA-81BE-82C48E775EBC}"/>
    <dgm:cxn modelId="{63EE2577-720D-4A8A-9280-CF6517B51F8B}" srcId="{D7A898F8-9CD8-4AE7-BC5B-E2C145F2C861}" destId="{0455A241-C882-40D4-9E84-5EDD2E6B0BB8}" srcOrd="2" destOrd="0" parTransId="{FEB9B1C9-8767-42E4-A64E-46138D4FFEA3}" sibTransId="{0E05CFA1-2097-41FA-8135-C11C8CA38A53}"/>
    <dgm:cxn modelId="{831D8D7B-8F3D-4E4E-8F8D-CFB6A14114AB}" type="presOf" srcId="{38742AA5-43E0-4A45-95A8-12B88D2AA601}" destId="{F193882E-4CA4-4E64-A017-55DCEF140905}" srcOrd="0" destOrd="1" presId="urn:microsoft.com/office/officeart/2018/5/layout/CenteredIconLabelDescriptionList"/>
    <dgm:cxn modelId="{16EE7A7F-7B70-43D5-9485-3272B094CC71}" srcId="{0455A241-C882-40D4-9E84-5EDD2E6B0BB8}" destId="{A7E461B4-A937-44BB-8290-D59A02642AE3}" srcOrd="2" destOrd="0" parTransId="{AABC7232-CD43-4938-A73A-93D36A6C51E5}" sibTransId="{ED6A73D2-F877-4CE9-B90B-7B90ABF6B378}"/>
    <dgm:cxn modelId="{AD93B084-0CDA-429F-A436-0B2BFF9C6170}" type="presOf" srcId="{D7A898F8-9CD8-4AE7-BC5B-E2C145F2C861}" destId="{9C08B72A-85AD-4D3E-A7FE-8226A8C7ABEF}" srcOrd="0" destOrd="0" presId="urn:microsoft.com/office/officeart/2018/5/layout/CenteredIconLabelDescriptionList"/>
    <dgm:cxn modelId="{FB44E38E-604C-4A1C-A764-66FFA302258A}" srcId="{0455A241-C882-40D4-9E84-5EDD2E6B0BB8}" destId="{DF6A0CE7-EA4A-4B4E-94D0-44B5D9F593F4}" srcOrd="3" destOrd="0" parTransId="{9EB6FD19-A6A1-409F-9174-194487B1BCC1}" sibTransId="{E498BB4B-7DD5-4083-9ACF-F50CFEF8DBE6}"/>
    <dgm:cxn modelId="{7C73F4A2-37E3-43DC-B0F1-997FD43C43A8}" type="presOf" srcId="{D89787F3-B288-4A76-B47C-A988D5D73122}" destId="{BC1490C4-5299-4FB3-93E1-DD2FA423B11E}" srcOrd="0" destOrd="1" presId="urn:microsoft.com/office/officeart/2018/5/layout/CenteredIconLabelDescriptionList"/>
    <dgm:cxn modelId="{62341FB9-0791-457C-9E71-7CEE4B410F7D}" type="presOf" srcId="{BA0CECC2-F3B0-44AC-AE0D-10916A4303F4}" destId="{18B6BFFE-CC5A-4CF3-BD91-12FB9FEE09D3}" srcOrd="0" destOrd="0" presId="urn:microsoft.com/office/officeart/2018/5/layout/CenteredIconLabelDescriptionList"/>
    <dgm:cxn modelId="{7D99F1C0-EAC8-474A-9D7B-426E7BC0D73A}" type="presOf" srcId="{25EA03AB-181B-4BC3-86FE-F10FC977A373}" destId="{BBA006B7-E673-4A9F-8E5D-69B93DB942E8}" srcOrd="0" destOrd="1" presId="urn:microsoft.com/office/officeart/2018/5/layout/CenteredIconLabelDescriptionList"/>
    <dgm:cxn modelId="{45668BE0-4B87-4D7C-91C1-5788D67EA1A2}" srcId="{BA0CECC2-F3B0-44AC-AE0D-10916A4303F4}" destId="{871D1229-868B-4EE3-9EB4-5A892DDCB8F9}" srcOrd="0" destOrd="0" parTransId="{192A8469-6DFF-457D-BA96-232A12EDFBDD}" sibTransId="{D5E6B7B7-5A55-4022-AC18-72342B441882}"/>
    <dgm:cxn modelId="{3EF04BE5-A31B-40D5-AC46-846A4E690159}" type="presOf" srcId="{0455A241-C882-40D4-9E84-5EDD2E6B0BB8}" destId="{3867FA16-7F9D-4661-94DE-790BDBB26502}" srcOrd="0" destOrd="0" presId="urn:microsoft.com/office/officeart/2018/5/layout/CenteredIconLabelDescriptionList"/>
    <dgm:cxn modelId="{E1563DF0-8415-4181-BDB8-AE6E52E023A9}" srcId="{D7A898F8-9CD8-4AE7-BC5B-E2C145F2C861}" destId="{682B94BD-E148-4004-9FE9-701C1D116578}" srcOrd="0" destOrd="0" parTransId="{615F2121-90A3-49A1-B171-1528B8CF00F7}" sibTransId="{0A48877F-2511-43A8-8C2F-1B61435C50A7}"/>
    <dgm:cxn modelId="{3D60E7F8-5CE7-4425-9F91-77B155F362EA}" type="presOf" srcId="{871D1229-868B-4EE3-9EB4-5A892DDCB8F9}" destId="{F193882E-4CA4-4E64-A017-55DCEF140905}" srcOrd="0" destOrd="0" presId="urn:microsoft.com/office/officeart/2018/5/layout/CenteredIconLabelDescriptionList"/>
    <dgm:cxn modelId="{680489FB-0857-4721-B2D1-7769E0AE1B75}" type="presOf" srcId="{31FB3924-FF38-45D6-9D1E-8684BDD484F5}" destId="{BC1490C4-5299-4FB3-93E1-DD2FA423B11E}" srcOrd="0" destOrd="0" presId="urn:microsoft.com/office/officeart/2018/5/layout/CenteredIconLabelDescriptionList"/>
    <dgm:cxn modelId="{0724AEDE-BCA0-4D04-9172-0A32F54BE601}" type="presParOf" srcId="{9C08B72A-85AD-4D3E-A7FE-8226A8C7ABEF}" destId="{0438749C-9319-4E58-B912-E22EEA105D06}" srcOrd="0" destOrd="0" presId="urn:microsoft.com/office/officeart/2018/5/layout/CenteredIconLabelDescriptionList"/>
    <dgm:cxn modelId="{E354B941-65FE-4E63-8CE3-133AD7573691}" type="presParOf" srcId="{0438749C-9319-4E58-B912-E22EEA105D06}" destId="{6C0CEDF3-3BAC-4961-83B4-0BC78A6AEC26}" srcOrd="0" destOrd="0" presId="urn:microsoft.com/office/officeart/2018/5/layout/CenteredIconLabelDescriptionList"/>
    <dgm:cxn modelId="{80B2B0E2-2BEE-4295-9687-000237B09B71}" type="presParOf" srcId="{0438749C-9319-4E58-B912-E22EEA105D06}" destId="{EB116228-45B4-4CEC-8753-E8DEDDFC5578}" srcOrd="1" destOrd="0" presId="urn:microsoft.com/office/officeart/2018/5/layout/CenteredIconLabelDescriptionList"/>
    <dgm:cxn modelId="{AFC1D45B-9743-4F09-B75C-FD0C8F47A70E}" type="presParOf" srcId="{0438749C-9319-4E58-B912-E22EEA105D06}" destId="{F63502C7-20E3-4E15-9087-633DC8C78448}" srcOrd="2" destOrd="0" presId="urn:microsoft.com/office/officeart/2018/5/layout/CenteredIconLabelDescriptionList"/>
    <dgm:cxn modelId="{9A26B04F-BCDA-466A-8C77-0ECB367B7B3E}" type="presParOf" srcId="{0438749C-9319-4E58-B912-E22EEA105D06}" destId="{AE4B242E-687A-498C-9F96-C94B67A2F5BF}" srcOrd="3" destOrd="0" presId="urn:microsoft.com/office/officeart/2018/5/layout/CenteredIconLabelDescriptionList"/>
    <dgm:cxn modelId="{D990C929-9720-4A18-85FF-D7FC58057821}" type="presParOf" srcId="{0438749C-9319-4E58-B912-E22EEA105D06}" destId="{BC1490C4-5299-4FB3-93E1-DD2FA423B11E}" srcOrd="4" destOrd="0" presId="urn:microsoft.com/office/officeart/2018/5/layout/CenteredIconLabelDescriptionList"/>
    <dgm:cxn modelId="{A9932319-2F51-408F-854D-7938ED6735E1}" type="presParOf" srcId="{9C08B72A-85AD-4D3E-A7FE-8226A8C7ABEF}" destId="{3A3F1EBD-6AA2-4F4E-BFB7-AC9CB05148EB}" srcOrd="1" destOrd="0" presId="urn:microsoft.com/office/officeart/2018/5/layout/CenteredIconLabelDescriptionList"/>
    <dgm:cxn modelId="{D1FFC8B7-B944-467A-B5B2-F41D137E52EF}" type="presParOf" srcId="{9C08B72A-85AD-4D3E-A7FE-8226A8C7ABEF}" destId="{341EED2F-D7A2-49CE-903B-306CD2168DED}" srcOrd="2" destOrd="0" presId="urn:microsoft.com/office/officeart/2018/5/layout/CenteredIconLabelDescriptionList"/>
    <dgm:cxn modelId="{D7460C0B-5503-42C4-8757-A34B9E7FE38E}" type="presParOf" srcId="{341EED2F-D7A2-49CE-903B-306CD2168DED}" destId="{213B523A-5B00-4ED3-AD8C-F595A907ADA7}" srcOrd="0" destOrd="0" presId="urn:microsoft.com/office/officeart/2018/5/layout/CenteredIconLabelDescriptionList"/>
    <dgm:cxn modelId="{A2EAA58A-BA03-4677-8A64-995FB4A9BD09}" type="presParOf" srcId="{341EED2F-D7A2-49CE-903B-306CD2168DED}" destId="{6EB0D6D9-FEE0-4222-87AC-4DE19690BC48}" srcOrd="1" destOrd="0" presId="urn:microsoft.com/office/officeart/2018/5/layout/CenteredIconLabelDescriptionList"/>
    <dgm:cxn modelId="{2E3B3898-21C6-4FE3-9D12-87463040F6E2}" type="presParOf" srcId="{341EED2F-D7A2-49CE-903B-306CD2168DED}" destId="{18B6BFFE-CC5A-4CF3-BD91-12FB9FEE09D3}" srcOrd="2" destOrd="0" presId="urn:microsoft.com/office/officeart/2018/5/layout/CenteredIconLabelDescriptionList"/>
    <dgm:cxn modelId="{33C8C402-701A-4D0C-A8CD-D4E74347708E}" type="presParOf" srcId="{341EED2F-D7A2-49CE-903B-306CD2168DED}" destId="{5143BBBD-9F82-4418-ACE0-5347BE9C7730}" srcOrd="3" destOrd="0" presId="urn:microsoft.com/office/officeart/2018/5/layout/CenteredIconLabelDescriptionList"/>
    <dgm:cxn modelId="{1D0327F0-1020-4889-905B-5B588B12E776}" type="presParOf" srcId="{341EED2F-D7A2-49CE-903B-306CD2168DED}" destId="{F193882E-4CA4-4E64-A017-55DCEF140905}" srcOrd="4" destOrd="0" presId="urn:microsoft.com/office/officeart/2018/5/layout/CenteredIconLabelDescriptionList"/>
    <dgm:cxn modelId="{F804FA8B-0146-4F92-8307-6966C67F2D69}" type="presParOf" srcId="{9C08B72A-85AD-4D3E-A7FE-8226A8C7ABEF}" destId="{799E21B2-3851-422A-8A4E-9402247EB23F}" srcOrd="3" destOrd="0" presId="urn:microsoft.com/office/officeart/2018/5/layout/CenteredIconLabelDescriptionList"/>
    <dgm:cxn modelId="{4DC3A984-BBBE-4432-BDBE-1FD0FD309EEF}" type="presParOf" srcId="{9C08B72A-85AD-4D3E-A7FE-8226A8C7ABEF}" destId="{C7337C61-C49F-4D52-8A0A-4FD6DF6D876E}" srcOrd="4" destOrd="0" presId="urn:microsoft.com/office/officeart/2018/5/layout/CenteredIconLabelDescriptionList"/>
    <dgm:cxn modelId="{5FEB1A38-6BDE-4CF9-8CB7-F7E8B1DD6708}" type="presParOf" srcId="{C7337C61-C49F-4D52-8A0A-4FD6DF6D876E}" destId="{F92620B9-E0CD-40E8-BF9C-B9C69FD3A5DC}" srcOrd="0" destOrd="0" presId="urn:microsoft.com/office/officeart/2018/5/layout/CenteredIconLabelDescriptionList"/>
    <dgm:cxn modelId="{C7104784-3CC3-492B-9098-A624DD41DA4C}" type="presParOf" srcId="{C7337C61-C49F-4D52-8A0A-4FD6DF6D876E}" destId="{C2E49549-36B9-4FF0-BB54-E5E3BCB13A61}" srcOrd="1" destOrd="0" presId="urn:microsoft.com/office/officeart/2018/5/layout/CenteredIconLabelDescriptionList"/>
    <dgm:cxn modelId="{CDDA9BCB-5766-4B87-B21A-F6012D969DE6}" type="presParOf" srcId="{C7337C61-C49F-4D52-8A0A-4FD6DF6D876E}" destId="{3867FA16-7F9D-4661-94DE-790BDBB26502}" srcOrd="2" destOrd="0" presId="urn:microsoft.com/office/officeart/2018/5/layout/CenteredIconLabelDescriptionList"/>
    <dgm:cxn modelId="{CA6CC2DF-433D-424C-BDCB-B0CF5E004844}" type="presParOf" srcId="{C7337C61-C49F-4D52-8A0A-4FD6DF6D876E}" destId="{52A4DAC6-A04B-4FA1-871C-9D64D6149D1A}" srcOrd="3" destOrd="0" presId="urn:microsoft.com/office/officeart/2018/5/layout/CenteredIconLabelDescriptionList"/>
    <dgm:cxn modelId="{4EAC981E-E6B3-4AE5-95E5-99178F387AA4}" type="presParOf" srcId="{C7337C61-C49F-4D52-8A0A-4FD6DF6D876E}" destId="{BBA006B7-E673-4A9F-8E5D-69B93DB942E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97286-2A3D-4880-8DC5-43CEB6241BFD}">
      <dsp:nvSpPr>
        <dsp:cNvPr id="0" name=""/>
        <dsp:cNvSpPr/>
      </dsp:nvSpPr>
      <dsp:spPr>
        <a:xfrm>
          <a:off x="0" y="94500"/>
          <a:ext cx="10869248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Key Influences</a:t>
          </a:r>
          <a:endParaRPr lang="en-US" sz="1900" kern="1200"/>
        </a:p>
      </dsp:txBody>
      <dsp:txXfrm>
        <a:off x="22246" y="116746"/>
        <a:ext cx="10824756" cy="411223"/>
      </dsp:txXfrm>
    </dsp:sp>
    <dsp:sp modelId="{B39B45F1-C262-4649-A1CE-443037289C58}">
      <dsp:nvSpPr>
        <dsp:cNvPr id="0" name=""/>
        <dsp:cNvSpPr/>
      </dsp:nvSpPr>
      <dsp:spPr>
        <a:xfrm>
          <a:off x="0" y="604935"/>
          <a:ext cx="10869248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Ross and Jain (2003): Multimodal Biometrics</a:t>
          </a:r>
          <a:endParaRPr lang="en-US" sz="1900" kern="1200"/>
        </a:p>
      </dsp:txBody>
      <dsp:txXfrm>
        <a:off x="22246" y="627181"/>
        <a:ext cx="10824756" cy="411223"/>
      </dsp:txXfrm>
    </dsp:sp>
    <dsp:sp modelId="{943679B1-2332-4472-B75F-B2CACF52EB1B}">
      <dsp:nvSpPr>
        <dsp:cNvPr id="0" name=""/>
        <dsp:cNvSpPr/>
      </dsp:nvSpPr>
      <dsp:spPr>
        <a:xfrm>
          <a:off x="0" y="1060650"/>
          <a:ext cx="10869248" cy="51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09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Explored the effectiveness of combining face and voice data for biometric systems.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Demonstrated that multimodal systems significantly reduce error rates compared to unimodal systems.</a:t>
          </a:r>
        </a:p>
      </dsp:txBody>
      <dsp:txXfrm>
        <a:off x="0" y="1060650"/>
        <a:ext cx="10869248" cy="511290"/>
      </dsp:txXfrm>
    </dsp:sp>
    <dsp:sp modelId="{F90D2EBB-CEDB-40B3-9DFA-38807794CE15}">
      <dsp:nvSpPr>
        <dsp:cNvPr id="0" name=""/>
        <dsp:cNvSpPr/>
      </dsp:nvSpPr>
      <dsp:spPr>
        <a:xfrm>
          <a:off x="0" y="1571940"/>
          <a:ext cx="10869248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Nandakumar et al. (2008): Score-Level Fusion in Biometrics</a:t>
          </a:r>
          <a:endParaRPr lang="en-US" sz="1900" kern="1200"/>
        </a:p>
      </dsp:txBody>
      <dsp:txXfrm>
        <a:off x="22246" y="1594186"/>
        <a:ext cx="10824756" cy="411223"/>
      </dsp:txXfrm>
    </dsp:sp>
    <dsp:sp modelId="{9D0685A9-0C41-4A00-BAFB-1118F2CF5142}">
      <dsp:nvSpPr>
        <dsp:cNvPr id="0" name=""/>
        <dsp:cNvSpPr/>
      </dsp:nvSpPr>
      <dsp:spPr>
        <a:xfrm>
          <a:off x="0" y="2027655"/>
          <a:ext cx="10869248" cy="51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09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Proposed methods for score-level fusion to combine information from multiple biometric traits.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Highlighted techniques like weighted summation and machine learning for fusion.</a:t>
          </a:r>
        </a:p>
      </dsp:txBody>
      <dsp:txXfrm>
        <a:off x="0" y="2027655"/>
        <a:ext cx="10869248" cy="511290"/>
      </dsp:txXfrm>
    </dsp:sp>
    <dsp:sp modelId="{EB66BB65-760D-4055-85D0-03E0058FCA18}">
      <dsp:nvSpPr>
        <dsp:cNvPr id="0" name=""/>
        <dsp:cNvSpPr/>
      </dsp:nvSpPr>
      <dsp:spPr>
        <a:xfrm>
          <a:off x="0" y="2538945"/>
          <a:ext cx="10869248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Zhang et al. (2020): Multimodal Feature Extraction</a:t>
          </a:r>
          <a:endParaRPr lang="en-US" sz="1900" kern="1200"/>
        </a:p>
      </dsp:txBody>
      <dsp:txXfrm>
        <a:off x="22246" y="2561191"/>
        <a:ext cx="10824756" cy="411223"/>
      </dsp:txXfrm>
    </dsp:sp>
    <dsp:sp modelId="{3A61D322-52FC-4124-970F-B2513F3C9BF7}">
      <dsp:nvSpPr>
        <dsp:cNvPr id="0" name=""/>
        <dsp:cNvSpPr/>
      </dsp:nvSpPr>
      <dsp:spPr>
        <a:xfrm>
          <a:off x="0" y="2994660"/>
          <a:ext cx="10869248" cy="51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09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Investigated feature-level fusion of face and voice for secure authentication.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Showed that PCA improves computational efficiency and maintains accuracy.</a:t>
          </a:r>
        </a:p>
      </dsp:txBody>
      <dsp:txXfrm>
        <a:off x="0" y="2994660"/>
        <a:ext cx="10869248" cy="511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5598-6C9C-49D8-9A98-8B2CB3A590F1}">
      <dsp:nvSpPr>
        <dsp:cNvPr id="0" name=""/>
        <dsp:cNvSpPr/>
      </dsp:nvSpPr>
      <dsp:spPr>
        <a:xfrm rot="5400000">
          <a:off x="2892355" y="-803052"/>
          <a:ext cx="1425066" cy="33928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Ross and Jain (2003): Highlighted the effectiveness of multimodal systems, focusing on </a:t>
          </a:r>
          <a:r>
            <a:rPr lang="en-US" sz="1700" b="1" i="0" kern="1200" baseline="0"/>
            <a:t>score-level fusion</a:t>
          </a:r>
          <a:r>
            <a:rPr lang="en-US" sz="1700" b="0" i="0" kern="1200" baseline="0"/>
            <a:t> to improve accuracy.</a:t>
          </a:r>
          <a:endParaRPr lang="en-US" sz="1700" kern="1200"/>
        </a:p>
      </dsp:txBody>
      <dsp:txXfrm rot="-5400000">
        <a:off x="1908470" y="250399"/>
        <a:ext cx="3323270" cy="1285934"/>
      </dsp:txXfrm>
    </dsp:sp>
    <dsp:sp modelId="{2AECD9D1-85C4-45D6-B9C8-499E9B127C5A}">
      <dsp:nvSpPr>
        <dsp:cNvPr id="0" name=""/>
        <dsp:cNvSpPr/>
      </dsp:nvSpPr>
      <dsp:spPr>
        <a:xfrm>
          <a:off x="0" y="2698"/>
          <a:ext cx="1908470" cy="178133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Fusion Techniques:</a:t>
          </a:r>
          <a:endParaRPr lang="en-US" sz="1800" kern="1200"/>
        </a:p>
      </dsp:txBody>
      <dsp:txXfrm>
        <a:off x="86958" y="89656"/>
        <a:ext cx="1734554" cy="1607417"/>
      </dsp:txXfrm>
    </dsp:sp>
    <dsp:sp modelId="{8E8FFAA6-4129-47A2-8C5C-92E3FECA758C}">
      <dsp:nvSpPr>
        <dsp:cNvPr id="0" name=""/>
        <dsp:cNvSpPr/>
      </dsp:nvSpPr>
      <dsp:spPr>
        <a:xfrm rot="5400000">
          <a:off x="2892355" y="1067347"/>
          <a:ext cx="1425066" cy="33928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 err="1"/>
            <a:t>Palanisamy</a:t>
          </a:r>
          <a:r>
            <a:rPr lang="en-US" sz="1700" b="0" i="0" kern="1200" baseline="0" dirty="0"/>
            <a:t> et al. (2020): Demonstrated the richness of </a:t>
          </a:r>
          <a:r>
            <a:rPr lang="en-US" sz="1700" b="1" i="0" kern="1200" baseline="0" dirty="0"/>
            <a:t>MFCC</a:t>
          </a:r>
          <a:r>
            <a:rPr lang="en-US" sz="1700" b="0" i="0" kern="1200" baseline="0" dirty="0"/>
            <a:t> features for voice recognition, effectively capturing audio patterns.</a:t>
          </a:r>
          <a:endParaRPr lang="en-US" sz="1700" kern="1200" dirty="0"/>
        </a:p>
      </dsp:txBody>
      <dsp:txXfrm rot="-5400000">
        <a:off x="1908470" y="2120798"/>
        <a:ext cx="3323270" cy="1285934"/>
      </dsp:txXfrm>
    </dsp:sp>
    <dsp:sp modelId="{88696CA8-E2BF-4106-BCAC-D85DC49D3701}">
      <dsp:nvSpPr>
        <dsp:cNvPr id="0" name=""/>
        <dsp:cNvSpPr/>
      </dsp:nvSpPr>
      <dsp:spPr>
        <a:xfrm>
          <a:off x="0" y="1873098"/>
          <a:ext cx="1908470" cy="178133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Preprocessing and Feature Extraction:</a:t>
          </a:r>
          <a:r>
            <a:rPr lang="en-US" sz="1800" b="0" i="0" kern="1200" baseline="0" dirty="0"/>
            <a:t>.</a:t>
          </a:r>
          <a:endParaRPr lang="en-US" sz="1800" kern="1200" dirty="0"/>
        </a:p>
      </dsp:txBody>
      <dsp:txXfrm>
        <a:off x="86958" y="1960056"/>
        <a:ext cx="1734554" cy="1607417"/>
      </dsp:txXfrm>
    </dsp:sp>
    <dsp:sp modelId="{223D8ADA-9ECA-4676-994A-F0ED50D568C8}">
      <dsp:nvSpPr>
        <dsp:cNvPr id="0" name=""/>
        <dsp:cNvSpPr/>
      </dsp:nvSpPr>
      <dsp:spPr>
        <a:xfrm rot="5400000">
          <a:off x="2892355" y="2937747"/>
          <a:ext cx="1425066" cy="33928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Zhang et al. (2015): Studied the performance of multimodal systems under challenging conditions like poor lighting or noise.</a:t>
          </a:r>
          <a:endParaRPr lang="en-US" sz="1700" kern="1200"/>
        </a:p>
      </dsp:txBody>
      <dsp:txXfrm rot="-5400000">
        <a:off x="1908470" y="3991198"/>
        <a:ext cx="3323270" cy="1285934"/>
      </dsp:txXfrm>
    </dsp:sp>
    <dsp:sp modelId="{B5390039-24A9-43CC-9CED-1051E19DBB3E}">
      <dsp:nvSpPr>
        <dsp:cNvPr id="0" name=""/>
        <dsp:cNvSpPr/>
      </dsp:nvSpPr>
      <dsp:spPr>
        <a:xfrm>
          <a:off x="0" y="3743498"/>
          <a:ext cx="1908470" cy="178133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System Robustness and Ethical Concerns:</a:t>
          </a:r>
          <a:endParaRPr lang="en-US" sz="1800" kern="1200" dirty="0"/>
        </a:p>
      </dsp:txBody>
      <dsp:txXfrm>
        <a:off x="86958" y="3830456"/>
        <a:ext cx="1734554" cy="1607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A98CA-C3E8-403A-9CC7-23569A051AF5}">
      <dsp:nvSpPr>
        <dsp:cNvPr id="0" name=""/>
        <dsp:cNvSpPr/>
      </dsp:nvSpPr>
      <dsp:spPr>
        <a:xfrm>
          <a:off x="0" y="0"/>
          <a:ext cx="5611812" cy="485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1E26511-F89A-48D5-8C6D-24B08F035E56}">
      <dsp:nvSpPr>
        <dsp:cNvPr id="0" name=""/>
        <dsp:cNvSpPr/>
      </dsp:nvSpPr>
      <dsp:spPr>
        <a:xfrm>
          <a:off x="146911" y="112313"/>
          <a:ext cx="267373" cy="267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D7C2FD-774F-48AD-95BE-E7FBE783F59F}">
      <dsp:nvSpPr>
        <dsp:cNvPr id="0" name=""/>
        <dsp:cNvSpPr/>
      </dsp:nvSpPr>
      <dsp:spPr>
        <a:xfrm>
          <a:off x="561196" y="3040"/>
          <a:ext cx="5033617" cy="51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1" tIns="54611" rIns="54611" bIns="546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Objectives</a:t>
          </a:r>
          <a:endParaRPr lang="en-US" sz="1400" kern="1200"/>
        </a:p>
      </dsp:txBody>
      <dsp:txXfrm>
        <a:off x="561196" y="3040"/>
        <a:ext cx="5033617" cy="516012"/>
      </dsp:txXfrm>
    </dsp:sp>
    <dsp:sp modelId="{3E6726D4-C474-401A-8BBE-5E6BA8647A94}">
      <dsp:nvSpPr>
        <dsp:cNvPr id="0" name=""/>
        <dsp:cNvSpPr/>
      </dsp:nvSpPr>
      <dsp:spPr>
        <a:xfrm>
          <a:off x="0" y="648055"/>
          <a:ext cx="5611812" cy="485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6A5545-9BA0-4403-BE69-9D9F8BD08971}">
      <dsp:nvSpPr>
        <dsp:cNvPr id="0" name=""/>
        <dsp:cNvSpPr/>
      </dsp:nvSpPr>
      <dsp:spPr>
        <a:xfrm>
          <a:off x="146911" y="757328"/>
          <a:ext cx="267373" cy="267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E5A78F-A4BB-4561-89FE-5E795909D98F}">
      <dsp:nvSpPr>
        <dsp:cNvPr id="0" name=""/>
        <dsp:cNvSpPr/>
      </dsp:nvSpPr>
      <dsp:spPr>
        <a:xfrm>
          <a:off x="561196" y="648055"/>
          <a:ext cx="5033617" cy="51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1" tIns="54611" rIns="54611" bIns="546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System Design:</a:t>
          </a:r>
          <a:r>
            <a:rPr lang="en-US" sz="1400" kern="1200"/>
            <a:t> To develop a multimodal authentication system using face and voice data.</a:t>
          </a:r>
        </a:p>
      </dsp:txBody>
      <dsp:txXfrm>
        <a:off x="561196" y="648055"/>
        <a:ext cx="5033617" cy="516012"/>
      </dsp:txXfrm>
    </dsp:sp>
    <dsp:sp modelId="{5977C790-F930-42C9-B373-5B928F70B38C}">
      <dsp:nvSpPr>
        <dsp:cNvPr id="0" name=""/>
        <dsp:cNvSpPr/>
      </dsp:nvSpPr>
      <dsp:spPr>
        <a:xfrm>
          <a:off x="0" y="1293070"/>
          <a:ext cx="5611812" cy="485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519913-5015-44A7-B748-704E67731731}">
      <dsp:nvSpPr>
        <dsp:cNvPr id="0" name=""/>
        <dsp:cNvSpPr/>
      </dsp:nvSpPr>
      <dsp:spPr>
        <a:xfrm>
          <a:off x="146911" y="1402344"/>
          <a:ext cx="267373" cy="267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0BD4EF-EDF2-41DC-8662-7561A6AE5AD0}">
      <dsp:nvSpPr>
        <dsp:cNvPr id="0" name=""/>
        <dsp:cNvSpPr/>
      </dsp:nvSpPr>
      <dsp:spPr>
        <a:xfrm>
          <a:off x="561196" y="1293070"/>
          <a:ext cx="5033617" cy="51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1" tIns="54611" rIns="54611" bIns="546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Methodology:</a:t>
          </a:r>
          <a:r>
            <a:rPr lang="en-US" sz="1400" kern="1200"/>
            <a:t> To implement feature extraction, fusion, and classification techniques to optimize performance.</a:t>
          </a:r>
          <a:endParaRPr lang="en-US" sz="1400" kern="1200" dirty="0"/>
        </a:p>
      </dsp:txBody>
      <dsp:txXfrm>
        <a:off x="561196" y="1293070"/>
        <a:ext cx="5033617" cy="516012"/>
      </dsp:txXfrm>
    </dsp:sp>
    <dsp:sp modelId="{9F59FADA-9238-4DD3-80A1-EE7CEA5876C3}">
      <dsp:nvSpPr>
        <dsp:cNvPr id="0" name=""/>
        <dsp:cNvSpPr/>
      </dsp:nvSpPr>
      <dsp:spPr>
        <a:xfrm>
          <a:off x="0" y="1938086"/>
          <a:ext cx="5611812" cy="485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9009C8D-92C3-42B0-97B2-4054F05B0D52}">
      <dsp:nvSpPr>
        <dsp:cNvPr id="0" name=""/>
        <dsp:cNvSpPr/>
      </dsp:nvSpPr>
      <dsp:spPr>
        <a:xfrm>
          <a:off x="146911" y="2047359"/>
          <a:ext cx="267373" cy="267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9CF39F-B504-4644-B36F-8652A7C7FAA0}">
      <dsp:nvSpPr>
        <dsp:cNvPr id="0" name=""/>
        <dsp:cNvSpPr/>
      </dsp:nvSpPr>
      <dsp:spPr>
        <a:xfrm>
          <a:off x="561196" y="1938086"/>
          <a:ext cx="5033617" cy="51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1" tIns="54611" rIns="54611" bIns="546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Performance Analysis:</a:t>
          </a:r>
          <a:r>
            <a:rPr lang="en-US" sz="1400" kern="1200"/>
            <a:t> To evaluate the system using metrics such as accuracy, Equal Error Rate (EER), and ROC AUC.</a:t>
          </a:r>
        </a:p>
      </dsp:txBody>
      <dsp:txXfrm>
        <a:off x="561196" y="1938086"/>
        <a:ext cx="5033617" cy="516012"/>
      </dsp:txXfrm>
    </dsp:sp>
    <dsp:sp modelId="{32449113-0B7C-422D-A68B-ACA5FE5A2B97}">
      <dsp:nvSpPr>
        <dsp:cNvPr id="0" name=""/>
        <dsp:cNvSpPr/>
      </dsp:nvSpPr>
      <dsp:spPr>
        <a:xfrm>
          <a:off x="0" y="2583101"/>
          <a:ext cx="5611812" cy="485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EB73C1-62DA-4B22-B5D8-16BE77C62B7A}">
      <dsp:nvSpPr>
        <dsp:cNvPr id="0" name=""/>
        <dsp:cNvSpPr/>
      </dsp:nvSpPr>
      <dsp:spPr>
        <a:xfrm>
          <a:off x="146911" y="2692374"/>
          <a:ext cx="267373" cy="267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F11A9B-A679-4DDB-BA4E-3E27F4019F46}">
      <dsp:nvSpPr>
        <dsp:cNvPr id="0" name=""/>
        <dsp:cNvSpPr/>
      </dsp:nvSpPr>
      <dsp:spPr>
        <a:xfrm>
          <a:off x="561196" y="2583101"/>
          <a:ext cx="5033617" cy="51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1" tIns="54611" rIns="54611" bIns="546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Ethical Framework:</a:t>
          </a:r>
          <a:r>
            <a:rPr lang="en-US" sz="1400" kern="1200"/>
            <a:t> To identify and address potential biases, fairness, and privacy challenges in the system.</a:t>
          </a:r>
        </a:p>
      </dsp:txBody>
      <dsp:txXfrm>
        <a:off x="561196" y="2583101"/>
        <a:ext cx="5033617" cy="516012"/>
      </dsp:txXfrm>
    </dsp:sp>
    <dsp:sp modelId="{F4F8751D-A9C6-498B-B788-CB685C338A3C}">
      <dsp:nvSpPr>
        <dsp:cNvPr id="0" name=""/>
        <dsp:cNvSpPr/>
      </dsp:nvSpPr>
      <dsp:spPr>
        <a:xfrm>
          <a:off x="0" y="3228116"/>
          <a:ext cx="5611812" cy="485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BE526B-1E47-45E0-9AA6-78C4A71595BB}">
      <dsp:nvSpPr>
        <dsp:cNvPr id="0" name=""/>
        <dsp:cNvSpPr/>
      </dsp:nvSpPr>
      <dsp:spPr>
        <a:xfrm>
          <a:off x="146911" y="3337389"/>
          <a:ext cx="267373" cy="2671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E12AB2-9D46-47B6-868B-171606834C0B}">
      <dsp:nvSpPr>
        <dsp:cNvPr id="0" name=""/>
        <dsp:cNvSpPr/>
      </dsp:nvSpPr>
      <dsp:spPr>
        <a:xfrm>
          <a:off x="561196" y="3228116"/>
          <a:ext cx="5033617" cy="51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1" tIns="54611" rIns="54611" bIns="546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Scalability:</a:t>
          </a:r>
          <a:r>
            <a:rPr lang="en-US" sz="1400" kern="1200"/>
            <a:t> To explore the potential for integrating additional modalities (e.g., fingerprint or iris data) in future implementations.</a:t>
          </a:r>
          <a:endParaRPr lang="en-US" sz="1400" kern="1200" dirty="0"/>
        </a:p>
      </dsp:txBody>
      <dsp:txXfrm>
        <a:off x="561196" y="3228116"/>
        <a:ext cx="5033617" cy="516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4C281-6EEC-4E1D-AB7E-BE42832E8D0C}">
      <dsp:nvSpPr>
        <dsp:cNvPr id="0" name=""/>
        <dsp:cNvSpPr/>
      </dsp:nvSpPr>
      <dsp:spPr>
        <a:xfrm>
          <a:off x="0" y="81645"/>
          <a:ext cx="11380304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system utilizes two primary datasets:  </a:t>
          </a:r>
          <a:r>
            <a:rPr lang="en-US" sz="1600" b="1" kern="1200" dirty="0"/>
            <a:t>Caltech Face Dataset</a:t>
          </a:r>
          <a:r>
            <a:rPr lang="en-US" sz="1600" kern="1200" dirty="0"/>
            <a:t> , </a:t>
          </a:r>
          <a:r>
            <a:rPr lang="en-US" sz="1600" b="1" kern="1200" dirty="0" err="1"/>
            <a:t>AudioMNIST</a:t>
          </a:r>
          <a:r>
            <a:rPr lang="en-US" sz="1600" b="1" kern="1200" dirty="0"/>
            <a:t> Dataset</a:t>
          </a:r>
          <a:r>
            <a:rPr lang="en-US" sz="1600" kern="1200" dirty="0"/>
            <a:t>  </a:t>
          </a:r>
        </a:p>
      </dsp:txBody>
      <dsp:txXfrm>
        <a:off x="18734" y="100379"/>
        <a:ext cx="11342836" cy="346292"/>
      </dsp:txXfrm>
    </dsp:sp>
    <dsp:sp modelId="{01EF612F-1533-4ABA-89DE-EF0D2FAB644B}">
      <dsp:nvSpPr>
        <dsp:cNvPr id="0" name=""/>
        <dsp:cNvSpPr/>
      </dsp:nvSpPr>
      <dsp:spPr>
        <a:xfrm>
          <a:off x="0" y="511485"/>
          <a:ext cx="11380304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Caltech Face Dataset</a:t>
          </a:r>
          <a:endParaRPr lang="en-US" sz="1600" kern="1200" dirty="0"/>
        </a:p>
      </dsp:txBody>
      <dsp:txXfrm>
        <a:off x="18734" y="530219"/>
        <a:ext cx="11342836" cy="346292"/>
      </dsp:txXfrm>
    </dsp:sp>
    <dsp:sp modelId="{6ED3700A-87E0-4F82-965E-F3DBB9D6E216}">
      <dsp:nvSpPr>
        <dsp:cNvPr id="0" name=""/>
        <dsp:cNvSpPr/>
      </dsp:nvSpPr>
      <dsp:spPr>
        <a:xfrm>
          <a:off x="0" y="895245"/>
          <a:ext cx="11380304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2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Description</a:t>
          </a:r>
          <a:r>
            <a:rPr lang="en-US" sz="1200" kern="1200" dirty="0"/>
            <a:t>: A collection of facial images under various lighting conditions.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Used for</a:t>
          </a:r>
          <a:r>
            <a:rPr lang="en-US" sz="1200" kern="1200" dirty="0"/>
            <a:t>: Testing face recognition accuracy and robustness in the system.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Preprocessing</a:t>
          </a:r>
          <a:r>
            <a:rPr lang="en-US" sz="1200" kern="120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Images resized and normalized for consistency.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Histogram equalization applied to improve lighting uniformity.</a:t>
          </a:r>
        </a:p>
      </dsp:txBody>
      <dsp:txXfrm>
        <a:off x="0" y="895245"/>
        <a:ext cx="11380304" cy="1026720"/>
      </dsp:txXfrm>
    </dsp:sp>
    <dsp:sp modelId="{41E9AA41-F0AA-43A5-A80D-DEF25591E111}">
      <dsp:nvSpPr>
        <dsp:cNvPr id="0" name=""/>
        <dsp:cNvSpPr/>
      </dsp:nvSpPr>
      <dsp:spPr>
        <a:xfrm>
          <a:off x="0" y="1921965"/>
          <a:ext cx="11380304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AudioMNIST Dataset</a:t>
          </a:r>
          <a:endParaRPr lang="en-US" sz="1600" kern="1200"/>
        </a:p>
      </dsp:txBody>
      <dsp:txXfrm>
        <a:off x="18734" y="1940699"/>
        <a:ext cx="11342836" cy="346292"/>
      </dsp:txXfrm>
    </dsp:sp>
    <dsp:sp modelId="{D727414E-0759-4CD8-8056-1924B52BEC3C}">
      <dsp:nvSpPr>
        <dsp:cNvPr id="0" name=""/>
        <dsp:cNvSpPr/>
      </dsp:nvSpPr>
      <dsp:spPr>
        <a:xfrm>
          <a:off x="0" y="2305725"/>
          <a:ext cx="11380304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2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Description</a:t>
          </a:r>
          <a:r>
            <a:rPr lang="en-US" sz="1200" kern="1200"/>
            <a:t>: A dataset containing spoken digits (0-9) from multiple speakers with varying accents.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Used for</a:t>
          </a:r>
          <a:r>
            <a:rPr lang="en-US" sz="1200" kern="1200"/>
            <a:t>: Testing voice recognition accuracy and performance.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Preprocessing</a:t>
          </a:r>
          <a:r>
            <a:rPr lang="en-US" sz="1200" kern="120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Noise reduction and normalization to ensure clarity.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Audio features extracted using Mel-Frequency Cepstral Coefficients (MFCC).</a:t>
          </a:r>
        </a:p>
      </dsp:txBody>
      <dsp:txXfrm>
        <a:off x="0" y="2305725"/>
        <a:ext cx="11380304" cy="1026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80AA3-5C36-41EB-944D-8EF6D8F051EE}">
      <dsp:nvSpPr>
        <dsp:cNvPr id="0" name=""/>
        <dsp:cNvSpPr/>
      </dsp:nvSpPr>
      <dsp:spPr>
        <a:xfrm>
          <a:off x="2478319" y="670869"/>
          <a:ext cx="518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32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3760" y="713844"/>
        <a:ext cx="27446" cy="5489"/>
      </dsp:txXfrm>
    </dsp:sp>
    <dsp:sp modelId="{57B5CD01-44D0-469B-BFF9-E8842F536D60}">
      <dsp:nvSpPr>
        <dsp:cNvPr id="0" name=""/>
        <dsp:cNvSpPr/>
      </dsp:nvSpPr>
      <dsp:spPr>
        <a:xfrm>
          <a:off x="93479" y="597"/>
          <a:ext cx="2386640" cy="14319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47" tIns="122757" rIns="116947" bIns="12275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Input Data</a:t>
          </a:r>
          <a:r>
            <a:rPr lang="en-US" sz="1500" kern="1200"/>
            <a:t> :</a:t>
          </a:r>
          <a:r>
            <a:rPr lang="en-US" sz="1500" b="0" i="0" kern="1200" baseline="0"/>
            <a:t>Face Images,Voice Audio</a:t>
          </a:r>
          <a:endParaRPr lang="en-US" sz="1500" kern="1200"/>
        </a:p>
      </dsp:txBody>
      <dsp:txXfrm>
        <a:off x="93479" y="597"/>
        <a:ext cx="2386640" cy="1431984"/>
      </dsp:txXfrm>
    </dsp:sp>
    <dsp:sp modelId="{8430B505-9731-4D6E-893A-6851AFC95D36}">
      <dsp:nvSpPr>
        <dsp:cNvPr id="0" name=""/>
        <dsp:cNvSpPr/>
      </dsp:nvSpPr>
      <dsp:spPr>
        <a:xfrm>
          <a:off x="5413888" y="670869"/>
          <a:ext cx="518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32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59328" y="713844"/>
        <a:ext cx="27446" cy="5489"/>
      </dsp:txXfrm>
    </dsp:sp>
    <dsp:sp modelId="{7BA5F5E2-2F31-4E98-BEEA-AA5F5764286E}">
      <dsp:nvSpPr>
        <dsp:cNvPr id="0" name=""/>
        <dsp:cNvSpPr/>
      </dsp:nvSpPr>
      <dsp:spPr>
        <a:xfrm>
          <a:off x="3029047" y="597"/>
          <a:ext cx="2386640" cy="14319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47" tIns="122757" rIns="116947" bIns="12275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Preprocessing</a:t>
          </a:r>
          <a:r>
            <a:rPr lang="en-US" sz="1500" b="0" i="0" kern="1200" baseline="0"/>
            <a:t>: For Faces: Grayscale conversion, resizing, normalization ,For Voice: MFCC extraction</a:t>
          </a:r>
          <a:endParaRPr lang="en-US" sz="1500" kern="1200"/>
        </a:p>
      </dsp:txBody>
      <dsp:txXfrm>
        <a:off x="3029047" y="597"/>
        <a:ext cx="2386640" cy="1431984"/>
      </dsp:txXfrm>
    </dsp:sp>
    <dsp:sp modelId="{0D59AC25-1C03-4017-A0A4-1DF656A59618}">
      <dsp:nvSpPr>
        <dsp:cNvPr id="0" name=""/>
        <dsp:cNvSpPr/>
      </dsp:nvSpPr>
      <dsp:spPr>
        <a:xfrm>
          <a:off x="8349456" y="670869"/>
          <a:ext cx="518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32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94897" y="713844"/>
        <a:ext cx="27446" cy="5489"/>
      </dsp:txXfrm>
    </dsp:sp>
    <dsp:sp modelId="{F42324DD-176C-40AB-A8E7-D57088E75C7B}">
      <dsp:nvSpPr>
        <dsp:cNvPr id="0" name=""/>
        <dsp:cNvSpPr/>
      </dsp:nvSpPr>
      <dsp:spPr>
        <a:xfrm>
          <a:off x="5964615" y="597"/>
          <a:ext cx="2386640" cy="14319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47" tIns="122757" rIns="116947" bIns="12275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Feature Extraction</a:t>
          </a:r>
          <a:endParaRPr lang="en-US" sz="1500" kern="1200" dirty="0"/>
        </a:p>
      </dsp:txBody>
      <dsp:txXfrm>
        <a:off x="5964615" y="597"/>
        <a:ext cx="2386640" cy="1431984"/>
      </dsp:txXfrm>
    </dsp:sp>
    <dsp:sp modelId="{D03C8C48-C7DD-420A-B08B-A51EF8AA15B6}">
      <dsp:nvSpPr>
        <dsp:cNvPr id="0" name=""/>
        <dsp:cNvSpPr/>
      </dsp:nvSpPr>
      <dsp:spPr>
        <a:xfrm>
          <a:off x="1286799" y="1430781"/>
          <a:ext cx="8806704" cy="518327"/>
        </a:xfrm>
        <a:custGeom>
          <a:avLst/>
          <a:gdLst/>
          <a:ahLst/>
          <a:cxnLst/>
          <a:rect l="0" t="0" r="0" b="0"/>
          <a:pathLst>
            <a:path>
              <a:moveTo>
                <a:pt x="8806704" y="0"/>
              </a:moveTo>
              <a:lnTo>
                <a:pt x="8806704" y="276263"/>
              </a:lnTo>
              <a:lnTo>
                <a:pt x="0" y="276263"/>
              </a:lnTo>
              <a:lnTo>
                <a:pt x="0" y="518327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9557" y="1687200"/>
        <a:ext cx="441189" cy="5489"/>
      </dsp:txXfrm>
    </dsp:sp>
    <dsp:sp modelId="{625EA91B-00E0-45FA-B338-0EF5E07CF933}">
      <dsp:nvSpPr>
        <dsp:cNvPr id="0" name=""/>
        <dsp:cNvSpPr/>
      </dsp:nvSpPr>
      <dsp:spPr>
        <a:xfrm>
          <a:off x="8900184" y="597"/>
          <a:ext cx="2386640" cy="14319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47" tIns="122757" rIns="116947" bIns="12275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Fusion</a:t>
          </a:r>
          <a:r>
            <a:rPr lang="en-US" sz="1500" b="0" i="0" kern="1200" baseline="0"/>
            <a:t>:Combine Face and Voice Features</a:t>
          </a:r>
          <a:endParaRPr lang="en-US" sz="1500" kern="1200"/>
        </a:p>
      </dsp:txBody>
      <dsp:txXfrm>
        <a:off x="8900184" y="597"/>
        <a:ext cx="2386640" cy="1431984"/>
      </dsp:txXfrm>
    </dsp:sp>
    <dsp:sp modelId="{237DF552-C07B-4BB2-81AD-E8C0C247141E}">
      <dsp:nvSpPr>
        <dsp:cNvPr id="0" name=""/>
        <dsp:cNvSpPr/>
      </dsp:nvSpPr>
      <dsp:spPr>
        <a:xfrm>
          <a:off x="2478319" y="2651781"/>
          <a:ext cx="518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32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3760" y="2694756"/>
        <a:ext cx="27446" cy="5489"/>
      </dsp:txXfrm>
    </dsp:sp>
    <dsp:sp modelId="{6910534B-967A-472C-8913-D0709A89C65F}">
      <dsp:nvSpPr>
        <dsp:cNvPr id="0" name=""/>
        <dsp:cNvSpPr/>
      </dsp:nvSpPr>
      <dsp:spPr>
        <a:xfrm>
          <a:off x="93479" y="1981509"/>
          <a:ext cx="2386640" cy="14319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47" tIns="122757" rIns="116947" bIns="12275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Classifier </a:t>
          </a:r>
          <a:r>
            <a:rPr lang="en-US" sz="1500" b="1" i="0" kern="1200" baseline="0" dirty="0" err="1"/>
            <a:t>Training</a:t>
          </a:r>
          <a:r>
            <a:rPr lang="en-US" sz="1500" b="0" i="0" kern="1200" baseline="0" dirty="0" err="1"/>
            <a:t>:Train</a:t>
          </a:r>
          <a:r>
            <a:rPr lang="en-US" sz="1500" b="0" i="0" kern="1200" baseline="0" dirty="0"/>
            <a:t> Random Forest on the Fused Features</a:t>
          </a:r>
          <a:endParaRPr lang="en-US" sz="1500" kern="1200" dirty="0"/>
        </a:p>
      </dsp:txBody>
      <dsp:txXfrm>
        <a:off x="93479" y="1981509"/>
        <a:ext cx="2386640" cy="1431984"/>
      </dsp:txXfrm>
    </dsp:sp>
    <dsp:sp modelId="{534CC2B4-0369-42C0-964B-EBCFFECD9D47}">
      <dsp:nvSpPr>
        <dsp:cNvPr id="0" name=""/>
        <dsp:cNvSpPr/>
      </dsp:nvSpPr>
      <dsp:spPr>
        <a:xfrm>
          <a:off x="3029047" y="1981509"/>
          <a:ext cx="2386640" cy="14319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47" tIns="122757" rIns="116947" bIns="12275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 err="1"/>
            <a:t>Evaluation</a:t>
          </a:r>
          <a:r>
            <a:rPr lang="en-US" sz="1500" b="0" i="0" kern="1200" baseline="0" dirty="0" err="1"/>
            <a:t>:Generate</a:t>
          </a:r>
          <a:r>
            <a:rPr lang="en-US" sz="1500" b="0" i="0" kern="1200" baseline="0" dirty="0"/>
            <a:t> Metrics (Confusion Matrix, ROC AUC, etc.)</a:t>
          </a:r>
          <a:endParaRPr lang="en-US" sz="1500" kern="1200" dirty="0"/>
        </a:p>
      </dsp:txBody>
      <dsp:txXfrm>
        <a:off x="3029047" y="1981509"/>
        <a:ext cx="2386640" cy="14319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A3EE3-5A35-4995-9023-AC21362F70D3}">
      <dsp:nvSpPr>
        <dsp:cNvPr id="0" name=""/>
        <dsp:cNvSpPr/>
      </dsp:nvSpPr>
      <dsp:spPr>
        <a:xfrm>
          <a:off x="1231314" y="1785"/>
          <a:ext cx="2109370" cy="664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Bahnschrift"/>
            </a:rPr>
            <a:t>Feature Extraction</a:t>
          </a:r>
          <a:endParaRPr lang="en-US" sz="1800" b="1" kern="1200"/>
        </a:p>
      </dsp:txBody>
      <dsp:txXfrm>
        <a:off x="1250773" y="21244"/>
        <a:ext cx="2070452" cy="625450"/>
      </dsp:txXfrm>
    </dsp:sp>
    <dsp:sp modelId="{7272591E-CE8B-4866-A0EE-E8BBC4DCFF8E}">
      <dsp:nvSpPr>
        <dsp:cNvPr id="0" name=""/>
        <dsp:cNvSpPr/>
      </dsp:nvSpPr>
      <dsp:spPr>
        <a:xfrm rot="5400000">
          <a:off x="2161430" y="682763"/>
          <a:ext cx="249138" cy="2989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196310" y="707677"/>
        <a:ext cx="179379" cy="174397"/>
      </dsp:txXfrm>
    </dsp:sp>
    <dsp:sp modelId="{698AC607-6CD0-4439-A53C-3295E7FBE54B}">
      <dsp:nvSpPr>
        <dsp:cNvPr id="0" name=""/>
        <dsp:cNvSpPr/>
      </dsp:nvSpPr>
      <dsp:spPr>
        <a:xfrm>
          <a:off x="1231314" y="998339"/>
          <a:ext cx="2109370" cy="664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Bahnschrift"/>
            </a:rPr>
            <a:t>Fusion</a:t>
          </a:r>
          <a:endParaRPr lang="en-US" sz="1800" b="1" kern="1200"/>
        </a:p>
      </dsp:txBody>
      <dsp:txXfrm>
        <a:off x="1250773" y="1017798"/>
        <a:ext cx="2070452" cy="625450"/>
      </dsp:txXfrm>
    </dsp:sp>
    <dsp:sp modelId="{7DD55652-B2E9-41C6-8DAD-09EE104C8BE8}">
      <dsp:nvSpPr>
        <dsp:cNvPr id="0" name=""/>
        <dsp:cNvSpPr/>
      </dsp:nvSpPr>
      <dsp:spPr>
        <a:xfrm rot="5400000">
          <a:off x="2161430" y="1679317"/>
          <a:ext cx="249138" cy="2989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196310" y="1704231"/>
        <a:ext cx="179379" cy="174397"/>
      </dsp:txXfrm>
    </dsp:sp>
    <dsp:sp modelId="{3CE7A3C2-930B-4FAD-A43D-CE801D38349C}">
      <dsp:nvSpPr>
        <dsp:cNvPr id="0" name=""/>
        <dsp:cNvSpPr/>
      </dsp:nvSpPr>
      <dsp:spPr>
        <a:xfrm>
          <a:off x="1231314" y="1994892"/>
          <a:ext cx="2109370" cy="664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Bahnschrift"/>
            </a:rPr>
            <a:t>Classification</a:t>
          </a:r>
        </a:p>
      </dsp:txBody>
      <dsp:txXfrm>
        <a:off x="1250773" y="2014351"/>
        <a:ext cx="2070452" cy="625450"/>
      </dsp:txXfrm>
    </dsp:sp>
    <dsp:sp modelId="{EA481937-4B01-48BD-9CC1-DAC23ECDE68E}">
      <dsp:nvSpPr>
        <dsp:cNvPr id="0" name=""/>
        <dsp:cNvSpPr/>
      </dsp:nvSpPr>
      <dsp:spPr>
        <a:xfrm rot="5400000">
          <a:off x="2161430" y="2675870"/>
          <a:ext cx="249138" cy="2989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196310" y="2700784"/>
        <a:ext cx="179379" cy="174397"/>
      </dsp:txXfrm>
    </dsp:sp>
    <dsp:sp modelId="{6A19E1BD-64A2-400A-828C-7B8AFF7BB405}">
      <dsp:nvSpPr>
        <dsp:cNvPr id="0" name=""/>
        <dsp:cNvSpPr/>
      </dsp:nvSpPr>
      <dsp:spPr>
        <a:xfrm>
          <a:off x="1231314" y="2991445"/>
          <a:ext cx="2109370" cy="664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Bahnschrift"/>
            </a:rPr>
            <a:t>Decision making</a:t>
          </a:r>
        </a:p>
      </dsp:txBody>
      <dsp:txXfrm>
        <a:off x="1250773" y="3010904"/>
        <a:ext cx="2070452" cy="6254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B884A-1863-456D-9EF9-570ECB4E2A79}">
      <dsp:nvSpPr>
        <dsp:cNvPr id="0" name=""/>
        <dsp:cNvSpPr/>
      </dsp:nvSpPr>
      <dsp:spPr>
        <a:xfrm>
          <a:off x="0" y="272072"/>
          <a:ext cx="5262286" cy="463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Privacy Concerns</a:t>
          </a:r>
          <a:endParaRPr lang="en-US" sz="1800" kern="1200"/>
        </a:p>
      </dsp:txBody>
      <dsp:txXfrm>
        <a:off x="22617" y="294689"/>
        <a:ext cx="5217052" cy="418086"/>
      </dsp:txXfrm>
    </dsp:sp>
    <dsp:sp modelId="{2A9C7EA9-BB22-45DA-80D5-995427B09439}">
      <dsp:nvSpPr>
        <dsp:cNvPr id="0" name=""/>
        <dsp:cNvSpPr/>
      </dsp:nvSpPr>
      <dsp:spPr>
        <a:xfrm>
          <a:off x="0" y="735392"/>
          <a:ext cx="5262286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7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Sensitive Data</a:t>
          </a:r>
          <a:r>
            <a:rPr lang="en-US" sz="1400" kern="1200" dirty="0"/>
            <a:t>: Biometric data, like face and voice, is unique and immutable, making it highly sensitive.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Mitigation Strategies</a:t>
          </a:r>
          <a:r>
            <a:rPr lang="en-US" sz="1400" kern="1200" dirty="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Encryption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0" kern="1200"/>
            <a:t>Local Processing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0" kern="1200"/>
            <a:t>Privacy-by-Design</a:t>
          </a:r>
          <a:endParaRPr lang="en-US" sz="1400" b="0" kern="1200" dirty="0"/>
        </a:p>
      </dsp:txBody>
      <dsp:txXfrm>
        <a:off x="0" y="735392"/>
        <a:ext cx="5262286" cy="1453140"/>
      </dsp:txXfrm>
    </dsp:sp>
    <dsp:sp modelId="{5E2DD5BE-7F38-4A5B-8EE2-8763873E52A0}">
      <dsp:nvSpPr>
        <dsp:cNvPr id="0" name=""/>
        <dsp:cNvSpPr/>
      </dsp:nvSpPr>
      <dsp:spPr>
        <a:xfrm>
          <a:off x="0" y="2188532"/>
          <a:ext cx="5262286" cy="463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Bias and Fairness</a:t>
          </a:r>
          <a:endParaRPr lang="en-US" sz="1800" kern="1200"/>
        </a:p>
      </dsp:txBody>
      <dsp:txXfrm>
        <a:off x="22617" y="2211149"/>
        <a:ext cx="5217052" cy="418086"/>
      </dsp:txXfrm>
    </dsp:sp>
    <dsp:sp modelId="{68F2ABF3-CBF2-4F72-B3EF-CCCD0D48A6D9}">
      <dsp:nvSpPr>
        <dsp:cNvPr id="0" name=""/>
        <dsp:cNvSpPr/>
      </dsp:nvSpPr>
      <dsp:spPr>
        <a:xfrm>
          <a:off x="0" y="2651852"/>
          <a:ext cx="5262286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7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Demographic Biases</a:t>
          </a:r>
          <a:r>
            <a:rPr lang="en-US" sz="1400" kern="1200"/>
            <a:t>: Biometric systems may struggle with certain demographic groups (e.g., facial recognition may perform worse on darker skin tones, or voice recognition might have challenges with various accents).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Mitigation Strategies</a:t>
          </a:r>
          <a:r>
            <a:rPr lang="en-US" sz="1400" kern="1200" dirty="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0" kern="1200"/>
            <a:t>Diverse Datasets: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0" kern="1200"/>
            <a:t>Fairness Audits:</a:t>
          </a:r>
          <a:endParaRPr lang="en-US" sz="1400" b="0" kern="1200" dirty="0"/>
        </a:p>
      </dsp:txBody>
      <dsp:txXfrm>
        <a:off x="0" y="2651852"/>
        <a:ext cx="5262286" cy="1676700"/>
      </dsp:txXfrm>
    </dsp:sp>
    <dsp:sp modelId="{DAE80A10-B1B1-4DD0-AF72-581FD937D783}">
      <dsp:nvSpPr>
        <dsp:cNvPr id="0" name=""/>
        <dsp:cNvSpPr/>
      </dsp:nvSpPr>
      <dsp:spPr>
        <a:xfrm>
          <a:off x="0" y="4328552"/>
          <a:ext cx="5262286" cy="463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Transparency and Consent</a:t>
          </a:r>
          <a:endParaRPr lang="en-US" sz="1800" kern="1200"/>
        </a:p>
      </dsp:txBody>
      <dsp:txXfrm>
        <a:off x="22617" y="4351169"/>
        <a:ext cx="5217052" cy="418086"/>
      </dsp:txXfrm>
    </dsp:sp>
    <dsp:sp modelId="{EBC7530C-3E32-4959-A8A8-92A574D616D1}">
      <dsp:nvSpPr>
        <dsp:cNvPr id="0" name=""/>
        <dsp:cNvSpPr/>
      </dsp:nvSpPr>
      <dsp:spPr>
        <a:xfrm>
          <a:off x="0" y="4791872"/>
          <a:ext cx="5262286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7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Informed Consent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Opt-out Option</a:t>
          </a:r>
          <a:endParaRPr lang="en-US" sz="1400" kern="1200" dirty="0"/>
        </a:p>
      </dsp:txBody>
      <dsp:txXfrm>
        <a:off x="0" y="4791872"/>
        <a:ext cx="5262286" cy="521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CEDF3-3BAC-4961-83B4-0BC78A6AEC26}">
      <dsp:nvSpPr>
        <dsp:cNvPr id="0" name=""/>
        <dsp:cNvSpPr/>
      </dsp:nvSpPr>
      <dsp:spPr>
        <a:xfrm>
          <a:off x="1105425" y="90980"/>
          <a:ext cx="1188632" cy="1188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502C7-20E3-4E15-9087-633DC8C78448}">
      <dsp:nvSpPr>
        <dsp:cNvPr id="0" name=""/>
        <dsp:cNvSpPr/>
      </dsp:nvSpPr>
      <dsp:spPr>
        <a:xfrm>
          <a:off x="1694" y="1434307"/>
          <a:ext cx="3396093" cy="509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i="0" kern="1200" baseline="0"/>
            <a:t>Key Findings:</a:t>
          </a:r>
          <a:endParaRPr lang="en-US" sz="2300" kern="1200"/>
        </a:p>
      </dsp:txBody>
      <dsp:txXfrm>
        <a:off x="1694" y="1434307"/>
        <a:ext cx="3396093" cy="509414"/>
      </dsp:txXfrm>
    </dsp:sp>
    <dsp:sp modelId="{BC1490C4-5299-4FB3-93E1-DD2FA423B11E}">
      <dsp:nvSpPr>
        <dsp:cNvPr id="0" name=""/>
        <dsp:cNvSpPr/>
      </dsp:nvSpPr>
      <dsp:spPr>
        <a:xfrm>
          <a:off x="167254" y="1900647"/>
          <a:ext cx="3396093" cy="1672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 baseline="0" dirty="0"/>
            <a:t>Multimodal systems outperform unimodal systems in accuracy and robustness.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 baseline="0" dirty="0"/>
            <a:t>SVM is the most effective classifier, achieving the best performance metrics.</a:t>
          </a:r>
          <a:endParaRPr lang="en-US" sz="1700" kern="1200" dirty="0"/>
        </a:p>
      </dsp:txBody>
      <dsp:txXfrm>
        <a:off x="167254" y="1900647"/>
        <a:ext cx="3396093" cy="1672838"/>
      </dsp:txXfrm>
    </dsp:sp>
    <dsp:sp modelId="{213B523A-5B00-4ED3-AD8C-F595A907ADA7}">
      <dsp:nvSpPr>
        <dsp:cNvPr id="0" name=""/>
        <dsp:cNvSpPr/>
      </dsp:nvSpPr>
      <dsp:spPr>
        <a:xfrm>
          <a:off x="5095835" y="90980"/>
          <a:ext cx="1188632" cy="1188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6BFFE-CC5A-4CF3-BD91-12FB9FEE09D3}">
      <dsp:nvSpPr>
        <dsp:cNvPr id="0" name=""/>
        <dsp:cNvSpPr/>
      </dsp:nvSpPr>
      <dsp:spPr>
        <a:xfrm>
          <a:off x="3992105" y="1434307"/>
          <a:ext cx="3396093" cy="509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i="0" kern="1200" baseline="0"/>
            <a:t>Challenges Addressed:</a:t>
          </a:r>
          <a:endParaRPr lang="en-US" sz="2300" kern="1200"/>
        </a:p>
      </dsp:txBody>
      <dsp:txXfrm>
        <a:off x="3992105" y="1434307"/>
        <a:ext cx="3396093" cy="509414"/>
      </dsp:txXfrm>
    </dsp:sp>
    <dsp:sp modelId="{F193882E-4CA4-4E64-A017-55DCEF140905}">
      <dsp:nvSpPr>
        <dsp:cNvPr id="0" name=""/>
        <dsp:cNvSpPr/>
      </dsp:nvSpPr>
      <dsp:spPr>
        <a:xfrm>
          <a:off x="3992105" y="2015672"/>
          <a:ext cx="3396093" cy="1672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Resolved class imbalance with SMOTE for better precision and recall.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Improved performance under noisy and misaligned data conditions.</a:t>
          </a:r>
          <a:endParaRPr lang="en-US" sz="1700" kern="1200" dirty="0"/>
        </a:p>
      </dsp:txBody>
      <dsp:txXfrm>
        <a:off x="3992105" y="2015672"/>
        <a:ext cx="3396093" cy="1672838"/>
      </dsp:txXfrm>
    </dsp:sp>
    <dsp:sp modelId="{F92620B9-E0CD-40E8-BF9C-B9C69FD3A5DC}">
      <dsp:nvSpPr>
        <dsp:cNvPr id="0" name=""/>
        <dsp:cNvSpPr/>
      </dsp:nvSpPr>
      <dsp:spPr>
        <a:xfrm>
          <a:off x="9086245" y="90980"/>
          <a:ext cx="1188632" cy="1188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7FA16-7F9D-4661-94DE-790BDBB26502}">
      <dsp:nvSpPr>
        <dsp:cNvPr id="0" name=""/>
        <dsp:cNvSpPr/>
      </dsp:nvSpPr>
      <dsp:spPr>
        <a:xfrm>
          <a:off x="7982515" y="1434307"/>
          <a:ext cx="3396093" cy="509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i="0" kern="1200" baseline="0"/>
            <a:t>Future Work:</a:t>
          </a:r>
          <a:endParaRPr lang="en-US" sz="2300" kern="1200"/>
        </a:p>
      </dsp:txBody>
      <dsp:txXfrm>
        <a:off x="7982515" y="1434307"/>
        <a:ext cx="3396093" cy="509414"/>
      </dsp:txXfrm>
    </dsp:sp>
    <dsp:sp modelId="{BBA006B7-E673-4A9F-8E5D-69B93DB942E8}">
      <dsp:nvSpPr>
        <dsp:cNvPr id="0" name=""/>
        <dsp:cNvSpPr/>
      </dsp:nvSpPr>
      <dsp:spPr>
        <a:xfrm>
          <a:off x="7982515" y="2015672"/>
          <a:ext cx="3396093" cy="1672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Advanced Fusion Techniques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Hybrid Classifiers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Real-World Deployment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Enhanced Dataset Balancing</a:t>
          </a:r>
        </a:p>
      </dsp:txBody>
      <dsp:txXfrm>
        <a:off x="7982515" y="2015672"/>
        <a:ext cx="3396093" cy="1672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B67B5-22C0-4A08-B906-6D1243367A0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80AF2-AEC1-46E4-9FEA-AEB8B335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6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0AF2-AEC1-46E4-9FEA-AEB8B335EC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0AF2-AEC1-46E4-9FEA-AEB8B335EC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0AF2-AEC1-46E4-9FEA-AEB8B335EC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34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Preprocessing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"Face images were resized to 128x128 pixels, normalized, and converted to grayscale to simplify processing."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"Audio files were processed to extract MFCC features, providing compact and relevant voice representations."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Fusion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"Feature-level fusion was achieved by concatenating face and voice feature vectors, enabling the model to leverage complementary information."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Classifier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"Random Forest was trained using balanced datasets created with SMOTE to ensure fair representation of all classes."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0AF2-AEC1-46E4-9FEA-AEB8B335EC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5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1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2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5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7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6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enms.pasco.k12.fl.us/thank-you-to-all/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thevirtualassist.net/what-is-smart-cards-technology-benefi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Multimodal Authentication System Using Face and Voice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By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Lokesh Reddy Dumpa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Aishwarya Rao </a:t>
            </a:r>
            <a:r>
              <a:rPr lang="en-US" sz="1300" dirty="0" err="1"/>
              <a:t>Kallepu</a:t>
            </a:r>
            <a:endParaRPr lang="en-US" sz="1300" dirty="0"/>
          </a:p>
          <a:p>
            <a:pPr>
              <a:lnSpc>
                <a:spcPct val="110000"/>
              </a:lnSpc>
            </a:pPr>
            <a:r>
              <a:rPr lang="en-US" sz="1300" dirty="0"/>
              <a:t>Sruthi Lanka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pic>
        <p:nvPicPr>
          <p:cNvPr id="58" name="Picture 57" descr="A fingerprint in black and white">
            <a:extLst>
              <a:ext uri="{FF2B5EF4-FFF2-40B4-BE49-F238E27FC236}">
                <a16:creationId xmlns:a16="http://schemas.microsoft.com/office/drawing/2014/main" id="{9F6EA115-497B-926C-7EA7-414DB48F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01" r="24465" b="-1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D22140-517F-4F77-9243-170EF137F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95714"/>
            <a:ext cx="3047993" cy="4562285"/>
            <a:chOff x="0" y="2295714"/>
            <a:chExt cx="3047993" cy="45622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3529E9-1CA0-4F22-9E2E-6C4014C2E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3047993" cy="4562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E42691-FAA3-4953-BE2C-931DA3EBE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3047993" cy="456228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8ECC5-8876-64A1-B3D8-B4753296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0849-DEAB-2A94-325A-1535036E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036" y="2543107"/>
            <a:ext cx="9136621" cy="4307507"/>
          </a:xfrm>
        </p:spPr>
        <p:txBody>
          <a:bodyPr anchor="ctr">
            <a:normAutofit fontScale="92500"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Fusion Techniques</a:t>
            </a:r>
            <a:endParaRPr lang="en-US" dirty="0"/>
          </a:p>
          <a:p>
            <a:pPr marL="5143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Feature-Level Fusion</a:t>
            </a:r>
            <a:r>
              <a:rPr lang="en-US" dirty="0">
                <a:ea typeface="+mn-lt"/>
                <a:cs typeface="+mn-lt"/>
              </a:rPr>
              <a:t>: 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/>
              <a:t>Combined the extracted features from both face and voice data into a unified feature vector. 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/>
              <a:t>This fusion technique allows for leveraging complementary information from both modalities, improving the robustness and accuracy of the authentication system. 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/>
              <a:t>The fused features were then used for training machine learning models to classify and authenticate users.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System Workflow</a:t>
            </a:r>
            <a:endParaRPr lang="en-US" dirty="0"/>
          </a:p>
          <a:p>
            <a:pPr marL="5143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Data Alignment</a:t>
            </a:r>
            <a:r>
              <a:rPr lang="en-US" dirty="0">
                <a:ea typeface="+mn-lt"/>
                <a:cs typeface="+mn-lt"/>
              </a:rPr>
              <a:t>: Ensures that face and voice samples are correctly matched to the same user before fusion to maintain consistency in classification.</a:t>
            </a:r>
          </a:p>
          <a:p>
            <a:pPr marL="5143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Classifier Training</a:t>
            </a:r>
            <a:r>
              <a:rPr lang="en-US" dirty="0">
                <a:ea typeface="+mn-lt"/>
                <a:cs typeface="+mn-lt"/>
              </a:rPr>
              <a:t>: Uses </a:t>
            </a:r>
            <a:r>
              <a:rPr lang="en-US" b="1" dirty="0">
                <a:ea typeface="+mn-lt"/>
                <a:cs typeface="+mn-lt"/>
              </a:rPr>
              <a:t>Random Forest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SVM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 err="1">
                <a:ea typeface="+mn-lt"/>
                <a:cs typeface="+mn-lt"/>
              </a:rPr>
              <a:t>kNN</a:t>
            </a:r>
            <a:r>
              <a:rPr lang="en-US" dirty="0">
                <a:ea typeface="+mn-lt"/>
                <a:cs typeface="+mn-lt"/>
              </a:rPr>
              <a:t> classifiers to train the fused data, choosing the best model for final predictions.</a:t>
            </a:r>
          </a:p>
          <a:p>
            <a:endParaRPr lang="en-US" dirty="0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A0E1110-5288-1F2F-5D88-330D9614C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317859"/>
              </p:ext>
            </p:extLst>
          </p:nvPr>
        </p:nvGraphicFramePr>
        <p:xfrm>
          <a:off x="-762000" y="2748722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18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24FB-730A-9B0D-9CD6-E4F26106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855B3C91-D4BA-39CE-69D5-94D5F035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875" y="5555615"/>
            <a:ext cx="2636520" cy="937260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3F92B9-446D-CC3D-2049-EED7331CE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7" y="5448935"/>
            <a:ext cx="2453640" cy="1043940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5A5F7AB-AC34-87FA-2EF2-D6FDE8F65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231" y="2844716"/>
            <a:ext cx="3482340" cy="9906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C655674-1442-C498-2992-00FD786BF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571" y="3097953"/>
            <a:ext cx="4047067" cy="2483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60DE6C-8F40-B6B5-C405-AD6C1D6D0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1" y="3097953"/>
            <a:ext cx="4047067" cy="2457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41F993-34A6-4249-9A42-26257DEF07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166" y="4251771"/>
            <a:ext cx="4047067" cy="258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8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7689-ED04-B284-027E-9E5B09B2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0768-CC76-0BE2-73DE-A3DA625B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923" y="2436473"/>
            <a:ext cx="5332026" cy="4017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Unimodal vs Multimodal 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DB64A13-4A0F-CF0C-0087-0FBA9D9F3AD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1412488"/>
              </p:ext>
            </p:extLst>
          </p:nvPr>
        </p:nvGraphicFramePr>
        <p:xfrm>
          <a:off x="484188" y="2842012"/>
          <a:ext cx="5332408" cy="34924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72984">
                  <a:extLst>
                    <a:ext uri="{9D8B030D-6E8A-4147-A177-3AD203B41FA5}">
                      <a16:colId xmlns:a16="http://schemas.microsoft.com/office/drawing/2014/main" val="4050885086"/>
                    </a:ext>
                  </a:extLst>
                </a:gridCol>
                <a:gridCol w="924891">
                  <a:extLst>
                    <a:ext uri="{9D8B030D-6E8A-4147-A177-3AD203B41FA5}">
                      <a16:colId xmlns:a16="http://schemas.microsoft.com/office/drawing/2014/main" val="3578407489"/>
                    </a:ext>
                  </a:extLst>
                </a:gridCol>
                <a:gridCol w="942386">
                  <a:extLst>
                    <a:ext uri="{9D8B030D-6E8A-4147-A177-3AD203B41FA5}">
                      <a16:colId xmlns:a16="http://schemas.microsoft.com/office/drawing/2014/main" val="1467378484"/>
                    </a:ext>
                  </a:extLst>
                </a:gridCol>
                <a:gridCol w="1692147">
                  <a:extLst>
                    <a:ext uri="{9D8B030D-6E8A-4147-A177-3AD203B41FA5}">
                      <a16:colId xmlns:a16="http://schemas.microsoft.com/office/drawing/2014/main" val="3301012290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Face-only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Voice-only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Multimodal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908785"/>
                  </a:ext>
                </a:extLst>
              </a:tr>
              <a:tr h="710914">
                <a:tc>
                  <a:txBody>
                    <a:bodyPr/>
                    <a:lstStyle/>
                    <a:p>
                      <a:r>
                        <a:rPr lang="en-US" dirty="0"/>
                        <a:t>Mean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24649"/>
                  </a:ext>
                </a:extLst>
              </a:tr>
              <a:tr h="710914">
                <a:tc>
                  <a:txBody>
                    <a:bodyPr/>
                    <a:lstStyle/>
                    <a:p>
                      <a:r>
                        <a:rPr lang="en-US"/>
                        <a:t>Mean 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45324"/>
                  </a:ext>
                </a:extLst>
              </a:tr>
              <a:tr h="710914">
                <a:tc>
                  <a:txBody>
                    <a:bodyPr/>
                    <a:lstStyle/>
                    <a:p>
                      <a:r>
                        <a:rPr lang="en-US"/>
                        <a:t>Mean EER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863674"/>
                  </a:ext>
                </a:extLst>
              </a:tr>
              <a:tr h="710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Mean D-Prime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2.774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11666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83E75-4E00-1233-936F-36C630EA3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401723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Classifiers performance distribution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631594B-5521-BAEF-6D89-8DA92F09568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85033772"/>
              </p:ext>
            </p:extLst>
          </p:nvPr>
        </p:nvGraphicFramePr>
        <p:xfrm>
          <a:off x="6270625" y="2842012"/>
          <a:ext cx="5357812" cy="3514045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39453">
                  <a:extLst>
                    <a:ext uri="{9D8B030D-6E8A-4147-A177-3AD203B41FA5}">
                      <a16:colId xmlns:a16="http://schemas.microsoft.com/office/drawing/2014/main" val="2998492355"/>
                    </a:ext>
                  </a:extLst>
                </a:gridCol>
                <a:gridCol w="1339453">
                  <a:extLst>
                    <a:ext uri="{9D8B030D-6E8A-4147-A177-3AD203B41FA5}">
                      <a16:colId xmlns:a16="http://schemas.microsoft.com/office/drawing/2014/main" val="833219575"/>
                    </a:ext>
                  </a:extLst>
                </a:gridCol>
                <a:gridCol w="1339453">
                  <a:extLst>
                    <a:ext uri="{9D8B030D-6E8A-4147-A177-3AD203B41FA5}">
                      <a16:colId xmlns:a16="http://schemas.microsoft.com/office/drawing/2014/main" val="2956958504"/>
                    </a:ext>
                  </a:extLst>
                </a:gridCol>
                <a:gridCol w="1339453">
                  <a:extLst>
                    <a:ext uri="{9D8B030D-6E8A-4147-A177-3AD203B41FA5}">
                      <a16:colId xmlns:a16="http://schemas.microsoft.com/office/drawing/2014/main" val="1668073588"/>
                    </a:ext>
                  </a:extLst>
                </a:gridCol>
              </a:tblGrid>
              <a:tr h="7028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853620"/>
                  </a:ext>
                </a:extLst>
              </a:tr>
              <a:tr h="7028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Mean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0.9973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249772"/>
                  </a:ext>
                </a:extLst>
              </a:tr>
              <a:tr h="7028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Mean 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0.9925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208326"/>
                  </a:ext>
                </a:extLst>
              </a:tr>
              <a:tr h="7028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Mean EER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83028"/>
                  </a:ext>
                </a:extLst>
              </a:tr>
              <a:tr h="7028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Mean D-Prime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2.774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11.481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3.6133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38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75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50D39565-42CF-FB22-7BC5-0C3273FF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73" y="644229"/>
            <a:ext cx="3459892" cy="2560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F7009714-E19F-C407-D8B4-9C792A7B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296" y="644229"/>
            <a:ext cx="3618826" cy="25603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a line and a red line&#10;&#10;Description automatically generated with medium confidence">
            <a:extLst>
              <a:ext uri="{FF2B5EF4-FFF2-40B4-BE49-F238E27FC236}">
                <a16:creationId xmlns:a16="http://schemas.microsoft.com/office/drawing/2014/main" id="{3368B449-830D-5D9F-12FE-129AA0127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419" y="3653451"/>
            <a:ext cx="3657599" cy="25603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B2FAF18F-818E-235A-1434-96A114AAD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023" y="3672788"/>
            <a:ext cx="3821372" cy="256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238C8-BCF3-E45B-85E9-1819DFE135C3}"/>
              </a:ext>
            </a:extLst>
          </p:cNvPr>
          <p:cNvSpPr txBox="1"/>
          <p:nvPr/>
        </p:nvSpPr>
        <p:spPr>
          <a:xfrm>
            <a:off x="487218" y="3452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1B69A-C904-9A09-8461-7F86C1082A91}"/>
              </a:ext>
            </a:extLst>
          </p:cNvPr>
          <p:cNvSpPr/>
          <p:nvPr/>
        </p:nvSpPr>
        <p:spPr>
          <a:xfrm>
            <a:off x="1761067" y="778933"/>
            <a:ext cx="643466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8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818F-9892-7D9E-3310-2491FF78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B04272-EB8A-651A-5BFD-745F6093F22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6009" y="2488815"/>
            <a:ext cx="6599294" cy="348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Analysis: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SVM outperformed other classifiers, demonstrating its ability to handle complex feature interactions effectively.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the highest accuracy, precision, and recall compared to Random Forest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Encountered: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1" dirty="0"/>
              <a:t>Challenges Encountered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Class Imbalance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Feature Fusion Complexity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Noise and Environmental Factors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F3EF4-6DCE-0481-CF08-5826870AE820}"/>
              </a:ext>
            </a:extLst>
          </p:cNvPr>
          <p:cNvSpPr txBox="1"/>
          <p:nvPr/>
        </p:nvSpPr>
        <p:spPr>
          <a:xfrm>
            <a:off x="820756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A595E5-BFA1-44EE-A3DE-D75F4CA74E3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116896" y="2578511"/>
            <a:ext cx="4744789" cy="35394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Issues: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dirty="0"/>
              <a:t>SVM exhibited constraints in processing large datasets, while </a:t>
            </a:r>
            <a:r>
              <a:rPr lang="en-US" sz="1600" dirty="0" err="1"/>
              <a:t>kNN</a:t>
            </a:r>
            <a:r>
              <a:rPr lang="en-US" sz="1600" dirty="0"/>
              <a:t> struggled with high-dimensional data, limiting their deployment in real-world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Limitations: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dirty="0"/>
              <a:t>The datasets used lacked demographic and environmental diversity, restricting generalizability to broader populations.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dirty="0"/>
              <a:t>The system was primarily evaluated in controlled settings, leaving its robustness under real-world conditions unexplored.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4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A2F71E-E88B-4447-A855-897A9161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CF6C-9587-B71F-E806-64ABB942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481035"/>
            <a:ext cx="5071550" cy="5811423"/>
          </a:xfrm>
        </p:spPr>
        <p:txBody>
          <a:bodyPr anchor="ctr">
            <a:normAutofit/>
          </a:bodyPr>
          <a:lstStyle/>
          <a:p>
            <a:r>
              <a:rPr lang="en-US"/>
              <a:t>Ethical considerations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B6B4240A-0FBD-B302-5863-A2E96B340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350902"/>
              </p:ext>
            </p:extLst>
          </p:nvPr>
        </p:nvGraphicFramePr>
        <p:xfrm>
          <a:off x="6445526" y="591378"/>
          <a:ext cx="5262286" cy="5585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63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E67F4-6EFA-7FC6-BDF8-4517D2E4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B431120-B787-1769-F995-304DA1AA4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319608"/>
              </p:ext>
            </p:extLst>
          </p:nvPr>
        </p:nvGraphicFramePr>
        <p:xfrm>
          <a:off x="427383" y="2713383"/>
          <a:ext cx="11380304" cy="377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7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yellow post-it note with a smiley face and black text&#10;&#10;Description automatically generated">
            <a:extLst>
              <a:ext uri="{FF2B5EF4-FFF2-40B4-BE49-F238E27FC236}">
                <a16:creationId xmlns:a16="http://schemas.microsoft.com/office/drawing/2014/main" id="{5E583737-86F3-4907-1D5D-15EBD776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1C47-BA80-C9AD-186F-3C8CD71D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3" y="457200"/>
            <a:ext cx="5606533" cy="8252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20AA-F8E4-494F-CBE9-8F252EC4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What is Multimodal Authentication?</a:t>
            </a:r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900" dirty="0">
                <a:ea typeface="+mn-lt"/>
                <a:cs typeface="+mn-lt"/>
              </a:rPr>
              <a:t>A system that combines multiple biometric modalities, such as face and voice, to enhance security and accuracy.</a:t>
            </a:r>
            <a:endParaRPr lang="en-US" sz="2900" dirty="0"/>
          </a:p>
          <a:p>
            <a:r>
              <a:rPr lang="en-US" b="1" dirty="0">
                <a:ea typeface="+mn-lt"/>
                <a:cs typeface="+mn-lt"/>
              </a:rPr>
              <a:t>Why Multimodal?</a:t>
            </a:r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900" dirty="0">
                <a:ea typeface="+mn-lt"/>
                <a:cs typeface="+mn-lt"/>
              </a:rPr>
              <a:t>Addresses limitations of unimodal systems like sensitivity to environmental factors.</a:t>
            </a:r>
            <a:endParaRPr lang="en-US" sz="2900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900" dirty="0">
                <a:ea typeface="+mn-lt"/>
                <a:cs typeface="+mn-lt"/>
              </a:rPr>
              <a:t>Increases robustness and reduces error rates by leveraging complementary features.</a:t>
            </a:r>
            <a:endParaRPr lang="en-US" sz="2900" dirty="0"/>
          </a:p>
          <a:p>
            <a:r>
              <a:rPr lang="en-US" b="1" dirty="0">
                <a:ea typeface="+mn-lt"/>
                <a:cs typeface="+mn-lt"/>
              </a:rPr>
              <a:t>Key Objectives:</a:t>
            </a:r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900" dirty="0">
                <a:ea typeface="+mn-lt"/>
                <a:cs typeface="+mn-lt"/>
              </a:rPr>
              <a:t>To improve authentication accuracy and robustness.</a:t>
            </a:r>
            <a:endParaRPr lang="en-US" sz="2900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900" dirty="0">
                <a:ea typeface="+mn-lt"/>
                <a:cs typeface="+mn-lt"/>
              </a:rPr>
              <a:t>To evaluate fusion techniques for integrating face and voice data.</a:t>
            </a:r>
            <a:endParaRPr lang="en-US" sz="2900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900" dirty="0">
                <a:ea typeface="+mn-lt"/>
                <a:cs typeface="+mn-lt"/>
              </a:rPr>
              <a:t>To test system performance under real-world conditions (e.g., poor lighting, noisy environments).</a:t>
            </a:r>
            <a:endParaRPr lang="en-US" sz="2900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48E1B-5392-DC07-CCBA-631C666D1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erson standing next to a smartphone&#10;&#10;Description automatically generated">
            <a:extLst>
              <a:ext uri="{FF2B5EF4-FFF2-40B4-BE49-F238E27FC236}">
                <a16:creationId xmlns:a16="http://schemas.microsoft.com/office/drawing/2014/main" id="{F6C31F67-F22D-9F37-C545-D43193A39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40362" y="2104222"/>
            <a:ext cx="6436361" cy="47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5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302E-75F4-94E6-D5BE-DA7E868E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Review Summary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7AB60030-266D-9C6F-DB50-03EA0D99C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99639"/>
              </p:ext>
            </p:extLst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5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279CB98-976B-40EA-81C0-E41C11E7A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10FC428-98F2-41B0-859F-EC3A5A41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3BFCF-3905-F0C9-FD84-6BFEBA15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65125"/>
            <a:ext cx="5288718" cy="26638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Prior Research on Multimodal Biometric Systems</a:t>
            </a:r>
          </a:p>
        </p:txBody>
      </p:sp>
      <p:pic>
        <p:nvPicPr>
          <p:cNvPr id="16" name="Content Placeholder 15" descr="A screenshot of a project goal&#10;&#10;Description automatically generated">
            <a:extLst>
              <a:ext uri="{FF2B5EF4-FFF2-40B4-BE49-F238E27FC236}">
                <a16:creationId xmlns:a16="http://schemas.microsoft.com/office/drawing/2014/main" id="{4C703CD2-E2A7-1372-12CB-00A440456F5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5" y="3536414"/>
            <a:ext cx="5894024" cy="3183875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29B66AAD-E2D6-4E63-A491-B5CA241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B608A2F-0FE5-4AD3-A12C-CEFA9519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971BD8E-CD34-4B44-B62F-AE81B7FF3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0BF5DBA4-C593-5BFF-7C14-DB1ADA280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36245"/>
              </p:ext>
            </p:extLst>
          </p:nvPr>
        </p:nvGraphicFramePr>
        <p:xfrm>
          <a:off x="6510671" y="649432"/>
          <a:ext cx="5301307" cy="5527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692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FA61E-E3A6-FCD8-7EFE-1B6A6B2B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en-US" sz="3600"/>
              <a:t>Research Questions and Objectives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3E1CC-9DF5-10C8-BA23-E605C078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700" y="365125"/>
            <a:ext cx="8010099" cy="581183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b="1" dirty="0"/>
              <a:t>Research Questions:</a:t>
            </a:r>
            <a:endParaRPr lang="en-US" sz="1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b="1" dirty="0"/>
              <a:t>RQ1:</a:t>
            </a:r>
            <a:r>
              <a:rPr lang="en-US" sz="1600" dirty="0"/>
              <a:t> How does feature-level fusion of facial and voice biometric data impact the overall system performance compared to unimodal systems?</a:t>
            </a: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Key Insight:</a:t>
            </a:r>
            <a:r>
              <a:rPr lang="en-US" sz="1600" dirty="0"/>
              <a:t> Feature-level fusion combines complementary strengths of face and voice modalities.</a:t>
            </a: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Result:</a:t>
            </a:r>
            <a:r>
              <a:rPr lang="en-US" sz="1600" dirty="0"/>
              <a:t> Improved accuracy and robustness compared to unimodal systems, as evidenced by lower Equal Error Rate (EER) and higher ROC AUC metrics.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b="1" dirty="0"/>
              <a:t>RQ2:</a:t>
            </a:r>
            <a:r>
              <a:rPr lang="en-US" sz="1600" dirty="0"/>
              <a:t> How does the use of SMOTE for balancing class distributions affect the performance of classification models in multimodal biometric authentication?</a:t>
            </a:r>
          </a:p>
          <a:p>
            <a:pPr marL="571500" indent="-5715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Key Insight:</a:t>
            </a:r>
            <a:r>
              <a:rPr lang="en-US" sz="1600" dirty="0"/>
              <a:t> SMOTE addresses class imbalances in datasets.</a:t>
            </a:r>
          </a:p>
          <a:p>
            <a:pPr marL="571500" indent="-5715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Result:</a:t>
            </a:r>
            <a:r>
              <a:rPr lang="en-US" sz="1600" dirty="0"/>
              <a:t> Enhanced precision, recall, and F1-scores, particularly reducing false negatives for underrepresented classes.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b="1" dirty="0"/>
              <a:t>RQ3:</a:t>
            </a:r>
            <a:r>
              <a:rPr lang="en-US" sz="1600" dirty="0"/>
              <a:t> RQ3 : Which classifier (Random Forest, SVM, or </a:t>
            </a:r>
            <a:r>
              <a:rPr lang="en-US" sz="1600" dirty="0" err="1"/>
              <a:t>kNN</a:t>
            </a:r>
            <a:r>
              <a:rPr lang="en-US" sz="1600" dirty="0"/>
              <a:t>)performs best in a multimodal biometric </a:t>
            </a:r>
            <a:r>
              <a:rPr lang="en-US" sz="1600" dirty="0" err="1"/>
              <a:t>authenticationsystem</a:t>
            </a:r>
            <a:r>
              <a:rPr lang="en-US" sz="1600" dirty="0"/>
              <a:t> based on facial and voice features?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Key Insight:</a:t>
            </a:r>
            <a:r>
              <a:rPr lang="en-US" sz="1600" dirty="0"/>
              <a:t> Classifiers have varying abilities to handle complex feature interactions and data distributions.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Result:</a:t>
            </a:r>
            <a:r>
              <a:rPr lang="en-US" sz="1600" dirty="0"/>
              <a:t> Random Forest demonstrated the best performance, while SVM and </a:t>
            </a:r>
            <a:r>
              <a:rPr lang="en-US" sz="1600" dirty="0" err="1"/>
              <a:t>kNN</a:t>
            </a:r>
            <a:r>
              <a:rPr lang="en-US" sz="1600" dirty="0"/>
              <a:t> showed strengths but had limitations in scalability and sensitivity.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468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274B-8760-6099-B614-CED2524E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82CE72-D9BE-430F-C26E-C8A2CFA3B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098902"/>
              </p:ext>
            </p:extLst>
          </p:nvPr>
        </p:nvGraphicFramePr>
        <p:xfrm>
          <a:off x="484189" y="2576512"/>
          <a:ext cx="5611812" cy="374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B308A2-C43A-1378-9E5C-BE7B8FE63A8A}"/>
              </a:ext>
            </a:extLst>
          </p:cNvPr>
          <p:cNvSpPr txBox="1"/>
          <p:nvPr/>
        </p:nvSpPr>
        <p:spPr>
          <a:xfrm>
            <a:off x="6258134" y="2741936"/>
            <a:ext cx="54496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Expected Outcomes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Performance:</a:t>
            </a:r>
            <a:r>
              <a:rPr lang="en-US" dirty="0"/>
              <a:t> Multimodal systems leveraging fusion and SMOTE demonstrate improved accuracy and fairness compared to unimodal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Classifier Insights:</a:t>
            </a:r>
            <a:r>
              <a:rPr lang="en-US" dirty="0"/>
              <a:t> Random Forest offers optimal performance for feature-level fusion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Ethical Integration:</a:t>
            </a:r>
            <a:r>
              <a:rPr lang="en-US" dirty="0"/>
              <a:t> The system design incorporates privacy and fairness principles, ensuring real-world readiness.</a:t>
            </a:r>
          </a:p>
        </p:txBody>
      </p:sp>
    </p:spTree>
    <p:extLst>
      <p:ext uri="{BB962C8B-B14F-4D97-AF65-F5344CB8AC3E}">
        <p14:creationId xmlns:p14="http://schemas.microsoft.com/office/powerpoint/2010/main" val="200034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4612E-E636-6A57-765F-B3548F975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Datacollection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4B3197-6E96-4853-ACB4-F8E094E0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318556"/>
              </p:ext>
            </p:extLst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18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607AD-43B7-8203-220B-32B69A5B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29" name="Rectangle 1">
            <a:extLst>
              <a:ext uri="{FF2B5EF4-FFF2-40B4-BE49-F238E27FC236}">
                <a16:creationId xmlns:a16="http://schemas.microsoft.com/office/drawing/2014/main" id="{E64536A6-CD5A-89A9-1088-5A0453E42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644189"/>
              </p:ext>
            </p:extLst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431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CFC9-C88F-43E0-3BD2-BEC35D7B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27351-2B84-B12D-D688-4816963C3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404260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Feature Extraction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5CFA-0756-3355-4D79-D596BD37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2812704"/>
            <a:ext cx="5332026" cy="337695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Face Modality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marL="514350" lvl="1" indent="-285750">
              <a:buFont typeface="Courier New"/>
              <a:buChar char="o"/>
            </a:pPr>
            <a:r>
              <a:rPr lang="en-US" b="1">
                <a:ea typeface="+mn-lt"/>
                <a:cs typeface="+mn-lt"/>
              </a:rPr>
              <a:t>Pixel Intensity and Edge-Based Descriptors</a:t>
            </a:r>
            <a:r>
              <a:rPr lang="en-US">
                <a:ea typeface="+mn-lt"/>
                <a:cs typeface="+mn-lt"/>
              </a:rPr>
              <a:t> (e.g., Canny edge detection) for face feature extraction.</a:t>
            </a:r>
            <a:endParaRPr lang="en-US"/>
          </a:p>
          <a:p>
            <a:pPr marL="5143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Captures structural details from facial images to improve recognition accuracy.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Voice Modality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marL="514350" lvl="1" indent="-285750">
              <a:buFont typeface="Courier New"/>
              <a:buChar char="o"/>
            </a:pPr>
            <a:r>
              <a:rPr lang="en-US" b="1">
                <a:ea typeface="+mn-lt"/>
                <a:cs typeface="+mn-lt"/>
              </a:rPr>
              <a:t>Mel-Frequency Cepstral Coefficients (MFCC)</a:t>
            </a:r>
            <a:r>
              <a:rPr lang="en-US">
                <a:ea typeface="+mn-lt"/>
                <a:cs typeface="+mn-lt"/>
              </a:rPr>
              <a:t>: Captures frequency-based features from speech.</a:t>
            </a:r>
            <a:endParaRPr lang="en-US"/>
          </a:p>
          <a:p>
            <a:pPr marL="514350" lvl="1" indent="-285750">
              <a:buFont typeface="Courier New"/>
              <a:buChar char="o"/>
            </a:pPr>
            <a:r>
              <a:rPr lang="en-US" b="1">
                <a:ea typeface="+mn-lt"/>
                <a:cs typeface="+mn-lt"/>
              </a:rPr>
              <a:t>Spectral Contrast</a:t>
            </a:r>
            <a:r>
              <a:rPr lang="en-US">
                <a:ea typeface="+mn-lt"/>
                <a:cs typeface="+mn-lt"/>
              </a:rPr>
              <a:t>: Additional features to enhance voice recognition, especially under noisy conditions.</a:t>
            </a:r>
            <a:endParaRPr lang="en-US"/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301FD9-578F-0ADE-0A17-DE452EB72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404260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Preprocessing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F5B88-3363-3E13-4FFC-F3E204F24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2812704"/>
            <a:ext cx="5358285" cy="337695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Face Data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514350" lvl="1" indent="-285750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Images resized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normalized</a:t>
            </a:r>
            <a:r>
              <a:rPr lang="en-US" dirty="0">
                <a:ea typeface="+mn-lt"/>
                <a:cs typeface="+mn-lt"/>
              </a:rPr>
              <a:t> for uniformity.</a:t>
            </a:r>
            <a:endParaRPr lang="en-US" dirty="0"/>
          </a:p>
          <a:p>
            <a:pPr marL="514350" lvl="1" indent="-285750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Data Augmentation</a:t>
            </a:r>
            <a:r>
              <a:rPr lang="en-US" dirty="0">
                <a:ea typeface="+mn-lt"/>
                <a:cs typeface="+mn-lt"/>
              </a:rPr>
              <a:t>: Includes </a:t>
            </a:r>
            <a:r>
              <a:rPr lang="en-US" b="1" dirty="0">
                <a:ea typeface="+mn-lt"/>
                <a:cs typeface="+mn-lt"/>
              </a:rPr>
              <a:t>rotation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flipping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brightness adjustments</a:t>
            </a:r>
            <a:r>
              <a:rPr lang="en-US" dirty="0">
                <a:ea typeface="+mn-lt"/>
                <a:cs typeface="+mn-lt"/>
              </a:rPr>
              <a:t> to increase dataset diversity and improve robustness against environmental variations.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Voice Data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514350" lvl="1" indent="-285750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Noise reduction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normalization</a:t>
            </a:r>
            <a:r>
              <a:rPr lang="en-US" dirty="0">
                <a:ea typeface="+mn-lt"/>
                <a:cs typeface="+mn-lt"/>
              </a:rPr>
              <a:t> applied to ensure clarity.</a:t>
            </a:r>
            <a:endParaRPr lang="en-US" dirty="0"/>
          </a:p>
          <a:p>
            <a:pPr marL="514350" lvl="1" indent="-285750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Data Augmentation</a:t>
            </a:r>
            <a:r>
              <a:rPr lang="en-US" dirty="0">
                <a:ea typeface="+mn-lt"/>
                <a:cs typeface="+mn-lt"/>
              </a:rPr>
              <a:t>: Includes </a:t>
            </a:r>
            <a:r>
              <a:rPr lang="en-US" b="1" dirty="0">
                <a:ea typeface="+mn-lt"/>
                <a:cs typeface="+mn-lt"/>
              </a:rPr>
              <a:t>time shifting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pitch variation</a:t>
            </a:r>
            <a:r>
              <a:rPr lang="en-US" dirty="0">
                <a:ea typeface="+mn-lt"/>
                <a:cs typeface="+mn-lt"/>
              </a:rPr>
              <a:t> to improve the model’s ability to generalize across different speakers and conditions.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3530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RightStep">
      <a:dk1>
        <a:srgbClr val="000000"/>
      </a:dk1>
      <a:lt1>
        <a:srgbClr val="FFFFFF"/>
      </a:lt1>
      <a:dk2>
        <a:srgbClr val="412438"/>
      </a:dk2>
      <a:lt2>
        <a:srgbClr val="E8E4E2"/>
      </a:lt2>
      <a:accent1>
        <a:srgbClr val="4DA0C3"/>
      </a:accent1>
      <a:accent2>
        <a:srgbClr val="3B5DB1"/>
      </a:accent2>
      <a:accent3>
        <a:srgbClr val="5C4DC3"/>
      </a:accent3>
      <a:accent4>
        <a:srgbClr val="7C3BB1"/>
      </a:accent4>
      <a:accent5>
        <a:srgbClr val="BF4DC3"/>
      </a:accent5>
      <a:accent6>
        <a:srgbClr val="B13B84"/>
      </a:accent6>
      <a:hlink>
        <a:srgbClr val="BF653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1469</Words>
  <Application>Microsoft Office PowerPoint</Application>
  <PresentationFormat>Widescreen</PresentationFormat>
  <Paragraphs>200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Avenir Next LT Pro</vt:lpstr>
      <vt:lpstr>Bahnschrift</vt:lpstr>
      <vt:lpstr>Courier New</vt:lpstr>
      <vt:lpstr>MatrixVTI</vt:lpstr>
      <vt:lpstr>Multimodal Authentication System Using Face and Voice Data</vt:lpstr>
      <vt:lpstr>Introduction</vt:lpstr>
      <vt:lpstr>Literature Review Summary</vt:lpstr>
      <vt:lpstr>Prior Research on Multimodal Biometric Systems</vt:lpstr>
      <vt:lpstr>Research Questions and Objectives</vt:lpstr>
      <vt:lpstr>Project Goals </vt:lpstr>
      <vt:lpstr>Datacollection</vt:lpstr>
      <vt:lpstr>Methodology</vt:lpstr>
      <vt:lpstr>Methodology</vt:lpstr>
      <vt:lpstr>Methodology</vt:lpstr>
      <vt:lpstr>Results</vt:lpstr>
      <vt:lpstr>Results and Performance</vt:lpstr>
      <vt:lpstr>PowerPoint Presentation</vt:lpstr>
      <vt:lpstr>Discussions</vt:lpstr>
      <vt:lpstr>Ethical considerations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kallepu Aishwarya Rao</dc:creator>
  <cp:lastModifiedBy>Lanka Sruthi</cp:lastModifiedBy>
  <cp:revision>6</cp:revision>
  <dcterms:created xsi:type="dcterms:W3CDTF">2024-12-02T16:27:17Z</dcterms:created>
  <dcterms:modified xsi:type="dcterms:W3CDTF">2024-12-03T04:43:33Z</dcterms:modified>
</cp:coreProperties>
</file>