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5CEEF-86FD-46F3-8E8F-395E9F53A095}" v="26" dt="2025-05-14T07:28:40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sai Lokesh Telapolu" userId="e8c881368e4b4024" providerId="LiveId" clId="{7855CEEF-86FD-46F3-8E8F-395E9F53A095}"/>
    <pc:docChg chg="undo custSel modSld">
      <pc:chgData name="Mani sai Lokesh Telapolu" userId="e8c881368e4b4024" providerId="LiveId" clId="{7855CEEF-86FD-46F3-8E8F-395E9F53A095}" dt="2025-05-14T07:32:23.491" v="588" actId="1037"/>
      <pc:docMkLst>
        <pc:docMk/>
      </pc:docMkLst>
      <pc:sldChg chg="addSp delSp modSp mod">
        <pc:chgData name="Mani sai Lokesh Telapolu" userId="e8c881368e4b4024" providerId="LiveId" clId="{7855CEEF-86FD-46F3-8E8F-395E9F53A095}" dt="2025-05-14T07:32:23.491" v="588" actId="1037"/>
        <pc:sldMkLst>
          <pc:docMk/>
          <pc:sldMk cId="4154599741" sldId="257"/>
        </pc:sldMkLst>
        <pc:spChg chg="add mod">
          <ac:chgData name="Mani sai Lokesh Telapolu" userId="e8c881368e4b4024" providerId="LiveId" clId="{7855CEEF-86FD-46F3-8E8F-395E9F53A095}" dt="2025-05-14T07:10:14.572" v="87" actId="1076"/>
          <ac:spMkLst>
            <pc:docMk/>
            <pc:sldMk cId="4154599741" sldId="257"/>
            <ac:spMk id="15" creationId="{BC40D16C-2640-9941-B45A-87F72C3AF390}"/>
          </ac:spMkLst>
        </pc:spChg>
        <pc:spChg chg="add mod">
          <ac:chgData name="Mani sai Lokesh Telapolu" userId="e8c881368e4b4024" providerId="LiveId" clId="{7855CEEF-86FD-46F3-8E8F-395E9F53A095}" dt="2025-05-14T07:12:54.038" v="127" actId="255"/>
          <ac:spMkLst>
            <pc:docMk/>
            <pc:sldMk cId="4154599741" sldId="257"/>
            <ac:spMk id="18" creationId="{64EF9A1B-E87A-0ECE-69B8-AD38794072AE}"/>
          </ac:spMkLst>
        </pc:spChg>
        <pc:spChg chg="add del">
          <ac:chgData name="Mani sai Lokesh Telapolu" userId="e8c881368e4b4024" providerId="LiveId" clId="{7855CEEF-86FD-46F3-8E8F-395E9F53A095}" dt="2025-05-14T07:12:02.226" v="105" actId="22"/>
          <ac:spMkLst>
            <pc:docMk/>
            <pc:sldMk cId="4154599741" sldId="257"/>
            <ac:spMk id="21" creationId="{24B0587C-C51D-B428-7040-89C15EBD8B3A}"/>
          </ac:spMkLst>
        </pc:spChg>
        <pc:spChg chg="add mod">
          <ac:chgData name="Mani sai Lokesh Telapolu" userId="e8c881368e4b4024" providerId="LiveId" clId="{7855CEEF-86FD-46F3-8E8F-395E9F53A095}" dt="2025-05-14T07:12:59.762" v="128" actId="113"/>
          <ac:spMkLst>
            <pc:docMk/>
            <pc:sldMk cId="4154599741" sldId="257"/>
            <ac:spMk id="22" creationId="{5806A81D-4AC4-7C21-2D93-8E3A6165649C}"/>
          </ac:spMkLst>
        </pc:spChg>
        <pc:spChg chg="add mod">
          <ac:chgData name="Mani sai Lokesh Telapolu" userId="e8c881368e4b4024" providerId="LiveId" clId="{7855CEEF-86FD-46F3-8E8F-395E9F53A095}" dt="2025-05-14T07:18:53.528" v="194" actId="313"/>
          <ac:spMkLst>
            <pc:docMk/>
            <pc:sldMk cId="4154599741" sldId="257"/>
            <ac:spMk id="54" creationId="{7514B3A3-109A-EB74-60D2-4A5A3D40511F}"/>
          </ac:spMkLst>
        </pc:spChg>
        <pc:spChg chg="add mod">
          <ac:chgData name="Mani sai Lokesh Telapolu" userId="e8c881368e4b4024" providerId="LiveId" clId="{7855CEEF-86FD-46F3-8E8F-395E9F53A095}" dt="2025-05-14T07:19:20.685" v="209" actId="20577"/>
          <ac:spMkLst>
            <pc:docMk/>
            <pc:sldMk cId="4154599741" sldId="257"/>
            <ac:spMk id="55" creationId="{A9AE8227-22EE-B631-C976-4D6A047F3D74}"/>
          </ac:spMkLst>
        </pc:spChg>
        <pc:spChg chg="add mod">
          <ac:chgData name="Mani sai Lokesh Telapolu" userId="e8c881368e4b4024" providerId="LiveId" clId="{7855CEEF-86FD-46F3-8E8F-395E9F53A095}" dt="2025-05-14T07:19:41.553" v="213" actId="767"/>
          <ac:spMkLst>
            <pc:docMk/>
            <pc:sldMk cId="4154599741" sldId="257"/>
            <ac:spMk id="56" creationId="{92DDB5DF-39A6-41EB-1877-00CC9CF6A3B6}"/>
          </ac:spMkLst>
        </pc:spChg>
        <pc:spChg chg="add mod">
          <ac:chgData name="Mani sai Lokesh Telapolu" userId="e8c881368e4b4024" providerId="LiveId" clId="{7855CEEF-86FD-46F3-8E8F-395E9F53A095}" dt="2025-05-14T07:20:09.167" v="229" actId="14100"/>
          <ac:spMkLst>
            <pc:docMk/>
            <pc:sldMk cId="4154599741" sldId="257"/>
            <ac:spMk id="57" creationId="{C6720FC3-AD8D-E92C-44CC-3865941A8CD4}"/>
          </ac:spMkLst>
        </pc:spChg>
        <pc:spChg chg="add mod">
          <ac:chgData name="Mani sai Lokesh Telapolu" userId="e8c881368e4b4024" providerId="LiveId" clId="{7855CEEF-86FD-46F3-8E8F-395E9F53A095}" dt="2025-05-14T07:20:24.905" v="231" actId="767"/>
          <ac:spMkLst>
            <pc:docMk/>
            <pc:sldMk cId="4154599741" sldId="257"/>
            <ac:spMk id="58" creationId="{472A1F12-D941-3788-2028-B2EC3167D460}"/>
          </ac:spMkLst>
        </pc:spChg>
        <pc:spChg chg="add mod">
          <ac:chgData name="Mani sai Lokesh Telapolu" userId="e8c881368e4b4024" providerId="LiveId" clId="{7855CEEF-86FD-46F3-8E8F-395E9F53A095}" dt="2025-05-14T07:21:09.043" v="258" actId="1076"/>
          <ac:spMkLst>
            <pc:docMk/>
            <pc:sldMk cId="4154599741" sldId="257"/>
            <ac:spMk id="60" creationId="{BF5D097A-7235-1DDC-0A25-28BFC07FBC9F}"/>
          </ac:spMkLst>
        </pc:spChg>
        <pc:spChg chg="add mod">
          <ac:chgData name="Mani sai Lokesh Telapolu" userId="e8c881368e4b4024" providerId="LiveId" clId="{7855CEEF-86FD-46F3-8E8F-395E9F53A095}" dt="2025-05-14T07:21:39.647" v="287" actId="1036"/>
          <ac:spMkLst>
            <pc:docMk/>
            <pc:sldMk cId="4154599741" sldId="257"/>
            <ac:spMk id="62" creationId="{C0FDF40B-D10E-6FCD-DE7D-6A2E1BF426F6}"/>
          </ac:spMkLst>
        </pc:spChg>
        <pc:spChg chg="add mod">
          <ac:chgData name="Mani sai Lokesh Telapolu" userId="e8c881368e4b4024" providerId="LiveId" clId="{7855CEEF-86FD-46F3-8E8F-395E9F53A095}" dt="2025-05-14T07:22:18.427" v="321" actId="1037"/>
          <ac:spMkLst>
            <pc:docMk/>
            <pc:sldMk cId="4154599741" sldId="257"/>
            <ac:spMk id="63" creationId="{996FD853-16CD-BC5D-551C-CF678BBDC401}"/>
          </ac:spMkLst>
        </pc:spChg>
        <pc:spChg chg="add mod">
          <ac:chgData name="Mani sai Lokesh Telapolu" userId="e8c881368e4b4024" providerId="LiveId" clId="{7855CEEF-86FD-46F3-8E8F-395E9F53A095}" dt="2025-05-14T07:23:36.436" v="336" actId="1035"/>
          <ac:spMkLst>
            <pc:docMk/>
            <pc:sldMk cId="4154599741" sldId="257"/>
            <ac:spMk id="64" creationId="{9A63EE63-3F4D-426D-1DE1-1C68DFB48464}"/>
          </ac:spMkLst>
        </pc:spChg>
        <pc:spChg chg="add mod">
          <ac:chgData name="Mani sai Lokesh Telapolu" userId="e8c881368e4b4024" providerId="LiveId" clId="{7855CEEF-86FD-46F3-8E8F-395E9F53A095}" dt="2025-05-14T07:26:19.241" v="375" actId="1037"/>
          <ac:spMkLst>
            <pc:docMk/>
            <pc:sldMk cId="4154599741" sldId="257"/>
            <ac:spMk id="66" creationId="{8F8B3035-A2E5-4790-E09A-C965C2F42D62}"/>
          </ac:spMkLst>
        </pc:spChg>
        <pc:spChg chg="add mod">
          <ac:chgData name="Mani sai Lokesh Telapolu" userId="e8c881368e4b4024" providerId="LiveId" clId="{7855CEEF-86FD-46F3-8E8F-395E9F53A095}" dt="2025-05-14T07:27:05.091" v="400" actId="1037"/>
          <ac:spMkLst>
            <pc:docMk/>
            <pc:sldMk cId="4154599741" sldId="257"/>
            <ac:spMk id="67" creationId="{502F0C3E-5DD8-0285-9A01-57444D6F9BA9}"/>
          </ac:spMkLst>
        </pc:spChg>
        <pc:spChg chg="add mod">
          <ac:chgData name="Mani sai Lokesh Telapolu" userId="e8c881368e4b4024" providerId="LiveId" clId="{7855CEEF-86FD-46F3-8E8F-395E9F53A095}" dt="2025-05-14T07:30:29.891" v="578" actId="1038"/>
          <ac:spMkLst>
            <pc:docMk/>
            <pc:sldMk cId="4154599741" sldId="257"/>
            <ac:spMk id="69" creationId="{FD64C66C-059D-659F-EAC3-F95D448E744D}"/>
          </ac:spMkLst>
        </pc:spChg>
        <pc:spChg chg="add mod">
          <ac:chgData name="Mani sai Lokesh Telapolu" userId="e8c881368e4b4024" providerId="LiveId" clId="{7855CEEF-86FD-46F3-8E8F-395E9F53A095}" dt="2025-05-14T07:32:23.491" v="588" actId="1037"/>
          <ac:spMkLst>
            <pc:docMk/>
            <pc:sldMk cId="4154599741" sldId="257"/>
            <ac:spMk id="70" creationId="{6C94F1F3-C12C-582A-2934-6ACB2AA71BF6}"/>
          </ac:spMkLst>
        </pc:spChg>
        <pc:spChg chg="add mod">
          <ac:chgData name="Mani sai Lokesh Telapolu" userId="e8c881368e4b4024" providerId="LiveId" clId="{7855CEEF-86FD-46F3-8E8F-395E9F53A095}" dt="2025-05-14T07:29:05.721" v="500" actId="1037"/>
          <ac:spMkLst>
            <pc:docMk/>
            <pc:sldMk cId="4154599741" sldId="257"/>
            <ac:spMk id="71" creationId="{79134DBB-7A04-1735-AD99-E3CD224EAFC3}"/>
          </ac:spMkLst>
        </pc:spChg>
        <pc:picChg chg="mod">
          <ac:chgData name="Mani sai Lokesh Telapolu" userId="e8c881368e4b4024" providerId="LiveId" clId="{7855CEEF-86FD-46F3-8E8F-395E9F53A095}" dt="2025-05-14T07:15:59.080" v="157" actId="1076"/>
          <ac:picMkLst>
            <pc:docMk/>
            <pc:sldMk cId="4154599741" sldId="257"/>
            <ac:picMk id="2" creationId="{5A2AD66C-99A1-0E56-2B36-97B383F9235C}"/>
          </ac:picMkLst>
        </pc:picChg>
        <pc:picChg chg="mod">
          <ac:chgData name="Mani sai Lokesh Telapolu" userId="e8c881368e4b4024" providerId="LiveId" clId="{7855CEEF-86FD-46F3-8E8F-395E9F53A095}" dt="2025-05-14T07:19:38.709" v="212" actId="1076"/>
          <ac:picMkLst>
            <pc:docMk/>
            <pc:sldMk cId="4154599741" sldId="257"/>
            <ac:picMk id="80" creationId="{A2FB6568-77B7-F0D1-D726-A5AE68C06373}"/>
          </ac:picMkLst>
        </pc:picChg>
        <pc:picChg chg="add mod">
          <ac:chgData name="Mani sai Lokesh Telapolu" userId="e8c881368e4b4024" providerId="LiveId" clId="{7855CEEF-86FD-46F3-8E8F-395E9F53A095}" dt="2025-05-14T07:04:06.259" v="36" actId="1076"/>
          <ac:picMkLst>
            <pc:docMk/>
            <pc:sldMk cId="4154599741" sldId="257"/>
            <ac:picMk id="237" creationId="{55176B38-10EA-58FA-0B30-2D3567ACD87A}"/>
          </ac:picMkLst>
        </pc:picChg>
        <pc:cxnChg chg="mod">
          <ac:chgData name="Mani sai Lokesh Telapolu" userId="e8c881368e4b4024" providerId="LiveId" clId="{7855CEEF-86FD-46F3-8E8F-395E9F53A095}" dt="2025-05-14T07:16:31.898" v="162" actId="14100"/>
          <ac:cxnSpMkLst>
            <pc:docMk/>
            <pc:sldMk cId="4154599741" sldId="257"/>
            <ac:cxnSpMk id="16" creationId="{B1DFDCBE-1567-0A98-F102-F13954BE50EF}"/>
          </ac:cxnSpMkLst>
        </pc:cxnChg>
        <pc:cxnChg chg="mod">
          <ac:chgData name="Mani sai Lokesh Telapolu" userId="e8c881368e4b4024" providerId="LiveId" clId="{7855CEEF-86FD-46F3-8E8F-395E9F53A095}" dt="2025-05-14T07:16:59.798" v="167" actId="14100"/>
          <ac:cxnSpMkLst>
            <pc:docMk/>
            <pc:sldMk cId="4154599741" sldId="257"/>
            <ac:cxnSpMk id="19" creationId="{81DD9C81-EA5C-1280-455C-4C6F208F1970}"/>
          </ac:cxnSpMkLst>
        </pc:cxnChg>
        <pc:cxnChg chg="mod">
          <ac:chgData name="Mani sai Lokesh Telapolu" userId="e8c881368e4b4024" providerId="LiveId" clId="{7855CEEF-86FD-46F3-8E8F-395E9F53A095}" dt="2025-05-14T07:16:05.829" v="159" actId="14100"/>
          <ac:cxnSpMkLst>
            <pc:docMk/>
            <pc:sldMk cId="4154599741" sldId="257"/>
            <ac:cxnSpMk id="24" creationId="{0B5C56A8-5044-8BA7-84E4-F1B551987936}"/>
          </ac:cxnSpMkLst>
        </pc:cxnChg>
        <pc:cxnChg chg="mod">
          <ac:chgData name="Mani sai Lokesh Telapolu" userId="e8c881368e4b4024" providerId="LiveId" clId="{7855CEEF-86FD-46F3-8E8F-395E9F53A095}" dt="2025-05-14T07:15:02.418" v="148" actId="14100"/>
          <ac:cxnSpMkLst>
            <pc:docMk/>
            <pc:sldMk cId="4154599741" sldId="257"/>
            <ac:cxnSpMk id="27" creationId="{06B9DC5E-A4B7-3892-2E92-FD9C835EC635}"/>
          </ac:cxnSpMkLst>
        </pc:cxnChg>
        <pc:cxnChg chg="add mod">
          <ac:chgData name="Mani sai Lokesh Telapolu" userId="e8c881368e4b4024" providerId="LiveId" clId="{7855CEEF-86FD-46F3-8E8F-395E9F53A095}" dt="2025-05-14T07:15:49.832" v="154" actId="14100"/>
          <ac:cxnSpMkLst>
            <pc:docMk/>
            <pc:sldMk cId="4154599741" sldId="257"/>
            <ac:cxnSpMk id="30" creationId="{7BAEE90C-7579-7958-5979-A8425B502A46}"/>
          </ac:cxnSpMkLst>
        </pc:cxnChg>
        <pc:cxnChg chg="mod">
          <ac:chgData name="Mani sai Lokesh Telapolu" userId="e8c881368e4b4024" providerId="LiveId" clId="{7855CEEF-86FD-46F3-8E8F-395E9F53A095}" dt="2025-05-14T07:17:48.312" v="177" actId="14100"/>
          <ac:cxnSpMkLst>
            <pc:docMk/>
            <pc:sldMk cId="4154599741" sldId="257"/>
            <ac:cxnSpMk id="36" creationId="{7E0A775B-24DE-3795-BE05-17E8DD8E410F}"/>
          </ac:cxnSpMkLst>
        </pc:cxnChg>
        <pc:cxnChg chg="mod">
          <ac:chgData name="Mani sai Lokesh Telapolu" userId="e8c881368e4b4024" providerId="LiveId" clId="{7855CEEF-86FD-46F3-8E8F-395E9F53A095}" dt="2025-05-14T07:16:54.479" v="166" actId="14100"/>
          <ac:cxnSpMkLst>
            <pc:docMk/>
            <pc:sldMk cId="4154599741" sldId="257"/>
            <ac:cxnSpMk id="38" creationId="{DDCD0B7C-D07D-CB4E-9FC6-9890E3DBDDA9}"/>
          </ac:cxnSpMkLst>
        </pc:cxnChg>
        <pc:cxnChg chg="add mod">
          <ac:chgData name="Mani sai Lokesh Telapolu" userId="e8c881368e4b4024" providerId="LiveId" clId="{7855CEEF-86FD-46F3-8E8F-395E9F53A095}" dt="2025-05-14T07:17:24.330" v="171" actId="14100"/>
          <ac:cxnSpMkLst>
            <pc:docMk/>
            <pc:sldMk cId="4154599741" sldId="257"/>
            <ac:cxnSpMk id="46" creationId="{80A3D47E-56A7-7441-84DC-262381CEAA53}"/>
          </ac:cxnSpMkLst>
        </pc:cxnChg>
        <pc:cxnChg chg="add mod">
          <ac:chgData name="Mani sai Lokesh Telapolu" userId="e8c881368e4b4024" providerId="LiveId" clId="{7855CEEF-86FD-46F3-8E8F-395E9F53A095}" dt="2025-05-14T07:17:53.528" v="179" actId="1035"/>
          <ac:cxnSpMkLst>
            <pc:docMk/>
            <pc:sldMk cId="4154599741" sldId="257"/>
            <ac:cxnSpMk id="48" creationId="{ADBB6969-039C-E867-AE59-FA7265696B79}"/>
          </ac:cxnSpMkLst>
        </pc:cxnChg>
        <pc:cxnChg chg="add del mod">
          <ac:chgData name="Mani sai Lokesh Telapolu" userId="e8c881368e4b4024" providerId="LiveId" clId="{7855CEEF-86FD-46F3-8E8F-395E9F53A095}" dt="2025-05-14T07:29:47.985" v="509" actId="11529"/>
          <ac:cxnSpMkLst>
            <pc:docMk/>
            <pc:sldMk cId="4154599741" sldId="257"/>
            <ac:cxnSpMk id="75" creationId="{C2C2F2BE-4417-46E2-20BD-3D848151824F}"/>
          </ac:cxnSpMkLst>
        </pc:cxnChg>
        <pc:cxnChg chg="mod">
          <ac:chgData name="Mani sai Lokesh Telapolu" userId="e8c881368e4b4024" providerId="LiveId" clId="{7855CEEF-86FD-46F3-8E8F-395E9F53A095}" dt="2025-05-14T06:57:09.101" v="12" actId="14100"/>
          <ac:cxnSpMkLst>
            <pc:docMk/>
            <pc:sldMk cId="4154599741" sldId="257"/>
            <ac:cxnSpMk id="81" creationId="{E5E0EA29-2088-4B31-ADF8-45CAEBB5FA99}"/>
          </ac:cxnSpMkLst>
        </pc:cxnChg>
        <pc:cxnChg chg="mod">
          <ac:chgData name="Mani sai Lokesh Telapolu" userId="e8c881368e4b4024" providerId="LiveId" clId="{7855CEEF-86FD-46F3-8E8F-395E9F53A095}" dt="2025-05-14T06:55:55.754" v="1" actId="14100"/>
          <ac:cxnSpMkLst>
            <pc:docMk/>
            <pc:sldMk cId="4154599741" sldId="257"/>
            <ac:cxnSpMk id="176" creationId="{FB5C8030-857E-DCF8-C871-8CE6926DEE24}"/>
          </ac:cxnSpMkLst>
        </pc:cxnChg>
        <pc:cxnChg chg="mod">
          <ac:chgData name="Mani sai Lokesh Telapolu" userId="e8c881368e4b4024" providerId="LiveId" clId="{7855CEEF-86FD-46F3-8E8F-395E9F53A095}" dt="2025-05-14T06:55:23.291" v="0" actId="14100"/>
          <ac:cxnSpMkLst>
            <pc:docMk/>
            <pc:sldMk cId="4154599741" sldId="257"/>
            <ac:cxnSpMk id="203" creationId="{4A60357A-3326-9405-9117-C142E4DB186D}"/>
          </ac:cxnSpMkLst>
        </pc:cxnChg>
        <pc:cxnChg chg="mod">
          <ac:chgData name="Mani sai Lokesh Telapolu" userId="e8c881368e4b4024" providerId="LiveId" clId="{7855CEEF-86FD-46F3-8E8F-395E9F53A095}" dt="2025-05-14T07:06:57.110" v="63" actId="14100"/>
          <ac:cxnSpMkLst>
            <pc:docMk/>
            <pc:sldMk cId="4154599741" sldId="257"/>
            <ac:cxnSpMk id="210" creationId="{2BA170BC-BA77-FE01-9E09-9CF69F596E06}"/>
          </ac:cxnSpMkLst>
        </pc:cxnChg>
        <pc:cxnChg chg="mod">
          <ac:chgData name="Mani sai Lokesh Telapolu" userId="e8c881368e4b4024" providerId="LiveId" clId="{7855CEEF-86FD-46F3-8E8F-395E9F53A095}" dt="2025-05-14T07:07:07.798" v="68" actId="14100"/>
          <ac:cxnSpMkLst>
            <pc:docMk/>
            <pc:sldMk cId="4154599741" sldId="257"/>
            <ac:cxnSpMk id="212" creationId="{5B1B2D3B-FABA-A3DB-CE0E-92FFE1FECF23}"/>
          </ac:cxnSpMkLst>
        </pc:cxnChg>
        <pc:cxnChg chg="mod">
          <ac:chgData name="Mani sai Lokesh Telapolu" userId="e8c881368e4b4024" providerId="LiveId" clId="{7855CEEF-86FD-46F3-8E8F-395E9F53A095}" dt="2025-05-14T07:06:49.549" v="62" actId="14100"/>
          <ac:cxnSpMkLst>
            <pc:docMk/>
            <pc:sldMk cId="4154599741" sldId="257"/>
            <ac:cxnSpMk id="214" creationId="{9A4F935C-F771-001B-C512-DD0497B9B2D7}"/>
          </ac:cxnSpMkLst>
        </pc:cxnChg>
        <pc:cxnChg chg="add mod">
          <ac:chgData name="Mani sai Lokesh Telapolu" userId="e8c881368e4b4024" providerId="LiveId" clId="{7855CEEF-86FD-46F3-8E8F-395E9F53A095}" dt="2025-05-14T06:56:11.635" v="4" actId="13822"/>
          <ac:cxnSpMkLst>
            <pc:docMk/>
            <pc:sldMk cId="4154599741" sldId="257"/>
            <ac:cxnSpMk id="224" creationId="{39C7DF0F-6ECF-4570-FBEA-659B2C3B166D}"/>
          </ac:cxnSpMkLst>
        </pc:cxnChg>
        <pc:cxnChg chg="add mod">
          <ac:chgData name="Mani sai Lokesh Telapolu" userId="e8c881368e4b4024" providerId="LiveId" clId="{7855CEEF-86FD-46F3-8E8F-395E9F53A095}" dt="2025-05-14T07:29:12.544" v="501" actId="14100"/>
          <ac:cxnSpMkLst>
            <pc:docMk/>
            <pc:sldMk cId="4154599741" sldId="257"/>
            <ac:cxnSpMk id="233" creationId="{4ED1B107-E7B5-9B29-8AFC-6AD9129A7B9C}"/>
          </ac:cxnSpMkLst>
        </pc:cxnChg>
        <pc:cxnChg chg="add mod">
          <ac:chgData name="Mani sai Lokesh Telapolu" userId="e8c881368e4b4024" providerId="LiveId" clId="{7855CEEF-86FD-46F3-8E8F-395E9F53A095}" dt="2025-05-14T07:04:28.776" v="42" actId="14100"/>
          <ac:cxnSpMkLst>
            <pc:docMk/>
            <pc:sldMk cId="4154599741" sldId="257"/>
            <ac:cxnSpMk id="235" creationId="{1CC8F637-FD56-EE86-6345-0202F330B672}"/>
          </ac:cxnSpMkLst>
        </pc:cxnChg>
        <pc:cxnChg chg="add mod">
          <ac:chgData name="Mani sai Lokesh Telapolu" userId="e8c881368e4b4024" providerId="LiveId" clId="{7855CEEF-86FD-46F3-8E8F-395E9F53A095}" dt="2025-05-14T07:04:31.390" v="43" actId="14100"/>
          <ac:cxnSpMkLst>
            <pc:docMk/>
            <pc:sldMk cId="4154599741" sldId="257"/>
            <ac:cxnSpMk id="239" creationId="{116C1756-C824-6C10-0FF0-441C3675ECB2}"/>
          </ac:cxnSpMkLst>
        </pc:cxnChg>
        <pc:cxnChg chg="add mod">
          <ac:chgData name="Mani sai Lokesh Telapolu" userId="e8c881368e4b4024" providerId="LiveId" clId="{7855CEEF-86FD-46F3-8E8F-395E9F53A095}" dt="2025-05-14T07:04:49.813" v="49" actId="14100"/>
          <ac:cxnSpMkLst>
            <pc:docMk/>
            <pc:sldMk cId="4154599741" sldId="257"/>
            <ac:cxnSpMk id="244" creationId="{621DE38F-2008-4359-1479-4D8D3D6E20F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D962-3526-2559-3680-1D652EA0F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8BA4E-F0C7-8491-60C1-91CB81739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6993-97A8-CBD9-C135-0164A512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B15F-7934-0207-2E74-092A3F20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03E0-03A2-10FC-A66E-27DE5A08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4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7BD5-2FCC-FE0E-9E62-04B616A9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35F3-E696-C4BF-5600-EA7D7EB6D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19CA-62DF-B8F2-5E47-0A16D60C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625D-6B51-AE0B-F342-3439A01F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9E89-EBB6-29E6-D796-FF2979AB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0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0FD1E-DD0B-A198-5976-B0CA2C9C8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2A8E-59B8-13E1-A6EC-B61CD0C3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1C238-39B0-6DC3-FB74-312AD6D4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D184-CC84-C6A6-0988-1B5A3CF4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79B63-5F5B-8144-A46F-EF341A0C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80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2462-EC0C-F47B-C42A-74719236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005A-AF71-62FD-F2C7-C2BB7BE7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B3B6A-B0DE-C4A6-D4E7-EDDC0A97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9A5E5-6578-C7DE-03DD-1EDD1FAA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63CB-4CD0-7B18-294B-3F465378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7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E6F6-05C8-DDE7-AA54-9E843582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EA06-0E81-FD85-E488-89D364D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BC35-15E1-393E-3EAB-A682CEF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9F05-8B95-2637-A2BF-74082336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03DD6-B7C8-D8EB-A8DA-431D6C5E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80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70AA-7980-FFE1-B7A7-0DDA4D09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6824-22B2-ED45-52C1-722F4E3CD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26570-4F53-2355-23DD-70D67D892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93F03-9B9C-4796-E4BB-F14C201B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E8E5-BAD3-9E3D-0D19-FFF7448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2D1AC-23DC-7561-E239-54A5615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1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1754-3483-AB9B-8714-55ECE69C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15122-C950-4982-7AEE-8201AAD9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F6734-34D3-E738-BF69-108786CCE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78CBE-4DC4-DED4-00C5-6970A1E59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AC550-4E11-1A8F-143D-3B44FD3C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6476-814A-0883-1D89-52D31871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85C77-F6EE-C4CC-9E61-543DECC8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4AA11-04A9-DC2E-349F-42778C81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2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3E12-1F4F-59BE-3C2F-46D64E09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D93F2-51CC-F44F-43B8-5581FF36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E0596-94F0-5A1E-3637-8FC4B49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47D6D-D04B-4E31-C2E3-C1921DB5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6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8FCA0-9BB7-A00D-E03B-557157DB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66C2-6288-EECB-22E9-2C69733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D85A-8F2F-EE20-A1FD-2CC61626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440B-10A3-5316-3B20-E9C97992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C27D3-36A7-9E55-7463-CFC95821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94EAE-B03B-6DBB-6FA7-F65E7AB3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5372-6408-D45A-148A-9CAFEDBE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D83CC-0E66-40F9-8457-2D399450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E745-EA98-6A76-D7F3-B2ADB2EB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6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D2D-8C81-65ED-A5D6-39B40AD7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410FD-E144-385B-131F-BF6F603CA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30C31-A7C4-31B2-FB0B-953A210F1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45BA-A0F5-37D0-67C5-C3C4DCDA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E5024-CCB2-3EDC-A49B-CC803B2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7261-F9D1-2081-CB41-27CD2480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F3926-2AFA-B17A-EC20-F12759DF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BD97D-1212-7526-74B0-94ED4937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111F-D5C3-62BF-6F12-38CC52138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1200-AE3D-4BD9-976E-816EE0D45D3C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578A-F243-2B71-F938-6184351E2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D43A-A4C4-1EC9-2F7B-EBECCD1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CB220-2910-49AE-AAF9-687F2A46E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8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XL6009 Step-up Power Module DC-DC Boost Converter">
            <a:extLst>
              <a:ext uri="{FF2B5EF4-FFF2-40B4-BE49-F238E27FC236}">
                <a16:creationId xmlns:a16="http://schemas.microsoft.com/office/drawing/2014/main" id="{5A2AD66C-99A1-0E56-2B36-97B383F923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52" y="1850448"/>
            <a:ext cx="1508111" cy="119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18650 Lithium Ion Battery 2 Cell with Case Holder">
            <a:extLst>
              <a:ext uri="{FF2B5EF4-FFF2-40B4-BE49-F238E27FC236}">
                <a16:creationId xmlns:a16="http://schemas.microsoft.com/office/drawing/2014/main" id="{AD392811-30D6-8AF7-C010-6E98C5541B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6" y="3999551"/>
            <a:ext cx="1719261" cy="1719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Inside the Arduino UNO Board: A Comprehensive Tour">
            <a:extLst>
              <a:ext uri="{FF2B5EF4-FFF2-40B4-BE49-F238E27FC236}">
                <a16:creationId xmlns:a16="http://schemas.microsoft.com/office/drawing/2014/main" id="{A2D92338-D884-43D2-4552-484B4A321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52" y="2407423"/>
            <a:ext cx="2693506" cy="1771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Electronic Spices Microphone Sound Sensor, Voice Sensor High Sensitivity  Sound Detection, Whistle Module : Amazon.in: Industrial &amp; Scientific">
            <a:extLst>
              <a:ext uri="{FF2B5EF4-FFF2-40B4-BE49-F238E27FC236}">
                <a16:creationId xmlns:a16="http://schemas.microsoft.com/office/drawing/2014/main" id="{619BC02E-2C07-62B3-A6CC-1E5405A9FD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85786">
            <a:off x="6148100" y="1502651"/>
            <a:ext cx="930038" cy="983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Silicon TechnoLabs LCD 16x2 Alphanumeric Display (JHD162A) for 8051, AVR,  Arduino, PIC, ARM All (Green) : Amazon.in: Industrial &amp; Scientific">
            <a:extLst>
              <a:ext uri="{FF2B5EF4-FFF2-40B4-BE49-F238E27FC236}">
                <a16:creationId xmlns:a16="http://schemas.microsoft.com/office/drawing/2014/main" id="{7053D5EB-64FD-647B-4C4B-47FDEFC395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538" y="5148261"/>
            <a:ext cx="2059098" cy="94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Buy 6x6x5mm Tactile Push Button Switch Online at Robu.in">
            <a:extLst>
              <a:ext uri="{FF2B5EF4-FFF2-40B4-BE49-F238E27FC236}">
                <a16:creationId xmlns:a16="http://schemas.microsoft.com/office/drawing/2014/main" id="{0C361F9F-CF82-C703-F56A-2C669090F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75" y="920352"/>
            <a:ext cx="620861" cy="62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Buy 6x6x5mm Tactile Push Button Switch Online at Robu.in">
            <a:extLst>
              <a:ext uri="{FF2B5EF4-FFF2-40B4-BE49-F238E27FC236}">
                <a16:creationId xmlns:a16="http://schemas.microsoft.com/office/drawing/2014/main" id="{ED260F0B-B558-FD9B-966F-189D3CAD3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33" y="751885"/>
            <a:ext cx="620861" cy="62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Buy 6x6x5mm Tactile Push Button Switch Online at Robu.in">
            <a:extLst>
              <a:ext uri="{FF2B5EF4-FFF2-40B4-BE49-F238E27FC236}">
                <a16:creationId xmlns:a16="http://schemas.microsoft.com/office/drawing/2014/main" id="{23F97056-4E9E-09C9-7C62-B714FA37B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64" y="775814"/>
            <a:ext cx="620861" cy="62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Buy 6x6x5mm Tactile Push Button Switch Online at Robu.in">
            <a:extLst>
              <a:ext uri="{FF2B5EF4-FFF2-40B4-BE49-F238E27FC236}">
                <a16:creationId xmlns:a16="http://schemas.microsoft.com/office/drawing/2014/main" id="{8F3C7BF7-0933-BCC2-DC31-6E881CE55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651" y="779606"/>
            <a:ext cx="620861" cy="620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DFDCBE-1567-0A98-F102-F13954BE50EF}"/>
              </a:ext>
            </a:extLst>
          </p:cNvPr>
          <p:cNvCxnSpPr>
            <a:cxnSpLocks/>
          </p:cNvCxnSpPr>
          <p:nvPr/>
        </p:nvCxnSpPr>
        <p:spPr>
          <a:xfrm flipV="1">
            <a:off x="1407459" y="2256526"/>
            <a:ext cx="605010" cy="204653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DD9C81-EA5C-1280-455C-4C6F208F1970}"/>
              </a:ext>
            </a:extLst>
          </p:cNvPr>
          <p:cNvCxnSpPr>
            <a:cxnSpLocks/>
          </p:cNvCxnSpPr>
          <p:nvPr/>
        </p:nvCxnSpPr>
        <p:spPr>
          <a:xfrm flipH="1" flipV="1">
            <a:off x="849235" y="2604286"/>
            <a:ext cx="1366635" cy="19372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5C56A8-5044-8BA7-84E4-F1B551987936}"/>
              </a:ext>
            </a:extLst>
          </p:cNvPr>
          <p:cNvCxnSpPr>
            <a:cxnSpLocks/>
          </p:cNvCxnSpPr>
          <p:nvPr/>
        </p:nvCxnSpPr>
        <p:spPr>
          <a:xfrm flipH="1" flipV="1">
            <a:off x="2297979" y="2939009"/>
            <a:ext cx="52679" cy="136405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B9DC5E-A4B7-3892-2E92-FD9C835EC635}"/>
              </a:ext>
            </a:extLst>
          </p:cNvPr>
          <p:cNvCxnSpPr>
            <a:cxnSpLocks/>
          </p:cNvCxnSpPr>
          <p:nvPr/>
        </p:nvCxnSpPr>
        <p:spPr>
          <a:xfrm flipH="1">
            <a:off x="2350658" y="4303059"/>
            <a:ext cx="209051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0A775B-24DE-3795-BE05-17E8DD8E410F}"/>
              </a:ext>
            </a:extLst>
          </p:cNvPr>
          <p:cNvCxnSpPr>
            <a:cxnSpLocks/>
          </p:cNvCxnSpPr>
          <p:nvPr/>
        </p:nvCxnSpPr>
        <p:spPr>
          <a:xfrm>
            <a:off x="450767" y="1982827"/>
            <a:ext cx="1146416" cy="4120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D0B7C-D07D-CB4E-9FC6-9890E3DBDDA9}"/>
              </a:ext>
            </a:extLst>
          </p:cNvPr>
          <p:cNvCxnSpPr>
            <a:cxnSpLocks/>
          </p:cNvCxnSpPr>
          <p:nvPr/>
        </p:nvCxnSpPr>
        <p:spPr>
          <a:xfrm>
            <a:off x="2171463" y="4521599"/>
            <a:ext cx="2333372" cy="1996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E7F88E-793F-FA4F-81C9-32434FC5A871}"/>
              </a:ext>
            </a:extLst>
          </p:cNvPr>
          <p:cNvCxnSpPr>
            <a:cxnSpLocks/>
          </p:cNvCxnSpPr>
          <p:nvPr/>
        </p:nvCxnSpPr>
        <p:spPr>
          <a:xfrm>
            <a:off x="4441176" y="3999551"/>
            <a:ext cx="0" cy="30350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910E7B-A96B-79DA-F19A-355677058A41}"/>
              </a:ext>
            </a:extLst>
          </p:cNvPr>
          <p:cNvCxnSpPr>
            <a:cxnSpLocks/>
          </p:cNvCxnSpPr>
          <p:nvPr/>
        </p:nvCxnSpPr>
        <p:spPr>
          <a:xfrm flipV="1">
            <a:off x="4504835" y="3999551"/>
            <a:ext cx="0" cy="542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07D37C7-CDCE-27FA-A3F3-1CB7959B15B3}"/>
              </a:ext>
            </a:extLst>
          </p:cNvPr>
          <p:cNvCxnSpPr>
            <a:cxnSpLocks/>
          </p:cNvCxnSpPr>
          <p:nvPr/>
        </p:nvCxnSpPr>
        <p:spPr>
          <a:xfrm flipV="1">
            <a:off x="4283558" y="3984076"/>
            <a:ext cx="0" cy="8751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76C96A-2E19-C296-D626-DFBA39DCF3FA}"/>
              </a:ext>
            </a:extLst>
          </p:cNvPr>
          <p:cNvCxnSpPr>
            <a:cxnSpLocks/>
          </p:cNvCxnSpPr>
          <p:nvPr/>
        </p:nvCxnSpPr>
        <p:spPr>
          <a:xfrm flipH="1">
            <a:off x="4283558" y="4838375"/>
            <a:ext cx="1999223" cy="250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630B08-7BDA-4B26-10EA-381856AC5CA4}"/>
              </a:ext>
            </a:extLst>
          </p:cNvPr>
          <p:cNvCxnSpPr>
            <a:cxnSpLocks/>
          </p:cNvCxnSpPr>
          <p:nvPr/>
        </p:nvCxnSpPr>
        <p:spPr>
          <a:xfrm flipV="1">
            <a:off x="5559364" y="4859181"/>
            <a:ext cx="0" cy="6401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D53936E-C742-BC6D-2137-8A5CC4159725}"/>
              </a:ext>
            </a:extLst>
          </p:cNvPr>
          <p:cNvCxnSpPr>
            <a:cxnSpLocks/>
          </p:cNvCxnSpPr>
          <p:nvPr/>
        </p:nvCxnSpPr>
        <p:spPr>
          <a:xfrm flipH="1">
            <a:off x="5559364" y="5499282"/>
            <a:ext cx="268138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C462AA-038A-0F27-0E22-84E49348C56E}"/>
              </a:ext>
            </a:extLst>
          </p:cNvPr>
          <p:cNvCxnSpPr>
            <a:cxnSpLocks/>
          </p:cNvCxnSpPr>
          <p:nvPr/>
        </p:nvCxnSpPr>
        <p:spPr>
          <a:xfrm flipH="1" flipV="1">
            <a:off x="6194479" y="2407423"/>
            <a:ext cx="88302" cy="244402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0" name="Picture 79" descr="Robotbanao 5V Single Channel (1 Channel) Relay Module : Amazon.in:  Industrial &amp; Scientific">
            <a:extLst>
              <a:ext uri="{FF2B5EF4-FFF2-40B4-BE49-F238E27FC236}">
                <a16:creationId xmlns:a16="http://schemas.microsoft.com/office/drawing/2014/main" id="{A2FB6568-77B7-F0D1-D726-A5AE68C063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0566">
            <a:off x="7122220" y="2406792"/>
            <a:ext cx="1548286" cy="1441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E0EA29-2088-4B31-ADF8-45CAEBB5FA99}"/>
              </a:ext>
            </a:extLst>
          </p:cNvPr>
          <p:cNvCxnSpPr>
            <a:cxnSpLocks/>
          </p:cNvCxnSpPr>
          <p:nvPr/>
        </p:nvCxnSpPr>
        <p:spPr>
          <a:xfrm flipH="1">
            <a:off x="6194479" y="3000375"/>
            <a:ext cx="120187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36844FF-D9A4-CF60-CBB6-33942C56A63B}"/>
              </a:ext>
            </a:extLst>
          </p:cNvPr>
          <p:cNvCxnSpPr>
            <a:cxnSpLocks/>
          </p:cNvCxnSpPr>
          <p:nvPr/>
        </p:nvCxnSpPr>
        <p:spPr>
          <a:xfrm>
            <a:off x="4935415" y="3984076"/>
            <a:ext cx="0" cy="16243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ED823C-9FA2-EDF2-5D2A-986B0989F341}"/>
              </a:ext>
            </a:extLst>
          </p:cNvPr>
          <p:cNvCxnSpPr>
            <a:cxnSpLocks/>
          </p:cNvCxnSpPr>
          <p:nvPr/>
        </p:nvCxnSpPr>
        <p:spPr>
          <a:xfrm>
            <a:off x="4935415" y="5608472"/>
            <a:ext cx="89208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9201586-A8C8-D9C9-3503-FB0AA72C026A}"/>
              </a:ext>
            </a:extLst>
          </p:cNvPr>
          <p:cNvCxnSpPr>
            <a:cxnSpLocks/>
          </p:cNvCxnSpPr>
          <p:nvPr/>
        </p:nvCxnSpPr>
        <p:spPr>
          <a:xfrm flipH="1">
            <a:off x="4998375" y="3984076"/>
            <a:ext cx="5425" cy="17347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72698D-377D-91B2-38ED-A4F5C4168C20}"/>
              </a:ext>
            </a:extLst>
          </p:cNvPr>
          <p:cNvCxnSpPr>
            <a:cxnSpLocks/>
          </p:cNvCxnSpPr>
          <p:nvPr/>
        </p:nvCxnSpPr>
        <p:spPr>
          <a:xfrm flipV="1">
            <a:off x="5003800" y="5712346"/>
            <a:ext cx="762660" cy="56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5437142-9D42-1142-4455-D9DA2B0496BD}"/>
              </a:ext>
            </a:extLst>
          </p:cNvPr>
          <p:cNvCxnSpPr>
            <a:cxnSpLocks/>
          </p:cNvCxnSpPr>
          <p:nvPr/>
        </p:nvCxnSpPr>
        <p:spPr>
          <a:xfrm flipV="1">
            <a:off x="4356618" y="3985260"/>
            <a:ext cx="0" cy="107267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94E5B3-CF3C-11D9-AF77-D1524FAA33BB}"/>
              </a:ext>
            </a:extLst>
          </p:cNvPr>
          <p:cNvCxnSpPr>
            <a:cxnSpLocks/>
          </p:cNvCxnSpPr>
          <p:nvPr/>
        </p:nvCxnSpPr>
        <p:spPr>
          <a:xfrm>
            <a:off x="4356618" y="5057938"/>
            <a:ext cx="179485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5822572-78B4-C804-15F5-B63FFFCAC50A}"/>
              </a:ext>
            </a:extLst>
          </p:cNvPr>
          <p:cNvCxnSpPr>
            <a:cxnSpLocks/>
          </p:cNvCxnSpPr>
          <p:nvPr/>
        </p:nvCxnSpPr>
        <p:spPr>
          <a:xfrm flipV="1">
            <a:off x="5409216" y="5057938"/>
            <a:ext cx="0" cy="34485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B8A65AD-9C42-2582-118D-085106BB1D90}"/>
              </a:ext>
            </a:extLst>
          </p:cNvPr>
          <p:cNvCxnSpPr>
            <a:cxnSpLocks/>
          </p:cNvCxnSpPr>
          <p:nvPr/>
        </p:nvCxnSpPr>
        <p:spPr>
          <a:xfrm flipH="1">
            <a:off x="5409216" y="5402797"/>
            <a:ext cx="4182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7" name="Picture 126" descr="Piezeo Buzzer - small Buzzer for Arduino - 5v - 12v Buzzer">
            <a:extLst>
              <a:ext uri="{FF2B5EF4-FFF2-40B4-BE49-F238E27FC236}">
                <a16:creationId xmlns:a16="http://schemas.microsoft.com/office/drawing/2014/main" id="{1BBFBE79-BE67-48C7-C853-62142CCD2D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70504" y="3868438"/>
            <a:ext cx="878828" cy="8788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D0125A5-5417-92E4-EA48-2FEB72E43876}"/>
              </a:ext>
            </a:extLst>
          </p:cNvPr>
          <p:cNvCxnSpPr>
            <a:cxnSpLocks/>
          </p:cNvCxnSpPr>
          <p:nvPr/>
        </p:nvCxnSpPr>
        <p:spPr>
          <a:xfrm>
            <a:off x="6093823" y="2395118"/>
            <a:ext cx="57654" cy="26628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7F383AD-5B9A-0D82-364C-5793A9E306A2}"/>
              </a:ext>
            </a:extLst>
          </p:cNvPr>
          <p:cNvCxnSpPr>
            <a:cxnSpLocks/>
          </p:cNvCxnSpPr>
          <p:nvPr/>
        </p:nvCxnSpPr>
        <p:spPr>
          <a:xfrm flipH="1">
            <a:off x="6093823" y="2351314"/>
            <a:ext cx="79279" cy="561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58BF8B4-CEBE-7814-EEA2-AAC8D3BD9AEF}"/>
              </a:ext>
            </a:extLst>
          </p:cNvPr>
          <p:cNvCxnSpPr>
            <a:cxnSpLocks/>
          </p:cNvCxnSpPr>
          <p:nvPr/>
        </p:nvCxnSpPr>
        <p:spPr>
          <a:xfrm>
            <a:off x="6151477" y="4474324"/>
            <a:ext cx="12448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A7AF2ED-2193-C348-4E1E-FBBEB9CEE01C}"/>
              </a:ext>
            </a:extLst>
          </p:cNvPr>
          <p:cNvCxnSpPr>
            <a:cxnSpLocks/>
          </p:cNvCxnSpPr>
          <p:nvPr/>
        </p:nvCxnSpPr>
        <p:spPr>
          <a:xfrm>
            <a:off x="6093823" y="3081254"/>
            <a:ext cx="130253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F9B414F-B9DF-8227-CF37-10046459ED8B}"/>
              </a:ext>
            </a:extLst>
          </p:cNvPr>
          <p:cNvCxnSpPr>
            <a:cxnSpLocks/>
          </p:cNvCxnSpPr>
          <p:nvPr/>
        </p:nvCxnSpPr>
        <p:spPr>
          <a:xfrm>
            <a:off x="8674146" y="1272619"/>
            <a:ext cx="123688" cy="37853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0AB9A63-A01A-3957-18BE-E7F7FD74EF18}"/>
              </a:ext>
            </a:extLst>
          </p:cNvPr>
          <p:cNvCxnSpPr>
            <a:cxnSpLocks/>
          </p:cNvCxnSpPr>
          <p:nvPr/>
        </p:nvCxnSpPr>
        <p:spPr>
          <a:xfrm>
            <a:off x="6151477" y="5057938"/>
            <a:ext cx="264635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17A10ECD-F095-7A29-2D61-80C02C9DF4D0}"/>
              </a:ext>
            </a:extLst>
          </p:cNvPr>
          <p:cNvCxnSpPr>
            <a:cxnSpLocks/>
          </p:cNvCxnSpPr>
          <p:nvPr/>
        </p:nvCxnSpPr>
        <p:spPr>
          <a:xfrm>
            <a:off x="8674146" y="1616634"/>
            <a:ext cx="162935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055BB8F-AB6E-A762-0A85-4904C7A0F2A5}"/>
              </a:ext>
            </a:extLst>
          </p:cNvPr>
          <p:cNvCxnSpPr>
            <a:cxnSpLocks/>
          </p:cNvCxnSpPr>
          <p:nvPr/>
        </p:nvCxnSpPr>
        <p:spPr>
          <a:xfrm flipH="1" flipV="1">
            <a:off x="10266184" y="1118027"/>
            <a:ext cx="37313" cy="52688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01A41F0-8D1C-153D-DF4A-1E3ECFD8ECD3}"/>
              </a:ext>
            </a:extLst>
          </p:cNvPr>
          <p:cNvCxnSpPr>
            <a:cxnSpLocks/>
          </p:cNvCxnSpPr>
          <p:nvPr/>
        </p:nvCxnSpPr>
        <p:spPr>
          <a:xfrm flipH="1" flipV="1">
            <a:off x="9672286" y="1177447"/>
            <a:ext cx="37313" cy="429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3664E56-ECEA-7E9F-CEDC-96FBBE4AB66B}"/>
              </a:ext>
            </a:extLst>
          </p:cNvPr>
          <p:cNvCxnSpPr>
            <a:cxnSpLocks/>
          </p:cNvCxnSpPr>
          <p:nvPr/>
        </p:nvCxnSpPr>
        <p:spPr>
          <a:xfrm flipH="1" flipV="1">
            <a:off x="9115437" y="1141690"/>
            <a:ext cx="37313" cy="4771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B5C8030-857E-DCF8-C871-8CE6926DEE24}"/>
              </a:ext>
            </a:extLst>
          </p:cNvPr>
          <p:cNvCxnSpPr>
            <a:cxnSpLocks/>
          </p:cNvCxnSpPr>
          <p:nvPr/>
        </p:nvCxnSpPr>
        <p:spPr>
          <a:xfrm flipV="1">
            <a:off x="4887589" y="2324240"/>
            <a:ext cx="0" cy="2611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8F51347-F41D-FF39-A53A-49337793FE54}"/>
              </a:ext>
            </a:extLst>
          </p:cNvPr>
          <p:cNvCxnSpPr>
            <a:cxnSpLocks/>
          </p:cNvCxnSpPr>
          <p:nvPr/>
        </p:nvCxnSpPr>
        <p:spPr>
          <a:xfrm flipV="1">
            <a:off x="4798577" y="1380250"/>
            <a:ext cx="0" cy="120515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4ADE536-2B0B-8B61-70A4-683B7CDB5D6D}"/>
              </a:ext>
            </a:extLst>
          </p:cNvPr>
          <p:cNvCxnSpPr>
            <a:cxnSpLocks/>
          </p:cNvCxnSpPr>
          <p:nvPr/>
        </p:nvCxnSpPr>
        <p:spPr>
          <a:xfrm flipV="1">
            <a:off x="4800157" y="1266923"/>
            <a:ext cx="3651957" cy="8585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A450AC3-7CCE-BAC9-01ED-D6CF7FFEFA81}"/>
              </a:ext>
            </a:extLst>
          </p:cNvPr>
          <p:cNvCxnSpPr>
            <a:cxnSpLocks/>
          </p:cNvCxnSpPr>
          <p:nvPr/>
        </p:nvCxnSpPr>
        <p:spPr>
          <a:xfrm flipV="1">
            <a:off x="4738539" y="1099259"/>
            <a:ext cx="0" cy="150636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47F69107-AEE2-2FD4-E64E-E1A667C6471E}"/>
              </a:ext>
            </a:extLst>
          </p:cNvPr>
          <p:cNvCxnSpPr>
            <a:cxnSpLocks/>
          </p:cNvCxnSpPr>
          <p:nvPr/>
        </p:nvCxnSpPr>
        <p:spPr>
          <a:xfrm flipV="1">
            <a:off x="4741188" y="1075589"/>
            <a:ext cx="4173940" cy="242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44D0412-98FD-3413-A394-FE0721E2B703}"/>
              </a:ext>
            </a:extLst>
          </p:cNvPr>
          <p:cNvCxnSpPr>
            <a:cxnSpLocks/>
          </p:cNvCxnSpPr>
          <p:nvPr/>
        </p:nvCxnSpPr>
        <p:spPr>
          <a:xfrm flipV="1">
            <a:off x="4643375" y="920352"/>
            <a:ext cx="0" cy="16648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34DA38D-AFC8-412E-A2F5-19F7732DF945}"/>
              </a:ext>
            </a:extLst>
          </p:cNvPr>
          <p:cNvCxnSpPr>
            <a:cxnSpLocks/>
          </p:cNvCxnSpPr>
          <p:nvPr/>
        </p:nvCxnSpPr>
        <p:spPr>
          <a:xfrm flipV="1">
            <a:off x="4643375" y="881061"/>
            <a:ext cx="4734218" cy="668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F4B165-9EC8-4282-0902-7AA2AEDC1829}"/>
              </a:ext>
            </a:extLst>
          </p:cNvPr>
          <p:cNvCxnSpPr>
            <a:cxnSpLocks/>
          </p:cNvCxnSpPr>
          <p:nvPr/>
        </p:nvCxnSpPr>
        <p:spPr>
          <a:xfrm>
            <a:off x="9366186" y="881061"/>
            <a:ext cx="122635" cy="218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007992C-9195-B223-CA42-0E2BE081EB2C}"/>
              </a:ext>
            </a:extLst>
          </p:cNvPr>
          <p:cNvCxnSpPr>
            <a:cxnSpLocks/>
          </p:cNvCxnSpPr>
          <p:nvPr/>
        </p:nvCxnSpPr>
        <p:spPr>
          <a:xfrm flipV="1">
            <a:off x="4561461" y="775814"/>
            <a:ext cx="0" cy="18055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8430499-A170-4EC9-0954-9026FE8CEF3B}"/>
              </a:ext>
            </a:extLst>
          </p:cNvPr>
          <p:cNvCxnSpPr>
            <a:cxnSpLocks/>
          </p:cNvCxnSpPr>
          <p:nvPr/>
        </p:nvCxnSpPr>
        <p:spPr>
          <a:xfrm flipV="1">
            <a:off x="4561461" y="744376"/>
            <a:ext cx="5267190" cy="306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4A60357A-3326-9405-9117-C142E4DB186D}"/>
              </a:ext>
            </a:extLst>
          </p:cNvPr>
          <p:cNvCxnSpPr>
            <a:cxnSpLocks/>
          </p:cNvCxnSpPr>
          <p:nvPr/>
        </p:nvCxnSpPr>
        <p:spPr>
          <a:xfrm>
            <a:off x="9812716" y="741572"/>
            <a:ext cx="250696" cy="35768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BFDB0CD-8CE3-A2B9-29A0-7E127F7C6D6E}"/>
              </a:ext>
            </a:extLst>
          </p:cNvPr>
          <p:cNvCxnSpPr>
            <a:cxnSpLocks/>
          </p:cNvCxnSpPr>
          <p:nvPr/>
        </p:nvCxnSpPr>
        <p:spPr>
          <a:xfrm>
            <a:off x="4504835" y="2605622"/>
            <a:ext cx="2910148" cy="55965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BA170BC-BA77-FE01-9E09-9CF69F596E06}"/>
              </a:ext>
            </a:extLst>
          </p:cNvPr>
          <p:cNvCxnSpPr>
            <a:cxnSpLocks/>
          </p:cNvCxnSpPr>
          <p:nvPr/>
        </p:nvCxnSpPr>
        <p:spPr>
          <a:xfrm>
            <a:off x="4403834" y="2581390"/>
            <a:ext cx="37342" cy="11183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B1B2D3B-FABA-A3DB-CE0E-92FFE1FECF23}"/>
              </a:ext>
            </a:extLst>
          </p:cNvPr>
          <p:cNvCxnSpPr>
            <a:cxnSpLocks/>
          </p:cNvCxnSpPr>
          <p:nvPr/>
        </p:nvCxnSpPr>
        <p:spPr>
          <a:xfrm>
            <a:off x="4443162" y="3692374"/>
            <a:ext cx="2901423" cy="738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9A4F935C-F771-001B-C512-DD0497B9B2D7}"/>
              </a:ext>
            </a:extLst>
          </p:cNvPr>
          <p:cNvCxnSpPr>
            <a:cxnSpLocks/>
          </p:cNvCxnSpPr>
          <p:nvPr/>
        </p:nvCxnSpPr>
        <p:spPr>
          <a:xfrm flipH="1" flipV="1">
            <a:off x="7344585" y="3692374"/>
            <a:ext cx="8808" cy="51210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9C7DF0F-6ECF-4570-FBEA-659B2C3B166D}"/>
              </a:ext>
            </a:extLst>
          </p:cNvPr>
          <p:cNvCxnSpPr>
            <a:cxnSpLocks/>
          </p:cNvCxnSpPr>
          <p:nvPr/>
        </p:nvCxnSpPr>
        <p:spPr>
          <a:xfrm flipV="1">
            <a:off x="4887589" y="2297084"/>
            <a:ext cx="1231488" cy="271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ED1B107-E7B5-9B29-8AFC-6AD9129A7B9C}"/>
              </a:ext>
            </a:extLst>
          </p:cNvPr>
          <p:cNvCxnSpPr>
            <a:cxnSpLocks/>
          </p:cNvCxnSpPr>
          <p:nvPr/>
        </p:nvCxnSpPr>
        <p:spPr>
          <a:xfrm>
            <a:off x="8452114" y="3076575"/>
            <a:ext cx="24300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1CC8F637-FD56-EE86-6345-0202F330B672}"/>
              </a:ext>
            </a:extLst>
          </p:cNvPr>
          <p:cNvCxnSpPr>
            <a:cxnSpLocks/>
          </p:cNvCxnSpPr>
          <p:nvPr/>
        </p:nvCxnSpPr>
        <p:spPr>
          <a:xfrm>
            <a:off x="8421374" y="2939009"/>
            <a:ext cx="20281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7" name="Picture 236" descr="What is an AC power source? | Simply Smarter Circuitry Blog">
            <a:extLst>
              <a:ext uri="{FF2B5EF4-FFF2-40B4-BE49-F238E27FC236}">
                <a16:creationId xmlns:a16="http://schemas.microsoft.com/office/drawing/2014/main" id="{55176B38-10EA-58FA-0B30-2D3567ACD8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382" y="2407423"/>
            <a:ext cx="575657" cy="4021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16C1756-C824-6C10-0FF0-441C3675ECB2}"/>
              </a:ext>
            </a:extLst>
          </p:cNvPr>
          <p:cNvCxnSpPr>
            <a:cxnSpLocks/>
          </p:cNvCxnSpPr>
          <p:nvPr/>
        </p:nvCxnSpPr>
        <p:spPr>
          <a:xfrm flipH="1" flipV="1">
            <a:off x="10435234" y="2605622"/>
            <a:ext cx="14278" cy="33338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621DE38F-2008-4359-1479-4D8D3D6E20FC}"/>
              </a:ext>
            </a:extLst>
          </p:cNvPr>
          <p:cNvCxnSpPr>
            <a:cxnSpLocks/>
          </p:cNvCxnSpPr>
          <p:nvPr/>
        </p:nvCxnSpPr>
        <p:spPr>
          <a:xfrm flipV="1">
            <a:off x="10449512" y="2604286"/>
            <a:ext cx="193136" cy="133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EF9A1B-E87A-0ECE-69B8-AD38794072AE}"/>
              </a:ext>
            </a:extLst>
          </p:cNvPr>
          <p:cNvSpPr txBox="1"/>
          <p:nvPr/>
        </p:nvSpPr>
        <p:spPr>
          <a:xfrm>
            <a:off x="1126596" y="5622180"/>
            <a:ext cx="139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14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IN" sz="1400" b="1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 supply</a:t>
            </a:r>
            <a:endParaRPr lang="en-I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06A81D-4AC4-7C21-2D93-8E3A6165649C}"/>
              </a:ext>
            </a:extLst>
          </p:cNvPr>
          <p:cNvSpPr txBox="1"/>
          <p:nvPr/>
        </p:nvSpPr>
        <p:spPr>
          <a:xfrm>
            <a:off x="589547" y="1570485"/>
            <a:ext cx="1655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Converter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AEE90C-7579-7958-5979-A8425B502A46}"/>
              </a:ext>
            </a:extLst>
          </p:cNvPr>
          <p:cNvCxnSpPr>
            <a:cxnSpLocks/>
          </p:cNvCxnSpPr>
          <p:nvPr/>
        </p:nvCxnSpPr>
        <p:spPr>
          <a:xfrm flipH="1">
            <a:off x="1218402" y="2939009"/>
            <a:ext cx="1096844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A3D47E-56A7-7441-84DC-262381CEAA53}"/>
              </a:ext>
            </a:extLst>
          </p:cNvPr>
          <p:cNvCxnSpPr>
            <a:cxnSpLocks/>
          </p:cNvCxnSpPr>
          <p:nvPr/>
        </p:nvCxnSpPr>
        <p:spPr>
          <a:xfrm flipH="1" flipV="1">
            <a:off x="450767" y="2750053"/>
            <a:ext cx="1040731" cy="16264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BB6969-039C-E867-AE59-FA7265696B79}"/>
              </a:ext>
            </a:extLst>
          </p:cNvPr>
          <p:cNvCxnSpPr>
            <a:cxnSpLocks/>
          </p:cNvCxnSpPr>
          <p:nvPr/>
        </p:nvCxnSpPr>
        <p:spPr>
          <a:xfrm flipV="1">
            <a:off x="459951" y="2004364"/>
            <a:ext cx="0" cy="7855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514B3A3-109A-EB74-60D2-4A5A3D40511F}"/>
              </a:ext>
            </a:extLst>
          </p:cNvPr>
          <p:cNvSpPr txBox="1"/>
          <p:nvPr/>
        </p:nvSpPr>
        <p:spPr>
          <a:xfrm>
            <a:off x="2664542" y="1982827"/>
            <a:ext cx="1579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AE8227-22EE-B631-C976-4D6A047F3D74}"/>
              </a:ext>
            </a:extLst>
          </p:cNvPr>
          <p:cNvSpPr txBox="1"/>
          <p:nvPr/>
        </p:nvSpPr>
        <p:spPr>
          <a:xfrm>
            <a:off x="5917094" y="6225965"/>
            <a:ext cx="174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720FC3-AD8D-E92C-44CC-3865941A8CD4}"/>
              </a:ext>
            </a:extLst>
          </p:cNvPr>
          <p:cNvSpPr txBox="1"/>
          <p:nvPr/>
        </p:nvSpPr>
        <p:spPr>
          <a:xfrm>
            <a:off x="7474655" y="2379368"/>
            <a:ext cx="1303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5D097A-7235-1DDC-0A25-28BFC07FBC9F}"/>
              </a:ext>
            </a:extLst>
          </p:cNvPr>
          <p:cNvSpPr txBox="1"/>
          <p:nvPr/>
        </p:nvSpPr>
        <p:spPr>
          <a:xfrm>
            <a:off x="5505590" y="1517549"/>
            <a:ext cx="1107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Microphone Sensor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FDF40B-D10E-6FCD-DE7D-6A2E1BF426F6}"/>
              </a:ext>
            </a:extLst>
          </p:cNvPr>
          <p:cNvSpPr txBox="1"/>
          <p:nvPr/>
        </p:nvSpPr>
        <p:spPr>
          <a:xfrm>
            <a:off x="7396356" y="4658622"/>
            <a:ext cx="85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6FD853-16CD-BC5D-551C-CF678BBDC401}"/>
              </a:ext>
            </a:extLst>
          </p:cNvPr>
          <p:cNvSpPr txBox="1"/>
          <p:nvPr/>
        </p:nvSpPr>
        <p:spPr>
          <a:xfrm>
            <a:off x="10176387" y="2121927"/>
            <a:ext cx="968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 Source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63EE63-3F4D-426D-1DE1-1C68DFB48464}"/>
              </a:ext>
            </a:extLst>
          </p:cNvPr>
          <p:cNvSpPr txBox="1"/>
          <p:nvPr/>
        </p:nvSpPr>
        <p:spPr>
          <a:xfrm>
            <a:off x="8421374" y="1242245"/>
            <a:ext cx="21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8B3035-A2E5-4790-E09A-C965C2F42D62}"/>
              </a:ext>
            </a:extLst>
          </p:cNvPr>
          <p:cNvSpPr txBox="1"/>
          <p:nvPr/>
        </p:nvSpPr>
        <p:spPr>
          <a:xfrm>
            <a:off x="10429848" y="3281515"/>
            <a:ext cx="1291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02F0C3E-5DD8-0285-9A01-57444D6F9BA9}"/>
              </a:ext>
            </a:extLst>
          </p:cNvPr>
          <p:cNvSpPr txBox="1"/>
          <p:nvPr/>
        </p:nvSpPr>
        <p:spPr>
          <a:xfrm>
            <a:off x="8824076" y="1104945"/>
            <a:ext cx="21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64C66C-059D-659F-EAC3-F95D448E744D}"/>
              </a:ext>
            </a:extLst>
          </p:cNvPr>
          <p:cNvSpPr txBox="1"/>
          <p:nvPr/>
        </p:nvSpPr>
        <p:spPr>
          <a:xfrm>
            <a:off x="10285158" y="1084547"/>
            <a:ext cx="70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94F1F3-C12C-582A-2934-6ACB2AA71BF6}"/>
              </a:ext>
            </a:extLst>
          </p:cNvPr>
          <p:cNvSpPr txBox="1"/>
          <p:nvPr/>
        </p:nvSpPr>
        <p:spPr>
          <a:xfrm>
            <a:off x="9215703" y="1246857"/>
            <a:ext cx="58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134DBB-7A04-1735-AD99-E3CD224EAFC3}"/>
              </a:ext>
            </a:extLst>
          </p:cNvPr>
          <p:cNvSpPr txBox="1"/>
          <p:nvPr/>
        </p:nvSpPr>
        <p:spPr>
          <a:xfrm>
            <a:off x="8885632" y="1693131"/>
            <a:ext cx="1261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Buttons</a:t>
            </a:r>
          </a:p>
        </p:txBody>
      </p:sp>
    </p:spTree>
    <p:extLst>
      <p:ext uri="{BB962C8B-B14F-4D97-AF65-F5344CB8AC3E}">
        <p14:creationId xmlns:p14="http://schemas.microsoft.com/office/powerpoint/2010/main" val="415459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 sai Lokesh Telapolu</dc:creator>
  <cp:lastModifiedBy>Mani sai Lokesh Telapolu</cp:lastModifiedBy>
  <cp:revision>1</cp:revision>
  <dcterms:created xsi:type="dcterms:W3CDTF">2025-05-14T04:24:42Z</dcterms:created>
  <dcterms:modified xsi:type="dcterms:W3CDTF">2025-05-14T07:32:27Z</dcterms:modified>
</cp:coreProperties>
</file>