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7FF"/>
    <a:srgbClr val="FED67F"/>
    <a:srgbClr val="D7F5CD"/>
    <a:srgbClr val="828282"/>
    <a:srgbClr val="FCDCBF"/>
    <a:srgbClr val="FFCFE7"/>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AB82D-A891-4780-96DE-617D4ACF9DF5}" v="169" dt="2024-04-23T08:27:55.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5" d="100"/>
          <a:sy n="45" d="100"/>
        </p:scale>
        <p:origin x="331" y="43"/>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ai Lokesh Telapolu" userId="e8c881368e4b4024" providerId="LiveId" clId="{002AB82D-A891-4780-96DE-617D4ACF9DF5}"/>
    <pc:docChg chg="undo redo custSel modSld">
      <pc:chgData name="Mani sai Lokesh Telapolu" userId="e8c881368e4b4024" providerId="LiveId" clId="{002AB82D-A891-4780-96DE-617D4ACF9DF5}" dt="2024-04-23T08:34:00.222" v="7578" actId="14100"/>
      <pc:docMkLst>
        <pc:docMk/>
      </pc:docMkLst>
      <pc:sldChg chg="addSp delSp modSp mod">
        <pc:chgData name="Mani sai Lokesh Telapolu" userId="e8c881368e4b4024" providerId="LiveId" clId="{002AB82D-A891-4780-96DE-617D4ACF9DF5}" dt="2024-04-23T08:34:00.222" v="7578" actId="14100"/>
        <pc:sldMkLst>
          <pc:docMk/>
          <pc:sldMk cId="0" sldId="256"/>
        </pc:sldMkLst>
        <pc:spChg chg="add del mod">
          <ac:chgData name="Mani sai Lokesh Telapolu" userId="e8c881368e4b4024" providerId="LiveId" clId="{002AB82D-A891-4780-96DE-617D4ACF9DF5}" dt="2024-04-23T07:03:58.594" v="7514" actId="14100"/>
          <ac:spMkLst>
            <pc:docMk/>
            <pc:sldMk cId="0" sldId="256"/>
            <ac:spMk id="2" creationId="{F3CC9FFF-EB16-DC57-804A-27CDB265D5AA}"/>
          </ac:spMkLst>
        </pc:spChg>
        <pc:spChg chg="add mod">
          <ac:chgData name="Mani sai Lokesh Telapolu" userId="e8c881368e4b4024" providerId="LiveId" clId="{002AB82D-A891-4780-96DE-617D4ACF9DF5}" dt="2024-04-10T09:07:14.039" v="2495"/>
          <ac:spMkLst>
            <pc:docMk/>
            <pc:sldMk cId="0" sldId="256"/>
            <ac:spMk id="3" creationId="{20D6DBCA-113E-92BD-9639-5A3F3468CB90}"/>
          </ac:spMkLst>
        </pc:spChg>
        <pc:spChg chg="add">
          <ac:chgData name="Mani sai Lokesh Telapolu" userId="e8c881368e4b4024" providerId="LiveId" clId="{002AB82D-A891-4780-96DE-617D4ACF9DF5}" dt="2024-04-06T15:28:30.920" v="2325"/>
          <ac:spMkLst>
            <pc:docMk/>
            <pc:sldMk cId="0" sldId="256"/>
            <ac:spMk id="3" creationId="{A1989C9B-EE8E-4336-946F-EF4F55D09891}"/>
          </ac:spMkLst>
        </pc:spChg>
        <pc:spChg chg="add mod">
          <ac:chgData name="Mani sai Lokesh Telapolu" userId="e8c881368e4b4024" providerId="LiveId" clId="{002AB82D-A891-4780-96DE-617D4ACF9DF5}" dt="2024-04-22T08:35:29.057" v="7482" actId="20577"/>
          <ac:spMkLst>
            <pc:docMk/>
            <pc:sldMk cId="0" sldId="256"/>
            <ac:spMk id="3" creationId="{ACE14B6E-F193-2B26-D27C-C6D5ACD10EB3}"/>
          </ac:spMkLst>
        </pc:spChg>
        <pc:spChg chg="add mod">
          <ac:chgData name="Mani sai Lokesh Telapolu" userId="e8c881368e4b4024" providerId="LiveId" clId="{002AB82D-A891-4780-96DE-617D4ACF9DF5}" dt="2024-04-07T05:13:30.659" v="2455"/>
          <ac:spMkLst>
            <pc:docMk/>
            <pc:sldMk cId="0" sldId="256"/>
            <ac:spMk id="3" creationId="{BB93A992-D995-3073-BCDB-4BFBDCA5D7C9}"/>
          </ac:spMkLst>
        </pc:spChg>
        <pc:spChg chg="mod">
          <ac:chgData name="Mani sai Lokesh Telapolu" userId="e8c881368e4b4024" providerId="LiveId" clId="{002AB82D-A891-4780-96DE-617D4ACF9DF5}" dt="2024-04-16T06:17:24.302" v="2568" actId="1076"/>
          <ac:spMkLst>
            <pc:docMk/>
            <pc:sldMk cId="0" sldId="256"/>
            <ac:spMk id="4" creationId="{00000000-0000-0000-0000-000000000000}"/>
          </ac:spMkLst>
        </pc:spChg>
        <pc:spChg chg="add del mod">
          <ac:chgData name="Mani sai Lokesh Telapolu" userId="e8c881368e4b4024" providerId="LiveId" clId="{002AB82D-A891-4780-96DE-617D4ACF9DF5}" dt="2024-04-22T08:02:59.977" v="7048" actId="1037"/>
          <ac:spMkLst>
            <pc:docMk/>
            <pc:sldMk cId="0" sldId="256"/>
            <ac:spMk id="5" creationId="{00000000-0000-0000-0000-000000000000}"/>
          </ac:spMkLst>
        </pc:spChg>
        <pc:spChg chg="mod">
          <ac:chgData name="Mani sai Lokesh Telapolu" userId="e8c881368e4b4024" providerId="LiveId" clId="{002AB82D-A891-4780-96DE-617D4ACF9DF5}" dt="2024-04-23T08:34:00.222" v="7578" actId="14100"/>
          <ac:spMkLst>
            <pc:docMk/>
            <pc:sldMk cId="0" sldId="256"/>
            <ac:spMk id="6" creationId="{00000000-0000-0000-0000-000000000000}"/>
          </ac:spMkLst>
        </pc:spChg>
        <pc:spChg chg="mod">
          <ac:chgData name="Mani sai Lokesh Telapolu" userId="e8c881368e4b4024" providerId="LiveId" clId="{002AB82D-A891-4780-96DE-617D4ACF9DF5}" dt="2024-04-22T05:38:27.058" v="6320" actId="1076"/>
          <ac:spMkLst>
            <pc:docMk/>
            <pc:sldMk cId="0" sldId="256"/>
            <ac:spMk id="7" creationId="{00000000-0000-0000-0000-000000000000}"/>
          </ac:spMkLst>
        </pc:spChg>
        <pc:spChg chg="mod">
          <ac:chgData name="Mani sai Lokesh Telapolu" userId="e8c881368e4b4024" providerId="LiveId" clId="{002AB82D-A891-4780-96DE-617D4ACF9DF5}" dt="2024-04-17T05:27:52.452" v="5041" actId="14100"/>
          <ac:spMkLst>
            <pc:docMk/>
            <pc:sldMk cId="0" sldId="256"/>
            <ac:spMk id="8" creationId="{00000000-0000-0000-0000-000000000000}"/>
          </ac:spMkLst>
        </pc:spChg>
        <pc:spChg chg="add mod">
          <ac:chgData name="Mani sai Lokesh Telapolu" userId="e8c881368e4b4024" providerId="LiveId" clId="{002AB82D-A891-4780-96DE-617D4ACF9DF5}" dt="2024-04-18T03:07:57.020" v="5710" actId="20577"/>
          <ac:spMkLst>
            <pc:docMk/>
            <pc:sldMk cId="0" sldId="256"/>
            <ac:spMk id="9" creationId="{D8EE0BAF-81BA-3F54-7FAD-96BC288EB5B6}"/>
          </ac:spMkLst>
        </pc:spChg>
        <pc:spChg chg="mod">
          <ac:chgData name="Mani sai Lokesh Telapolu" userId="e8c881368e4b4024" providerId="LiveId" clId="{002AB82D-A891-4780-96DE-617D4ACF9DF5}" dt="2024-04-18T03:11:00.829" v="5717" actId="20577"/>
          <ac:spMkLst>
            <pc:docMk/>
            <pc:sldMk cId="0" sldId="256"/>
            <ac:spMk id="11" creationId="{00000000-0000-0000-0000-000000000000}"/>
          </ac:spMkLst>
        </pc:spChg>
        <pc:spChg chg="add del mod">
          <ac:chgData name="Mani sai Lokesh Telapolu" userId="e8c881368e4b4024" providerId="LiveId" clId="{002AB82D-A891-4780-96DE-617D4ACF9DF5}" dt="2024-04-06T15:29:12.282" v="2331"/>
          <ac:spMkLst>
            <pc:docMk/>
            <pc:sldMk cId="0" sldId="256"/>
            <ac:spMk id="12" creationId="{3178A428-0C35-3512-9800-4089D8D947DA}"/>
          </ac:spMkLst>
        </pc:spChg>
        <pc:spChg chg="add mod">
          <ac:chgData name="Mani sai Lokesh Telapolu" userId="e8c881368e4b4024" providerId="LiveId" clId="{002AB82D-A891-4780-96DE-617D4ACF9DF5}" dt="2024-04-22T09:24:45.828" v="7487" actId="20577"/>
          <ac:spMkLst>
            <pc:docMk/>
            <pc:sldMk cId="0" sldId="256"/>
            <ac:spMk id="12" creationId="{372A03D6-D864-E884-2016-0D642A801DC2}"/>
          </ac:spMkLst>
        </pc:spChg>
        <pc:spChg chg="add mod">
          <ac:chgData name="Mani sai Lokesh Telapolu" userId="e8c881368e4b4024" providerId="LiveId" clId="{002AB82D-A891-4780-96DE-617D4ACF9DF5}" dt="2024-04-10T09:07:23.894" v="2496"/>
          <ac:spMkLst>
            <pc:docMk/>
            <pc:sldMk cId="0" sldId="256"/>
            <ac:spMk id="12" creationId="{C72E089E-2993-D162-C0DE-AF59FFBCF243}"/>
          </ac:spMkLst>
        </pc:spChg>
        <pc:spChg chg="add mod">
          <ac:chgData name="Mani sai Lokesh Telapolu" userId="e8c881368e4b4024" providerId="LiveId" clId="{002AB82D-A891-4780-96DE-617D4ACF9DF5}" dt="2024-04-04T12:32:13.151" v="1005"/>
          <ac:spMkLst>
            <pc:docMk/>
            <pc:sldMk cId="0" sldId="256"/>
            <ac:spMk id="14" creationId="{9B0A954A-F403-934B-D892-C94126C61597}"/>
          </ac:spMkLst>
        </pc:spChg>
        <pc:spChg chg="mod">
          <ac:chgData name="Mani sai Lokesh Telapolu" userId="e8c881368e4b4024" providerId="LiveId" clId="{002AB82D-A891-4780-96DE-617D4ACF9DF5}" dt="2024-04-22T05:11:27.055" v="5790" actId="6549"/>
          <ac:spMkLst>
            <pc:docMk/>
            <pc:sldMk cId="0" sldId="256"/>
            <ac:spMk id="15" creationId="{00000000-0000-0000-0000-000000000000}"/>
          </ac:spMkLst>
        </pc:spChg>
        <pc:spChg chg="add mod">
          <ac:chgData name="Mani sai Lokesh Telapolu" userId="e8c881368e4b4024" providerId="LiveId" clId="{002AB82D-A891-4780-96DE-617D4ACF9DF5}" dt="2024-04-04T12:32:30.192" v="1006"/>
          <ac:spMkLst>
            <pc:docMk/>
            <pc:sldMk cId="0" sldId="256"/>
            <ac:spMk id="18" creationId="{2191319A-AD13-C4EE-B5E9-73E3C0463BF5}"/>
          </ac:spMkLst>
        </pc:spChg>
        <pc:spChg chg="mod">
          <ac:chgData name="Mani sai Lokesh Telapolu" userId="e8c881368e4b4024" providerId="LiveId" clId="{002AB82D-A891-4780-96DE-617D4ACF9DF5}" dt="2024-04-16T15:29:43.973" v="5016" actId="1076"/>
          <ac:spMkLst>
            <pc:docMk/>
            <pc:sldMk cId="0" sldId="256"/>
            <ac:spMk id="19" creationId="{00000000-0000-0000-0000-000000000000}"/>
          </ac:spMkLst>
        </pc:spChg>
        <pc:spChg chg="mod">
          <ac:chgData name="Mani sai Lokesh Telapolu" userId="e8c881368e4b4024" providerId="LiveId" clId="{002AB82D-A891-4780-96DE-617D4ACF9DF5}" dt="2024-04-16T14:48:47.144" v="4364" actId="1076"/>
          <ac:spMkLst>
            <pc:docMk/>
            <pc:sldMk cId="0" sldId="256"/>
            <ac:spMk id="20" creationId="{00000000-0000-0000-0000-000000000000}"/>
          </ac:spMkLst>
        </pc:spChg>
        <pc:spChg chg="add del mod">
          <ac:chgData name="Mani sai Lokesh Telapolu" userId="e8c881368e4b4024" providerId="LiveId" clId="{002AB82D-A891-4780-96DE-617D4ACF9DF5}" dt="2024-04-10T09:06:56.463" v="2491" actId="21"/>
          <ac:spMkLst>
            <pc:docMk/>
            <pc:sldMk cId="0" sldId="256"/>
            <ac:spMk id="21" creationId="{20D6DBCA-113E-92BD-9639-5A3F3468CB90}"/>
          </ac:spMkLst>
        </pc:spChg>
        <pc:spChg chg="add">
          <ac:chgData name="Mani sai Lokesh Telapolu" userId="e8c881368e4b4024" providerId="LiveId" clId="{002AB82D-A891-4780-96DE-617D4ACF9DF5}" dt="2024-04-04T13:13:42.705" v="1304"/>
          <ac:spMkLst>
            <pc:docMk/>
            <pc:sldMk cId="0" sldId="256"/>
            <ac:spMk id="21" creationId="{B43E24BD-EFE1-74C0-82C9-71635AF14E17}"/>
          </ac:spMkLst>
        </pc:spChg>
        <pc:spChg chg="mod">
          <ac:chgData name="Mani sai Lokesh Telapolu" userId="e8c881368e4b4024" providerId="LiveId" clId="{002AB82D-A891-4780-96DE-617D4ACF9DF5}" dt="2024-04-22T06:44:14.775" v="6371" actId="1076"/>
          <ac:spMkLst>
            <pc:docMk/>
            <pc:sldMk cId="0" sldId="256"/>
            <ac:spMk id="22" creationId="{00000000-0000-0000-0000-000000000000}"/>
          </ac:spMkLst>
        </pc:spChg>
        <pc:spChg chg="mod">
          <ac:chgData name="Mani sai Lokesh Telapolu" userId="e8c881368e4b4024" providerId="LiveId" clId="{002AB82D-A891-4780-96DE-617D4ACF9DF5}" dt="2024-04-17T05:27:34.528" v="5038" actId="1076"/>
          <ac:spMkLst>
            <pc:docMk/>
            <pc:sldMk cId="0" sldId="256"/>
            <ac:spMk id="23" creationId="{00000000-0000-0000-0000-000000000000}"/>
          </ac:spMkLst>
        </pc:spChg>
        <pc:spChg chg="mod">
          <ac:chgData name="Mani sai Lokesh Telapolu" userId="e8c881368e4b4024" providerId="LiveId" clId="{002AB82D-A891-4780-96DE-617D4ACF9DF5}" dt="2024-04-16T15:26:13.739" v="5000" actId="1076"/>
          <ac:spMkLst>
            <pc:docMk/>
            <pc:sldMk cId="0" sldId="256"/>
            <ac:spMk id="24" creationId="{00000000-0000-0000-0000-000000000000}"/>
          </ac:spMkLst>
        </pc:spChg>
        <pc:spChg chg="mod">
          <ac:chgData name="Mani sai Lokesh Telapolu" userId="e8c881368e4b4024" providerId="LiveId" clId="{002AB82D-A891-4780-96DE-617D4ACF9DF5}" dt="2024-04-23T07:45:23.254" v="7559" actId="20577"/>
          <ac:spMkLst>
            <pc:docMk/>
            <pc:sldMk cId="0" sldId="256"/>
            <ac:spMk id="26" creationId="{00000000-0000-0000-0000-000000000000}"/>
          </ac:spMkLst>
        </pc:spChg>
        <pc:spChg chg="mod">
          <ac:chgData name="Mani sai Lokesh Telapolu" userId="e8c881368e4b4024" providerId="LiveId" clId="{002AB82D-A891-4780-96DE-617D4ACF9DF5}" dt="2024-04-22T05:26:34.374" v="5845" actId="1035"/>
          <ac:spMkLst>
            <pc:docMk/>
            <pc:sldMk cId="0" sldId="256"/>
            <ac:spMk id="27" creationId="{00000000-0000-0000-0000-000000000000}"/>
          </ac:spMkLst>
        </pc:spChg>
        <pc:spChg chg="mod">
          <ac:chgData name="Mani sai Lokesh Telapolu" userId="e8c881368e4b4024" providerId="LiveId" clId="{002AB82D-A891-4780-96DE-617D4ACF9DF5}" dt="2024-04-22T08:01:54.701" v="6904" actId="1037"/>
          <ac:spMkLst>
            <pc:docMk/>
            <pc:sldMk cId="0" sldId="256"/>
            <ac:spMk id="28" creationId="{00000000-0000-0000-0000-000000000000}"/>
          </ac:spMkLst>
        </pc:spChg>
        <pc:spChg chg="del mod">
          <ac:chgData name="Mani sai Lokesh Telapolu" userId="e8c881368e4b4024" providerId="LiveId" clId="{002AB82D-A891-4780-96DE-617D4ACF9DF5}" dt="2024-04-16T08:10:55.434" v="3276" actId="478"/>
          <ac:spMkLst>
            <pc:docMk/>
            <pc:sldMk cId="0" sldId="256"/>
            <ac:spMk id="29" creationId="{00000000-0000-0000-0000-000000000000}"/>
          </ac:spMkLst>
        </pc:spChg>
        <pc:spChg chg="add del">
          <ac:chgData name="Mani sai Lokesh Telapolu" userId="e8c881368e4b4024" providerId="LiveId" clId="{002AB82D-A891-4780-96DE-617D4ACF9DF5}" dt="2024-04-22T07:32:32.086" v="6386" actId="11529"/>
          <ac:spMkLst>
            <pc:docMk/>
            <pc:sldMk cId="0" sldId="256"/>
            <ac:spMk id="29" creationId="{E034E96E-1295-ABB3-0CE1-A9B103EC4199}"/>
          </ac:spMkLst>
        </pc:spChg>
        <pc:spChg chg="add">
          <ac:chgData name="Mani sai Lokesh Telapolu" userId="e8c881368e4b4024" providerId="LiveId" clId="{002AB82D-A891-4780-96DE-617D4ACF9DF5}" dt="2024-04-04T13:13:51.396" v="1306"/>
          <ac:spMkLst>
            <pc:docMk/>
            <pc:sldMk cId="0" sldId="256"/>
            <ac:spMk id="31" creationId="{33869E2D-E546-F151-4E8A-66116F273188}"/>
          </ac:spMkLst>
        </pc:spChg>
        <pc:spChg chg="add mod">
          <ac:chgData name="Mani sai Lokesh Telapolu" userId="e8c881368e4b4024" providerId="LiveId" clId="{002AB82D-A891-4780-96DE-617D4ACF9DF5}" dt="2024-04-22T08:24:46.563" v="7444" actId="1035"/>
          <ac:spMkLst>
            <pc:docMk/>
            <pc:sldMk cId="0" sldId="256"/>
            <ac:spMk id="31" creationId="{882289A0-DA42-474F-E824-4697982AC5AA}"/>
          </ac:spMkLst>
        </pc:spChg>
        <pc:spChg chg="del mod">
          <ac:chgData name="Mani sai Lokesh Telapolu" userId="e8c881368e4b4024" providerId="LiveId" clId="{002AB82D-A891-4780-96DE-617D4ACF9DF5}" dt="2024-04-04T09:18:04.433" v="474" actId="21"/>
          <ac:spMkLst>
            <pc:docMk/>
            <pc:sldMk cId="0" sldId="256"/>
            <ac:spMk id="32" creationId="{00000000-0000-0000-0000-000000000000}"/>
          </ac:spMkLst>
        </pc:spChg>
        <pc:spChg chg="add mod">
          <ac:chgData name="Mani sai Lokesh Telapolu" userId="e8c881368e4b4024" providerId="LiveId" clId="{002AB82D-A891-4780-96DE-617D4ACF9DF5}" dt="2024-04-22T06:43:59.077" v="6353" actId="1076"/>
          <ac:spMkLst>
            <pc:docMk/>
            <pc:sldMk cId="0" sldId="256"/>
            <ac:spMk id="32" creationId="{0E2413D0-191E-B899-95EC-D8602F89D30D}"/>
          </ac:spMkLst>
        </pc:spChg>
        <pc:spChg chg="add del mod">
          <ac:chgData name="Mani sai Lokesh Telapolu" userId="e8c881368e4b4024" providerId="LiveId" clId="{002AB82D-A891-4780-96DE-617D4ACF9DF5}" dt="2024-04-06T15:16:59.817" v="2317"/>
          <ac:spMkLst>
            <pc:docMk/>
            <pc:sldMk cId="0" sldId="256"/>
            <ac:spMk id="32" creationId="{5B10C18B-5E23-7BF0-087C-1FD50D46C08D}"/>
          </ac:spMkLst>
        </pc:spChg>
        <pc:spChg chg="add">
          <ac:chgData name="Mani sai Lokesh Telapolu" userId="e8c881368e4b4024" providerId="LiveId" clId="{002AB82D-A891-4780-96DE-617D4ACF9DF5}" dt="2024-04-04T13:14:11.763" v="1308"/>
          <ac:spMkLst>
            <pc:docMk/>
            <pc:sldMk cId="0" sldId="256"/>
            <ac:spMk id="32" creationId="{D21AA735-A7D4-18D4-9A44-9F7247680707}"/>
          </ac:spMkLst>
        </pc:spChg>
        <pc:spChg chg="del mod">
          <ac:chgData name="Mani sai Lokesh Telapolu" userId="e8c881368e4b4024" providerId="LiveId" clId="{002AB82D-A891-4780-96DE-617D4ACF9DF5}" dt="2024-04-04T09:21:40.395" v="502" actId="478"/>
          <ac:spMkLst>
            <pc:docMk/>
            <pc:sldMk cId="0" sldId="256"/>
            <ac:spMk id="33" creationId="{00000000-0000-0000-0000-000000000000}"/>
          </ac:spMkLst>
        </pc:spChg>
        <pc:spChg chg="add mod">
          <ac:chgData name="Mani sai Lokesh Telapolu" userId="e8c881368e4b4024" providerId="LiveId" clId="{002AB82D-A891-4780-96DE-617D4ACF9DF5}" dt="2024-04-04T13:14:18.751" v="1311"/>
          <ac:spMkLst>
            <pc:docMk/>
            <pc:sldMk cId="0" sldId="256"/>
            <ac:spMk id="33" creationId="{7C52C623-9194-182F-DA62-798DB1756C7A}"/>
          </ac:spMkLst>
        </pc:spChg>
        <pc:spChg chg="del mod">
          <ac:chgData name="Mani sai Lokesh Telapolu" userId="e8c881368e4b4024" providerId="LiveId" clId="{002AB82D-A891-4780-96DE-617D4ACF9DF5}" dt="2024-04-22T07:53:31.619" v="6506" actId="21"/>
          <ac:spMkLst>
            <pc:docMk/>
            <pc:sldMk cId="0" sldId="256"/>
            <ac:spMk id="34" creationId="{00000000-0000-0000-0000-000000000000}"/>
          </ac:spMkLst>
        </pc:spChg>
        <pc:spChg chg="del mod">
          <ac:chgData name="Mani sai Lokesh Telapolu" userId="e8c881368e4b4024" providerId="LiveId" clId="{002AB82D-A891-4780-96DE-617D4ACF9DF5}" dt="2024-04-04T09:22:06.093" v="509" actId="478"/>
          <ac:spMkLst>
            <pc:docMk/>
            <pc:sldMk cId="0" sldId="256"/>
            <ac:spMk id="35" creationId="{00000000-0000-0000-0000-000000000000}"/>
          </ac:spMkLst>
        </pc:spChg>
        <pc:spChg chg="add">
          <ac:chgData name="Mani sai Lokesh Telapolu" userId="e8c881368e4b4024" providerId="LiveId" clId="{002AB82D-A891-4780-96DE-617D4ACF9DF5}" dt="2024-04-04T13:14:40.354" v="1317"/>
          <ac:spMkLst>
            <pc:docMk/>
            <pc:sldMk cId="0" sldId="256"/>
            <ac:spMk id="35" creationId="{0CD2B8D4-B0A1-09C6-B7BA-B6B0DB9776DB}"/>
          </ac:spMkLst>
        </pc:spChg>
        <pc:spChg chg="add del mod">
          <ac:chgData name="Mani sai Lokesh Telapolu" userId="e8c881368e4b4024" providerId="LiveId" clId="{002AB82D-A891-4780-96DE-617D4ACF9DF5}" dt="2024-04-07T05:16:08.622" v="2490" actId="21"/>
          <ac:spMkLst>
            <pc:docMk/>
            <pc:sldMk cId="0" sldId="256"/>
            <ac:spMk id="35" creationId="{BB93A992-D995-3073-BCDB-4BFBDCA5D7C9}"/>
          </ac:spMkLst>
        </pc:spChg>
        <pc:spChg chg="mod">
          <ac:chgData name="Mani sai Lokesh Telapolu" userId="e8c881368e4b4024" providerId="LiveId" clId="{002AB82D-A891-4780-96DE-617D4ACF9DF5}" dt="2024-04-04T12:31:57.290" v="1001" actId="1076"/>
          <ac:spMkLst>
            <pc:docMk/>
            <pc:sldMk cId="0" sldId="256"/>
            <ac:spMk id="36" creationId="{00000000-0000-0000-0000-000000000000}"/>
          </ac:spMkLst>
        </pc:spChg>
        <pc:spChg chg="add del mod">
          <ac:chgData name="Mani sai Lokesh Telapolu" userId="e8c881368e4b4024" providerId="LiveId" clId="{002AB82D-A891-4780-96DE-617D4ACF9DF5}" dt="2024-04-16T14:35:50.701" v="4331" actId="21"/>
          <ac:spMkLst>
            <pc:docMk/>
            <pc:sldMk cId="0" sldId="256"/>
            <ac:spMk id="37" creationId="{00000000-0000-0000-0000-000000000000}"/>
          </ac:spMkLst>
        </pc:spChg>
        <pc:spChg chg="del mod">
          <ac:chgData name="Mani sai Lokesh Telapolu" userId="e8c881368e4b4024" providerId="LiveId" clId="{002AB82D-A891-4780-96DE-617D4ACF9DF5}" dt="2024-04-06T10:53:13.955" v="1920"/>
          <ac:spMkLst>
            <pc:docMk/>
            <pc:sldMk cId="0" sldId="256"/>
            <ac:spMk id="38" creationId="{00000000-0000-0000-0000-000000000000}"/>
          </ac:spMkLst>
        </pc:spChg>
        <pc:spChg chg="del mod">
          <ac:chgData name="Mani sai Lokesh Telapolu" userId="e8c881368e4b4024" providerId="LiveId" clId="{002AB82D-A891-4780-96DE-617D4ACF9DF5}" dt="2024-04-07T05:12:20.673" v="2442" actId="21"/>
          <ac:spMkLst>
            <pc:docMk/>
            <pc:sldMk cId="0" sldId="256"/>
            <ac:spMk id="39" creationId="{00000000-0000-0000-0000-000000000000}"/>
          </ac:spMkLst>
        </pc:spChg>
        <pc:spChg chg="mod">
          <ac:chgData name="Mani sai Lokesh Telapolu" userId="e8c881368e4b4024" providerId="LiveId" clId="{002AB82D-A891-4780-96DE-617D4ACF9DF5}" dt="2024-04-23T07:03:50.645" v="7513" actId="1037"/>
          <ac:spMkLst>
            <pc:docMk/>
            <pc:sldMk cId="0" sldId="256"/>
            <ac:spMk id="41" creationId="{00000000-0000-0000-0000-000000000000}"/>
          </ac:spMkLst>
        </pc:spChg>
        <pc:spChg chg="del mod">
          <ac:chgData name="Mani sai Lokesh Telapolu" userId="e8c881368e4b4024" providerId="LiveId" clId="{002AB82D-A891-4780-96DE-617D4ACF9DF5}" dt="2024-04-04T04:49:31.893" v="26"/>
          <ac:spMkLst>
            <pc:docMk/>
            <pc:sldMk cId="0" sldId="256"/>
            <ac:spMk id="42" creationId="{00000000-0000-0000-0000-000000000000}"/>
          </ac:spMkLst>
        </pc:spChg>
        <pc:spChg chg="add mod">
          <ac:chgData name="Mani sai Lokesh Telapolu" userId="e8c881368e4b4024" providerId="LiveId" clId="{002AB82D-A891-4780-96DE-617D4ACF9DF5}" dt="2024-04-04T13:14:42.736" v="1319"/>
          <ac:spMkLst>
            <pc:docMk/>
            <pc:sldMk cId="0" sldId="256"/>
            <ac:spMk id="42" creationId="{669B7B24-4618-38CD-3209-CC426FEA5985}"/>
          </ac:spMkLst>
        </pc:spChg>
        <pc:spChg chg="add mod">
          <ac:chgData name="Mani sai Lokesh Telapolu" userId="e8c881368e4b4024" providerId="LiveId" clId="{002AB82D-A891-4780-96DE-617D4ACF9DF5}" dt="2024-04-23T08:27:49.429" v="7572"/>
          <ac:spMkLst>
            <pc:docMk/>
            <pc:sldMk cId="0" sldId="256"/>
            <ac:spMk id="44" creationId="{40CE2EAA-40D9-DDA6-064E-D82DEDB418C4}"/>
          </ac:spMkLst>
        </pc:spChg>
        <pc:spChg chg="mod">
          <ac:chgData name="Mani sai Lokesh Telapolu" userId="e8c881368e4b4024" providerId="LiveId" clId="{002AB82D-A891-4780-96DE-617D4ACF9DF5}" dt="2024-04-05T16:24:54.538" v="1512" actId="14100"/>
          <ac:spMkLst>
            <pc:docMk/>
            <pc:sldMk cId="0" sldId="256"/>
            <ac:spMk id="49" creationId="{00000000-0000-0000-0000-000000000000}"/>
          </ac:spMkLst>
        </pc:spChg>
        <pc:spChg chg="add">
          <ac:chgData name="Mani sai Lokesh Telapolu" userId="e8c881368e4b4024" providerId="LiveId" clId="{002AB82D-A891-4780-96DE-617D4ACF9DF5}" dt="2024-04-06T13:16:50.459" v="2260"/>
          <ac:spMkLst>
            <pc:docMk/>
            <pc:sldMk cId="0" sldId="256"/>
            <ac:spMk id="53" creationId="{8373236D-9EE8-3F12-2670-0A718F87E39C}"/>
          </ac:spMkLst>
        </pc:spChg>
        <pc:spChg chg="add del">
          <ac:chgData name="Mani sai Lokesh Telapolu" userId="e8c881368e4b4024" providerId="LiveId" clId="{002AB82D-A891-4780-96DE-617D4ACF9DF5}" dt="2024-04-04T09:19:32.174" v="483" actId="11529"/>
          <ac:spMkLst>
            <pc:docMk/>
            <pc:sldMk cId="0" sldId="256"/>
            <ac:spMk id="54" creationId="{4A48F95F-E57C-2CA1-7DDE-B472FB862DCA}"/>
          </ac:spMkLst>
        </pc:spChg>
        <pc:spChg chg="add del mod">
          <ac:chgData name="Mani sai Lokesh Telapolu" userId="e8c881368e4b4024" providerId="LiveId" clId="{002AB82D-A891-4780-96DE-617D4ACF9DF5}" dt="2024-04-06T15:31:22.526" v="2347"/>
          <ac:spMkLst>
            <pc:docMk/>
            <pc:sldMk cId="0" sldId="256"/>
            <ac:spMk id="54" creationId="{CF1DA270-9288-F816-B439-41563D16DBF1}"/>
          </ac:spMkLst>
        </pc:spChg>
        <pc:spChg chg="add del mod">
          <ac:chgData name="Mani sai Lokesh Telapolu" userId="e8c881368e4b4024" providerId="LiveId" clId="{002AB82D-A891-4780-96DE-617D4ACF9DF5}" dt="2024-04-06T15:14:37.692" v="2309"/>
          <ac:spMkLst>
            <pc:docMk/>
            <pc:sldMk cId="0" sldId="256"/>
            <ac:spMk id="55" creationId="{00031D95-753D-A0A0-62A2-7CCD21EF381C}"/>
          </ac:spMkLst>
        </pc:spChg>
        <pc:spChg chg="add del mod">
          <ac:chgData name="Mani sai Lokesh Telapolu" userId="e8c881368e4b4024" providerId="LiveId" clId="{002AB82D-A891-4780-96DE-617D4ACF9DF5}" dt="2024-04-06T13:22:08.097" v="2299"/>
          <ac:spMkLst>
            <pc:docMk/>
            <pc:sldMk cId="0" sldId="256"/>
            <ac:spMk id="57" creationId="{89F102C0-B838-90B2-849A-32C0536AB46E}"/>
          </ac:spMkLst>
        </pc:spChg>
        <pc:spChg chg="add del mod">
          <ac:chgData name="Mani sai Lokesh Telapolu" userId="e8c881368e4b4024" providerId="LiveId" clId="{002AB82D-A891-4780-96DE-617D4ACF9DF5}" dt="2024-04-22T08:04:09.686" v="7163" actId="1038"/>
          <ac:spMkLst>
            <pc:docMk/>
            <pc:sldMk cId="0" sldId="256"/>
            <ac:spMk id="61" creationId="{CCB84408-22D0-B0CF-4D9C-956085B83AA4}"/>
          </ac:spMkLst>
        </pc:spChg>
        <pc:spChg chg="add del mod">
          <ac:chgData name="Mani sai Lokesh Telapolu" userId="e8c881368e4b4024" providerId="LiveId" clId="{002AB82D-A891-4780-96DE-617D4ACF9DF5}" dt="2024-04-04T09:28:49.178" v="620" actId="478"/>
          <ac:spMkLst>
            <pc:docMk/>
            <pc:sldMk cId="0" sldId="256"/>
            <ac:spMk id="62" creationId="{070B1802-6B42-857B-B1A5-6097DD4B6018}"/>
          </ac:spMkLst>
        </pc:spChg>
        <pc:spChg chg="add mod">
          <ac:chgData name="Mani sai Lokesh Telapolu" userId="e8c881368e4b4024" providerId="LiveId" clId="{002AB82D-A891-4780-96DE-617D4ACF9DF5}" dt="2024-04-23T07:04:39.385" v="7523" actId="14100"/>
          <ac:spMkLst>
            <pc:docMk/>
            <pc:sldMk cId="0" sldId="256"/>
            <ac:spMk id="63" creationId="{A1AE679C-093B-8E60-4748-CF01BFACA114}"/>
          </ac:spMkLst>
        </pc:spChg>
        <pc:spChg chg="add del">
          <ac:chgData name="Mani sai Lokesh Telapolu" userId="e8c881368e4b4024" providerId="LiveId" clId="{002AB82D-A891-4780-96DE-617D4ACF9DF5}" dt="2024-04-04T09:24:15.461" v="522" actId="11529"/>
          <ac:spMkLst>
            <pc:docMk/>
            <pc:sldMk cId="0" sldId="256"/>
            <ac:spMk id="63" creationId="{F535AE40-2BB7-9932-536E-B531965B518B}"/>
          </ac:spMkLst>
        </pc:spChg>
        <pc:spChg chg="add mod">
          <ac:chgData name="Mani sai Lokesh Telapolu" userId="e8c881368e4b4024" providerId="LiveId" clId="{002AB82D-A891-4780-96DE-617D4ACF9DF5}" dt="2024-04-22T08:00:03.579" v="6873" actId="1076"/>
          <ac:spMkLst>
            <pc:docMk/>
            <pc:sldMk cId="0" sldId="256"/>
            <ac:spMk id="1024" creationId="{D975E46C-2CE1-9DD5-AB3F-22B89D532DF2}"/>
          </ac:spMkLst>
        </pc:spChg>
        <pc:spChg chg="add mod">
          <ac:chgData name="Mani sai Lokesh Telapolu" userId="e8c881368e4b4024" providerId="LiveId" clId="{002AB82D-A891-4780-96DE-617D4ACF9DF5}" dt="2024-04-22T08:24:31.459" v="7437" actId="20577"/>
          <ac:spMkLst>
            <pc:docMk/>
            <pc:sldMk cId="0" sldId="256"/>
            <ac:spMk id="1025" creationId="{17E3FF72-74D2-11E8-D01B-BB6162BE44AE}"/>
          </ac:spMkLst>
        </pc:spChg>
        <pc:spChg chg="add del mod">
          <ac:chgData name="Mani sai Lokesh Telapolu" userId="e8c881368e4b4024" providerId="LiveId" clId="{002AB82D-A891-4780-96DE-617D4ACF9DF5}" dt="2024-04-22T07:32:53.700" v="6389" actId="478"/>
          <ac:spMkLst>
            <pc:docMk/>
            <pc:sldMk cId="0" sldId="256"/>
            <ac:spMk id="1028" creationId="{FF96E8C8-F1AE-F0F4-CE7B-EDA34A468BC3}"/>
          </ac:spMkLst>
        </pc:spChg>
        <pc:spChg chg="add del mod">
          <ac:chgData name="Mani sai Lokesh Telapolu" userId="e8c881368e4b4024" providerId="LiveId" clId="{002AB82D-A891-4780-96DE-617D4ACF9DF5}" dt="2024-04-16T09:30:43.197" v="3932" actId="11529"/>
          <ac:spMkLst>
            <pc:docMk/>
            <pc:sldMk cId="0" sldId="256"/>
            <ac:spMk id="1029" creationId="{30C4BB9F-AF2B-E096-18C0-A107EE325F64}"/>
          </ac:spMkLst>
        </pc:spChg>
        <pc:spChg chg="add mod">
          <ac:chgData name="Mani sai Lokesh Telapolu" userId="e8c881368e4b4024" providerId="LiveId" clId="{002AB82D-A891-4780-96DE-617D4ACF9DF5}" dt="2024-04-16T09:31:50.415" v="3950" actId="1076"/>
          <ac:spMkLst>
            <pc:docMk/>
            <pc:sldMk cId="0" sldId="256"/>
            <ac:spMk id="1031" creationId="{C4CABBF2-BAE0-9AE3-5C4C-2D026B92F43F}"/>
          </ac:spMkLst>
        </pc:spChg>
        <pc:spChg chg="add mod">
          <ac:chgData name="Mani sai Lokesh Telapolu" userId="e8c881368e4b4024" providerId="LiveId" clId="{002AB82D-A891-4780-96DE-617D4ACF9DF5}" dt="2024-04-22T09:27:49.997" v="7493" actId="20577"/>
          <ac:spMkLst>
            <pc:docMk/>
            <pc:sldMk cId="0" sldId="256"/>
            <ac:spMk id="1036" creationId="{160F0171-7BDA-661B-A794-CE09D0B52386}"/>
          </ac:spMkLst>
        </pc:spChg>
        <pc:spChg chg="add mod">
          <ac:chgData name="Mani sai Lokesh Telapolu" userId="e8c881368e4b4024" providerId="LiveId" clId="{002AB82D-A891-4780-96DE-617D4ACF9DF5}" dt="2024-04-22T08:13:39.271" v="7355" actId="20577"/>
          <ac:spMkLst>
            <pc:docMk/>
            <pc:sldMk cId="0" sldId="256"/>
            <ac:spMk id="1038" creationId="{09720DEE-C0E9-8158-D0A8-0136971FA152}"/>
          </ac:spMkLst>
        </pc:spChg>
        <pc:spChg chg="add del mod">
          <ac:chgData name="Mani sai Lokesh Telapolu" userId="e8c881368e4b4024" providerId="LiveId" clId="{002AB82D-A891-4780-96DE-617D4ACF9DF5}" dt="2024-04-04T12:32:06.809" v="1003" actId="21"/>
          <ac:spMkLst>
            <pc:docMk/>
            <pc:sldMk cId="0" sldId="256"/>
            <ac:spMk id="1052" creationId="{D8EE0BAF-81BA-3F54-7FAD-96BC288EB5B6}"/>
          </ac:spMkLst>
        </pc:spChg>
        <pc:graphicFrameChg chg="add del modGraphic">
          <ac:chgData name="Mani sai Lokesh Telapolu" userId="e8c881368e4b4024" providerId="LiveId" clId="{002AB82D-A891-4780-96DE-617D4ACF9DF5}" dt="2024-04-04T12:38:20.920" v="1143" actId="21"/>
          <ac:graphicFrameMkLst>
            <pc:docMk/>
            <pc:sldMk cId="0" sldId="256"/>
            <ac:graphicFrameMk id="3" creationId="{C017D90C-D48A-30D6-229B-870D736B7723}"/>
          </ac:graphicFrameMkLst>
        </pc:graphicFrameChg>
        <pc:graphicFrameChg chg="del modGraphic">
          <ac:chgData name="Mani sai Lokesh Telapolu" userId="e8c881368e4b4024" providerId="LiveId" clId="{002AB82D-A891-4780-96DE-617D4ACF9DF5}" dt="2024-04-04T04:49:31.878" v="24" actId="21"/>
          <ac:graphicFrameMkLst>
            <pc:docMk/>
            <pc:sldMk cId="0" sldId="256"/>
            <ac:graphicFrameMk id="18" creationId="{945ED7D8-E018-AE75-4322-FEC62F4B6416}"/>
          </ac:graphicFrameMkLst>
        </pc:graphicFrameChg>
        <pc:graphicFrameChg chg="add mod modGraphic">
          <ac:chgData name="Mani sai Lokesh Telapolu" userId="e8c881368e4b4024" providerId="LiveId" clId="{002AB82D-A891-4780-96DE-617D4ACF9DF5}" dt="2024-04-22T09:22:02.043" v="7485" actId="2062"/>
          <ac:graphicFrameMkLst>
            <pc:docMk/>
            <pc:sldMk cId="0" sldId="256"/>
            <ac:graphicFrameMk id="25" creationId="{670C2886-053D-8A03-CE6B-91F23C9D90C4}"/>
          </ac:graphicFrameMkLst>
        </pc:graphicFrameChg>
        <pc:graphicFrameChg chg="del">
          <ac:chgData name="Mani sai Lokesh Telapolu" userId="e8c881368e4b4024" providerId="LiveId" clId="{002AB82D-A891-4780-96DE-617D4ACF9DF5}" dt="2024-04-04T04:51:12.302" v="35" actId="21"/>
          <ac:graphicFrameMkLst>
            <pc:docMk/>
            <pc:sldMk cId="0" sldId="256"/>
            <ac:graphicFrameMk id="51" creationId="{EA0B811A-C4FB-1CA6-533A-1E7B0B901008}"/>
          </ac:graphicFrameMkLst>
        </pc:graphicFrameChg>
        <pc:picChg chg="del">
          <ac:chgData name="Mani sai Lokesh Telapolu" userId="e8c881368e4b4024" providerId="LiveId" clId="{002AB82D-A891-4780-96DE-617D4ACF9DF5}" dt="2024-04-04T04:45:11.981" v="0" actId="478"/>
          <ac:picMkLst>
            <pc:docMk/>
            <pc:sldMk cId="0" sldId="256"/>
            <ac:picMk id="2" creationId="{00000000-0000-0000-0000-000000000000}"/>
          </ac:picMkLst>
        </pc:picChg>
        <pc:picChg chg="del">
          <ac:chgData name="Mani sai Lokesh Telapolu" userId="e8c881368e4b4024" providerId="LiveId" clId="{002AB82D-A891-4780-96DE-617D4ACF9DF5}" dt="2024-04-04T04:45:14.425" v="1" actId="478"/>
          <ac:picMkLst>
            <pc:docMk/>
            <pc:sldMk cId="0" sldId="256"/>
            <ac:picMk id="3" creationId="{00000000-0000-0000-0000-000000000000}"/>
          </ac:picMkLst>
        </pc:picChg>
        <pc:picChg chg="add del mod">
          <ac:chgData name="Mani sai Lokesh Telapolu" userId="e8c881368e4b4024" providerId="LiveId" clId="{002AB82D-A891-4780-96DE-617D4ACF9DF5}" dt="2024-04-06T09:53:19.439" v="1742" actId="478"/>
          <ac:picMkLst>
            <pc:docMk/>
            <pc:sldMk cId="0" sldId="256"/>
            <ac:picMk id="12" creationId="{24C970A6-DBF5-137E-91AD-F35D166EDB51}"/>
          </ac:picMkLst>
        </pc:picChg>
        <pc:picChg chg="add mod">
          <ac:chgData name="Mani sai Lokesh Telapolu" userId="e8c881368e4b4024" providerId="LiveId" clId="{002AB82D-A891-4780-96DE-617D4ACF9DF5}" dt="2024-04-23T08:29:08.170" v="7573" actId="14100"/>
          <ac:picMkLst>
            <pc:docMk/>
            <pc:sldMk cId="0" sldId="256"/>
            <ac:picMk id="14" creationId="{70ADD6DC-1F88-8750-EED7-86E7BB3DE3FC}"/>
          </ac:picMkLst>
        </pc:picChg>
        <pc:picChg chg="add del mod">
          <ac:chgData name="Mani sai Lokesh Telapolu" userId="e8c881368e4b4024" providerId="LiveId" clId="{002AB82D-A891-4780-96DE-617D4ACF9DF5}" dt="2024-04-06T09:53:17.356" v="1741" actId="478"/>
          <ac:picMkLst>
            <pc:docMk/>
            <pc:sldMk cId="0" sldId="256"/>
            <ac:picMk id="17" creationId="{2EA68420-4068-526E-E4C9-AE2DDA2D750D}"/>
          </ac:picMkLst>
        </pc:picChg>
        <pc:picChg chg="add del">
          <ac:chgData name="Mani sai Lokesh Telapolu" userId="e8c881368e4b4024" providerId="LiveId" clId="{002AB82D-A891-4780-96DE-617D4ACF9DF5}" dt="2024-04-06T13:04:17.897" v="2149" actId="22"/>
          <ac:picMkLst>
            <pc:docMk/>
            <pc:sldMk cId="0" sldId="256"/>
            <ac:picMk id="51" creationId="{0CF8F603-C773-4AB5-73C8-E57B787DE9D2}"/>
          </ac:picMkLst>
        </pc:picChg>
        <pc:picChg chg="mod">
          <ac:chgData name="Mani sai Lokesh Telapolu" userId="e8c881368e4b4024" providerId="LiveId" clId="{002AB82D-A891-4780-96DE-617D4ACF9DF5}" dt="2024-04-17T05:56:19.883" v="5066" actId="14100"/>
          <ac:picMkLst>
            <pc:docMk/>
            <pc:sldMk cId="0" sldId="256"/>
            <ac:picMk id="1026" creationId="{24BC3DEB-D62A-0A31-48B9-1A1C52B97F1D}"/>
          </ac:picMkLst>
        </pc:picChg>
        <pc:picChg chg="add del mod">
          <ac:chgData name="Mani sai Lokesh Telapolu" userId="e8c881368e4b4024" providerId="LiveId" clId="{002AB82D-A891-4780-96DE-617D4ACF9DF5}" dt="2024-04-06T09:52:50.332" v="1694" actId="478"/>
          <ac:picMkLst>
            <pc:docMk/>
            <pc:sldMk cId="0" sldId="256"/>
            <ac:picMk id="1051" creationId="{4EE2BBDA-8277-D3FC-74D8-C9A4BE1ACBE5}"/>
          </ac:picMkLst>
        </pc:picChg>
        <pc:cxnChg chg="add del">
          <ac:chgData name="Mani sai Lokesh Telapolu" userId="e8c881368e4b4024" providerId="LiveId" clId="{002AB82D-A891-4780-96DE-617D4ACF9DF5}" dt="2024-04-04T09:15:06.525" v="430" actId="11529"/>
          <ac:cxnSpMkLst>
            <pc:docMk/>
            <pc:sldMk cId="0" sldId="256"/>
            <ac:cxnSpMk id="9" creationId="{A2EA53A7-E5CA-9EFA-256A-695C665F44D7}"/>
          </ac:cxnSpMkLst>
        </pc:cxnChg>
        <pc:cxnChg chg="add del mod">
          <ac:chgData name="Mani sai Lokesh Telapolu" userId="e8c881368e4b4024" providerId="LiveId" clId="{002AB82D-A891-4780-96DE-617D4ACF9DF5}" dt="2024-04-07T04:54:04.520" v="2393" actId="11529"/>
          <ac:cxnSpMkLst>
            <pc:docMk/>
            <pc:sldMk cId="0" sldId="256"/>
            <ac:cxnSpMk id="18" creationId="{088178E4-0197-5234-DC4C-98133E4CD8A9}"/>
          </ac:cxnSpMkLst>
        </pc:cxnChg>
        <pc:cxnChg chg="add del">
          <ac:chgData name="Mani sai Lokesh Telapolu" userId="e8c881368e4b4024" providerId="LiveId" clId="{002AB82D-A891-4780-96DE-617D4ACF9DF5}" dt="2024-04-04T09:15:32.055" v="432" actId="11529"/>
          <ac:cxnSpMkLst>
            <pc:docMk/>
            <pc:sldMk cId="0" sldId="256"/>
            <ac:cxnSpMk id="18" creationId="{FE597F32-65FF-1839-7984-D2BEDDC873DD}"/>
          </ac:cxnSpMkLst>
        </pc:cxnChg>
        <pc:cxnChg chg="add del mod">
          <ac:chgData name="Mani sai Lokesh Telapolu" userId="e8c881368e4b4024" providerId="LiveId" clId="{002AB82D-A891-4780-96DE-617D4ACF9DF5}" dt="2024-04-07T04:51:26.491" v="2377" actId="478"/>
          <ac:cxnSpMkLst>
            <pc:docMk/>
            <pc:sldMk cId="0" sldId="256"/>
            <ac:cxnSpMk id="25" creationId="{F8B70B54-639C-29B9-85B4-317402B4848A}"/>
          </ac:cxnSpMkLst>
        </pc:cxnChg>
        <pc:cxnChg chg="add del mod">
          <ac:chgData name="Mani sai Lokesh Telapolu" userId="e8c881368e4b4024" providerId="LiveId" clId="{002AB82D-A891-4780-96DE-617D4ACF9DF5}" dt="2024-04-07T04:53:59.215" v="2389" actId="11529"/>
          <ac:cxnSpMkLst>
            <pc:docMk/>
            <pc:sldMk cId="0" sldId="256"/>
            <ac:cxnSpMk id="38" creationId="{61EBB462-CB68-7910-6CE2-FABAA2821DE8}"/>
          </ac:cxnSpMkLst>
        </pc:cxnChg>
        <pc:cxnChg chg="mod">
          <ac:chgData name="Mani sai Lokesh Telapolu" userId="e8c881368e4b4024" providerId="LiveId" clId="{002AB82D-A891-4780-96DE-617D4ACF9DF5}" dt="2024-04-22T08:01:44.592" v="6888" actId="14100"/>
          <ac:cxnSpMkLst>
            <pc:docMk/>
            <pc:sldMk cId="0" sldId="256"/>
            <ac:cxnSpMk id="40" creationId="{00000000-0000-0000-0000-000000000000}"/>
          </ac:cxnSpMkLst>
        </pc:cxnChg>
        <pc:cxnChg chg="mod">
          <ac:chgData name="Mani sai Lokesh Telapolu" userId="e8c881368e4b4024" providerId="LiveId" clId="{002AB82D-A891-4780-96DE-617D4ACF9DF5}" dt="2024-04-23T07:04:57.141" v="7524" actId="14100"/>
          <ac:cxnSpMkLst>
            <pc:docMk/>
            <pc:sldMk cId="0" sldId="256"/>
            <ac:cxnSpMk id="43" creationId="{00000000-0000-0000-0000-000000000000}"/>
          </ac:cxnSpMkLst>
        </pc:cxnChg>
        <pc:cxnChg chg="del mod">
          <ac:chgData name="Mani sai Lokesh Telapolu" userId="e8c881368e4b4024" providerId="LiveId" clId="{002AB82D-A891-4780-96DE-617D4ACF9DF5}" dt="2024-04-04T09:18:09.947" v="475" actId="21"/>
          <ac:cxnSpMkLst>
            <pc:docMk/>
            <pc:sldMk cId="0" sldId="256"/>
            <ac:cxnSpMk id="44" creationId="{00000000-0000-0000-0000-000000000000}"/>
          </ac:cxnSpMkLst>
        </pc:cxnChg>
        <pc:cxnChg chg="del mod">
          <ac:chgData name="Mani sai Lokesh Telapolu" userId="e8c881368e4b4024" providerId="LiveId" clId="{002AB82D-A891-4780-96DE-617D4ACF9DF5}" dt="2024-04-22T07:53:36.029" v="6507" actId="21"/>
          <ac:cxnSpMkLst>
            <pc:docMk/>
            <pc:sldMk cId="0" sldId="256"/>
            <ac:cxnSpMk id="45" creationId="{00000000-0000-0000-0000-000000000000}"/>
          </ac:cxnSpMkLst>
        </pc:cxnChg>
        <pc:cxnChg chg="del">
          <ac:chgData name="Mani sai Lokesh Telapolu" userId="e8c881368e4b4024" providerId="LiveId" clId="{002AB82D-A891-4780-96DE-617D4ACF9DF5}" dt="2024-04-04T09:19:11.402" v="481" actId="478"/>
          <ac:cxnSpMkLst>
            <pc:docMk/>
            <pc:sldMk cId="0" sldId="256"/>
            <ac:cxnSpMk id="46" creationId="{00000000-0000-0000-0000-000000000000}"/>
          </ac:cxnSpMkLst>
        </pc:cxnChg>
        <pc:cxnChg chg="del mod">
          <ac:chgData name="Mani sai Lokesh Telapolu" userId="e8c881368e4b4024" providerId="LiveId" clId="{002AB82D-A891-4780-96DE-617D4ACF9DF5}" dt="2024-04-07T04:51:23.463" v="2376" actId="478"/>
          <ac:cxnSpMkLst>
            <pc:docMk/>
            <pc:sldMk cId="0" sldId="256"/>
            <ac:cxnSpMk id="47" creationId="{00000000-0000-0000-0000-000000000000}"/>
          </ac:cxnSpMkLst>
        </pc:cxnChg>
        <pc:cxnChg chg="add del mod">
          <ac:chgData name="Mani sai Lokesh Telapolu" userId="e8c881368e4b4024" providerId="LiveId" clId="{002AB82D-A891-4780-96DE-617D4ACF9DF5}" dt="2024-04-16T09:05:40.289" v="3732" actId="11529"/>
          <ac:cxnSpMkLst>
            <pc:docMk/>
            <pc:sldMk cId="0" sldId="256"/>
            <ac:cxnSpMk id="53" creationId="{3F962F01-11ED-42F2-C3C9-648E9B7DB77F}"/>
          </ac:cxnSpMkLst>
        </pc:cxnChg>
        <pc:cxnChg chg="add del">
          <ac:chgData name="Mani sai Lokesh Telapolu" userId="e8c881368e4b4024" providerId="LiveId" clId="{002AB82D-A891-4780-96DE-617D4ACF9DF5}" dt="2024-04-07T04:54:50.765" v="2395" actId="11529"/>
          <ac:cxnSpMkLst>
            <pc:docMk/>
            <pc:sldMk cId="0" sldId="256"/>
            <ac:cxnSpMk id="53" creationId="{87626F26-F2E6-1946-73A7-4459A37E0802}"/>
          </ac:cxnSpMkLst>
        </pc:cxnChg>
        <pc:cxnChg chg="add del mod">
          <ac:chgData name="Mani sai Lokesh Telapolu" userId="e8c881368e4b4024" providerId="LiveId" clId="{002AB82D-A891-4780-96DE-617D4ACF9DF5}" dt="2024-04-07T04:55:24.916" v="2399" actId="11529"/>
          <ac:cxnSpMkLst>
            <pc:docMk/>
            <pc:sldMk cId="0" sldId="256"/>
            <ac:cxnSpMk id="55" creationId="{B506343E-9E42-3258-C64D-25258E76B1EF}"/>
          </ac:cxnSpMkLst>
        </pc:cxnChg>
        <pc:cxnChg chg="add del">
          <ac:chgData name="Mani sai Lokesh Telapolu" userId="e8c881368e4b4024" providerId="LiveId" clId="{002AB82D-A891-4780-96DE-617D4ACF9DF5}" dt="2024-04-07T04:57:00.240" v="2401" actId="11529"/>
          <ac:cxnSpMkLst>
            <pc:docMk/>
            <pc:sldMk cId="0" sldId="256"/>
            <ac:cxnSpMk id="58" creationId="{444B92D6-6E4D-BDAA-8E65-552F09BD650F}"/>
          </ac:cxnSpMkLst>
        </pc:cxnChg>
        <pc:cxnChg chg="add del mod">
          <ac:chgData name="Mani sai Lokesh Telapolu" userId="e8c881368e4b4024" providerId="LiveId" clId="{002AB82D-A891-4780-96DE-617D4ACF9DF5}" dt="2024-04-16T09:18:29.124" v="3788" actId="478"/>
          <ac:cxnSpMkLst>
            <pc:docMk/>
            <pc:sldMk cId="0" sldId="256"/>
            <ac:cxnSpMk id="60" creationId="{AA46716D-7BDF-0276-8265-D3FA69684362}"/>
          </ac:cxnSpMkLst>
        </pc:cxnChg>
        <pc:cxnChg chg="add del mod">
          <ac:chgData name="Mani sai Lokesh Telapolu" userId="e8c881368e4b4024" providerId="LiveId" clId="{002AB82D-A891-4780-96DE-617D4ACF9DF5}" dt="2024-04-16T09:18:23.931" v="3787" actId="21"/>
          <ac:cxnSpMkLst>
            <pc:docMk/>
            <pc:sldMk cId="0" sldId="256"/>
            <ac:cxnSpMk id="1027" creationId="{3FB75D45-8F35-43E9-225C-4E1298F4FBE1}"/>
          </ac:cxnSpMkLst>
        </pc:cxnChg>
        <pc:cxnChg chg="add mod">
          <ac:chgData name="Mani sai Lokesh Telapolu" userId="e8c881368e4b4024" providerId="LiveId" clId="{002AB82D-A891-4780-96DE-617D4ACF9DF5}" dt="2024-04-22T08:02:03.647" v="6922" actId="14100"/>
          <ac:cxnSpMkLst>
            <pc:docMk/>
            <pc:sldMk cId="0" sldId="256"/>
            <ac:cxnSpMk id="1030" creationId="{BDD9C46E-5B17-E37C-A6ED-412C8ACD664B}"/>
          </ac:cxnSpMkLst>
        </pc:cxnChg>
        <pc:cxnChg chg="add mod">
          <ac:chgData name="Mani sai Lokesh Telapolu" userId="e8c881368e4b4024" providerId="LiveId" clId="{002AB82D-A891-4780-96DE-617D4ACF9DF5}" dt="2024-04-22T08:05:06.509" v="7206" actId="1035"/>
          <ac:cxnSpMkLst>
            <pc:docMk/>
            <pc:sldMk cId="0" sldId="256"/>
            <ac:cxnSpMk id="1041" creationId="{26FE3CD2-F8C3-60A4-58DA-62811C92C692}"/>
          </ac:cxnSpMkLst>
        </pc:cxnChg>
        <pc:cxnChg chg="add mod">
          <ac:chgData name="Mani sai Lokesh Telapolu" userId="e8c881368e4b4024" providerId="LiveId" clId="{002AB82D-A891-4780-96DE-617D4ACF9DF5}" dt="2024-04-23T08:29:20.960" v="7577" actId="1036"/>
          <ac:cxnSpMkLst>
            <pc:docMk/>
            <pc:sldMk cId="0" sldId="256"/>
            <ac:cxnSpMk id="1042" creationId="{B90BE27E-865D-1C53-4E22-D91D1A4AF90E}"/>
          </ac:cxnSpMkLst>
        </pc:cxnChg>
        <pc:cxnChg chg="add mod">
          <ac:chgData name="Mani sai Lokesh Telapolu" userId="e8c881368e4b4024" providerId="LiveId" clId="{002AB82D-A891-4780-96DE-617D4ACF9DF5}" dt="2024-04-23T07:05:38.361" v="7545" actId="1037"/>
          <ac:cxnSpMkLst>
            <pc:docMk/>
            <pc:sldMk cId="0" sldId="256"/>
            <ac:cxnSpMk id="1045" creationId="{534BEE87-E728-2C81-1A7D-08D8D0F98821}"/>
          </ac:cxnSpMkLst>
        </pc:cxnChg>
        <pc:cxnChg chg="add del mod">
          <ac:chgData name="Mani sai Lokesh Telapolu" userId="e8c881368e4b4024" providerId="LiveId" clId="{002AB82D-A891-4780-96DE-617D4ACF9DF5}" dt="2024-04-16T09:46:04.705" v="4139" actId="21"/>
          <ac:cxnSpMkLst>
            <pc:docMk/>
            <pc:sldMk cId="0" sldId="256"/>
            <ac:cxnSpMk id="1052" creationId="{ADD0ECDD-CB69-2CF6-386F-0F8EAB301F7D}"/>
          </ac:cxnSpMkLst>
        </pc:cxnChg>
        <pc:cxnChg chg="add mod">
          <ac:chgData name="Mani sai Lokesh Telapolu" userId="e8c881368e4b4024" providerId="LiveId" clId="{002AB82D-A891-4780-96DE-617D4ACF9DF5}" dt="2024-04-22T08:12:25.191" v="7316" actId="14100"/>
          <ac:cxnSpMkLst>
            <pc:docMk/>
            <pc:sldMk cId="0" sldId="256"/>
            <ac:cxnSpMk id="1058" creationId="{BE2CFFE5-3BBE-6123-7237-F27FEF61156A}"/>
          </ac:cxnSpMkLst>
        </pc:cxnChg>
        <pc:cxnChg chg="add mod">
          <ac:chgData name="Mani sai Lokesh Telapolu" userId="e8c881368e4b4024" providerId="LiveId" clId="{002AB82D-A891-4780-96DE-617D4ACF9DF5}" dt="2024-04-23T07:04:34.215" v="7522" actId="14100"/>
          <ac:cxnSpMkLst>
            <pc:docMk/>
            <pc:sldMk cId="0" sldId="256"/>
            <ac:cxnSpMk id="1059" creationId="{7C21FD31-4DBD-8178-CA1D-E3266C9368CF}"/>
          </ac:cxnSpMkLst>
        </pc:cxnChg>
        <pc:cxnChg chg="add mod">
          <ac:chgData name="Mani sai Lokesh Telapolu" userId="e8c881368e4b4024" providerId="LiveId" clId="{002AB82D-A891-4780-96DE-617D4ACF9DF5}" dt="2024-04-22T08:05:23.031" v="7221" actId="14100"/>
          <ac:cxnSpMkLst>
            <pc:docMk/>
            <pc:sldMk cId="0" sldId="256"/>
            <ac:cxnSpMk id="1061" creationId="{8CEDC988-8E1F-5BA6-58D3-82E581598F33}"/>
          </ac:cxnSpMkLst>
        </pc:cxnChg>
        <pc:cxnChg chg="add mod">
          <ac:chgData name="Mani sai Lokesh Telapolu" userId="e8c881368e4b4024" providerId="LiveId" clId="{002AB82D-A891-4780-96DE-617D4ACF9DF5}" dt="2024-04-22T08:06:03.943" v="7227" actId="208"/>
          <ac:cxnSpMkLst>
            <pc:docMk/>
            <pc:sldMk cId="0" sldId="256"/>
            <ac:cxnSpMk id="1062" creationId="{9504029D-63B1-F748-90FC-9AF575E7D3FE}"/>
          </ac:cxnSpMkLst>
        </pc:cxnChg>
        <pc:cxnChg chg="add mod">
          <ac:chgData name="Mani sai Lokesh Telapolu" userId="e8c881368e4b4024" providerId="LiveId" clId="{002AB82D-A891-4780-96DE-617D4ACF9DF5}" dt="2024-04-23T07:04:07.789" v="7516" actId="14100"/>
          <ac:cxnSpMkLst>
            <pc:docMk/>
            <pc:sldMk cId="0" sldId="256"/>
            <ac:cxnSpMk id="1064" creationId="{BEF941E3-0D6E-ABDE-54B0-5EE459E718B1}"/>
          </ac:cxnSpMkLst>
        </pc:cxnChg>
        <pc:cxnChg chg="add mod">
          <ac:chgData name="Mani sai Lokesh Telapolu" userId="e8c881368e4b4024" providerId="LiveId" clId="{002AB82D-A891-4780-96DE-617D4ACF9DF5}" dt="2024-04-23T07:04:15.543" v="7517" actId="14100"/>
          <ac:cxnSpMkLst>
            <pc:docMk/>
            <pc:sldMk cId="0" sldId="256"/>
            <ac:cxnSpMk id="1067" creationId="{0B3F3B16-A73D-E8C7-0854-C863BF3CF5F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11" y="3977474"/>
            <a:ext cx="21622759"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50368" y="10052269"/>
            <a:ext cx="21644976" cy="5699203"/>
          </a:xfrm>
          <a:prstGeom prst="rect">
            <a:avLst/>
          </a:prstGeom>
          <a:solidFill>
            <a:srgbClr val="BFE7FF"/>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190" dirty="0">
                <a:latin typeface="Times New Roman" panose="02020603050405020304" pitchFamily="18" charset="0"/>
                <a:cs typeface="Times New Roman" panose="02020603050405020304" pitchFamily="18" charset="0"/>
              </a:rPr>
              <a:t> 	</a:t>
            </a:r>
          </a:p>
        </p:txBody>
      </p:sp>
      <p:sp>
        <p:nvSpPr>
          <p:cNvPr id="6" name="Rectangle 5"/>
          <p:cNvSpPr/>
          <p:nvPr/>
        </p:nvSpPr>
        <p:spPr>
          <a:xfrm>
            <a:off x="-12911" y="15728297"/>
            <a:ext cx="2164497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0" y="21968050"/>
            <a:ext cx="21609848"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251526"/>
            <a:ext cx="21594865" cy="5673692"/>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rtl="0" fontAlgn="base">
              <a:lnSpc>
                <a:spcPct val="150000"/>
              </a:lnSpc>
              <a:spcBef>
                <a:spcPts val="1200"/>
              </a:spcBef>
              <a:spcAft>
                <a:spcPts val="0"/>
              </a:spcAft>
            </a:pPr>
            <a:endParaRPr lang="en-IN" sz="2190" b="1" i="0" strike="noStrike" dirty="0">
              <a:solidFill>
                <a:schemeClr val="tx1"/>
              </a:solidFill>
              <a:effectLst/>
              <a:latin typeface="Times New Roman" panose="02020603050405020304" pitchFamily="18" charset="0"/>
              <a:cs typeface="Times New Roman" panose="02020603050405020304" pitchFamily="18" charset="0"/>
            </a:endParaRPr>
          </a:p>
        </p:txBody>
      </p:sp>
      <p:sp>
        <p:nvSpPr>
          <p:cNvPr id="19" name="Rectangle 18"/>
          <p:cNvSpPr/>
          <p:nvPr/>
        </p:nvSpPr>
        <p:spPr>
          <a:xfrm>
            <a:off x="390542" y="4090857"/>
            <a:ext cx="332103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540297" y="15806262"/>
            <a:ext cx="206994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90542" y="22154621"/>
            <a:ext cx="607216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53548" y="27546323"/>
            <a:ext cx="345115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5879" y="2778808"/>
            <a:ext cx="21247553" cy="1194173"/>
          </a:xfrm>
          <a:prstGeom prst="rect">
            <a:avLst/>
          </a:prstGeom>
          <a:noFill/>
        </p:spPr>
        <p:txBody>
          <a:bodyPr wrap="square" rtlCol="0">
            <a:spAutoFit/>
          </a:bodyPr>
          <a:lstStyle/>
          <a:p>
            <a:pPr algn="ctr" rtl="0">
              <a:spcBef>
                <a:spcPts val="1200"/>
              </a:spcBef>
              <a:spcAft>
                <a:spcPts val="1200"/>
              </a:spcAft>
            </a:pPr>
            <a:r>
              <a:rPr lang="en-US" sz="3580" b="1" i="0" u="none" strike="noStrike" dirty="0">
                <a:solidFill>
                  <a:srgbClr val="000000"/>
                </a:solidFill>
                <a:effectLst/>
                <a:latin typeface="Times New Roman" panose="02020603050405020304" pitchFamily="18" charset="0"/>
              </a:rPr>
              <a:t>Improving Social Media Impact Prediction Accuracy for Marketing Strategy: Accuracy  Analysis </a:t>
            </a:r>
            <a:r>
              <a:rPr lang="en-US" sz="3580" b="1" dirty="0">
                <a:solidFill>
                  <a:srgbClr val="000000"/>
                </a:solidFill>
                <a:latin typeface="Times New Roman" panose="02020603050405020304" pitchFamily="18" charset="0"/>
              </a:rPr>
              <a:t>in </a:t>
            </a:r>
            <a:r>
              <a:rPr lang="en-US" sz="3580" b="1" i="0" u="none" strike="noStrike" dirty="0">
                <a:solidFill>
                  <a:srgbClr val="000000"/>
                </a:solidFill>
                <a:effectLst/>
                <a:latin typeface="Times New Roman" panose="02020603050405020304" pitchFamily="18" charset="0"/>
              </a:rPr>
              <a:t> Random Forest and Logistic Regression machine learning models</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390542" y="10224534"/>
            <a:ext cx="524825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84517" y="4520870"/>
            <a:ext cx="15325467" cy="55924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Social media has emerged as a pivotal tool for market analysis, offering real-time insights into consumer behavior and market trends. By harnessing social media data, businesses can gain a competitive edge by understanding consumer preferences, sentiment, and engagement patterns. </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This dynamic platform enables businesses to make informed decisions and adapt marketing strategies to meet evolving market demands effectively.</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aim of this study is to separate Innovative Machine Learning (ML) algorithms to enhance the accuracy of predicting social media impact for marketing strategies, to identify the most effective predictive model for optimizing marketing decisions based on social media data.</a:t>
            </a:r>
            <a:endParaRPr lang="en-IN"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research study, Random Forest algorithm (RFA) is compared with Logistic Regression algorithm (LRA) to enhance accuracy.</a:t>
            </a:r>
            <a:endParaRPr lang="en-IN"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It has been demonstrated that Random Forest has proven to be accurate when compared with Logistic Regression.</a:t>
            </a:r>
          </a:p>
        </p:txBody>
      </p:sp>
      <p:sp>
        <p:nvSpPr>
          <p:cNvPr id="36" name="TextBox 35"/>
          <p:cNvSpPr txBox="1"/>
          <p:nvPr/>
        </p:nvSpPr>
        <p:spPr>
          <a:xfrm>
            <a:off x="16041847" y="8856776"/>
            <a:ext cx="4472881" cy="843836"/>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082859" y="17274789"/>
            <a:ext cx="531645"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dirty="0"/>
          </a:p>
        </p:txBody>
      </p:sp>
      <p:sp>
        <p:nvSpPr>
          <p:cNvPr id="11" name="Text Box 10"/>
          <p:cNvSpPr txBox="1"/>
          <p:nvPr/>
        </p:nvSpPr>
        <p:spPr>
          <a:xfrm>
            <a:off x="13453237" y="20782130"/>
            <a:ext cx="7480650" cy="766235"/>
          </a:xfrm>
          <a:prstGeom prst="rect">
            <a:avLst/>
          </a:prstGeom>
          <a:noFill/>
        </p:spPr>
        <p:txBody>
          <a:bodyPr wrap="square" rtlCol="0">
            <a:spAutoFit/>
          </a:bodyPr>
          <a:lstStyle/>
          <a:p>
            <a:pPr algn="ctr"/>
            <a:r>
              <a:rPr lang="en-US" sz="2190" b="1">
                <a:latin typeface="Times New Roman" panose="02020603050405020304" pitchFamily="18" charset="0"/>
                <a:cs typeface="Times New Roman" panose="02020603050405020304" pitchFamily="18" charset="0"/>
              </a:rPr>
              <a:t>Fig 2. </a:t>
            </a:r>
            <a:r>
              <a:rPr lang="en-US" sz="2190" b="1" dirty="0">
                <a:latin typeface="Times New Roman" panose="02020603050405020304" pitchFamily="18" charset="0"/>
                <a:cs typeface="Times New Roman" panose="02020603050405020304" pitchFamily="18" charset="0"/>
              </a:rPr>
              <a:t>Comparative Error Analysis of  Random Forest and Logistic Regression </a:t>
            </a:r>
          </a:p>
        </p:txBody>
      </p:sp>
      <p:sp>
        <p:nvSpPr>
          <p:cNvPr id="41" name="Text Box 40"/>
          <p:cNvSpPr txBox="1"/>
          <p:nvPr/>
        </p:nvSpPr>
        <p:spPr>
          <a:xfrm>
            <a:off x="2477505" y="14973074"/>
            <a:ext cx="17162367" cy="429348"/>
          </a:xfrm>
          <a:prstGeom prst="rect">
            <a:avLst/>
          </a:prstGeom>
          <a:noFill/>
        </p:spPr>
        <p:txBody>
          <a:bodyPr wrap="square" rtlCol="0">
            <a:spAutoFit/>
          </a:bodyPr>
          <a:lstStyle/>
          <a:p>
            <a:pPr algn="ctr"/>
            <a:r>
              <a:rPr lang="en-US" sz="2190" b="1" i="0" u="none" strike="noStrike" dirty="0">
                <a:solidFill>
                  <a:srgbClr val="000000"/>
                </a:solidFill>
                <a:effectLst/>
                <a:latin typeface="Times New Roman" panose="02020603050405020304" pitchFamily="18" charset="0"/>
              </a:rPr>
              <a:t>Social Media Impact Prediction Accuracy for Marketing Strategy</a:t>
            </a:r>
            <a:endParaRPr lang="en-US" sz="2190" b="1" dirty="0">
              <a:latin typeface="Times New Roman" panose="02020603050405020304" pitchFamily="18" charset="0"/>
              <a:cs typeface="Times New Roman" panose="02020603050405020304" pitchFamily="18" charset="0"/>
            </a:endParaRPr>
          </a:p>
        </p:txBody>
      </p:sp>
      <p:sp>
        <p:nvSpPr>
          <p:cNvPr id="27" name="Rectangles 26"/>
          <p:cNvSpPr/>
          <p:nvPr/>
        </p:nvSpPr>
        <p:spPr>
          <a:xfrm>
            <a:off x="387729" y="12363169"/>
            <a:ext cx="2375081" cy="1689129"/>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190" b="1" dirty="0">
                <a:latin typeface="Times New Roman" panose="02020603050405020304" pitchFamily="18" charset="0"/>
                <a:cs typeface="Times New Roman" panose="02020603050405020304" pitchFamily="18" charset="0"/>
              </a:rPr>
              <a:t>Data Source and</a:t>
            </a:r>
          </a:p>
          <a:p>
            <a:pPr algn="ctr"/>
            <a:r>
              <a:rPr lang="en-US" sz="2190" b="1" dirty="0">
                <a:latin typeface="Times New Roman" panose="02020603050405020304" pitchFamily="18" charset="0"/>
                <a:cs typeface="Times New Roman" panose="02020603050405020304" pitchFamily="18" charset="0"/>
              </a:rPr>
              <a:t>Data Collection</a:t>
            </a:r>
          </a:p>
        </p:txBody>
      </p:sp>
      <p:sp>
        <p:nvSpPr>
          <p:cNvPr id="28" name="Rectangles 27"/>
          <p:cNvSpPr/>
          <p:nvPr/>
        </p:nvSpPr>
        <p:spPr>
          <a:xfrm>
            <a:off x="3080017" y="12368136"/>
            <a:ext cx="2025438" cy="1689128"/>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89" b="1" dirty="0">
                <a:latin typeface="Times New Roman" panose="02020603050405020304" pitchFamily="18" charset="0"/>
                <a:cs typeface="Times New Roman" panose="02020603050405020304" pitchFamily="18" charset="0"/>
              </a:rPr>
              <a:t>Pre-Processing</a:t>
            </a:r>
          </a:p>
        </p:txBody>
      </p:sp>
      <p:cxnSp>
        <p:nvCxnSpPr>
          <p:cNvPr id="40" name="Straight Arrow Connector 39"/>
          <p:cNvCxnSpPr>
            <a:cxnSpLocks/>
          </p:cNvCxnSpPr>
          <p:nvPr/>
        </p:nvCxnSpPr>
        <p:spPr>
          <a:xfrm flipV="1">
            <a:off x="2762810" y="13180212"/>
            <a:ext cx="333701" cy="971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a:cxnSpLocks/>
            <a:stCxn id="61" idx="3"/>
          </p:cNvCxnSpPr>
          <p:nvPr/>
        </p:nvCxnSpPr>
        <p:spPr>
          <a:xfrm>
            <a:off x="18238858" y="13235829"/>
            <a:ext cx="400737" cy="10257"/>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35128" y="-50532"/>
            <a:ext cx="21622758"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Telapolu Mani Sai Lokesh</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192224105</a:t>
            </a:r>
          </a:p>
          <a:p>
            <a:pPr algn="r"/>
            <a:r>
              <a:rPr lang="en-US" sz="2189" b="1" dirty="0">
                <a:solidFill>
                  <a:schemeClr val="bg1"/>
                </a:solidFill>
                <a:latin typeface="Times New Roman" panose="02020603050405020304" pitchFamily="18" charset="0"/>
                <a:cs typeface="Times New Roman" panose="02020603050405020304" pitchFamily="18" charset="0"/>
              </a:rPr>
              <a:t>Guided by Dr. R. Manikandan </a:t>
            </a:r>
          </a:p>
        </p:txBody>
      </p:sp>
      <p:pic>
        <p:nvPicPr>
          <p:cNvPr id="1026" name="Picture 2">
            <a:extLst>
              <a:ext uri="{FF2B5EF4-FFF2-40B4-BE49-F238E27FC236}">
                <a16:creationId xmlns:a16="http://schemas.microsoft.com/office/drawing/2014/main" id="{24BC3DEB-D62A-0A31-48B9-1A1C52B97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2157" y="16571993"/>
            <a:ext cx="7899358" cy="408978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3">
            <a:extLst>
              <a:ext uri="{FF2B5EF4-FFF2-40B4-BE49-F238E27FC236}">
                <a16:creationId xmlns:a16="http://schemas.microsoft.com/office/drawing/2014/main" id="{748E16D2-A78C-4023-DBDB-8CA36C026D58}"/>
              </a:ext>
            </a:extLst>
          </p:cNvPr>
          <p:cNvSpPr>
            <a:spLocks noChangeArrowheads="1"/>
          </p:cNvSpPr>
          <p:nvPr/>
        </p:nvSpPr>
        <p:spPr bwMode="auto">
          <a:xfrm>
            <a:off x="8688388" y="18562638"/>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
            <a:extLst>
              <a:ext uri="{FF2B5EF4-FFF2-40B4-BE49-F238E27FC236}">
                <a16:creationId xmlns:a16="http://schemas.microsoft.com/office/drawing/2014/main" id="{3780B7CC-6378-EAE4-9BA3-07A468B75639}"/>
              </a:ext>
            </a:extLst>
          </p:cNvPr>
          <p:cNvSpPr>
            <a:spLocks noChangeArrowheads="1"/>
          </p:cNvSpPr>
          <p:nvPr/>
        </p:nvSpPr>
        <p:spPr bwMode="auto">
          <a:xfrm flipV="1">
            <a:off x="13453237" y="16399469"/>
            <a:ext cx="31508733" cy="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 name="Rectangle 1">
            <a:extLst>
              <a:ext uri="{FF2B5EF4-FFF2-40B4-BE49-F238E27FC236}">
                <a16:creationId xmlns:a16="http://schemas.microsoft.com/office/drawing/2014/main" id="{F3CC9FFF-EB16-DC57-804A-27CDB265D5AA}"/>
              </a:ext>
            </a:extLst>
          </p:cNvPr>
          <p:cNvSpPr/>
          <p:nvPr/>
        </p:nvSpPr>
        <p:spPr>
          <a:xfrm>
            <a:off x="5651389" y="12359639"/>
            <a:ext cx="2025438" cy="2024225"/>
          </a:xfrm>
          <a:prstGeom prst="rect">
            <a:avLst/>
          </a:prstGeom>
          <a:solidFill>
            <a:srgbClr val="BFE7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Feature Extraction</a:t>
            </a:r>
          </a:p>
        </p:txBody>
      </p:sp>
      <p:sp>
        <p:nvSpPr>
          <p:cNvPr id="61" name="Rectangle 60">
            <a:extLst>
              <a:ext uri="{FF2B5EF4-FFF2-40B4-BE49-F238E27FC236}">
                <a16:creationId xmlns:a16="http://schemas.microsoft.com/office/drawing/2014/main" id="{CCB84408-22D0-B0CF-4D9C-956085B83AA4}"/>
              </a:ext>
            </a:extLst>
          </p:cNvPr>
          <p:cNvSpPr/>
          <p:nvPr/>
        </p:nvSpPr>
        <p:spPr>
          <a:xfrm>
            <a:off x="15912334" y="12466800"/>
            <a:ext cx="2326524" cy="1538057"/>
          </a:xfrm>
          <a:prstGeom prst="rect">
            <a:avLst/>
          </a:prstGeom>
          <a:solidFill>
            <a:srgbClr val="BFE7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Modelling &amp; Prediction</a:t>
            </a:r>
          </a:p>
        </p:txBody>
      </p:sp>
      <p:sp>
        <p:nvSpPr>
          <p:cNvPr id="1024" name="Rectangle 1023">
            <a:extLst>
              <a:ext uri="{FF2B5EF4-FFF2-40B4-BE49-F238E27FC236}">
                <a16:creationId xmlns:a16="http://schemas.microsoft.com/office/drawing/2014/main" id="{D975E46C-2CE1-9DD5-AB3F-22B89D532DF2}"/>
              </a:ext>
            </a:extLst>
          </p:cNvPr>
          <p:cNvSpPr/>
          <p:nvPr/>
        </p:nvSpPr>
        <p:spPr>
          <a:xfrm>
            <a:off x="18639595" y="12402104"/>
            <a:ext cx="2609660" cy="1687964"/>
          </a:xfrm>
          <a:prstGeom prst="rect">
            <a:avLst/>
          </a:prstGeom>
          <a:solidFill>
            <a:srgbClr val="BFE7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Marketing Strategy </a:t>
            </a:r>
          </a:p>
          <a:p>
            <a:pPr algn="ctr"/>
            <a:r>
              <a:rPr lang="en-IN" sz="2190" b="1" dirty="0">
                <a:solidFill>
                  <a:schemeClr val="tx1"/>
                </a:solidFill>
                <a:latin typeface="Times New Roman" panose="02020603050405020304" pitchFamily="18" charset="0"/>
                <a:cs typeface="Times New Roman" panose="02020603050405020304" pitchFamily="18" charset="0"/>
              </a:rPr>
              <a:t>Formulation and Execution</a:t>
            </a:r>
          </a:p>
        </p:txBody>
      </p:sp>
      <p:sp>
        <p:nvSpPr>
          <p:cNvPr id="9" name="Rectangle 8">
            <a:extLst>
              <a:ext uri="{FF2B5EF4-FFF2-40B4-BE49-F238E27FC236}">
                <a16:creationId xmlns:a16="http://schemas.microsoft.com/office/drawing/2014/main" id="{D8EE0BAF-81BA-3F54-7FAD-96BC288EB5B6}"/>
              </a:ext>
            </a:extLst>
          </p:cNvPr>
          <p:cNvSpPr/>
          <p:nvPr/>
        </p:nvSpPr>
        <p:spPr>
          <a:xfrm>
            <a:off x="16194311" y="9046531"/>
            <a:ext cx="4449975" cy="931617"/>
          </a:xfrm>
          <a:prstGeom prst="rect">
            <a:avLst/>
          </a:prstGeom>
          <a:solidFill>
            <a:srgbClr val="FED67F"/>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Fig 1. Online Social Media Marketing Apps or Websites</a:t>
            </a:r>
            <a:endParaRPr lang="en-IN" sz="2190" b="1" dirty="0">
              <a:solidFill>
                <a:schemeClr val="tx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0ADD6DC-1F88-8750-EED7-86E7BB3DE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6216" y="4583618"/>
            <a:ext cx="5761559" cy="4407573"/>
          </a:xfrm>
          <a:prstGeom prst="rect">
            <a:avLst/>
          </a:prstGeom>
        </p:spPr>
      </p:pic>
      <p:sp>
        <p:nvSpPr>
          <p:cNvPr id="44" name="TextBox 43">
            <a:extLst>
              <a:ext uri="{FF2B5EF4-FFF2-40B4-BE49-F238E27FC236}">
                <a16:creationId xmlns:a16="http://schemas.microsoft.com/office/drawing/2014/main" id="{40CE2EAA-40D9-DDA6-064E-D82DEDB418C4}"/>
              </a:ext>
            </a:extLst>
          </p:cNvPr>
          <p:cNvSpPr txBox="1"/>
          <p:nvPr/>
        </p:nvSpPr>
        <p:spPr>
          <a:xfrm>
            <a:off x="353548" y="22622922"/>
            <a:ext cx="20895707" cy="458144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 = 0.025 (independent sample t - test p&lt;0.05) is obtained and shows that there is a statistical significant difference between the </a:t>
            </a:r>
            <a:r>
              <a:rPr lang="en-US" sz="2190" b="1" dirty="0">
                <a:latin typeface="Times New Roman" panose="02020603050405020304" pitchFamily="18" charset="0"/>
                <a:cs typeface="Times New Roman" panose="02020603050405020304" pitchFamily="18" charset="0"/>
              </a:rPr>
              <a:t>Random Forest (RF)</a:t>
            </a:r>
            <a:r>
              <a:rPr lang="en-US" altLang="en-IN" sz="2190" b="1" dirty="0">
                <a:latin typeface="Times New Roman" panose="02020603050405020304" pitchFamily="18" charset="0"/>
                <a:cs typeface="Times New Roman" panose="02020603050405020304" pitchFamily="18" charset="0"/>
              </a:rPr>
              <a:t> and </a:t>
            </a:r>
            <a:r>
              <a:rPr lang="en-US" sz="2190" b="1" dirty="0">
                <a:latin typeface="Times New Roman" panose="02020603050405020304" pitchFamily="18" charset="0"/>
                <a:cs typeface="Times New Roman" panose="02020603050405020304" pitchFamily="18" charset="0"/>
              </a:rPr>
              <a:t>Logistic Regression(LR)</a:t>
            </a:r>
            <a:r>
              <a:rPr lang="en-US" altLang="en-IN" sz="2190" b="1"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Overall , the accuracy of the Random Forest is 93.90 % and it is better than the other algorithms.   </a:t>
            </a:r>
          </a:p>
          <a:p>
            <a:pPr algn="just">
              <a:lnSpc>
                <a:spcPct val="150000"/>
              </a:lnSpc>
            </a:pPr>
            <a:r>
              <a:rPr lang="en-US" sz="2190" b="1" dirty="0">
                <a:latin typeface="Times New Roman" panose="02020603050405020304" pitchFamily="18" charset="0"/>
                <a:cs typeface="Times New Roman" panose="02020603050405020304" pitchFamily="18" charset="0"/>
              </a:rPr>
              <a:t>                             Random Forest(RF)    -      93.90%                             Logistic Regression(LR)     -      84.35%</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From the work , it is concluded that the Random Forest algorithm attains the high accuracy when comparing with other Machine Learning Algorithms in social media influence prediction accuracy for marketing strategy.</a:t>
            </a:r>
          </a:p>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Through  real-time feedback, social media marketing has a substantial impact on marketing strategy, increasing brand awareness and boosting conversion rates.</a:t>
            </a:r>
          </a:p>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effectiveness of customised campaigns, made possible by sophisticated audience analysis and precise predictive modelling methods, is what determines the relationship between higher brand recognition and business success.</a:t>
            </a:r>
          </a:p>
        </p:txBody>
      </p:sp>
      <p:cxnSp>
        <p:nvCxnSpPr>
          <p:cNvPr id="1030" name="Straight Arrow Connector 1029">
            <a:extLst>
              <a:ext uri="{FF2B5EF4-FFF2-40B4-BE49-F238E27FC236}">
                <a16:creationId xmlns:a16="http://schemas.microsoft.com/office/drawing/2014/main" id="{BDD9C46E-5B17-E37C-A6ED-412C8ACD664B}"/>
              </a:ext>
            </a:extLst>
          </p:cNvPr>
          <p:cNvCxnSpPr>
            <a:cxnSpLocks/>
          </p:cNvCxnSpPr>
          <p:nvPr/>
        </p:nvCxnSpPr>
        <p:spPr>
          <a:xfrm>
            <a:off x="5105913" y="13225397"/>
            <a:ext cx="5526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E14B6E-F193-2B26-D27C-C6D5ACD10EB3}"/>
              </a:ext>
            </a:extLst>
          </p:cNvPr>
          <p:cNvSpPr txBox="1"/>
          <p:nvPr/>
        </p:nvSpPr>
        <p:spPr>
          <a:xfrm>
            <a:off x="314469" y="28218589"/>
            <a:ext cx="20765307" cy="4537589"/>
          </a:xfrm>
          <a:prstGeom prst="rect">
            <a:avLst/>
          </a:prstGeom>
          <a:noFill/>
        </p:spPr>
        <p:txBody>
          <a:bodyPr wrap="square" rtlCol="0">
            <a:spAutoFit/>
          </a:bodyPr>
          <a:lstStyle/>
          <a:p>
            <a:pPr marL="342900" indent="-342900" algn="just" rtl="0" fontAlgn="base">
              <a:lnSpc>
                <a:spcPct val="150000"/>
              </a:lnSpc>
              <a:spcBef>
                <a:spcPts val="1200"/>
              </a:spcBef>
              <a:spcAft>
                <a:spcPts val="0"/>
              </a:spcAft>
              <a:buFont typeface="Wingdings" panose="05000000000000000000" pitchFamily="2" charset="2"/>
              <a:buChar char="Ø"/>
            </a:pPr>
            <a:r>
              <a:rPr lang="en-US" sz="2190" b="1" i="0" strike="noStrike" dirty="0">
                <a:solidFill>
                  <a:schemeClr val="tx1"/>
                </a:solidFill>
                <a:effectLst/>
                <a:latin typeface="Times New Roman" panose="02020603050405020304" pitchFamily="18" charset="0"/>
                <a:cs typeface="Times New Roman" panose="02020603050405020304" pitchFamily="18" charset="0"/>
              </a:rPr>
              <a:t>Cacheda, Fidel, Diego Fernandez, Francisco J. Novoa, and Victor Carneiro. 2019. “Early Detection of Depression: Social Network Analysis and Random Forest Techniques.” Journal of Medical Internet Research 21 (6): e12554. DOI:</a:t>
            </a:r>
            <a:r>
              <a:rPr lang="en-US" sz="2190" b="1" dirty="0">
                <a:latin typeface="Times New Roman" panose="02020603050405020304" pitchFamily="18" charset="0"/>
                <a:cs typeface="Times New Roman" panose="02020603050405020304" pitchFamily="18" charset="0"/>
              </a:rPr>
              <a:t>10.2196/12554</a:t>
            </a:r>
            <a:endParaRPr lang="en-US" sz="2190" b="1" i="0" strike="noStrike" dirty="0">
              <a:solidFill>
                <a:schemeClr val="tx1"/>
              </a:solidFill>
              <a:effectLst/>
              <a:latin typeface="Times New Roman" panose="02020603050405020304" pitchFamily="18" charset="0"/>
              <a:cs typeface="Times New Roman" panose="02020603050405020304" pitchFamily="18" charset="0"/>
            </a:endParaRPr>
          </a:p>
          <a:p>
            <a:pPr marL="342900" indent="-342900" algn="just" rtl="0" fontAlgn="base">
              <a:lnSpc>
                <a:spcPct val="150000"/>
              </a:lnSpc>
              <a:spcBef>
                <a:spcPts val="1200"/>
              </a:spcBef>
              <a:spcAft>
                <a:spcPts val="0"/>
              </a:spcAft>
              <a:buFont typeface="Wingdings" panose="05000000000000000000" pitchFamily="2" charset="2"/>
              <a:buChar char="Ø"/>
            </a:pPr>
            <a:r>
              <a:rPr lang="en-US" sz="2190" b="1" i="0" strike="noStrike" dirty="0">
                <a:solidFill>
                  <a:schemeClr val="tx1"/>
                </a:solidFill>
                <a:effectLst/>
                <a:latin typeface="Times New Roman" panose="02020603050405020304" pitchFamily="18" charset="0"/>
                <a:cs typeface="Times New Roman" panose="02020603050405020304" pitchFamily="18" charset="0"/>
              </a:rPr>
              <a:t>Dwivedi, Yogesh K., Elvira Ismagilova, Nripendra P. Rana, and Ramakrishnan Raman. "Social media adoption, usage and impact in business-to-business (B2B) context: A state-of-the-art literature review." Information Systems Frontiers (2023): 1-23. DOI:10.1007/s10796-021-10106-y </a:t>
            </a:r>
          </a:p>
          <a:p>
            <a:pPr marL="342900" indent="-342900" algn="just" rtl="0" fontAlgn="base">
              <a:lnSpc>
                <a:spcPct val="150000"/>
              </a:lnSpc>
              <a:spcBef>
                <a:spcPts val="1200"/>
              </a:spcBef>
              <a:spcAft>
                <a:spcPts val="0"/>
              </a:spcAft>
              <a:buFont typeface="Wingdings" panose="05000000000000000000" pitchFamily="2" charset="2"/>
              <a:buChar char="Ø"/>
            </a:pPr>
            <a:r>
              <a:rPr lang="en-US" sz="2190" b="1" i="0" strike="noStrike" dirty="0">
                <a:solidFill>
                  <a:schemeClr val="tx1"/>
                </a:solidFill>
                <a:effectLst/>
                <a:latin typeface="Times New Roman" panose="02020603050405020304" pitchFamily="18" charset="0"/>
                <a:cs typeface="Times New Roman" panose="02020603050405020304" pitchFamily="18" charset="0"/>
              </a:rPr>
              <a:t>Konovalova, Elizaveta, Gaël Le Mens, and Nikolas Schöll. 2023. “Social Media Feedback and Extreme Opinion Expression.” PloS One 18 (11): e0293805. DOI: </a:t>
            </a:r>
            <a:r>
              <a:rPr lang="en-US" sz="2190" b="1" dirty="0">
                <a:latin typeface="Times New Roman" panose="02020603050405020304" pitchFamily="18" charset="0"/>
                <a:cs typeface="Times New Roman" panose="02020603050405020304" pitchFamily="18" charset="0"/>
              </a:rPr>
              <a:t>10.1371/journal.pone.0293805</a:t>
            </a:r>
            <a:endParaRPr lang="en-US" sz="2190" b="1" i="0" strike="noStrike" dirty="0">
              <a:solidFill>
                <a:schemeClr val="tx1"/>
              </a:solidFill>
              <a:effectLst/>
              <a:latin typeface="Times New Roman" panose="02020603050405020304" pitchFamily="18" charset="0"/>
              <a:cs typeface="Times New Roman" panose="02020603050405020304" pitchFamily="18" charset="0"/>
            </a:endParaRPr>
          </a:p>
          <a:p>
            <a:pPr marL="342900" indent="-342900" algn="just" rtl="0" fontAlgn="base">
              <a:lnSpc>
                <a:spcPct val="150000"/>
              </a:lnSpc>
              <a:spcBef>
                <a:spcPts val="1200"/>
              </a:spcBef>
              <a:spcAft>
                <a:spcPts val="0"/>
              </a:spcAft>
              <a:buFont typeface="Wingdings" panose="05000000000000000000" pitchFamily="2" charset="2"/>
              <a:buChar char="Ø"/>
            </a:pPr>
            <a:r>
              <a:rPr lang="en-US" sz="2190" b="1" i="0" strike="noStrike" dirty="0">
                <a:solidFill>
                  <a:schemeClr val="tx1"/>
                </a:solidFill>
                <a:effectLst/>
                <a:latin typeface="Times New Roman" panose="02020603050405020304" pitchFamily="18" charset="0"/>
                <a:cs typeface="Times New Roman" panose="02020603050405020304" pitchFamily="18" charset="0"/>
              </a:rPr>
              <a:t>Kumar, Subodha, and Liangfei Qiu. 2021. Social Media Analytics and Practical Applications: The Change to the Competition Landscape. CRC Press. DOI: </a:t>
            </a:r>
            <a:r>
              <a:rPr lang="en-US" sz="2190" b="1" dirty="0">
                <a:latin typeface="Times New Roman" panose="02020603050405020304" pitchFamily="18" charset="0"/>
                <a:cs typeface="Times New Roman" panose="02020603050405020304" pitchFamily="18" charset="0"/>
              </a:rPr>
              <a:t>10.1201/9781003196198</a:t>
            </a:r>
            <a:endParaRPr lang="en-US" sz="2190" b="1" i="0" strike="noStrike"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5" name="Table 24">
            <a:extLst>
              <a:ext uri="{FF2B5EF4-FFF2-40B4-BE49-F238E27FC236}">
                <a16:creationId xmlns:a16="http://schemas.microsoft.com/office/drawing/2014/main" id="{670C2886-053D-8A03-CE6B-91F23C9D90C4}"/>
              </a:ext>
            </a:extLst>
          </p:cNvPr>
          <p:cNvGraphicFramePr>
            <a:graphicFrameLocks noGrp="1"/>
          </p:cNvGraphicFramePr>
          <p:nvPr>
            <p:extLst>
              <p:ext uri="{D42A27DB-BD31-4B8C-83A1-F6EECF244321}">
                <p14:modId xmlns:p14="http://schemas.microsoft.com/office/powerpoint/2010/main" val="773809491"/>
              </p:ext>
            </p:extLst>
          </p:nvPr>
        </p:nvGraphicFramePr>
        <p:xfrm>
          <a:off x="594537" y="16916542"/>
          <a:ext cx="12139320" cy="3463359"/>
        </p:xfrm>
        <a:graphic>
          <a:graphicData uri="http://schemas.openxmlformats.org/drawingml/2006/table">
            <a:tbl>
              <a:tblPr firstRow="1" bandRow="1">
                <a:tableStyleId>{5940675A-B579-460E-94D1-54222C63F5DA}</a:tableStyleId>
              </a:tblPr>
              <a:tblGrid>
                <a:gridCol w="2023220">
                  <a:extLst>
                    <a:ext uri="{9D8B030D-6E8A-4147-A177-3AD203B41FA5}">
                      <a16:colId xmlns:a16="http://schemas.microsoft.com/office/drawing/2014/main" val="104250652"/>
                    </a:ext>
                  </a:extLst>
                </a:gridCol>
                <a:gridCol w="2023220">
                  <a:extLst>
                    <a:ext uri="{9D8B030D-6E8A-4147-A177-3AD203B41FA5}">
                      <a16:colId xmlns:a16="http://schemas.microsoft.com/office/drawing/2014/main" val="2196767131"/>
                    </a:ext>
                  </a:extLst>
                </a:gridCol>
                <a:gridCol w="2023220">
                  <a:extLst>
                    <a:ext uri="{9D8B030D-6E8A-4147-A177-3AD203B41FA5}">
                      <a16:colId xmlns:a16="http://schemas.microsoft.com/office/drawing/2014/main" val="2830430806"/>
                    </a:ext>
                  </a:extLst>
                </a:gridCol>
                <a:gridCol w="2023220">
                  <a:extLst>
                    <a:ext uri="{9D8B030D-6E8A-4147-A177-3AD203B41FA5}">
                      <a16:colId xmlns:a16="http://schemas.microsoft.com/office/drawing/2014/main" val="796099420"/>
                    </a:ext>
                  </a:extLst>
                </a:gridCol>
                <a:gridCol w="2023220">
                  <a:extLst>
                    <a:ext uri="{9D8B030D-6E8A-4147-A177-3AD203B41FA5}">
                      <a16:colId xmlns:a16="http://schemas.microsoft.com/office/drawing/2014/main" val="3286501581"/>
                    </a:ext>
                  </a:extLst>
                </a:gridCol>
                <a:gridCol w="2023220">
                  <a:extLst>
                    <a:ext uri="{9D8B030D-6E8A-4147-A177-3AD203B41FA5}">
                      <a16:colId xmlns:a16="http://schemas.microsoft.com/office/drawing/2014/main" val="1475220824"/>
                    </a:ext>
                  </a:extLst>
                </a:gridCol>
              </a:tblGrid>
              <a:tr h="1154453">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ALGORITHM</a:t>
                      </a:r>
                    </a:p>
                  </a:txBody>
                  <a:tcPr anchor="ct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N</a:t>
                      </a:r>
                    </a:p>
                  </a:txBody>
                  <a:tcPr anchor="ct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Mean</a:t>
                      </a:r>
                    </a:p>
                  </a:txBody>
                  <a:tcPr anchor="ct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Std. Deviation</a:t>
                      </a:r>
                    </a:p>
                  </a:txBody>
                  <a:tcPr anchor="ct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Std. Error Mean</a:t>
                      </a:r>
                    </a:p>
                  </a:txBody>
                  <a:tcPr anchor="ctr"/>
                </a:tc>
                <a:extLst>
                  <a:ext uri="{0D108BD9-81ED-4DB2-BD59-A6C34878D82A}">
                    <a16:rowId xmlns:a16="http://schemas.microsoft.com/office/drawing/2014/main" val="3546805126"/>
                  </a:ext>
                </a:extLst>
              </a:tr>
              <a:tr h="1154453">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RF</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20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93.90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1.744</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0.390</a:t>
                      </a:r>
                    </a:p>
                  </a:txBody>
                  <a:tcPr/>
                </a:tc>
                <a:extLst>
                  <a:ext uri="{0D108BD9-81ED-4DB2-BD59-A6C34878D82A}">
                    <a16:rowId xmlns:a16="http://schemas.microsoft.com/office/drawing/2014/main" val="1153616802"/>
                  </a:ext>
                </a:extLst>
              </a:tr>
              <a:tr h="1154453">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LR</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20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84.35</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2.641</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0.591</a:t>
                      </a:r>
                    </a:p>
                  </a:txBody>
                  <a:tcPr/>
                </a:tc>
                <a:extLst>
                  <a:ext uri="{0D108BD9-81ED-4DB2-BD59-A6C34878D82A}">
                    <a16:rowId xmlns:a16="http://schemas.microsoft.com/office/drawing/2014/main" val="1660647871"/>
                  </a:ext>
                </a:extLst>
              </a:tr>
            </a:tbl>
          </a:graphicData>
        </a:graphic>
      </p:graphicFrame>
      <p:sp>
        <p:nvSpPr>
          <p:cNvPr id="32" name="TextBox 31">
            <a:extLst>
              <a:ext uri="{FF2B5EF4-FFF2-40B4-BE49-F238E27FC236}">
                <a16:creationId xmlns:a16="http://schemas.microsoft.com/office/drawing/2014/main" id="{0E2413D0-191E-B899-95EC-D8602F89D30D}"/>
              </a:ext>
            </a:extLst>
          </p:cNvPr>
          <p:cNvSpPr txBox="1"/>
          <p:nvPr/>
        </p:nvSpPr>
        <p:spPr>
          <a:xfrm>
            <a:off x="544015" y="20434819"/>
            <a:ext cx="12513464" cy="1440394"/>
          </a:xfrm>
          <a:prstGeom prst="rect">
            <a:avLst/>
          </a:prstGeom>
          <a:noFill/>
        </p:spPr>
        <p:txBody>
          <a:bodyPr wrap="square">
            <a:spAutoFit/>
          </a:bodyPr>
          <a:lstStyle/>
          <a:p>
            <a:pPr algn="just"/>
            <a:r>
              <a:rPr lang="en-IN" sz="2190" b="1" dirty="0">
                <a:latin typeface="Times New Roman" panose="02020603050405020304" pitchFamily="18" charset="0"/>
                <a:cs typeface="Times New Roman" panose="02020603050405020304" pitchFamily="18" charset="0"/>
              </a:rPr>
              <a:t>Table 1 involve essential metrics such as mean, standard deviation, and mean standard error, with the accuracy level parameter employed in the t-test. additionally, statistical analysis reveals a significant distinction between the two algorithms, with a p-value of p=0.025 (p&lt;0.05), emphasizing the</a:t>
            </a:r>
            <a:r>
              <a:rPr lang="en-US" sz="2190" b="1" dirty="0">
                <a:latin typeface="Times New Roman" panose="02020603050405020304" pitchFamily="18" charset="0"/>
                <a:cs typeface="Times New Roman" panose="02020603050405020304" pitchFamily="18" charset="0"/>
              </a:rPr>
              <a:t> social media influence for marketing strategy.</a:t>
            </a:r>
            <a:endParaRPr lang="en-IN" sz="2190" b="1" dirty="0">
              <a:latin typeface="Times New Roman" panose="02020603050405020304" pitchFamily="18" charset="0"/>
              <a:cs typeface="Times New Roman" panose="02020603050405020304" pitchFamily="18" charset="0"/>
            </a:endParaRPr>
          </a:p>
        </p:txBody>
      </p:sp>
      <p:sp>
        <p:nvSpPr>
          <p:cNvPr id="1025" name="TextBox 1024">
            <a:extLst>
              <a:ext uri="{FF2B5EF4-FFF2-40B4-BE49-F238E27FC236}">
                <a16:creationId xmlns:a16="http://schemas.microsoft.com/office/drawing/2014/main" id="{17E3FF72-74D2-11E8-D01B-BB6162BE44AE}"/>
              </a:ext>
            </a:extLst>
          </p:cNvPr>
          <p:cNvSpPr txBox="1"/>
          <p:nvPr/>
        </p:nvSpPr>
        <p:spPr>
          <a:xfrm>
            <a:off x="7287001" y="10548154"/>
            <a:ext cx="2433926" cy="1154162"/>
          </a:xfrm>
          <a:prstGeom prst="rect">
            <a:avLst/>
          </a:prstGeom>
          <a:noFill/>
          <a:ln>
            <a:solidFill>
              <a:schemeClr val="tx1"/>
            </a:solidFill>
          </a:ln>
        </p:spPr>
        <p:txBody>
          <a:bodyPr wrap="square" rtlCol="0">
            <a:spAutoFit/>
          </a:bodyPr>
          <a:lstStyle/>
          <a:p>
            <a:pPr algn="ctr"/>
            <a:r>
              <a:rPr lang="en-IN" sz="2300" b="1" dirty="0">
                <a:latin typeface="Times New Roman" panose="02020603050405020304" pitchFamily="18" charset="0"/>
                <a:cs typeface="Times New Roman" panose="02020603050405020304" pitchFamily="18" charset="0"/>
              </a:rPr>
              <a:t>Random Forest</a:t>
            </a:r>
          </a:p>
          <a:p>
            <a:pPr algn="ctr"/>
            <a:r>
              <a:rPr lang="en-IN" sz="2300" b="1" dirty="0">
                <a:latin typeface="Times New Roman" panose="02020603050405020304" pitchFamily="18" charset="0"/>
                <a:cs typeface="Times New Roman" panose="02020603050405020304" pitchFamily="18" charset="0"/>
              </a:rPr>
              <a:t> algorithm</a:t>
            </a:r>
          </a:p>
          <a:p>
            <a:pPr algn="ctr"/>
            <a:r>
              <a:rPr lang="en-IN" sz="2300" b="1" dirty="0">
                <a:latin typeface="Times New Roman" panose="02020603050405020304" pitchFamily="18" charset="0"/>
                <a:cs typeface="Times New Roman" panose="02020603050405020304" pitchFamily="18" charset="0"/>
              </a:rPr>
              <a:t>(Training)</a:t>
            </a:r>
          </a:p>
        </p:txBody>
      </p:sp>
      <p:cxnSp>
        <p:nvCxnSpPr>
          <p:cNvPr id="1042" name="Straight Arrow Connector 1041">
            <a:extLst>
              <a:ext uri="{FF2B5EF4-FFF2-40B4-BE49-F238E27FC236}">
                <a16:creationId xmlns:a16="http://schemas.microsoft.com/office/drawing/2014/main" id="{B90BE27E-865D-1C53-4E22-D91D1A4AF90E}"/>
              </a:ext>
            </a:extLst>
          </p:cNvPr>
          <p:cNvCxnSpPr>
            <a:cxnSpLocks/>
          </p:cNvCxnSpPr>
          <p:nvPr/>
        </p:nvCxnSpPr>
        <p:spPr>
          <a:xfrm>
            <a:off x="9720927" y="11186195"/>
            <a:ext cx="709130" cy="11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Straight Arrow Connector 1044">
            <a:extLst>
              <a:ext uri="{FF2B5EF4-FFF2-40B4-BE49-F238E27FC236}">
                <a16:creationId xmlns:a16="http://schemas.microsoft.com/office/drawing/2014/main" id="{534BEE87-E728-2C81-1A7D-08D8D0F98821}"/>
              </a:ext>
            </a:extLst>
          </p:cNvPr>
          <p:cNvCxnSpPr>
            <a:cxnSpLocks/>
          </p:cNvCxnSpPr>
          <p:nvPr/>
        </p:nvCxnSpPr>
        <p:spPr>
          <a:xfrm>
            <a:off x="7669627" y="13596823"/>
            <a:ext cx="3654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7C21FD31-4DBD-8178-CA1D-E3266C9368CF}"/>
              </a:ext>
            </a:extLst>
          </p:cNvPr>
          <p:cNvCxnSpPr>
            <a:cxnSpLocks/>
          </p:cNvCxnSpPr>
          <p:nvPr/>
        </p:nvCxnSpPr>
        <p:spPr>
          <a:xfrm flipV="1">
            <a:off x="12998548" y="11159201"/>
            <a:ext cx="1275462" cy="22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1" name="Straight Arrow Connector 1060">
            <a:extLst>
              <a:ext uri="{FF2B5EF4-FFF2-40B4-BE49-F238E27FC236}">
                <a16:creationId xmlns:a16="http://schemas.microsoft.com/office/drawing/2014/main" id="{8CEDC988-8E1F-5BA6-58D3-82E581598F33}"/>
              </a:ext>
            </a:extLst>
          </p:cNvPr>
          <p:cNvCxnSpPr>
            <a:cxnSpLocks/>
          </p:cNvCxnSpPr>
          <p:nvPr/>
        </p:nvCxnSpPr>
        <p:spPr>
          <a:xfrm>
            <a:off x="14258770" y="11165592"/>
            <a:ext cx="0" cy="983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4" name="Straight Arrow Connector 1063">
            <a:extLst>
              <a:ext uri="{FF2B5EF4-FFF2-40B4-BE49-F238E27FC236}">
                <a16:creationId xmlns:a16="http://schemas.microsoft.com/office/drawing/2014/main" id="{BEF941E3-0D6E-ABDE-54B0-5EE459E718B1}"/>
              </a:ext>
            </a:extLst>
          </p:cNvPr>
          <p:cNvCxnSpPr>
            <a:cxnSpLocks/>
          </p:cNvCxnSpPr>
          <p:nvPr/>
        </p:nvCxnSpPr>
        <p:spPr>
          <a:xfrm>
            <a:off x="6655561" y="11181324"/>
            <a:ext cx="631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0B3F3B16-A73D-E8C7-0854-C863BF3CF5F2}"/>
              </a:ext>
            </a:extLst>
          </p:cNvPr>
          <p:cNvCxnSpPr>
            <a:cxnSpLocks/>
            <a:stCxn id="2" idx="0"/>
          </p:cNvCxnSpPr>
          <p:nvPr/>
        </p:nvCxnSpPr>
        <p:spPr>
          <a:xfrm flipH="1" flipV="1">
            <a:off x="6655561" y="11181324"/>
            <a:ext cx="8547" cy="1178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10">
            <a:extLst>
              <a:ext uri="{FF2B5EF4-FFF2-40B4-BE49-F238E27FC236}">
                <a16:creationId xmlns:a16="http://schemas.microsoft.com/office/drawing/2014/main" id="{372A03D6-D864-E884-2016-0D642A801DC2}"/>
              </a:ext>
            </a:extLst>
          </p:cNvPr>
          <p:cNvSpPr txBox="1"/>
          <p:nvPr/>
        </p:nvSpPr>
        <p:spPr>
          <a:xfrm>
            <a:off x="209489" y="16432338"/>
            <a:ext cx="9877202" cy="429348"/>
          </a:xfrm>
          <a:prstGeom prst="rect">
            <a:avLst/>
          </a:prstGeom>
          <a:noFill/>
          <a:ln>
            <a:noFill/>
          </a:ln>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Table 1: </a:t>
            </a:r>
            <a:r>
              <a:rPr lang="en-IN" sz="2190" b="1" dirty="0">
                <a:latin typeface="Times New Roman" panose="02020603050405020304" pitchFamily="18" charset="0"/>
                <a:cs typeface="Times New Roman" panose="02020603050405020304" pitchFamily="18" charset="0"/>
              </a:rPr>
              <a:t>Statistical Computations for Random Forest and Logistic Regression</a:t>
            </a:r>
            <a:r>
              <a:rPr lang="en-US" sz="2190" b="1" dirty="0">
                <a:latin typeface="Times New Roman" panose="02020603050405020304" pitchFamily="18" charset="0"/>
                <a:cs typeface="Times New Roman" panose="02020603050405020304" pitchFamily="18" charset="0"/>
              </a:rPr>
              <a:t> </a:t>
            </a:r>
          </a:p>
        </p:txBody>
      </p:sp>
      <p:sp>
        <p:nvSpPr>
          <p:cNvPr id="31" name="Rectangle 30">
            <a:extLst>
              <a:ext uri="{FF2B5EF4-FFF2-40B4-BE49-F238E27FC236}">
                <a16:creationId xmlns:a16="http://schemas.microsoft.com/office/drawing/2014/main" id="{882289A0-DA42-474F-E824-4697982AC5AA}"/>
              </a:ext>
            </a:extLst>
          </p:cNvPr>
          <p:cNvSpPr/>
          <p:nvPr/>
        </p:nvSpPr>
        <p:spPr>
          <a:xfrm>
            <a:off x="8033069" y="12498973"/>
            <a:ext cx="2279013" cy="2024230"/>
          </a:xfrm>
          <a:prstGeom prst="rect">
            <a:avLst/>
          </a:prstGeom>
          <a:solidFill>
            <a:srgbClr val="BFE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Logistic Regression algorithm</a:t>
            </a:r>
          </a:p>
          <a:p>
            <a:pPr algn="ctr"/>
            <a:r>
              <a:rPr lang="en-IN" sz="2190" b="1" dirty="0">
                <a:solidFill>
                  <a:schemeClr val="tx1"/>
                </a:solidFill>
                <a:latin typeface="Times New Roman" panose="02020603050405020304" pitchFamily="18" charset="0"/>
                <a:cs typeface="Times New Roman" panose="02020603050405020304" pitchFamily="18" charset="0"/>
              </a:rPr>
              <a:t>(Training)</a:t>
            </a:r>
          </a:p>
        </p:txBody>
      </p:sp>
      <p:sp>
        <p:nvSpPr>
          <p:cNvPr id="63" name="TextBox 62">
            <a:extLst>
              <a:ext uri="{FF2B5EF4-FFF2-40B4-BE49-F238E27FC236}">
                <a16:creationId xmlns:a16="http://schemas.microsoft.com/office/drawing/2014/main" id="{A1AE679C-093B-8E60-4748-CF01BFACA114}"/>
              </a:ext>
            </a:extLst>
          </p:cNvPr>
          <p:cNvSpPr txBox="1"/>
          <p:nvPr/>
        </p:nvSpPr>
        <p:spPr>
          <a:xfrm>
            <a:off x="10431301" y="10502019"/>
            <a:ext cx="2567245" cy="1508105"/>
          </a:xfrm>
          <a:prstGeom prst="rect">
            <a:avLst/>
          </a:prstGeom>
          <a:noFill/>
          <a:ln>
            <a:solidFill>
              <a:schemeClr val="tx1"/>
            </a:solidFill>
          </a:ln>
        </p:spPr>
        <p:txBody>
          <a:bodyPr wrap="square" rtlCol="0">
            <a:spAutoFit/>
          </a:bodyPr>
          <a:lstStyle/>
          <a:p>
            <a:pPr algn="ctr"/>
            <a:r>
              <a:rPr lang="en-IN" sz="2300" b="1" dirty="0">
                <a:latin typeface="Times New Roman" panose="02020603050405020304" pitchFamily="18" charset="0"/>
                <a:cs typeface="Times New Roman" panose="02020603050405020304" pitchFamily="18" charset="0"/>
              </a:rPr>
              <a:t>Evaluate Random Forest</a:t>
            </a:r>
          </a:p>
          <a:p>
            <a:pPr algn="ctr"/>
            <a:r>
              <a:rPr lang="en-IN" sz="2300" b="1" dirty="0">
                <a:latin typeface="Times New Roman" panose="02020603050405020304" pitchFamily="18" charset="0"/>
                <a:cs typeface="Times New Roman" panose="02020603050405020304" pitchFamily="18" charset="0"/>
              </a:rPr>
              <a:t> algorithm</a:t>
            </a:r>
          </a:p>
          <a:p>
            <a:pPr algn="ctr"/>
            <a:r>
              <a:rPr lang="en-IN" sz="2300" b="1" dirty="0">
                <a:latin typeface="Times New Roman" panose="02020603050405020304" pitchFamily="18" charset="0"/>
                <a:cs typeface="Times New Roman" panose="02020603050405020304" pitchFamily="18" charset="0"/>
              </a:rPr>
              <a:t>(Accuracy)</a:t>
            </a:r>
          </a:p>
        </p:txBody>
      </p:sp>
      <p:sp>
        <p:nvSpPr>
          <p:cNvPr id="1036" name="Rectangle 1035">
            <a:extLst>
              <a:ext uri="{FF2B5EF4-FFF2-40B4-BE49-F238E27FC236}">
                <a16:creationId xmlns:a16="http://schemas.microsoft.com/office/drawing/2014/main" id="{160F0171-7BDA-661B-A794-CE09D0B52386}"/>
              </a:ext>
            </a:extLst>
          </p:cNvPr>
          <p:cNvSpPr/>
          <p:nvPr/>
        </p:nvSpPr>
        <p:spPr>
          <a:xfrm>
            <a:off x="10744046" y="12524626"/>
            <a:ext cx="2326524" cy="2040883"/>
          </a:xfrm>
          <a:prstGeom prst="rect">
            <a:avLst/>
          </a:prstGeom>
          <a:solidFill>
            <a:srgbClr val="BFE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Evaluate Logistic Regression algorithm</a:t>
            </a:r>
          </a:p>
          <a:p>
            <a:pPr algn="ctr"/>
            <a:r>
              <a:rPr lang="en-IN" sz="2190" b="1">
                <a:solidFill>
                  <a:schemeClr val="tx1"/>
                </a:solidFill>
                <a:latin typeface="Times New Roman" panose="02020603050405020304" pitchFamily="18" charset="0"/>
                <a:cs typeface="Times New Roman" panose="02020603050405020304" pitchFamily="18" charset="0"/>
              </a:rPr>
              <a:t>(Accuracy</a:t>
            </a:r>
            <a:r>
              <a:rPr lang="en-IN" sz="2190" b="1" dirty="0">
                <a:solidFill>
                  <a:schemeClr val="tx1"/>
                </a:solidFill>
                <a:latin typeface="Times New Roman" panose="02020603050405020304" pitchFamily="18" charset="0"/>
                <a:cs typeface="Times New Roman" panose="02020603050405020304" pitchFamily="18" charset="0"/>
              </a:rPr>
              <a:t>)</a:t>
            </a:r>
          </a:p>
        </p:txBody>
      </p:sp>
      <p:sp>
        <p:nvSpPr>
          <p:cNvPr id="1038" name="Rectangle 1037">
            <a:extLst>
              <a:ext uri="{FF2B5EF4-FFF2-40B4-BE49-F238E27FC236}">
                <a16:creationId xmlns:a16="http://schemas.microsoft.com/office/drawing/2014/main" id="{09720DEE-C0E9-8158-D0A8-0136971FA152}"/>
              </a:ext>
            </a:extLst>
          </p:cNvPr>
          <p:cNvSpPr/>
          <p:nvPr/>
        </p:nvSpPr>
        <p:spPr>
          <a:xfrm>
            <a:off x="13411168" y="12148861"/>
            <a:ext cx="2124909" cy="2184339"/>
          </a:xfrm>
          <a:prstGeom prst="rect">
            <a:avLst/>
          </a:prstGeom>
          <a:solidFill>
            <a:srgbClr val="BFE7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 Compare Performance of  results between algorithms</a:t>
            </a:r>
          </a:p>
          <a:p>
            <a:pPr algn="ct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41" name="Straight Arrow Connector 1040">
            <a:extLst>
              <a:ext uri="{FF2B5EF4-FFF2-40B4-BE49-F238E27FC236}">
                <a16:creationId xmlns:a16="http://schemas.microsoft.com/office/drawing/2014/main" id="{26FE3CD2-F8C3-60A4-58DA-62811C92C692}"/>
              </a:ext>
            </a:extLst>
          </p:cNvPr>
          <p:cNvCxnSpPr>
            <a:cxnSpLocks/>
          </p:cNvCxnSpPr>
          <p:nvPr/>
        </p:nvCxnSpPr>
        <p:spPr>
          <a:xfrm>
            <a:off x="10298633" y="13517726"/>
            <a:ext cx="445413" cy="2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BE2CFFE5-3BBE-6123-7237-F27FEF61156A}"/>
              </a:ext>
            </a:extLst>
          </p:cNvPr>
          <p:cNvCxnSpPr>
            <a:cxnSpLocks/>
          </p:cNvCxnSpPr>
          <p:nvPr/>
        </p:nvCxnSpPr>
        <p:spPr>
          <a:xfrm>
            <a:off x="13070570" y="13568162"/>
            <a:ext cx="3405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9504029D-63B1-F748-90FC-9AF575E7D3FE}"/>
              </a:ext>
            </a:extLst>
          </p:cNvPr>
          <p:cNvCxnSpPr/>
          <p:nvPr/>
        </p:nvCxnSpPr>
        <p:spPr>
          <a:xfrm>
            <a:off x="15536077" y="13366031"/>
            <a:ext cx="3762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1776</TotalTime>
  <Words>734</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Mani sai Lokesh Telapolu</cp:lastModifiedBy>
  <cp:revision>66</cp:revision>
  <dcterms:created xsi:type="dcterms:W3CDTF">2023-04-19T08:35:00Z</dcterms:created>
  <dcterms:modified xsi:type="dcterms:W3CDTF">2024-04-23T08:34:09Z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