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4E223-9220-4FC3-AE9D-C785789A6927}" v="134" dt="2024-04-23T08:10:03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2" d="100"/>
          <a:sy n="42" d="100"/>
        </p:scale>
        <p:origin x="974" y="38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sai Lokesh Telapolu" userId="e8c881368e4b4024" providerId="LiveId" clId="{EE34E223-9220-4FC3-AE9D-C785789A6927}"/>
    <pc:docChg chg="undo redo custSel modSld">
      <pc:chgData name="Mani sai Lokesh Telapolu" userId="e8c881368e4b4024" providerId="LiveId" clId="{EE34E223-9220-4FC3-AE9D-C785789A6927}" dt="2024-04-23T08:34:18.704" v="4288" actId="14100"/>
      <pc:docMkLst>
        <pc:docMk/>
      </pc:docMkLst>
      <pc:sldChg chg="addSp delSp modSp mod">
        <pc:chgData name="Mani sai Lokesh Telapolu" userId="e8c881368e4b4024" providerId="LiveId" clId="{EE34E223-9220-4FC3-AE9D-C785789A6927}" dt="2024-04-23T08:34:18.704" v="4288" actId="14100"/>
        <pc:sldMkLst>
          <pc:docMk/>
          <pc:sldMk cId="0" sldId="256"/>
        </pc:sldMkLst>
        <pc:spChg chg="add del mod">
          <ac:chgData name="Mani sai Lokesh Telapolu" userId="e8c881368e4b4024" providerId="LiveId" clId="{EE34E223-9220-4FC3-AE9D-C785789A6927}" dt="2024-04-23T08:09:50.330" v="4266" actId="20577"/>
          <ac:spMkLst>
            <pc:docMk/>
            <pc:sldMk cId="0" sldId="256"/>
            <ac:spMk id="2" creationId="{113E5645-186B-6F24-282B-31FF083310AF}"/>
          </ac:spMkLst>
        </pc:spChg>
        <pc:spChg chg="add del mod">
          <ac:chgData name="Mani sai Lokesh Telapolu" userId="e8c881368e4b4024" providerId="LiveId" clId="{EE34E223-9220-4FC3-AE9D-C785789A6927}" dt="2024-04-16T15:40:03.445" v="937"/>
          <ac:spMkLst>
            <pc:docMk/>
            <pc:sldMk cId="0" sldId="256"/>
            <ac:spMk id="3" creationId="{11E8009B-7F4D-325F-086B-7063150341A6}"/>
          </ac:spMkLst>
        </pc:spChg>
        <pc:spChg chg="add">
          <ac:chgData name="Mani sai Lokesh Telapolu" userId="e8c881368e4b4024" providerId="LiveId" clId="{EE34E223-9220-4FC3-AE9D-C785789A6927}" dt="2024-04-22T06:40:09.049" v="2965"/>
          <ac:spMkLst>
            <pc:docMk/>
            <pc:sldMk cId="0" sldId="256"/>
            <ac:spMk id="3" creationId="{F381225A-9655-E342-74B0-9DB2DF0BE6EB}"/>
          </ac:spMkLst>
        </pc:spChg>
        <pc:spChg chg="mod">
          <ac:chgData name="Mani sai Lokesh Telapolu" userId="e8c881368e4b4024" providerId="LiveId" clId="{EE34E223-9220-4FC3-AE9D-C785789A6927}" dt="2024-04-17T09:14:17.280" v="2401" actId="1076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Mani sai Lokesh Telapolu" userId="e8c881368e4b4024" providerId="LiveId" clId="{EE34E223-9220-4FC3-AE9D-C785789A6927}" dt="2024-04-22T08:42:15.812" v="3462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23T08:34:18.704" v="4288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23T08:34:12.716" v="4287" actId="14100"/>
          <ac:spMkLst>
            <pc:docMk/>
            <pc:sldMk cId="0" sldId="256"/>
            <ac:spMk id="7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16T15:51:28.248" v="1110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18T03:12:07.641" v="2610" actId="20577"/>
          <ac:spMkLst>
            <pc:docMk/>
            <pc:sldMk cId="0" sldId="256"/>
            <ac:spMk id="9" creationId="{00000000-0000-0000-0000-000000000000}"/>
          </ac:spMkLst>
        </pc:spChg>
        <pc:spChg chg="add del mod">
          <ac:chgData name="Mani sai Lokesh Telapolu" userId="e8c881368e4b4024" providerId="LiveId" clId="{EE34E223-9220-4FC3-AE9D-C785789A6927}" dt="2024-04-06T16:10:42.921" v="94" actId="14100"/>
          <ac:spMkLst>
            <pc:docMk/>
            <pc:sldMk cId="0" sldId="256"/>
            <ac:spMk id="11" creationId="{1351F4D0-FC52-A631-9085-D14795C42426}"/>
          </ac:spMkLst>
        </pc:spChg>
        <pc:spChg chg="add del">
          <ac:chgData name="Mani sai Lokesh Telapolu" userId="e8c881368e4b4024" providerId="LiveId" clId="{EE34E223-9220-4FC3-AE9D-C785789A6927}" dt="2024-04-17T08:45:37.322" v="2190" actId="22"/>
          <ac:spMkLst>
            <pc:docMk/>
            <pc:sldMk cId="0" sldId="256"/>
            <ac:spMk id="12" creationId="{283A8ED1-63FB-F130-6EC4-2DF6195D24D4}"/>
          </ac:spMkLst>
        </pc:spChg>
        <pc:spChg chg="add">
          <ac:chgData name="Mani sai Lokesh Telapolu" userId="e8c881368e4b4024" providerId="LiveId" clId="{EE34E223-9220-4FC3-AE9D-C785789A6927}" dt="2024-04-22T06:40:23.925" v="3155"/>
          <ac:spMkLst>
            <pc:docMk/>
            <pc:sldMk cId="0" sldId="256"/>
            <ac:spMk id="12" creationId="{614CA630-13E6-996E-784A-94D4CEA123EA}"/>
          </ac:spMkLst>
        </pc:spChg>
        <pc:spChg chg="add del mod">
          <ac:chgData name="Mani sai Lokesh Telapolu" userId="e8c881368e4b4024" providerId="LiveId" clId="{EE34E223-9220-4FC3-AE9D-C785789A6927}" dt="2024-04-16T15:39:48.252" v="932" actId="478"/>
          <ac:spMkLst>
            <pc:docMk/>
            <pc:sldMk cId="0" sldId="256"/>
            <ac:spMk id="14" creationId="{F44B97C0-AF02-C2FE-BDB6-84ACE6298BA2}"/>
          </ac:spMkLst>
        </pc:spChg>
        <pc:spChg chg="mod">
          <ac:chgData name="Mani sai Lokesh Telapolu" userId="e8c881368e4b4024" providerId="LiveId" clId="{EE34E223-9220-4FC3-AE9D-C785789A6927}" dt="2024-04-16T04:29:13.452" v="339" actId="255"/>
          <ac:spMkLst>
            <pc:docMk/>
            <pc:sldMk cId="0" sldId="256"/>
            <ac:spMk id="15" creationId="{00000000-0000-0000-0000-000000000000}"/>
          </ac:spMkLst>
        </pc:spChg>
        <pc:spChg chg="add del mod">
          <ac:chgData name="Mani sai Lokesh Telapolu" userId="e8c881368e4b4024" providerId="LiveId" clId="{EE34E223-9220-4FC3-AE9D-C785789A6927}" dt="2024-04-16T15:43:23.850" v="989" actId="22"/>
          <ac:spMkLst>
            <pc:docMk/>
            <pc:sldMk cId="0" sldId="256"/>
            <ac:spMk id="17" creationId="{507C22A4-659C-1AD0-AFB4-C10B77D99B23}"/>
          </ac:spMkLst>
        </pc:spChg>
        <pc:spChg chg="add del mod">
          <ac:chgData name="Mani sai Lokesh Telapolu" userId="e8c881368e4b4024" providerId="LiveId" clId="{EE34E223-9220-4FC3-AE9D-C785789A6927}" dt="2024-04-22T06:41:02.066" v="3162"/>
          <ac:spMkLst>
            <pc:docMk/>
            <pc:sldMk cId="0" sldId="256"/>
            <ac:spMk id="17" creationId="{EEB7D9E8-F864-A58B-913B-178755EA66AE}"/>
          </ac:spMkLst>
        </pc:spChg>
        <pc:spChg chg="add">
          <ac:chgData name="Mani sai Lokesh Telapolu" userId="e8c881368e4b4024" providerId="LiveId" clId="{EE34E223-9220-4FC3-AE9D-C785789A6927}" dt="2024-04-06T16:16:46.173" v="137"/>
          <ac:spMkLst>
            <pc:docMk/>
            <pc:sldMk cId="0" sldId="256"/>
            <ac:spMk id="17" creationId="{FB0F70B6-1D9B-D514-E35C-328718B4656F}"/>
          </ac:spMkLst>
        </pc:spChg>
        <pc:spChg chg="add del">
          <ac:chgData name="Mani sai Lokesh Telapolu" userId="e8c881368e4b4024" providerId="LiveId" clId="{EE34E223-9220-4FC3-AE9D-C785789A6927}" dt="2024-04-17T08:45:39.501" v="2192" actId="22"/>
          <ac:spMkLst>
            <pc:docMk/>
            <pc:sldMk cId="0" sldId="256"/>
            <ac:spMk id="18" creationId="{04C61311-7584-F0A4-99C7-2E3B8DBF482B}"/>
          </ac:spMkLst>
        </pc:spChg>
        <pc:spChg chg="add del mod">
          <ac:chgData name="Mani sai Lokesh Telapolu" userId="e8c881368e4b4024" providerId="LiveId" clId="{EE34E223-9220-4FC3-AE9D-C785789A6927}" dt="2024-04-06T16:18:45.687" v="165"/>
          <ac:spMkLst>
            <pc:docMk/>
            <pc:sldMk cId="0" sldId="256"/>
            <ac:spMk id="18" creationId="{744AB532-27A5-B434-475C-B44E20CB9A23}"/>
          </ac:spMkLst>
        </pc:spChg>
        <pc:spChg chg="add mod">
          <ac:chgData name="Mani sai Lokesh Telapolu" userId="e8c881368e4b4024" providerId="LiveId" clId="{EE34E223-9220-4FC3-AE9D-C785789A6927}" dt="2024-04-22T08:36:40.209" v="3186"/>
          <ac:spMkLst>
            <pc:docMk/>
            <pc:sldMk cId="0" sldId="256"/>
            <ac:spMk id="18" creationId="{BC4D6A4E-CA5E-77EF-5DC4-792BBF73D834}"/>
          </ac:spMkLst>
        </pc:spChg>
        <pc:spChg chg="mod">
          <ac:chgData name="Mani sai Lokesh Telapolu" userId="e8c881368e4b4024" providerId="LiveId" clId="{EE34E223-9220-4FC3-AE9D-C785789A6927}" dt="2024-04-17T05:46:25.626" v="2178" actId="1076"/>
          <ac:spMkLst>
            <pc:docMk/>
            <pc:sldMk cId="0" sldId="256"/>
            <ac:spMk id="19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16T15:51:41.298" v="1111" actId="1076"/>
          <ac:spMkLst>
            <pc:docMk/>
            <pc:sldMk cId="0" sldId="256"/>
            <ac:spMk id="20" creationId="{00000000-0000-0000-0000-000000000000}"/>
          </ac:spMkLst>
        </pc:spChg>
        <pc:spChg chg="add del">
          <ac:chgData name="Mani sai Lokesh Telapolu" userId="e8c881368e4b4024" providerId="LiveId" clId="{EE34E223-9220-4FC3-AE9D-C785789A6927}" dt="2024-04-17T03:47:24.047" v="1685" actId="11529"/>
          <ac:spMkLst>
            <pc:docMk/>
            <pc:sldMk cId="0" sldId="256"/>
            <ac:spMk id="21" creationId="{04864A33-9D3D-87A8-3630-4E54FEEDBF64}"/>
          </ac:spMkLst>
        </pc:spChg>
        <pc:spChg chg="add del mod">
          <ac:chgData name="Mani sai Lokesh Telapolu" userId="e8c881368e4b4024" providerId="LiveId" clId="{EE34E223-9220-4FC3-AE9D-C785789A6927}" dt="2024-04-23T07:06:41.562" v="3950" actId="14100"/>
          <ac:spMkLst>
            <pc:docMk/>
            <pc:sldMk cId="0" sldId="256"/>
            <ac:spMk id="21" creationId="{04A5777F-9B72-C4AA-B269-4071DAF40016}"/>
          </ac:spMkLst>
        </pc:spChg>
        <pc:spChg chg="add del">
          <ac:chgData name="Mani sai Lokesh Telapolu" userId="e8c881368e4b4024" providerId="LiveId" clId="{EE34E223-9220-4FC3-AE9D-C785789A6927}" dt="2024-04-16T15:43:29.175" v="993" actId="22"/>
          <ac:spMkLst>
            <pc:docMk/>
            <pc:sldMk cId="0" sldId="256"/>
            <ac:spMk id="21" creationId="{BCA67CA6-C8C8-616C-1199-0F1F1034B40F}"/>
          </ac:spMkLst>
        </pc:spChg>
        <pc:spChg chg="mod">
          <ac:chgData name="Mani sai Lokesh Telapolu" userId="e8c881368e4b4024" providerId="LiveId" clId="{EE34E223-9220-4FC3-AE9D-C785789A6927}" dt="2024-04-22T14:51:41.874" v="3857" actId="1035"/>
          <ac:spMkLst>
            <pc:docMk/>
            <pc:sldMk cId="0" sldId="256"/>
            <ac:spMk id="22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16T15:38:29.798" v="925" actId="1076"/>
          <ac:spMkLst>
            <pc:docMk/>
            <pc:sldMk cId="0" sldId="256"/>
            <ac:spMk id="23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16T15:39:16.092" v="930" actId="1076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23T08:30:24.773" v="4284" actId="1038"/>
          <ac:spMkLst>
            <pc:docMk/>
            <pc:sldMk cId="0" sldId="256"/>
            <ac:spMk id="26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23T07:08:10.772" v="4039" actId="1038"/>
          <ac:spMkLst>
            <pc:docMk/>
            <pc:sldMk cId="0" sldId="256"/>
            <ac:spMk id="27" creationId="{00000000-0000-0000-0000-000000000000}"/>
          </ac:spMkLst>
        </pc:spChg>
        <pc:spChg chg="mod">
          <ac:chgData name="Mani sai Lokesh Telapolu" userId="e8c881368e4b4024" providerId="LiveId" clId="{EE34E223-9220-4FC3-AE9D-C785789A6927}" dt="2024-04-23T07:07:47.734" v="4026" actId="1038"/>
          <ac:spMkLst>
            <pc:docMk/>
            <pc:sldMk cId="0" sldId="256"/>
            <ac:spMk id="28" creationId="{00000000-0000-0000-0000-000000000000}"/>
          </ac:spMkLst>
        </pc:spChg>
        <pc:spChg chg="del mod">
          <ac:chgData name="Mani sai Lokesh Telapolu" userId="e8c881368e4b4024" providerId="LiveId" clId="{EE34E223-9220-4FC3-AE9D-C785789A6927}" dt="2024-04-16T15:38:23.285" v="924" actId="21"/>
          <ac:spMkLst>
            <pc:docMk/>
            <pc:sldMk cId="0" sldId="256"/>
            <ac:spMk id="29" creationId="{00000000-0000-0000-0000-000000000000}"/>
          </ac:spMkLst>
        </pc:spChg>
        <pc:spChg chg="add mod">
          <ac:chgData name="Mani sai Lokesh Telapolu" userId="e8c881368e4b4024" providerId="LiveId" clId="{EE34E223-9220-4FC3-AE9D-C785789A6927}" dt="2024-04-22T08:38:43.084" v="3300" actId="1038"/>
          <ac:spMkLst>
            <pc:docMk/>
            <pc:sldMk cId="0" sldId="256"/>
            <ac:spMk id="29" creationId="{35C5DFBF-ACD0-DB5D-D64F-9796784CB071}"/>
          </ac:spMkLst>
        </pc:spChg>
        <pc:spChg chg="add del mod">
          <ac:chgData name="Mani sai Lokesh Telapolu" userId="e8c881368e4b4024" providerId="LiveId" clId="{EE34E223-9220-4FC3-AE9D-C785789A6927}" dt="2024-04-17T08:49:56.762" v="2208" actId="478"/>
          <ac:spMkLst>
            <pc:docMk/>
            <pc:sldMk cId="0" sldId="256"/>
            <ac:spMk id="29" creationId="{4047EA20-4425-419C-92C5-DB8FD2EBA74E}"/>
          </ac:spMkLst>
        </pc:spChg>
        <pc:spChg chg="del">
          <ac:chgData name="Mani sai Lokesh Telapolu" userId="e8c881368e4b4024" providerId="LiveId" clId="{EE34E223-9220-4FC3-AE9D-C785789A6927}" dt="2024-04-22T06:37:08.571" v="2887" actId="21"/>
          <ac:spMkLst>
            <pc:docMk/>
            <pc:sldMk cId="0" sldId="256"/>
            <ac:spMk id="30" creationId="{00000000-0000-0000-0000-000000000000}"/>
          </ac:spMkLst>
        </pc:spChg>
        <pc:spChg chg="add del">
          <ac:chgData name="Mani sai Lokesh Telapolu" userId="e8c881368e4b4024" providerId="LiveId" clId="{EE34E223-9220-4FC3-AE9D-C785789A6927}" dt="2024-04-06T16:21:05.600" v="177" actId="21"/>
          <ac:spMkLst>
            <pc:docMk/>
            <pc:sldMk cId="0" sldId="256"/>
            <ac:spMk id="31" creationId="{D74AD71B-BEE0-6807-4D24-CDAB6B991A98}"/>
          </ac:spMkLst>
        </pc:spChg>
        <pc:spChg chg="del">
          <ac:chgData name="Mani sai Lokesh Telapolu" userId="e8c881368e4b4024" providerId="LiveId" clId="{EE34E223-9220-4FC3-AE9D-C785789A6927}" dt="2024-04-16T16:56:28.164" v="1154" actId="21"/>
          <ac:spMkLst>
            <pc:docMk/>
            <pc:sldMk cId="0" sldId="256"/>
            <ac:spMk id="32" creationId="{00000000-0000-0000-0000-000000000000}"/>
          </ac:spMkLst>
        </pc:spChg>
        <pc:spChg chg="add mod">
          <ac:chgData name="Mani sai Lokesh Telapolu" userId="e8c881368e4b4024" providerId="LiveId" clId="{EE34E223-9220-4FC3-AE9D-C785789A6927}" dt="2024-04-22T09:27:32.943" v="3814" actId="20577"/>
          <ac:spMkLst>
            <pc:docMk/>
            <pc:sldMk cId="0" sldId="256"/>
            <ac:spMk id="32" creationId="{0DDFD5EC-C59F-F1D7-FFC7-57BB0D89019D}"/>
          </ac:spMkLst>
        </pc:spChg>
        <pc:spChg chg="del">
          <ac:chgData name="Mani sai Lokesh Telapolu" userId="e8c881368e4b4024" providerId="LiveId" clId="{EE34E223-9220-4FC3-AE9D-C785789A6927}" dt="2024-04-16T16:56:45.598" v="1157" actId="21"/>
          <ac:spMkLst>
            <pc:docMk/>
            <pc:sldMk cId="0" sldId="256"/>
            <ac:spMk id="33" creationId="{00000000-0000-0000-0000-000000000000}"/>
          </ac:spMkLst>
        </pc:spChg>
        <pc:spChg chg="add mod">
          <ac:chgData name="Mani sai Lokesh Telapolu" userId="e8c881368e4b4024" providerId="LiveId" clId="{EE34E223-9220-4FC3-AE9D-C785789A6927}" dt="2024-04-23T07:07:07.130" v="4014" actId="14100"/>
          <ac:spMkLst>
            <pc:docMk/>
            <pc:sldMk cId="0" sldId="256"/>
            <ac:spMk id="33" creationId="{7BAC475F-65CC-784E-A86E-88330D1C7053}"/>
          </ac:spMkLst>
        </pc:spChg>
        <pc:spChg chg="add del">
          <ac:chgData name="Mani sai Lokesh Telapolu" userId="e8c881368e4b4024" providerId="LiveId" clId="{EE34E223-9220-4FC3-AE9D-C785789A6927}" dt="2024-04-17T09:00:44.861" v="2381" actId="22"/>
          <ac:spMkLst>
            <pc:docMk/>
            <pc:sldMk cId="0" sldId="256"/>
            <ac:spMk id="33" creationId="{85A64A8A-C2DD-4969-F3D1-B45B02E84EB1}"/>
          </ac:spMkLst>
        </pc:spChg>
        <pc:spChg chg="mod">
          <ac:chgData name="Mani sai Lokesh Telapolu" userId="e8c881368e4b4024" providerId="LiveId" clId="{EE34E223-9220-4FC3-AE9D-C785789A6927}" dt="2024-04-23T07:07:29.724" v="4023" actId="20577"/>
          <ac:spMkLst>
            <pc:docMk/>
            <pc:sldMk cId="0" sldId="256"/>
            <ac:spMk id="34" creationId="{00000000-0000-0000-0000-000000000000}"/>
          </ac:spMkLst>
        </pc:spChg>
        <pc:spChg chg="del mod">
          <ac:chgData name="Mani sai Lokesh Telapolu" userId="e8c881368e4b4024" providerId="LiveId" clId="{EE34E223-9220-4FC3-AE9D-C785789A6927}" dt="2024-04-16T16:57:16.066" v="1161" actId="21"/>
          <ac:spMkLst>
            <pc:docMk/>
            <pc:sldMk cId="0" sldId="256"/>
            <ac:spMk id="35" creationId="{00000000-0000-0000-0000-000000000000}"/>
          </ac:spMkLst>
        </pc:spChg>
        <pc:spChg chg="add mod">
          <ac:chgData name="Mani sai Lokesh Telapolu" userId="e8c881368e4b4024" providerId="LiveId" clId="{EE34E223-9220-4FC3-AE9D-C785789A6927}" dt="2024-04-23T07:07:11.043" v="4015" actId="14100"/>
          <ac:spMkLst>
            <pc:docMk/>
            <pc:sldMk cId="0" sldId="256"/>
            <ac:spMk id="35" creationId="{30F39784-2F98-DA28-8629-F32896798CC2}"/>
          </ac:spMkLst>
        </pc:spChg>
        <pc:spChg chg="del mod">
          <ac:chgData name="Mani sai Lokesh Telapolu" userId="e8c881368e4b4024" providerId="LiveId" clId="{EE34E223-9220-4FC3-AE9D-C785789A6927}" dt="2024-04-16T04:46:49.256" v="424" actId="21"/>
          <ac:spMkLst>
            <pc:docMk/>
            <pc:sldMk cId="0" sldId="256"/>
            <ac:spMk id="36" creationId="{00000000-0000-0000-0000-000000000000}"/>
          </ac:spMkLst>
        </pc:spChg>
        <pc:spChg chg="add del mod">
          <ac:chgData name="Mani sai Lokesh Telapolu" userId="e8c881368e4b4024" providerId="LiveId" clId="{EE34E223-9220-4FC3-AE9D-C785789A6927}" dt="2024-04-22T14:51:27.592" v="3847" actId="1036"/>
          <ac:spMkLst>
            <pc:docMk/>
            <pc:sldMk cId="0" sldId="256"/>
            <ac:spMk id="36" creationId="{21048AC3-8A86-03B1-1AE8-C243B79254BE}"/>
          </ac:spMkLst>
        </pc:spChg>
        <pc:spChg chg="del mod">
          <ac:chgData name="Mani sai Lokesh Telapolu" userId="e8c881368e4b4024" providerId="LiveId" clId="{EE34E223-9220-4FC3-AE9D-C785789A6927}" dt="2024-04-16T15:40:03.429" v="935" actId="21"/>
          <ac:spMkLst>
            <pc:docMk/>
            <pc:sldMk cId="0" sldId="256"/>
            <ac:spMk id="37" creationId="{00000000-0000-0000-0000-000000000000}"/>
          </ac:spMkLst>
        </pc:spChg>
        <pc:spChg chg="add mod">
          <ac:chgData name="Mani sai Lokesh Telapolu" userId="e8c881368e4b4024" providerId="LiveId" clId="{EE34E223-9220-4FC3-AE9D-C785789A6927}" dt="2024-04-23T08:32:29.257" v="4286" actId="1036"/>
          <ac:spMkLst>
            <pc:docMk/>
            <pc:sldMk cId="0" sldId="256"/>
            <ac:spMk id="37" creationId="{94BCC95B-1203-CD05-402C-36D6AFD168BC}"/>
          </ac:spMkLst>
        </pc:spChg>
        <pc:spChg chg="mod">
          <ac:chgData name="Mani sai Lokesh Telapolu" userId="e8c881368e4b4024" providerId="LiveId" clId="{EE34E223-9220-4FC3-AE9D-C785789A6927}" dt="2024-04-23T07:59:33.540" v="4176" actId="20577"/>
          <ac:spMkLst>
            <pc:docMk/>
            <pc:sldMk cId="0" sldId="256"/>
            <ac:spMk id="38" creationId="{00000000-0000-0000-0000-000000000000}"/>
          </ac:spMkLst>
        </pc:spChg>
        <pc:spChg chg="add mod">
          <ac:chgData name="Mani sai Lokesh Telapolu" userId="e8c881368e4b4024" providerId="LiveId" clId="{EE34E223-9220-4FC3-AE9D-C785789A6927}" dt="2024-04-23T07:07:18.117" v="4018" actId="14100"/>
          <ac:spMkLst>
            <pc:docMk/>
            <pc:sldMk cId="0" sldId="256"/>
            <ac:spMk id="39" creationId="{0E5835F3-26BB-0B9C-2CFB-CA090E0A02BA}"/>
          </ac:spMkLst>
        </pc:spChg>
        <pc:spChg chg="add mod">
          <ac:chgData name="Mani sai Lokesh Telapolu" userId="e8c881368e4b4024" providerId="LiveId" clId="{EE34E223-9220-4FC3-AE9D-C785789A6927}" dt="2024-04-16T16:53:09.360" v="1125"/>
          <ac:spMkLst>
            <pc:docMk/>
            <pc:sldMk cId="0" sldId="256"/>
            <ac:spMk id="39" creationId="{4449D540-B40F-A72D-AB3F-F251E3280529}"/>
          </ac:spMkLst>
        </pc:spChg>
        <pc:spChg chg="mod">
          <ac:chgData name="Mani sai Lokesh Telapolu" userId="e8c881368e4b4024" providerId="LiveId" clId="{EE34E223-9220-4FC3-AE9D-C785789A6927}" dt="2024-04-23T07:06:59.117" v="4013" actId="1038"/>
          <ac:spMkLst>
            <pc:docMk/>
            <pc:sldMk cId="0" sldId="256"/>
            <ac:spMk id="41" creationId="{00000000-0000-0000-0000-000000000000}"/>
          </ac:spMkLst>
        </pc:spChg>
        <pc:spChg chg="add del mod">
          <ac:chgData name="Mani sai Lokesh Telapolu" userId="e8c881368e4b4024" providerId="LiveId" clId="{EE34E223-9220-4FC3-AE9D-C785789A6927}" dt="2024-04-22T05:46:50.228" v="2631" actId="1076"/>
          <ac:spMkLst>
            <pc:docMk/>
            <pc:sldMk cId="0" sldId="256"/>
            <ac:spMk id="42" creationId="{E19066B6-F60A-DA84-7517-76C15747AD04}"/>
          </ac:spMkLst>
        </pc:spChg>
        <pc:spChg chg="add mod">
          <ac:chgData name="Mani sai Lokesh Telapolu" userId="e8c881368e4b4024" providerId="LiveId" clId="{EE34E223-9220-4FC3-AE9D-C785789A6927}" dt="2024-04-23T07:08:48.655" v="4053" actId="1037"/>
          <ac:spMkLst>
            <pc:docMk/>
            <pc:sldMk cId="0" sldId="256"/>
            <ac:spMk id="44" creationId="{79033B7A-185B-AE30-F6E7-65AB911206E6}"/>
          </ac:spMkLst>
        </pc:spChg>
        <pc:spChg chg="add del mod">
          <ac:chgData name="Mani sai Lokesh Telapolu" userId="e8c881368e4b4024" providerId="LiveId" clId="{EE34E223-9220-4FC3-AE9D-C785789A6927}" dt="2024-04-22T08:37:09.425" v="3192" actId="21"/>
          <ac:spMkLst>
            <pc:docMk/>
            <pc:sldMk cId="0" sldId="256"/>
            <ac:spMk id="1025" creationId="{BC4D6A4E-CA5E-77EF-5DC4-792BBF73D834}"/>
          </ac:spMkLst>
        </pc:spChg>
        <pc:spChg chg="add del mod">
          <ac:chgData name="Mani sai Lokesh Telapolu" userId="e8c881368e4b4024" providerId="LiveId" clId="{EE34E223-9220-4FC3-AE9D-C785789A6927}" dt="2024-04-22T08:37:41.695" v="3218" actId="478"/>
          <ac:spMkLst>
            <pc:docMk/>
            <pc:sldMk cId="0" sldId="256"/>
            <ac:spMk id="1028" creationId="{87347566-6008-3C51-DE27-46106C46E860}"/>
          </ac:spMkLst>
        </pc:spChg>
        <pc:spChg chg="add del mod">
          <ac:chgData name="Mani sai Lokesh Telapolu" userId="e8c881368e4b4024" providerId="LiveId" clId="{EE34E223-9220-4FC3-AE9D-C785789A6927}" dt="2024-04-22T08:37:45.952" v="3219" actId="478"/>
          <ac:spMkLst>
            <pc:docMk/>
            <pc:sldMk cId="0" sldId="256"/>
            <ac:spMk id="1039" creationId="{AD29F39E-B2C7-6F99-1717-101A1191E392}"/>
          </ac:spMkLst>
        </pc:spChg>
        <pc:spChg chg="add del mod">
          <ac:chgData name="Mani sai Lokesh Telapolu" userId="e8c881368e4b4024" providerId="LiveId" clId="{EE34E223-9220-4FC3-AE9D-C785789A6927}" dt="2024-04-16T17:19:02.047" v="1498"/>
          <ac:spMkLst>
            <pc:docMk/>
            <pc:sldMk cId="0" sldId="256"/>
            <ac:spMk id="1076" creationId="{F176B7D9-8C16-D620-4DC6-27A65E5E11A9}"/>
          </ac:spMkLst>
        </pc:spChg>
        <pc:spChg chg="add del mod">
          <ac:chgData name="Mani sai Lokesh Telapolu" userId="e8c881368e4b4024" providerId="LiveId" clId="{EE34E223-9220-4FC3-AE9D-C785789A6927}" dt="2024-04-22T08:37:51.723" v="3220" actId="478"/>
          <ac:spMkLst>
            <pc:docMk/>
            <pc:sldMk cId="0" sldId="256"/>
            <ac:spMk id="1077" creationId="{B547ADC3-ACEE-CF24-4643-00199DFABDE6}"/>
          </ac:spMkLst>
        </pc:spChg>
        <pc:spChg chg="add del mod">
          <ac:chgData name="Mani sai Lokesh Telapolu" userId="e8c881368e4b4024" providerId="LiveId" clId="{EE34E223-9220-4FC3-AE9D-C785789A6927}" dt="2024-04-22T08:38:06.609" v="3277" actId="478"/>
          <ac:spMkLst>
            <pc:docMk/>
            <pc:sldMk cId="0" sldId="256"/>
            <ac:spMk id="1080" creationId="{15E71427-6829-9252-2164-0124F6A951CC}"/>
          </ac:spMkLst>
        </pc:spChg>
        <pc:graphicFrameChg chg="add mod modGraphic">
          <ac:chgData name="Mani sai Lokesh Telapolu" userId="e8c881368e4b4024" providerId="LiveId" clId="{EE34E223-9220-4FC3-AE9D-C785789A6927}" dt="2024-04-22T14:51:36.541" v="3853" actId="1036"/>
          <ac:graphicFrameMkLst>
            <pc:docMk/>
            <pc:sldMk cId="0" sldId="256"/>
            <ac:graphicFrameMk id="11" creationId="{10833C20-D642-CD04-F1F3-994CB310F1F5}"/>
          </ac:graphicFrameMkLst>
        </pc:graphicFrameChg>
        <pc:picChg chg="add mod">
          <ac:chgData name="Mani sai Lokesh Telapolu" userId="e8c881368e4b4024" providerId="LiveId" clId="{EE34E223-9220-4FC3-AE9D-C785789A6927}" dt="2024-04-23T08:30:30.898" v="4285" actId="1038"/>
          <ac:picMkLst>
            <pc:docMk/>
            <pc:sldMk cId="0" sldId="256"/>
            <ac:picMk id="25" creationId="{069C7CE4-F86B-99AF-102E-B3C3FAE40508}"/>
          </ac:picMkLst>
        </pc:picChg>
        <pc:picChg chg="del">
          <ac:chgData name="Mani sai Lokesh Telapolu" userId="e8c881368e4b4024" providerId="LiveId" clId="{EE34E223-9220-4FC3-AE9D-C785789A6927}" dt="2024-04-06T15:59:14.781" v="2" actId="478"/>
          <ac:picMkLst>
            <pc:docMk/>
            <pc:sldMk cId="0" sldId="256"/>
            <ac:picMk id="48" creationId="{DBA26D05-E160-CE08-BFB1-12BFBD8C55BA}"/>
          </ac:picMkLst>
        </pc:picChg>
        <pc:picChg chg="del">
          <ac:chgData name="Mani sai Lokesh Telapolu" userId="e8c881368e4b4024" providerId="LiveId" clId="{EE34E223-9220-4FC3-AE9D-C785789A6927}" dt="2024-04-06T15:59:13.076" v="1" actId="478"/>
          <ac:picMkLst>
            <pc:docMk/>
            <pc:sldMk cId="0" sldId="256"/>
            <ac:picMk id="52" creationId="{3B2014BC-AA78-652F-D74A-388A3D5F65AB}"/>
          </ac:picMkLst>
        </pc:picChg>
        <pc:picChg chg="mod">
          <ac:chgData name="Mani sai Lokesh Telapolu" userId="e8c881368e4b4024" providerId="LiveId" clId="{EE34E223-9220-4FC3-AE9D-C785789A6927}" dt="2024-04-17T05:57:35.326" v="2180" actId="14100"/>
          <ac:picMkLst>
            <pc:docMk/>
            <pc:sldMk cId="0" sldId="256"/>
            <ac:picMk id="1026" creationId="{09A2BD9A-A8B0-69DA-A52E-32BB83C8165F}"/>
          </ac:picMkLst>
        </pc:picChg>
        <pc:cxnChg chg="add mod">
          <ac:chgData name="Mani sai Lokesh Telapolu" userId="e8c881368e4b4024" providerId="LiveId" clId="{EE34E223-9220-4FC3-AE9D-C785789A6927}" dt="2024-04-17T03:54:57.917" v="1917" actId="1038"/>
          <ac:cxnSpMkLst>
            <pc:docMk/>
            <pc:sldMk cId="0" sldId="256"/>
            <ac:cxnSpMk id="14" creationId="{F5F486E5-7B52-A5C9-004D-06C86BB32A6D}"/>
          </ac:cxnSpMkLst>
        </pc:cxnChg>
        <pc:cxnChg chg="add mod">
          <ac:chgData name="Mani sai Lokesh Telapolu" userId="e8c881368e4b4024" providerId="LiveId" clId="{EE34E223-9220-4FC3-AE9D-C785789A6927}" dt="2024-04-23T08:10:43.831" v="4271" actId="1035"/>
          <ac:cxnSpMkLst>
            <pc:docMk/>
            <pc:sldMk cId="0" sldId="256"/>
            <ac:cxnSpMk id="31" creationId="{5476C244-B592-F0C6-9FE7-D375CD326AA4}"/>
          </ac:cxnSpMkLst>
        </pc:cxnChg>
        <pc:cxnChg chg="mod">
          <ac:chgData name="Mani sai Lokesh Telapolu" userId="e8c881368e4b4024" providerId="LiveId" clId="{EE34E223-9220-4FC3-AE9D-C785789A6927}" dt="2024-04-23T07:07:52.726" v="4028" actId="1038"/>
          <ac:cxnSpMkLst>
            <pc:docMk/>
            <pc:sldMk cId="0" sldId="256"/>
            <ac:cxnSpMk id="40" creationId="{00000000-0000-0000-0000-000000000000}"/>
          </ac:cxnSpMkLst>
        </pc:cxnChg>
        <pc:cxnChg chg="mod">
          <ac:chgData name="Mani sai Lokesh Telapolu" userId="e8c881368e4b4024" providerId="LiveId" clId="{EE34E223-9220-4FC3-AE9D-C785789A6927}" dt="2024-04-22T08:37:28.798" v="3209" actId="1037"/>
          <ac:cxnSpMkLst>
            <pc:docMk/>
            <pc:sldMk cId="0" sldId="256"/>
            <ac:cxnSpMk id="43" creationId="{00000000-0000-0000-0000-000000000000}"/>
          </ac:cxnSpMkLst>
        </pc:cxnChg>
        <pc:cxnChg chg="del mod">
          <ac:chgData name="Mani sai Lokesh Telapolu" userId="e8c881368e4b4024" providerId="LiveId" clId="{EE34E223-9220-4FC3-AE9D-C785789A6927}" dt="2024-04-16T17:00:58.058" v="1222" actId="21"/>
          <ac:cxnSpMkLst>
            <pc:docMk/>
            <pc:sldMk cId="0" sldId="256"/>
            <ac:cxnSpMk id="44" creationId="{00000000-0000-0000-0000-000000000000}"/>
          </ac:cxnSpMkLst>
        </pc:cxnChg>
        <pc:cxnChg chg="mod">
          <ac:chgData name="Mani sai Lokesh Telapolu" userId="e8c881368e4b4024" providerId="LiveId" clId="{EE34E223-9220-4FC3-AE9D-C785789A6927}" dt="2024-04-22T08:45:50.194" v="3558" actId="14100"/>
          <ac:cxnSpMkLst>
            <pc:docMk/>
            <pc:sldMk cId="0" sldId="256"/>
            <ac:cxnSpMk id="45" creationId="{00000000-0000-0000-0000-000000000000}"/>
          </ac:cxnSpMkLst>
        </pc:cxnChg>
        <pc:cxnChg chg="mod">
          <ac:chgData name="Mani sai Lokesh Telapolu" userId="e8c881368e4b4024" providerId="LiveId" clId="{EE34E223-9220-4FC3-AE9D-C785789A6927}" dt="2024-04-23T07:06:07.337" v="3948" actId="14100"/>
          <ac:cxnSpMkLst>
            <pc:docMk/>
            <pc:sldMk cId="0" sldId="256"/>
            <ac:cxnSpMk id="46" creationId="{00000000-0000-0000-0000-000000000000}"/>
          </ac:cxnSpMkLst>
        </pc:cxnChg>
        <pc:cxnChg chg="del mod">
          <ac:chgData name="Mani sai Lokesh Telapolu" userId="e8c881368e4b4024" providerId="LiveId" clId="{EE34E223-9220-4FC3-AE9D-C785789A6927}" dt="2024-04-22T08:37:54.996" v="3221" actId="478"/>
          <ac:cxnSpMkLst>
            <pc:docMk/>
            <pc:sldMk cId="0" sldId="256"/>
            <ac:cxnSpMk id="47" creationId="{00000000-0000-0000-0000-000000000000}"/>
          </ac:cxnSpMkLst>
        </pc:cxnChg>
        <pc:cxnChg chg="add mod">
          <ac:chgData name="Mani sai Lokesh Telapolu" userId="e8c881368e4b4024" providerId="LiveId" clId="{EE34E223-9220-4FC3-AE9D-C785789A6927}" dt="2024-04-22T08:44:04.520" v="3538" actId="14100"/>
          <ac:cxnSpMkLst>
            <pc:docMk/>
            <pc:sldMk cId="0" sldId="256"/>
            <ac:cxnSpMk id="54" creationId="{6CC78C9A-346D-24F2-0BB2-50E87116A199}"/>
          </ac:cxnSpMkLst>
        </pc:cxnChg>
        <pc:cxnChg chg="add del mod">
          <ac:chgData name="Mani sai Lokesh Telapolu" userId="e8c881368e4b4024" providerId="LiveId" clId="{EE34E223-9220-4FC3-AE9D-C785789A6927}" dt="2024-04-22T08:44:38.145" v="3541" actId="11529"/>
          <ac:cxnSpMkLst>
            <pc:docMk/>
            <pc:sldMk cId="0" sldId="256"/>
            <ac:cxnSpMk id="61" creationId="{57F5301A-31FD-81EE-AD67-890DB4F42A42}"/>
          </ac:cxnSpMkLst>
        </pc:cxnChg>
        <pc:cxnChg chg="add mod">
          <ac:chgData name="Mani sai Lokesh Telapolu" userId="e8c881368e4b4024" providerId="LiveId" clId="{EE34E223-9220-4FC3-AE9D-C785789A6927}" dt="2024-04-23T08:10:47.296" v="4276" actId="1035"/>
          <ac:cxnSpMkLst>
            <pc:docMk/>
            <pc:sldMk cId="0" sldId="256"/>
            <ac:cxnSpMk id="63" creationId="{075804E0-69EF-43E5-4914-DE59E597811D}"/>
          </ac:cxnSpMkLst>
        </pc:cxnChg>
        <pc:cxnChg chg="add mod">
          <ac:chgData name="Mani sai Lokesh Telapolu" userId="e8c881368e4b4024" providerId="LiveId" clId="{EE34E223-9220-4FC3-AE9D-C785789A6927}" dt="2024-04-23T08:10:50.407" v="4279" actId="1035"/>
          <ac:cxnSpMkLst>
            <pc:docMk/>
            <pc:sldMk cId="0" sldId="256"/>
            <ac:cxnSpMk id="1027" creationId="{CAED8C68-15F5-D2B0-0FAF-43929D836705}"/>
          </ac:cxnSpMkLst>
        </pc:cxnChg>
        <pc:cxnChg chg="add mod">
          <ac:chgData name="Mani sai Lokesh Telapolu" userId="e8c881368e4b4024" providerId="LiveId" clId="{EE34E223-9220-4FC3-AE9D-C785789A6927}" dt="2024-04-16T17:01:08.279" v="1224"/>
          <ac:cxnSpMkLst>
            <pc:docMk/>
            <pc:sldMk cId="0" sldId="256"/>
            <ac:cxnSpMk id="1029" creationId="{00000000-0000-0000-0000-000000000000}"/>
          </ac:cxnSpMkLst>
        </pc:cxnChg>
        <pc:cxnChg chg="add mod">
          <ac:chgData name="Mani sai Lokesh Telapolu" userId="e8c881368e4b4024" providerId="LiveId" clId="{EE34E223-9220-4FC3-AE9D-C785789A6927}" dt="2024-04-22T08:47:15.653" v="3606" actId="1036"/>
          <ac:cxnSpMkLst>
            <pc:docMk/>
            <pc:sldMk cId="0" sldId="256"/>
            <ac:cxnSpMk id="1029" creationId="{737E77D3-0025-6D49-A098-3BA34B64F6D7}"/>
          </ac:cxnSpMkLst>
        </pc:cxnChg>
        <pc:cxnChg chg="add mod">
          <ac:chgData name="Mani sai Lokesh Telapolu" userId="e8c881368e4b4024" providerId="LiveId" clId="{EE34E223-9220-4FC3-AE9D-C785789A6927}" dt="2024-04-22T08:41:02.423" v="3389" actId="14100"/>
          <ac:cxnSpMkLst>
            <pc:docMk/>
            <pc:sldMk cId="0" sldId="256"/>
            <ac:cxnSpMk id="1032" creationId="{FCE6863D-90F1-79C6-6AE0-52723E646546}"/>
          </ac:cxnSpMkLst>
        </pc:cxnChg>
        <pc:cxnChg chg="add del mod">
          <ac:chgData name="Mani sai Lokesh Telapolu" userId="e8c881368e4b4024" providerId="LiveId" clId="{EE34E223-9220-4FC3-AE9D-C785789A6927}" dt="2024-04-16T17:24:10.268" v="1503" actId="478"/>
          <ac:cxnSpMkLst>
            <pc:docMk/>
            <pc:sldMk cId="0" sldId="256"/>
            <ac:cxnSpMk id="1034" creationId="{54E4A160-2388-0F0A-AF34-94B5608547AC}"/>
          </ac:cxnSpMkLst>
        </pc:cxnChg>
        <pc:cxnChg chg="add mod">
          <ac:chgData name="Mani sai Lokesh Telapolu" userId="e8c881368e4b4024" providerId="LiveId" clId="{EE34E223-9220-4FC3-AE9D-C785789A6927}" dt="2024-04-23T07:08:30.687" v="4045" actId="1035"/>
          <ac:cxnSpMkLst>
            <pc:docMk/>
            <pc:sldMk cId="0" sldId="256"/>
            <ac:cxnSpMk id="1056" creationId="{F43D6742-238F-6831-63E3-560510751947}"/>
          </ac:cxnSpMkLst>
        </pc:cxnChg>
        <pc:cxnChg chg="add del mod">
          <ac:chgData name="Mani sai Lokesh Telapolu" userId="e8c881368e4b4024" providerId="LiveId" clId="{EE34E223-9220-4FC3-AE9D-C785789A6927}" dt="2024-04-16T17:23:46.922" v="1500" actId="478"/>
          <ac:cxnSpMkLst>
            <pc:docMk/>
            <pc:sldMk cId="0" sldId="256"/>
            <ac:cxnSpMk id="1064" creationId="{78C2FFC8-D50B-1A01-C2EC-9C3CCB529BC3}"/>
          </ac:cxnSpMkLst>
        </pc:cxnChg>
        <pc:cxnChg chg="add del mod">
          <ac:chgData name="Mani sai Lokesh Telapolu" userId="e8c881368e4b4024" providerId="LiveId" clId="{EE34E223-9220-4FC3-AE9D-C785789A6927}" dt="2024-04-17T03:47:27.545" v="1686" actId="478"/>
          <ac:cxnSpMkLst>
            <pc:docMk/>
            <pc:sldMk cId="0" sldId="256"/>
            <ac:cxnSpMk id="1079" creationId="{C84EDDB7-8B74-CE1A-8BBF-31BABE3A1D8C}"/>
          </ac:cxnSpMkLst>
        </pc:cxnChg>
        <pc:cxnChg chg="add del mod">
          <ac:chgData name="Mani sai Lokesh Telapolu" userId="e8c881368e4b4024" providerId="LiveId" clId="{EE34E223-9220-4FC3-AE9D-C785789A6927}" dt="2024-04-17T03:38:26.281" v="1608" actId="478"/>
          <ac:cxnSpMkLst>
            <pc:docMk/>
            <pc:sldMk cId="0" sldId="256"/>
            <ac:cxnSpMk id="1085" creationId="{2CBC62F7-C8FE-9185-246F-3F728B74D1BE}"/>
          </ac:cxnSpMkLst>
        </pc:cxnChg>
        <pc:cxnChg chg="add mod">
          <ac:chgData name="Mani sai Lokesh Telapolu" userId="e8c881368e4b4024" providerId="LiveId" clId="{EE34E223-9220-4FC3-AE9D-C785789A6927}" dt="2024-04-23T07:06:18.672" v="3949" actId="14100"/>
          <ac:cxnSpMkLst>
            <pc:docMk/>
            <pc:sldMk cId="0" sldId="256"/>
            <ac:cxnSpMk id="1087" creationId="{86F85BDB-B114-DC52-D375-39CC1FA074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2910" y="3978186"/>
            <a:ext cx="21612436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 dirty="0"/>
          </a:p>
        </p:txBody>
      </p:sp>
      <p:sp>
        <p:nvSpPr>
          <p:cNvPr id="6" name="Rectangle 5"/>
          <p:cNvSpPr/>
          <p:nvPr/>
        </p:nvSpPr>
        <p:spPr>
          <a:xfrm>
            <a:off x="-12911" y="15728297"/>
            <a:ext cx="21638254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912" y="21968050"/>
            <a:ext cx="2162534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283172"/>
            <a:ext cx="21594865" cy="56420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rtl="0" fontAlgn="base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IN" sz="2190" b="1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4206" y="4111810"/>
            <a:ext cx="3155596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524207" y="15856211"/>
            <a:ext cx="202253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739" y="22137444"/>
            <a:ext cx="584777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6739" y="27578070"/>
            <a:ext cx="3139742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60264" cy="1231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58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Refining Social Media Influence Prediction A Comparative Evaluation of Random Forest and Ada Boost for Improved Accuracy in Marketing Strategy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4206" y="10289580"/>
            <a:ext cx="545153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739" y="4700182"/>
            <a:ext cx="15316684" cy="5086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Social media now serves as a vital resource for market research, providing up-to-date information on consumer behavior and industry trends. Businesses may get a competitive edge by leveraging social media data to understand customer preferences, sentiment, and interaction patterns. 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dynamic platform enables businesses to make informed decisions and adapt marketing strategies to meet evolving market demands effectively.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aims to refine predictions of social media influence, ultimately aiming to boost the accuracy and effectiveness of marketing strategies.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age, social media has emerged as a dominant force shaping consumer behavior and influencing purchasing decisions. To leverage this phenomenon effectively, marketers need reliable tools to predict social media influence accurately.</a:t>
            </a:r>
          </a:p>
          <a:p>
            <a:pPr marL="341254" indent="-341254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study, Random Forest algorithm (RFA) is compared with Ada Boost algorithm (ADB) to enhance accuracy.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8572" y="22634303"/>
            <a:ext cx="20991067" cy="45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p=0.049 (independent sample t - test p&lt;0.05) is obtained and shows that there is a statistical significant difference between the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 Boost(ADB) 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Overall , the accuracy of the Random Forest is 93.90 % and it is better than the other algorithms.   </a:t>
            </a:r>
          </a:p>
          <a:p>
            <a:pPr algn="just">
              <a:lnSpc>
                <a:spcPct val="150000"/>
              </a:lnSpc>
            </a:pP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Random Forest(RF)      -      93.90%                 ADA Boost(ADB)     -      76.65%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, it is concluded that the Random Forest algorithm attains the high accuracy when comparing with other Machine Learning Algorithms in social media influence prediction accuracy for marketing strategy.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19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forecasting and a deeper understanding of the target audience enable more tailored campaigns that ultimately drive increased brand awareness and business success.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19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comparative analysis highlights the importance of algorithm selection for Random Forest excelling in accuracy and scalability, while AdaBoost offers interpretability.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3418512" y="20970588"/>
            <a:ext cx="7251232" cy="76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Comparative Error Analysis of  Random Forest and</a:t>
            </a:r>
          </a:p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 Boost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1619580" y="15082692"/>
            <a:ext cx="17162367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Impact Prediction Accuracy for Marketing Strategy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568330" y="12101584"/>
            <a:ext cx="2411180" cy="1765757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</a:t>
            </a:r>
          </a:p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3520332" y="12063982"/>
            <a:ext cx="2148855" cy="1713160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algn="ctr"/>
            <a:endParaRPr lang="en-IN" alt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5886667" y="12453878"/>
            <a:ext cx="2124909" cy="2059068"/>
          </a:xfrm>
          <a:prstGeom prst="flowChart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2979298" y="12810439"/>
            <a:ext cx="541034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>
            <a:off x="5672371" y="12903031"/>
            <a:ext cx="460669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</p:cNvCxnSpPr>
          <p:nvPr/>
        </p:nvCxnSpPr>
        <p:spPr>
          <a:xfrm>
            <a:off x="7932983" y="13077122"/>
            <a:ext cx="438962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>
            <a:off x="14203831" y="11100922"/>
            <a:ext cx="398" cy="1047939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-1" y="-50532"/>
            <a:ext cx="21612435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Mr. Telapolu Mani Sai Lokesh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192224105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R. Manikandan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A2BD9A-A8B0-69DA-A52E-32BB83C81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512" y="16722511"/>
            <a:ext cx="7753002" cy="413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9C7CE4-F86B-99AF-102E-B3C3FAE40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380" y="4907407"/>
            <a:ext cx="5366694" cy="40963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19066B6-F60A-DA84-7517-76C15747AD04}"/>
              </a:ext>
            </a:extLst>
          </p:cNvPr>
          <p:cNvSpPr txBox="1"/>
          <p:nvPr/>
        </p:nvSpPr>
        <p:spPr>
          <a:xfrm>
            <a:off x="15861767" y="9112182"/>
            <a:ext cx="5679414" cy="76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1. Online Social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edia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arketing 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etworks</a:t>
            </a:r>
            <a:endParaRPr 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E5645-186B-6F24-282B-31FF083310AF}"/>
              </a:ext>
            </a:extLst>
          </p:cNvPr>
          <p:cNvSpPr txBox="1"/>
          <p:nvPr/>
        </p:nvSpPr>
        <p:spPr>
          <a:xfrm>
            <a:off x="30970" y="28264951"/>
            <a:ext cx="21237904" cy="458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Aggarwal, Manasvi, and M. N. Murty. 2020. Machine Learning in Social Networks: Embedding Nodes, Edges, Communities, and Graphs. Springer Nature. </a:t>
            </a:r>
            <a:r>
              <a:rPr lang="en-US" sz="219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10.1007/978-981-33-4022-0</a:t>
            </a:r>
          </a:p>
          <a:p>
            <a:pPr marL="8001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Salhab, H., S. Aljabaly, M. Zoubi, and M. Othman. "The impact of social media marketing on purchase intention: The mediating role of brand trust and image." International Journal of Data and Network Science 7, no. 2 (2023): 591-600. DOI: 10.5267/j.ijdns.2023.3.012</a:t>
            </a:r>
          </a:p>
          <a:p>
            <a:pPr marL="8001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Rana, Nripendra P., Emma L. Slade, Ganesh P. Sahu, Hatice Kizgin, Nitish Singh, Bidit Dey, Anabel Gutierrez, and Yogesh K. Dwivedi. 2019. Digital and Social Media Marketing: Emerging Applications and Theoretical Development. Springer Nature. </a:t>
            </a:r>
            <a:r>
              <a:rPr lang="en-US" sz="219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10.1007/978-3-319-89932-9_11</a:t>
            </a:r>
          </a:p>
          <a:p>
            <a:pPr marL="800100" indent="-342900" algn="just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Singh, Prakash. 2024. “Beyond the Basics: Exploring the Impact of Social Media Marketing Enablers on Business Success.” Heliyon 10 (5): e26435. </a:t>
            </a:r>
            <a:r>
              <a:rPr lang="en-US" sz="219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19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10.1016/j.heliyon.2024.e26435</a:t>
            </a:r>
          </a:p>
          <a:p>
            <a:pPr marL="8001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sz="219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Sumer, Selay Ilgaz, and Nurettin Parilti. 2023. Social Media Analytics in Predicting Consumer Behavior. CRC Press. </a:t>
            </a:r>
            <a:r>
              <a:rPr lang="en-US" sz="2190" b="1" i="0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2190" b="1" dirty="0">
                <a:solidFill>
                  <a:prstClr val="black"/>
                </a:solidFill>
                <a:latin typeface="Times New Roman" panose="02020603050405020304" pitchFamily="18" charset="0"/>
              </a:rPr>
              <a:t>10.1201/9781003200154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0833C20-D642-CD04-F1F3-994CB310F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30207"/>
              </p:ext>
            </p:extLst>
          </p:nvPr>
        </p:nvGraphicFramePr>
        <p:xfrm>
          <a:off x="634108" y="16977773"/>
          <a:ext cx="12365886" cy="3544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0981">
                  <a:extLst>
                    <a:ext uri="{9D8B030D-6E8A-4147-A177-3AD203B41FA5}">
                      <a16:colId xmlns:a16="http://schemas.microsoft.com/office/drawing/2014/main" val="104250652"/>
                    </a:ext>
                  </a:extLst>
                </a:gridCol>
                <a:gridCol w="2060981">
                  <a:extLst>
                    <a:ext uri="{9D8B030D-6E8A-4147-A177-3AD203B41FA5}">
                      <a16:colId xmlns:a16="http://schemas.microsoft.com/office/drawing/2014/main" val="2196767131"/>
                    </a:ext>
                  </a:extLst>
                </a:gridCol>
                <a:gridCol w="2060981">
                  <a:extLst>
                    <a:ext uri="{9D8B030D-6E8A-4147-A177-3AD203B41FA5}">
                      <a16:colId xmlns:a16="http://schemas.microsoft.com/office/drawing/2014/main" val="2830430806"/>
                    </a:ext>
                  </a:extLst>
                </a:gridCol>
                <a:gridCol w="2060981">
                  <a:extLst>
                    <a:ext uri="{9D8B030D-6E8A-4147-A177-3AD203B41FA5}">
                      <a16:colId xmlns:a16="http://schemas.microsoft.com/office/drawing/2014/main" val="796099420"/>
                    </a:ext>
                  </a:extLst>
                </a:gridCol>
                <a:gridCol w="2060981">
                  <a:extLst>
                    <a:ext uri="{9D8B030D-6E8A-4147-A177-3AD203B41FA5}">
                      <a16:colId xmlns:a16="http://schemas.microsoft.com/office/drawing/2014/main" val="3286501581"/>
                    </a:ext>
                  </a:extLst>
                </a:gridCol>
                <a:gridCol w="2060981">
                  <a:extLst>
                    <a:ext uri="{9D8B030D-6E8A-4147-A177-3AD203B41FA5}">
                      <a16:colId xmlns:a16="http://schemas.microsoft.com/office/drawing/2014/main" val="1475220824"/>
                    </a:ext>
                  </a:extLst>
                </a:gridCol>
              </a:tblGrid>
              <a:tr h="1181453"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</a:t>
                      </a: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05126"/>
                  </a:ext>
                </a:extLst>
              </a:tr>
              <a:tr h="1181453"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16802"/>
                  </a:ext>
                </a:extLst>
              </a:tr>
              <a:tr h="1181453"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endParaRPr lang="en-IN" sz="219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/>
                      <a:r>
                        <a:rPr lang="en-IN" sz="219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647871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1048AC3-8A86-03B1-1AE8-C243B79254BE}"/>
              </a:ext>
            </a:extLst>
          </p:cNvPr>
          <p:cNvSpPr txBox="1"/>
          <p:nvPr/>
        </p:nvSpPr>
        <p:spPr>
          <a:xfrm>
            <a:off x="418572" y="20584804"/>
            <a:ext cx="12709550" cy="1440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Involve essential metrics such as mean, standard deviation, and mean standard error, with the accuracy level parameter employed in the t-test. additionally, statistical analysis reveals a significant distinction between the two algorithms, with a p-value of p=0.049 (p&lt;0.05), emphasizing the social media influence for marketing strategy.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CE6863D-90F1-79C6-6AE0-52723E646546}"/>
              </a:ext>
            </a:extLst>
          </p:cNvPr>
          <p:cNvCxnSpPr>
            <a:cxnSpLocks/>
          </p:cNvCxnSpPr>
          <p:nvPr/>
        </p:nvCxnSpPr>
        <p:spPr>
          <a:xfrm>
            <a:off x="6960910" y="11030056"/>
            <a:ext cx="0" cy="1220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F43D6742-238F-6831-63E3-560510751947}"/>
              </a:ext>
            </a:extLst>
          </p:cNvPr>
          <p:cNvCxnSpPr>
            <a:cxnSpLocks/>
          </p:cNvCxnSpPr>
          <p:nvPr/>
        </p:nvCxnSpPr>
        <p:spPr>
          <a:xfrm>
            <a:off x="13386185" y="11093688"/>
            <a:ext cx="817646" cy="10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86F85BDB-B114-DC52-D375-39CC1FA074D8}"/>
              </a:ext>
            </a:extLst>
          </p:cNvPr>
          <p:cNvCxnSpPr>
            <a:cxnSpLocks/>
          </p:cNvCxnSpPr>
          <p:nvPr/>
        </p:nvCxnSpPr>
        <p:spPr>
          <a:xfrm>
            <a:off x="6963456" y="11030056"/>
            <a:ext cx="6283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486E5-7B52-A5C9-004D-06C86BB32A6D}"/>
              </a:ext>
            </a:extLst>
          </p:cNvPr>
          <p:cNvCxnSpPr>
            <a:cxnSpLocks/>
          </p:cNvCxnSpPr>
          <p:nvPr/>
        </p:nvCxnSpPr>
        <p:spPr>
          <a:xfrm>
            <a:off x="11419043" y="13197386"/>
            <a:ext cx="407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76C244-B592-F0C6-9FE7-D375CD326AA4}"/>
              </a:ext>
            </a:extLst>
          </p:cNvPr>
          <p:cNvCxnSpPr>
            <a:cxnSpLocks/>
          </p:cNvCxnSpPr>
          <p:nvPr/>
        </p:nvCxnSpPr>
        <p:spPr>
          <a:xfrm flipV="1">
            <a:off x="17996978" y="13386555"/>
            <a:ext cx="473902" cy="1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BCC95B-1203-CD05-402C-36D6AFD168BC}"/>
              </a:ext>
            </a:extLst>
          </p:cNvPr>
          <p:cNvSpPr txBox="1"/>
          <p:nvPr/>
        </p:nvSpPr>
        <p:spPr>
          <a:xfrm>
            <a:off x="494029" y="16449583"/>
            <a:ext cx="8615282" cy="42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 Statistical computations for Random Forest and ADA Boost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5777F-9B72-C4AA-B269-4071DAF40016}"/>
              </a:ext>
            </a:extLst>
          </p:cNvPr>
          <p:cNvSpPr/>
          <p:nvPr/>
        </p:nvSpPr>
        <p:spPr>
          <a:xfrm>
            <a:off x="6127218" y="12250407"/>
            <a:ext cx="1820360" cy="2024228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5DFBF-ACD0-DB5D-D64F-9796784CB071}"/>
              </a:ext>
            </a:extLst>
          </p:cNvPr>
          <p:cNvSpPr txBox="1"/>
          <p:nvPr/>
        </p:nvSpPr>
        <p:spPr>
          <a:xfrm>
            <a:off x="7591801" y="10548154"/>
            <a:ext cx="2433926" cy="115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(Training)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DFD5EC-C59F-F1D7-FFC7-57BB0D89019D}"/>
              </a:ext>
            </a:extLst>
          </p:cNvPr>
          <p:cNvSpPr txBox="1"/>
          <p:nvPr/>
        </p:nvSpPr>
        <p:spPr>
          <a:xfrm>
            <a:off x="10765337" y="10364859"/>
            <a:ext cx="2620848" cy="150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Random Forest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algn="ctr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AC475F-65CC-784E-A86E-88330D1C7053}"/>
              </a:ext>
            </a:extLst>
          </p:cNvPr>
          <p:cNvSpPr/>
          <p:nvPr/>
        </p:nvSpPr>
        <p:spPr>
          <a:xfrm>
            <a:off x="8371945" y="12378748"/>
            <a:ext cx="2046817" cy="2184339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 Boost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(Training)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F39784-2F98-DA28-8629-F32896798CC2}"/>
              </a:ext>
            </a:extLst>
          </p:cNvPr>
          <p:cNvSpPr/>
          <p:nvPr/>
        </p:nvSpPr>
        <p:spPr>
          <a:xfrm>
            <a:off x="10744046" y="12389162"/>
            <a:ext cx="2326524" cy="2184339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ADA Boost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(Accuracy)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5835F3-26BB-0B9C-2CFB-CA090E0A02BA}"/>
              </a:ext>
            </a:extLst>
          </p:cNvPr>
          <p:cNvSpPr/>
          <p:nvPr/>
        </p:nvSpPr>
        <p:spPr>
          <a:xfrm>
            <a:off x="13411168" y="12148861"/>
            <a:ext cx="2124909" cy="2414225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Compare Performance of  results between algorithms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033B7A-185B-AE30-F6E7-65AB911206E6}"/>
              </a:ext>
            </a:extLst>
          </p:cNvPr>
          <p:cNvSpPr/>
          <p:nvPr/>
        </p:nvSpPr>
        <p:spPr>
          <a:xfrm>
            <a:off x="18475003" y="12402103"/>
            <a:ext cx="2609660" cy="2000875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 </a:t>
            </a:r>
          </a:p>
          <a:p>
            <a:pPr algn="ctr"/>
            <a:r>
              <a:rPr lang="en-IN" sz="219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Formulation and Execution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C78C9A-346D-24F2-0BB2-50E87116A19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025727" y="11109960"/>
            <a:ext cx="739610" cy="8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75804E0-69EF-43E5-4914-DE59E597811D}"/>
              </a:ext>
            </a:extLst>
          </p:cNvPr>
          <p:cNvCxnSpPr>
            <a:cxnSpLocks/>
          </p:cNvCxnSpPr>
          <p:nvPr/>
        </p:nvCxnSpPr>
        <p:spPr>
          <a:xfrm>
            <a:off x="15536077" y="13347472"/>
            <a:ext cx="350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CAED8C68-15F5-D2B0-0FAF-43929D836705}"/>
              </a:ext>
            </a:extLst>
          </p:cNvPr>
          <p:cNvCxnSpPr>
            <a:cxnSpLocks/>
          </p:cNvCxnSpPr>
          <p:nvPr/>
        </p:nvCxnSpPr>
        <p:spPr>
          <a:xfrm>
            <a:off x="13070570" y="13313403"/>
            <a:ext cx="350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37E77D3-0025-6D49-A098-3BA34B64F6D7}"/>
              </a:ext>
            </a:extLst>
          </p:cNvPr>
          <p:cNvCxnSpPr>
            <a:cxnSpLocks/>
          </p:cNvCxnSpPr>
          <p:nvPr/>
        </p:nvCxnSpPr>
        <p:spPr>
          <a:xfrm>
            <a:off x="10414747" y="13263349"/>
            <a:ext cx="350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</TotalTime>
  <Words>773</Words>
  <Application>Microsoft Office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Mani sai Lokesh Telapolu</cp:lastModifiedBy>
  <cp:revision>66</cp:revision>
  <dcterms:created xsi:type="dcterms:W3CDTF">2023-04-19T08:35:00Z</dcterms:created>
  <dcterms:modified xsi:type="dcterms:W3CDTF">2024-04-23T08:34:23Z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