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EDF681-BC19-44F7-9AA0-6BD3BE08F24B}" v="77" dt="2024-04-23T08:11:20.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7" d="100"/>
          <a:sy n="47" d="100"/>
        </p:scale>
        <p:origin x="634" y="38"/>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 sai Lokesh Telapolu" userId="e8c881368e4b4024" providerId="LiveId" clId="{60EDF681-BC19-44F7-9AA0-6BD3BE08F24B}"/>
    <pc:docChg chg="undo redo custSel modSld">
      <pc:chgData name="Mani sai Lokesh Telapolu" userId="e8c881368e4b4024" providerId="LiveId" clId="{60EDF681-BC19-44F7-9AA0-6BD3BE08F24B}" dt="2024-04-23T08:34:37.766" v="3254" actId="1038"/>
      <pc:docMkLst>
        <pc:docMk/>
      </pc:docMkLst>
      <pc:sldChg chg="addSp delSp modSp mod">
        <pc:chgData name="Mani sai Lokesh Telapolu" userId="e8c881368e4b4024" providerId="LiveId" clId="{60EDF681-BC19-44F7-9AA0-6BD3BE08F24B}" dt="2024-04-23T08:34:37.766" v="3254" actId="1038"/>
        <pc:sldMkLst>
          <pc:docMk/>
          <pc:sldMk cId="0" sldId="256"/>
        </pc:sldMkLst>
        <pc:spChg chg="add del mod">
          <ac:chgData name="Mani sai Lokesh Telapolu" userId="e8c881368e4b4024" providerId="LiveId" clId="{60EDF681-BC19-44F7-9AA0-6BD3BE08F24B}" dt="2024-04-16T04:44:17.246" v="48"/>
          <ac:spMkLst>
            <pc:docMk/>
            <pc:sldMk cId="0" sldId="256"/>
            <ac:spMk id="2" creationId="{219F0BED-B4A7-6D66-DC7D-32C7C787F9DC}"/>
          </ac:spMkLst>
        </pc:spChg>
        <pc:spChg chg="add mod">
          <ac:chgData name="Mani sai Lokesh Telapolu" userId="e8c881368e4b4024" providerId="LiveId" clId="{60EDF681-BC19-44F7-9AA0-6BD3BE08F24B}" dt="2024-04-18T03:23:21.640" v="1994" actId="1036"/>
          <ac:spMkLst>
            <pc:docMk/>
            <pc:sldMk cId="0" sldId="256"/>
            <ac:spMk id="2" creationId="{E1B5D706-82CF-A2FA-0963-169C21D90D99}"/>
          </ac:spMkLst>
        </pc:spChg>
        <pc:spChg chg="add mod">
          <ac:chgData name="Mani sai Lokesh Telapolu" userId="e8c881368e4b4024" providerId="LiveId" clId="{60EDF681-BC19-44F7-9AA0-6BD3BE08F24B}" dt="2024-04-23T08:11:13.127" v="3229" actId="20577"/>
          <ac:spMkLst>
            <pc:docMk/>
            <pc:sldMk cId="0" sldId="256"/>
            <ac:spMk id="3" creationId="{786F6B39-F627-E199-1AFB-782E29A81A6B}"/>
          </ac:spMkLst>
        </pc:spChg>
        <pc:spChg chg="mod">
          <ac:chgData name="Mani sai Lokesh Telapolu" userId="e8c881368e4b4024" providerId="LiveId" clId="{60EDF681-BC19-44F7-9AA0-6BD3BE08F24B}" dt="2024-04-17T05:19:06.840" v="1694" actId="14100"/>
          <ac:spMkLst>
            <pc:docMk/>
            <pc:sldMk cId="0" sldId="256"/>
            <ac:spMk id="4" creationId="{00000000-0000-0000-0000-000000000000}"/>
          </ac:spMkLst>
        </pc:spChg>
        <pc:spChg chg="add del mod">
          <ac:chgData name="Mani sai Lokesh Telapolu" userId="e8c881368e4b4024" providerId="LiveId" clId="{60EDF681-BC19-44F7-9AA0-6BD3BE08F24B}" dt="2024-04-22T15:42:43.441" v="2165" actId="21"/>
          <ac:spMkLst>
            <pc:docMk/>
            <pc:sldMk cId="0" sldId="256"/>
            <ac:spMk id="5" creationId="{00000000-0000-0000-0000-000000000000}"/>
          </ac:spMkLst>
        </pc:spChg>
        <pc:spChg chg="mod">
          <ac:chgData name="Mani sai Lokesh Telapolu" userId="e8c881368e4b4024" providerId="LiveId" clId="{60EDF681-BC19-44F7-9AA0-6BD3BE08F24B}" dt="2024-04-17T09:04:47.947" v="1758"/>
          <ac:spMkLst>
            <pc:docMk/>
            <pc:sldMk cId="0" sldId="256"/>
            <ac:spMk id="6" creationId="{00000000-0000-0000-0000-000000000000}"/>
          </ac:spMkLst>
        </pc:spChg>
        <pc:spChg chg="mod">
          <ac:chgData name="Mani sai Lokesh Telapolu" userId="e8c881368e4b4024" providerId="LiveId" clId="{60EDF681-BC19-44F7-9AA0-6BD3BE08F24B}" dt="2024-04-16T16:10:56.439" v="223" actId="14100"/>
          <ac:spMkLst>
            <pc:docMk/>
            <pc:sldMk cId="0" sldId="256"/>
            <ac:spMk id="7" creationId="{00000000-0000-0000-0000-000000000000}"/>
          </ac:spMkLst>
        </pc:spChg>
        <pc:spChg chg="mod">
          <ac:chgData name="Mani sai Lokesh Telapolu" userId="e8c881368e4b4024" providerId="LiveId" clId="{60EDF681-BC19-44F7-9AA0-6BD3BE08F24B}" dt="2024-04-23T08:34:37.766" v="3254" actId="1038"/>
          <ac:spMkLst>
            <pc:docMk/>
            <pc:sldMk cId="0" sldId="256"/>
            <ac:spMk id="8" creationId="{00000000-0000-0000-0000-000000000000}"/>
          </ac:spMkLst>
        </pc:spChg>
        <pc:spChg chg="add mod">
          <ac:chgData name="Mani sai Lokesh Telapolu" userId="e8c881368e4b4024" providerId="LiveId" clId="{60EDF681-BC19-44F7-9AA0-6BD3BE08F24B}" dt="2024-04-17T09:04:59.333" v="1760" actId="767"/>
          <ac:spMkLst>
            <pc:docMk/>
            <pc:sldMk cId="0" sldId="256"/>
            <ac:spMk id="9" creationId="{052DC336-C7D3-5ACB-4563-788AABC965F6}"/>
          </ac:spMkLst>
        </pc:spChg>
        <pc:spChg chg="add del mod">
          <ac:chgData name="Mani sai Lokesh Telapolu" userId="e8c881368e4b4024" providerId="LiveId" clId="{60EDF681-BC19-44F7-9AA0-6BD3BE08F24B}" dt="2024-04-22T06:48:10.255" v="2006"/>
          <ac:spMkLst>
            <pc:docMk/>
            <pc:sldMk cId="0" sldId="256"/>
            <ac:spMk id="9" creationId="{8A9F62E1-64BE-7AF8-44FB-B35A0EEAD8A8}"/>
          </ac:spMkLst>
        </pc:spChg>
        <pc:spChg chg="add mod">
          <ac:chgData name="Mani sai Lokesh Telapolu" userId="e8c881368e4b4024" providerId="LiveId" clId="{60EDF681-BC19-44F7-9AA0-6BD3BE08F24B}" dt="2024-04-23T07:11:25.863" v="3211" actId="14100"/>
          <ac:spMkLst>
            <pc:docMk/>
            <pc:sldMk cId="0" sldId="256"/>
            <ac:spMk id="9" creationId="{C3F20C3D-BB5F-97A2-A901-6AB7FC9F9697}"/>
          </ac:spMkLst>
        </pc:spChg>
        <pc:spChg chg="mod">
          <ac:chgData name="Mani sai Lokesh Telapolu" userId="e8c881368e4b4024" providerId="LiveId" clId="{60EDF681-BC19-44F7-9AA0-6BD3BE08F24B}" dt="2024-04-18T03:17:50.092" v="1956" actId="20577"/>
          <ac:spMkLst>
            <pc:docMk/>
            <pc:sldMk cId="0" sldId="256"/>
            <ac:spMk id="11" creationId="{00000000-0000-0000-0000-000000000000}"/>
          </ac:spMkLst>
        </pc:spChg>
        <pc:spChg chg="mod">
          <ac:chgData name="Mani sai Lokesh Telapolu" userId="e8c881368e4b4024" providerId="LiveId" clId="{60EDF681-BC19-44F7-9AA0-6BD3BE08F24B}" dt="2024-04-16T16:15:22.168" v="289" actId="14100"/>
          <ac:spMkLst>
            <pc:docMk/>
            <pc:sldMk cId="0" sldId="256"/>
            <ac:spMk id="15" creationId="{00000000-0000-0000-0000-000000000000}"/>
          </ac:spMkLst>
        </pc:spChg>
        <pc:spChg chg="add mod">
          <ac:chgData name="Mani sai Lokesh Telapolu" userId="e8c881368e4b4024" providerId="LiveId" clId="{60EDF681-BC19-44F7-9AA0-6BD3BE08F24B}" dt="2024-04-23T07:10:17.415" v="3198" actId="14100"/>
          <ac:spMkLst>
            <pc:docMk/>
            <pc:sldMk cId="0" sldId="256"/>
            <ac:spMk id="17" creationId="{65A9F717-51FD-9E08-E263-15AD8A85F38E}"/>
          </ac:spMkLst>
        </pc:spChg>
        <pc:spChg chg="add del">
          <ac:chgData name="Mani sai Lokesh Telapolu" userId="e8c881368e4b4024" providerId="LiveId" clId="{60EDF681-BC19-44F7-9AA0-6BD3BE08F24B}" dt="2024-04-16T16:30:11.605" v="456" actId="22"/>
          <ac:spMkLst>
            <pc:docMk/>
            <pc:sldMk cId="0" sldId="256"/>
            <ac:spMk id="18" creationId="{617AE2BB-CB27-CC38-5620-3E5FF78FC9DA}"/>
          </ac:spMkLst>
        </pc:spChg>
        <pc:spChg chg="add mod">
          <ac:chgData name="Mani sai Lokesh Telapolu" userId="e8c881368e4b4024" providerId="LiveId" clId="{60EDF681-BC19-44F7-9AA0-6BD3BE08F24B}" dt="2024-04-22T16:16:07.973" v="3069" actId="1038"/>
          <ac:spMkLst>
            <pc:docMk/>
            <pc:sldMk cId="0" sldId="256"/>
            <ac:spMk id="18" creationId="{E4D06110-19D4-E3CC-B41E-8CD7D2BB50B3}"/>
          </ac:spMkLst>
        </pc:spChg>
        <pc:spChg chg="mod">
          <ac:chgData name="Mani sai Lokesh Telapolu" userId="e8c881368e4b4024" providerId="LiveId" clId="{60EDF681-BC19-44F7-9AA0-6BD3BE08F24B}" dt="2024-04-17T05:47:15.912" v="1734" actId="1076"/>
          <ac:spMkLst>
            <pc:docMk/>
            <pc:sldMk cId="0" sldId="256"/>
            <ac:spMk id="19" creationId="{00000000-0000-0000-0000-000000000000}"/>
          </ac:spMkLst>
        </pc:spChg>
        <pc:spChg chg="mod">
          <ac:chgData name="Mani sai Lokesh Telapolu" userId="e8c881368e4b4024" providerId="LiveId" clId="{60EDF681-BC19-44F7-9AA0-6BD3BE08F24B}" dt="2024-04-16T16:16:17.551" v="298" actId="1076"/>
          <ac:spMkLst>
            <pc:docMk/>
            <pc:sldMk cId="0" sldId="256"/>
            <ac:spMk id="20" creationId="{00000000-0000-0000-0000-000000000000}"/>
          </ac:spMkLst>
        </pc:spChg>
        <pc:spChg chg="add mod">
          <ac:chgData name="Mani sai Lokesh Telapolu" userId="e8c881368e4b4024" providerId="LiveId" clId="{60EDF681-BC19-44F7-9AA0-6BD3BE08F24B}" dt="2024-04-22T16:00:33.524" v="2915" actId="1038"/>
          <ac:spMkLst>
            <pc:docMk/>
            <pc:sldMk cId="0" sldId="256"/>
            <ac:spMk id="21" creationId="{BCC030C0-0C93-AD54-C485-00F40C0FD29F}"/>
          </ac:spMkLst>
        </pc:spChg>
        <pc:spChg chg="mod">
          <ac:chgData name="Mani sai Lokesh Telapolu" userId="e8c881368e4b4024" providerId="LiveId" clId="{60EDF681-BC19-44F7-9AA0-6BD3BE08F24B}" dt="2024-04-22T16:15:31.327" v="2996" actId="1035"/>
          <ac:spMkLst>
            <pc:docMk/>
            <pc:sldMk cId="0" sldId="256"/>
            <ac:spMk id="22" creationId="{00000000-0000-0000-0000-000000000000}"/>
          </ac:spMkLst>
        </pc:spChg>
        <pc:spChg chg="mod">
          <ac:chgData name="Mani sai Lokesh Telapolu" userId="e8c881368e4b4024" providerId="LiveId" clId="{60EDF681-BC19-44F7-9AA0-6BD3BE08F24B}" dt="2024-04-16T16:10:04.815" v="217" actId="1076"/>
          <ac:spMkLst>
            <pc:docMk/>
            <pc:sldMk cId="0" sldId="256"/>
            <ac:spMk id="23" creationId="{00000000-0000-0000-0000-000000000000}"/>
          </ac:spMkLst>
        </pc:spChg>
        <pc:spChg chg="mod">
          <ac:chgData name="Mani sai Lokesh Telapolu" userId="e8c881368e4b4024" providerId="LiveId" clId="{60EDF681-BC19-44F7-9AA0-6BD3BE08F24B}" dt="2024-04-16T16:25:46.219" v="433" actId="1076"/>
          <ac:spMkLst>
            <pc:docMk/>
            <pc:sldMk cId="0" sldId="256"/>
            <ac:spMk id="24" creationId="{00000000-0000-0000-0000-000000000000}"/>
          </ac:spMkLst>
        </pc:spChg>
        <pc:spChg chg="add mod">
          <ac:chgData name="Mani sai Lokesh Telapolu" userId="e8c881368e4b4024" providerId="LiveId" clId="{60EDF681-BC19-44F7-9AA0-6BD3BE08F24B}" dt="2024-04-22T16:15:19.163" v="2973" actId="1038"/>
          <ac:spMkLst>
            <pc:docMk/>
            <pc:sldMk cId="0" sldId="256"/>
            <ac:spMk id="25" creationId="{26D1328F-02FA-AF0A-A17F-5C7323BAF0B5}"/>
          </ac:spMkLst>
        </pc:spChg>
        <pc:spChg chg="mod">
          <ac:chgData name="Mani sai Lokesh Telapolu" userId="e8c881368e4b4024" providerId="LiveId" clId="{60EDF681-BC19-44F7-9AA0-6BD3BE08F24B}" dt="2024-04-22T17:14:09.192" v="3088" actId="14100"/>
          <ac:spMkLst>
            <pc:docMk/>
            <pc:sldMk cId="0" sldId="256"/>
            <ac:spMk id="26" creationId="{00000000-0000-0000-0000-000000000000}"/>
          </ac:spMkLst>
        </pc:spChg>
        <pc:spChg chg="mod">
          <ac:chgData name="Mani sai Lokesh Telapolu" userId="e8c881368e4b4024" providerId="LiveId" clId="{60EDF681-BC19-44F7-9AA0-6BD3BE08F24B}" dt="2024-04-23T07:11:30.657" v="3212" actId="14100"/>
          <ac:spMkLst>
            <pc:docMk/>
            <pc:sldMk cId="0" sldId="256"/>
            <ac:spMk id="27" creationId="{00000000-0000-0000-0000-000000000000}"/>
          </ac:spMkLst>
        </pc:spChg>
        <pc:spChg chg="del mod">
          <ac:chgData name="Mani sai Lokesh Telapolu" userId="e8c881368e4b4024" providerId="LiveId" clId="{60EDF681-BC19-44F7-9AA0-6BD3BE08F24B}" dt="2024-04-22T15:42:48.626" v="2166" actId="21"/>
          <ac:spMkLst>
            <pc:docMk/>
            <pc:sldMk cId="0" sldId="256"/>
            <ac:spMk id="28" creationId="{00000000-0000-0000-0000-000000000000}"/>
          </ac:spMkLst>
        </pc:spChg>
        <pc:spChg chg="add mod">
          <ac:chgData name="Mani sai Lokesh Telapolu" userId="e8c881368e4b4024" providerId="LiveId" clId="{60EDF681-BC19-44F7-9AA0-6BD3BE08F24B}" dt="2024-04-23T04:12:35.923" v="3144" actId="767"/>
          <ac:spMkLst>
            <pc:docMk/>
            <pc:sldMk cId="0" sldId="256"/>
            <ac:spMk id="28" creationId="{A259BAB1-07A5-4B60-6121-2ED2EB5BFE75}"/>
          </ac:spMkLst>
        </pc:spChg>
        <pc:spChg chg="add mod">
          <ac:chgData name="Mani sai Lokesh Telapolu" userId="e8c881368e4b4024" providerId="LiveId" clId="{60EDF681-BC19-44F7-9AA0-6BD3BE08F24B}" dt="2024-04-23T07:10:14.257" v="3197" actId="14100"/>
          <ac:spMkLst>
            <pc:docMk/>
            <pc:sldMk cId="0" sldId="256"/>
            <ac:spMk id="29" creationId="{87FAC0C0-3425-3FF5-AA83-194B854ABED4}"/>
          </ac:spMkLst>
        </pc:spChg>
        <pc:spChg chg="del">
          <ac:chgData name="Mani sai Lokesh Telapolu" userId="e8c881368e4b4024" providerId="LiveId" clId="{60EDF681-BC19-44F7-9AA0-6BD3BE08F24B}" dt="2024-04-16T16:18:31.181" v="308" actId="21"/>
          <ac:spMkLst>
            <pc:docMk/>
            <pc:sldMk cId="0" sldId="256"/>
            <ac:spMk id="30" creationId="{00000000-0000-0000-0000-000000000000}"/>
          </ac:spMkLst>
        </pc:spChg>
        <pc:spChg chg="add del mod">
          <ac:chgData name="Mani sai Lokesh Telapolu" userId="e8c881368e4b4024" providerId="LiveId" clId="{60EDF681-BC19-44F7-9AA0-6BD3BE08F24B}" dt="2024-04-23T04:12:56.764" v="3147"/>
          <ac:spMkLst>
            <pc:docMk/>
            <pc:sldMk cId="0" sldId="256"/>
            <ac:spMk id="30" creationId="{D0362A64-E707-78DF-7AD1-74275F4A184E}"/>
          </ac:spMkLst>
        </pc:spChg>
        <pc:spChg chg="add mod">
          <ac:chgData name="Mani sai Lokesh Telapolu" userId="e8c881368e4b4024" providerId="LiveId" clId="{60EDF681-BC19-44F7-9AA0-6BD3BE08F24B}" dt="2024-04-23T07:11:12.176" v="3210" actId="14100"/>
          <ac:spMkLst>
            <pc:docMk/>
            <pc:sldMk cId="0" sldId="256"/>
            <ac:spMk id="31" creationId="{34D57ED4-0F07-1512-237D-E6B2772C736F}"/>
          </ac:spMkLst>
        </pc:spChg>
        <pc:spChg chg="del mod">
          <ac:chgData name="Mani sai Lokesh Telapolu" userId="e8c881368e4b4024" providerId="LiveId" clId="{60EDF681-BC19-44F7-9AA0-6BD3BE08F24B}" dt="2024-04-17T03:10:38.490" v="568" actId="478"/>
          <ac:spMkLst>
            <pc:docMk/>
            <pc:sldMk cId="0" sldId="256"/>
            <ac:spMk id="32" creationId="{00000000-0000-0000-0000-000000000000}"/>
          </ac:spMkLst>
        </pc:spChg>
        <pc:spChg chg="del mod">
          <ac:chgData name="Mani sai Lokesh Telapolu" userId="e8c881368e4b4024" providerId="LiveId" clId="{60EDF681-BC19-44F7-9AA0-6BD3BE08F24B}" dt="2024-04-17T03:12:45.246" v="606" actId="478"/>
          <ac:spMkLst>
            <pc:docMk/>
            <pc:sldMk cId="0" sldId="256"/>
            <ac:spMk id="33" creationId="{00000000-0000-0000-0000-000000000000}"/>
          </ac:spMkLst>
        </pc:spChg>
        <pc:spChg chg="mod">
          <ac:chgData name="Mani sai Lokesh Telapolu" userId="e8c881368e4b4024" providerId="LiveId" clId="{60EDF681-BC19-44F7-9AA0-6BD3BE08F24B}" dt="2024-04-23T07:10:38.716" v="3205" actId="14100"/>
          <ac:spMkLst>
            <pc:docMk/>
            <pc:sldMk cId="0" sldId="256"/>
            <ac:spMk id="34" creationId="{00000000-0000-0000-0000-000000000000}"/>
          </ac:spMkLst>
        </pc:spChg>
        <pc:spChg chg="del">
          <ac:chgData name="Mani sai Lokesh Telapolu" userId="e8c881368e4b4024" providerId="LiveId" clId="{60EDF681-BC19-44F7-9AA0-6BD3BE08F24B}" dt="2024-04-17T03:12:50.478" v="607" actId="478"/>
          <ac:spMkLst>
            <pc:docMk/>
            <pc:sldMk cId="0" sldId="256"/>
            <ac:spMk id="35" creationId="{00000000-0000-0000-0000-000000000000}"/>
          </ac:spMkLst>
        </pc:spChg>
        <pc:spChg chg="del">
          <ac:chgData name="Mani sai Lokesh Telapolu" userId="e8c881368e4b4024" providerId="LiveId" clId="{60EDF681-BC19-44F7-9AA0-6BD3BE08F24B}" dt="2024-04-17T03:08:23.045" v="546" actId="21"/>
          <ac:spMkLst>
            <pc:docMk/>
            <pc:sldMk cId="0" sldId="256"/>
            <ac:spMk id="36" creationId="{00000000-0000-0000-0000-000000000000}"/>
          </ac:spMkLst>
        </pc:spChg>
        <pc:spChg chg="del">
          <ac:chgData name="Mani sai Lokesh Telapolu" userId="e8c881368e4b4024" providerId="LiveId" clId="{60EDF681-BC19-44F7-9AA0-6BD3BE08F24B}" dt="2024-04-16T16:28:46.235" v="443" actId="21"/>
          <ac:spMkLst>
            <pc:docMk/>
            <pc:sldMk cId="0" sldId="256"/>
            <ac:spMk id="37" creationId="{00000000-0000-0000-0000-000000000000}"/>
          </ac:spMkLst>
        </pc:spChg>
        <pc:spChg chg="add del mod">
          <ac:chgData name="Mani sai Lokesh Telapolu" userId="e8c881368e4b4024" providerId="LiveId" clId="{60EDF681-BC19-44F7-9AA0-6BD3BE08F24B}" dt="2024-04-17T03:07:34.628" v="538" actId="11529"/>
          <ac:spMkLst>
            <pc:docMk/>
            <pc:sldMk cId="0" sldId="256"/>
            <ac:spMk id="37" creationId="{F815A7B6-C2A3-3FCD-B65C-EF5F69F45CE3}"/>
          </ac:spMkLst>
        </pc:spChg>
        <pc:spChg chg="mod">
          <ac:chgData name="Mani sai Lokesh Telapolu" userId="e8c881368e4b4024" providerId="LiveId" clId="{60EDF681-BC19-44F7-9AA0-6BD3BE08F24B}" dt="2024-04-23T08:22:05.606" v="3253" actId="14100"/>
          <ac:spMkLst>
            <pc:docMk/>
            <pc:sldMk cId="0" sldId="256"/>
            <ac:spMk id="38" creationId="{00000000-0000-0000-0000-000000000000}"/>
          </ac:spMkLst>
        </pc:spChg>
        <pc:spChg chg="add del mod">
          <ac:chgData name="Mani sai Lokesh Telapolu" userId="e8c881368e4b4024" providerId="LiveId" clId="{60EDF681-BC19-44F7-9AA0-6BD3BE08F24B}" dt="2024-04-22T15:39:07.592" v="2122" actId="21"/>
          <ac:spMkLst>
            <pc:docMk/>
            <pc:sldMk cId="0" sldId="256"/>
            <ac:spMk id="39" creationId="{1B589B81-374A-C9FA-6B9C-1FAF47B86121}"/>
          </ac:spMkLst>
        </pc:spChg>
        <pc:spChg chg="mod">
          <ac:chgData name="Mani sai Lokesh Telapolu" userId="e8c881368e4b4024" providerId="LiveId" clId="{60EDF681-BC19-44F7-9AA0-6BD3BE08F24B}" dt="2024-04-23T07:10:01.016" v="3194" actId="1036"/>
          <ac:spMkLst>
            <pc:docMk/>
            <pc:sldMk cId="0" sldId="256"/>
            <ac:spMk id="41" creationId="{00000000-0000-0000-0000-000000000000}"/>
          </ac:spMkLst>
        </pc:spChg>
        <pc:spChg chg="add mod">
          <ac:chgData name="Mani sai Lokesh Telapolu" userId="e8c881368e4b4024" providerId="LiveId" clId="{60EDF681-BC19-44F7-9AA0-6BD3BE08F24B}" dt="2024-04-23T07:10:23.064" v="3199" actId="14100"/>
          <ac:spMkLst>
            <pc:docMk/>
            <pc:sldMk cId="0" sldId="256"/>
            <ac:spMk id="42" creationId="{9BF8556E-9BEC-7A8C-47BF-BC7FA63AD63A}"/>
          </ac:spMkLst>
        </pc:spChg>
        <pc:spChg chg="add mod">
          <ac:chgData name="Mani sai Lokesh Telapolu" userId="e8c881368e4b4024" providerId="LiveId" clId="{60EDF681-BC19-44F7-9AA0-6BD3BE08F24B}" dt="2024-04-23T07:10:27.123" v="3200" actId="14100"/>
          <ac:spMkLst>
            <pc:docMk/>
            <pc:sldMk cId="0" sldId="256"/>
            <ac:spMk id="43" creationId="{9282CC2E-C8D3-3FBB-FCF4-B16B42BC971A}"/>
          </ac:spMkLst>
        </pc:spChg>
        <pc:spChg chg="add mod">
          <ac:chgData name="Mani sai Lokesh Telapolu" userId="e8c881368e4b4024" providerId="LiveId" clId="{60EDF681-BC19-44F7-9AA0-6BD3BE08F24B}" dt="2024-04-22T15:55:22.291" v="2661" actId="14100"/>
          <ac:spMkLst>
            <pc:docMk/>
            <pc:sldMk cId="0" sldId="256"/>
            <ac:spMk id="45" creationId="{8048C177-1A2B-E277-EF82-05889C0ED767}"/>
          </ac:spMkLst>
        </pc:spChg>
        <pc:spChg chg="add mod">
          <ac:chgData name="Mani sai Lokesh Telapolu" userId="e8c881368e4b4024" providerId="LiveId" clId="{60EDF681-BC19-44F7-9AA0-6BD3BE08F24B}" dt="2024-04-23T07:10:43.789" v="3206" actId="14100"/>
          <ac:spMkLst>
            <pc:docMk/>
            <pc:sldMk cId="0" sldId="256"/>
            <ac:spMk id="46" creationId="{FBB49681-561D-E743-8546-FB297BD21B2B}"/>
          </ac:spMkLst>
        </pc:spChg>
        <pc:spChg chg="del mod">
          <ac:chgData name="Mani sai Lokesh Telapolu" userId="e8c881368e4b4024" providerId="LiveId" clId="{60EDF681-BC19-44F7-9AA0-6BD3BE08F24B}" dt="2024-04-16T16:28:19.412" v="441" actId="21"/>
          <ac:spMkLst>
            <pc:docMk/>
            <pc:sldMk cId="0" sldId="256"/>
            <ac:spMk id="56" creationId="{E3CC599C-1B75-18E5-6418-EF6D5D33725C}"/>
          </ac:spMkLst>
        </pc:spChg>
        <pc:spChg chg="del mod">
          <ac:chgData name="Mani sai Lokesh Telapolu" userId="e8c881368e4b4024" providerId="LiveId" clId="{60EDF681-BC19-44F7-9AA0-6BD3BE08F24B}" dt="2024-04-16T16:25:20.425" v="428" actId="21"/>
          <ac:spMkLst>
            <pc:docMk/>
            <pc:sldMk cId="0" sldId="256"/>
            <ac:spMk id="60" creationId="{47312D50-0959-10D1-F377-C77AE5EB581D}"/>
          </ac:spMkLst>
        </pc:spChg>
        <pc:spChg chg="add del mod">
          <ac:chgData name="Mani sai Lokesh Telapolu" userId="e8c881368e4b4024" providerId="LiveId" clId="{60EDF681-BC19-44F7-9AA0-6BD3BE08F24B}" dt="2024-04-22T15:44:10.345" v="2188" actId="21"/>
          <ac:spMkLst>
            <pc:docMk/>
            <pc:sldMk cId="0" sldId="256"/>
            <ac:spMk id="63" creationId="{85B0770F-5446-3495-EFB8-31622BCDF30D}"/>
          </ac:spMkLst>
        </pc:spChg>
        <pc:spChg chg="add del mod">
          <ac:chgData name="Mani sai Lokesh Telapolu" userId="e8c881368e4b4024" providerId="LiveId" clId="{60EDF681-BC19-44F7-9AA0-6BD3BE08F24B}" dt="2024-04-22T15:45:47.333" v="2206" actId="21"/>
          <ac:spMkLst>
            <pc:docMk/>
            <pc:sldMk cId="0" sldId="256"/>
            <ac:spMk id="65" creationId="{AF2ABC4A-F11B-9FE9-9621-53A650BFA639}"/>
          </ac:spMkLst>
        </pc:spChg>
        <pc:spChg chg="add">
          <ac:chgData name="Mani sai Lokesh Telapolu" userId="e8c881368e4b4024" providerId="LiveId" clId="{60EDF681-BC19-44F7-9AA0-6BD3BE08F24B}" dt="2024-04-22T17:14:01.639" v="3086"/>
          <ac:spMkLst>
            <pc:docMk/>
            <pc:sldMk cId="0" sldId="256"/>
            <ac:spMk id="76" creationId="{8430061B-9113-0586-FF43-17164396D16D}"/>
          </ac:spMkLst>
        </pc:spChg>
        <pc:spChg chg="add del mod">
          <ac:chgData name="Mani sai Lokesh Telapolu" userId="e8c881368e4b4024" providerId="LiveId" clId="{60EDF681-BC19-44F7-9AA0-6BD3BE08F24B}" dt="2024-04-22T17:16:11.641" v="3118"/>
          <ac:spMkLst>
            <pc:docMk/>
            <pc:sldMk cId="0" sldId="256"/>
            <ac:spMk id="78" creationId="{B07BD04D-A8E8-73C0-D063-21A93785A84C}"/>
          </ac:spMkLst>
        </pc:spChg>
        <pc:spChg chg="add mod">
          <ac:chgData name="Mani sai Lokesh Telapolu" userId="e8c881368e4b4024" providerId="LiveId" clId="{60EDF681-BC19-44F7-9AA0-6BD3BE08F24B}" dt="2024-04-22T17:14:50.288" v="3098"/>
          <ac:spMkLst>
            <pc:docMk/>
            <pc:sldMk cId="0" sldId="256"/>
            <ac:spMk id="79" creationId="{B07BD04D-A8E8-73C0-D063-21A93785A84C}"/>
          </ac:spMkLst>
        </pc:spChg>
        <pc:spChg chg="add del mod">
          <ac:chgData name="Mani sai Lokesh Telapolu" userId="e8c881368e4b4024" providerId="LiveId" clId="{60EDF681-BC19-44F7-9AA0-6BD3BE08F24B}" dt="2024-04-22T15:49:30.648" v="2256" actId="21"/>
          <ac:spMkLst>
            <pc:docMk/>
            <pc:sldMk cId="0" sldId="256"/>
            <ac:spMk id="106" creationId="{18E2EDA4-31B1-A836-E2FC-980309352981}"/>
          </ac:spMkLst>
        </pc:spChg>
        <pc:spChg chg="add del mod">
          <ac:chgData name="Mani sai Lokesh Telapolu" userId="e8c881368e4b4024" providerId="LiveId" clId="{60EDF681-BC19-44F7-9AA0-6BD3BE08F24B}" dt="2024-04-22T15:54:55.796" v="2658" actId="21"/>
          <ac:spMkLst>
            <pc:docMk/>
            <pc:sldMk cId="0" sldId="256"/>
            <ac:spMk id="120" creationId="{6EE97058-543E-D07A-7429-8CA69037F43C}"/>
          </ac:spMkLst>
        </pc:spChg>
        <pc:graphicFrameChg chg="add">
          <ac:chgData name="Mani sai Lokesh Telapolu" userId="e8c881368e4b4024" providerId="LiveId" clId="{60EDF681-BC19-44F7-9AA0-6BD3BE08F24B}" dt="2024-04-16T16:28:38.031" v="442"/>
          <ac:graphicFrameMkLst>
            <pc:docMk/>
            <pc:sldMk cId="0" sldId="256"/>
            <ac:graphicFrameMk id="9" creationId="{A6AFD8ED-BB78-E983-5135-5C3DCB292114}"/>
          </ac:graphicFrameMkLst>
        </pc:graphicFrameChg>
        <pc:graphicFrameChg chg="add mod modGraphic">
          <ac:chgData name="Mani sai Lokesh Telapolu" userId="e8c881368e4b4024" providerId="LiveId" clId="{60EDF681-BC19-44F7-9AA0-6BD3BE08F24B}" dt="2024-04-22T16:15:26.268" v="2990" actId="1037"/>
          <ac:graphicFrameMkLst>
            <pc:docMk/>
            <pc:sldMk cId="0" sldId="256"/>
            <ac:graphicFrameMk id="14" creationId="{70489794-0A59-C0CA-CC2C-189F6F356455}"/>
          </ac:graphicFrameMkLst>
        </pc:graphicFrameChg>
        <pc:picChg chg="add mod">
          <ac:chgData name="Mani sai Lokesh Telapolu" userId="e8c881368e4b4024" providerId="LiveId" clId="{60EDF681-BC19-44F7-9AA0-6BD3BE08F24B}" dt="2024-04-23T07:40:50.220" v="3217" actId="14100"/>
          <ac:picMkLst>
            <pc:docMk/>
            <pc:sldMk cId="0" sldId="256"/>
            <ac:picMk id="12" creationId="{A3EFEEC1-C64F-1A71-935B-A33EBB03FC06}"/>
          </ac:picMkLst>
        </pc:picChg>
        <pc:picChg chg="mod">
          <ac:chgData name="Mani sai Lokesh Telapolu" userId="e8c881368e4b4024" providerId="LiveId" clId="{60EDF681-BC19-44F7-9AA0-6BD3BE08F24B}" dt="2024-04-17T05:55:12.306" v="1740" actId="14100"/>
          <ac:picMkLst>
            <pc:docMk/>
            <pc:sldMk cId="0" sldId="256"/>
            <ac:picMk id="58" creationId="{4B96A847-9EA3-82BE-0252-8BA72873090B}"/>
          </ac:picMkLst>
        </pc:picChg>
        <pc:cxnChg chg="del mod">
          <ac:chgData name="Mani sai Lokesh Telapolu" userId="e8c881368e4b4024" providerId="LiveId" clId="{60EDF681-BC19-44F7-9AA0-6BD3BE08F24B}" dt="2024-04-17T03:24:36.660" v="874" actId="478"/>
          <ac:cxnSpMkLst>
            <pc:docMk/>
            <pc:sldMk cId="0" sldId="256"/>
            <ac:cxnSpMk id="40" creationId="{00000000-0000-0000-0000-000000000000}"/>
          </ac:cxnSpMkLst>
        </pc:cxnChg>
        <pc:cxnChg chg="del mod">
          <ac:chgData name="Mani sai Lokesh Telapolu" userId="e8c881368e4b4024" providerId="LiveId" clId="{60EDF681-BC19-44F7-9AA0-6BD3BE08F24B}" dt="2024-04-17T03:27:31.565" v="1036" actId="478"/>
          <ac:cxnSpMkLst>
            <pc:docMk/>
            <pc:sldMk cId="0" sldId="256"/>
            <ac:cxnSpMk id="43" creationId="{00000000-0000-0000-0000-000000000000}"/>
          </ac:cxnSpMkLst>
        </pc:cxnChg>
        <pc:cxnChg chg="del mod">
          <ac:chgData name="Mani sai Lokesh Telapolu" userId="e8c881368e4b4024" providerId="LiveId" clId="{60EDF681-BC19-44F7-9AA0-6BD3BE08F24B}" dt="2024-04-17T03:12:38.310" v="604" actId="478"/>
          <ac:cxnSpMkLst>
            <pc:docMk/>
            <pc:sldMk cId="0" sldId="256"/>
            <ac:cxnSpMk id="44" creationId="{00000000-0000-0000-0000-000000000000}"/>
          </ac:cxnSpMkLst>
        </pc:cxnChg>
        <pc:cxnChg chg="del mod">
          <ac:chgData name="Mani sai Lokesh Telapolu" userId="e8c881368e4b4024" providerId="LiveId" clId="{60EDF681-BC19-44F7-9AA0-6BD3BE08F24B}" dt="2024-04-17T03:17:01.180" v="706" actId="478"/>
          <ac:cxnSpMkLst>
            <pc:docMk/>
            <pc:sldMk cId="0" sldId="256"/>
            <ac:cxnSpMk id="45" creationId="{00000000-0000-0000-0000-000000000000}"/>
          </ac:cxnSpMkLst>
        </pc:cxnChg>
        <pc:cxnChg chg="del">
          <ac:chgData name="Mani sai Lokesh Telapolu" userId="e8c881368e4b4024" providerId="LiveId" clId="{60EDF681-BC19-44F7-9AA0-6BD3BE08F24B}" dt="2024-04-17T03:17:31.305" v="737" actId="478"/>
          <ac:cxnSpMkLst>
            <pc:docMk/>
            <pc:sldMk cId="0" sldId="256"/>
            <ac:cxnSpMk id="46" creationId="{00000000-0000-0000-0000-000000000000}"/>
          </ac:cxnSpMkLst>
        </pc:cxnChg>
        <pc:cxnChg chg="del mod">
          <ac:chgData name="Mani sai Lokesh Telapolu" userId="e8c881368e4b4024" providerId="LiveId" clId="{60EDF681-BC19-44F7-9AA0-6BD3BE08F24B}" dt="2024-04-17T03:18:30.665" v="747" actId="478"/>
          <ac:cxnSpMkLst>
            <pc:docMk/>
            <pc:sldMk cId="0" sldId="256"/>
            <ac:cxnSpMk id="47" creationId="{00000000-0000-0000-0000-000000000000}"/>
          </ac:cxnSpMkLst>
        </pc:cxnChg>
        <pc:cxnChg chg="add mod">
          <ac:chgData name="Mani sai Lokesh Telapolu" userId="e8c881368e4b4024" providerId="LiveId" clId="{60EDF681-BC19-44F7-9AA0-6BD3BE08F24B}" dt="2024-04-23T04:13:44.712" v="3155" actId="1036"/>
          <ac:cxnSpMkLst>
            <pc:docMk/>
            <pc:sldMk cId="0" sldId="256"/>
            <ac:cxnSpMk id="61" creationId="{899B2E5A-31E2-FCC2-F900-61B543B05A83}"/>
          </ac:cxnSpMkLst>
        </pc:cxnChg>
        <pc:cxnChg chg="add mod">
          <ac:chgData name="Mani sai Lokesh Telapolu" userId="e8c881368e4b4024" providerId="LiveId" clId="{60EDF681-BC19-44F7-9AA0-6BD3BE08F24B}" dt="2024-04-22T15:58:51.694" v="2882" actId="1036"/>
          <ac:cxnSpMkLst>
            <pc:docMk/>
            <pc:sldMk cId="0" sldId="256"/>
            <ac:cxnSpMk id="62" creationId="{9B6765A1-AAB4-0B8F-9D5C-8138A6AC6074}"/>
          </ac:cxnSpMkLst>
        </pc:cxnChg>
        <pc:cxnChg chg="add mod">
          <ac:chgData name="Mani sai Lokesh Telapolu" userId="e8c881368e4b4024" providerId="LiveId" clId="{60EDF681-BC19-44F7-9AA0-6BD3BE08F24B}" dt="2024-04-22T16:01:33.588" v="2945" actId="1037"/>
          <ac:cxnSpMkLst>
            <pc:docMk/>
            <pc:sldMk cId="0" sldId="256"/>
            <ac:cxnSpMk id="66" creationId="{2DA2AA2C-2928-F3E1-6EB6-FA6C513F6CCF}"/>
          </ac:cxnSpMkLst>
        </pc:cxnChg>
        <pc:cxnChg chg="add mod">
          <ac:chgData name="Mani sai Lokesh Telapolu" userId="e8c881368e4b4024" providerId="LiveId" clId="{60EDF681-BC19-44F7-9AA0-6BD3BE08F24B}" dt="2024-04-22T15:51:40.295" v="2512" actId="14100"/>
          <ac:cxnSpMkLst>
            <pc:docMk/>
            <pc:sldMk cId="0" sldId="256"/>
            <ac:cxnSpMk id="72" creationId="{25A4951A-FA1A-3594-B56F-4998A8C940DE}"/>
          </ac:cxnSpMkLst>
        </pc:cxnChg>
        <pc:cxnChg chg="add mod">
          <ac:chgData name="Mani sai Lokesh Telapolu" userId="e8c881368e4b4024" providerId="LiveId" clId="{60EDF681-BC19-44F7-9AA0-6BD3BE08F24B}" dt="2024-04-17T04:01:12.545" v="1570" actId="1038"/>
          <ac:cxnSpMkLst>
            <pc:docMk/>
            <pc:sldMk cId="0" sldId="256"/>
            <ac:cxnSpMk id="74" creationId="{01448765-BAA2-7138-60EC-F03C5457E7C7}"/>
          </ac:cxnSpMkLst>
        </pc:cxnChg>
        <pc:cxnChg chg="add mod">
          <ac:chgData name="Mani sai Lokesh Telapolu" userId="e8c881368e4b4024" providerId="LiveId" clId="{60EDF681-BC19-44F7-9AA0-6BD3BE08F24B}" dt="2024-04-23T07:10:52.771" v="3207" actId="14100"/>
          <ac:cxnSpMkLst>
            <pc:docMk/>
            <pc:sldMk cId="0" sldId="256"/>
            <ac:cxnSpMk id="77" creationId="{488754AC-3588-378F-5DB6-20AC88346EE2}"/>
          </ac:cxnSpMkLst>
        </pc:cxnChg>
        <pc:cxnChg chg="add del mod">
          <ac:chgData name="Mani sai Lokesh Telapolu" userId="e8c881368e4b4024" providerId="LiveId" clId="{60EDF681-BC19-44F7-9AA0-6BD3BE08F24B}" dt="2024-04-17T03:22:29.815" v="798" actId="478"/>
          <ac:cxnSpMkLst>
            <pc:docMk/>
            <pc:sldMk cId="0" sldId="256"/>
            <ac:cxnSpMk id="80" creationId="{9A313800-A835-7C3C-57F9-0BE50F764C7D}"/>
          </ac:cxnSpMkLst>
        </pc:cxnChg>
        <pc:cxnChg chg="add mod">
          <ac:chgData name="Mani sai Lokesh Telapolu" userId="e8c881368e4b4024" providerId="LiveId" clId="{60EDF681-BC19-44F7-9AA0-6BD3BE08F24B}" dt="2024-04-22T16:01:09.946" v="2922" actId="14100"/>
          <ac:cxnSpMkLst>
            <pc:docMk/>
            <pc:sldMk cId="0" sldId="256"/>
            <ac:cxnSpMk id="85" creationId="{03BC14FD-069F-6212-2258-BE6A0BEE48FA}"/>
          </ac:cxnSpMkLst>
        </pc:cxnChg>
        <pc:cxnChg chg="add mod">
          <ac:chgData name="Mani sai Lokesh Telapolu" userId="e8c881368e4b4024" providerId="LiveId" clId="{60EDF681-BC19-44F7-9AA0-6BD3BE08F24B}" dt="2024-04-23T07:11:06.735" v="3209" actId="14100"/>
          <ac:cxnSpMkLst>
            <pc:docMk/>
            <pc:sldMk cId="0" sldId="256"/>
            <ac:cxnSpMk id="87" creationId="{775ABE7C-1BA2-10A2-D8CC-EEF73C4129A0}"/>
          </ac:cxnSpMkLst>
        </pc:cxnChg>
        <pc:cxnChg chg="add mod">
          <ac:chgData name="Mani sai Lokesh Telapolu" userId="e8c881368e4b4024" providerId="LiveId" clId="{60EDF681-BC19-44F7-9AA0-6BD3BE08F24B}" dt="2024-04-22T16:00:11.633" v="2912" actId="14100"/>
          <ac:cxnSpMkLst>
            <pc:docMk/>
            <pc:sldMk cId="0" sldId="256"/>
            <ac:cxnSpMk id="93" creationId="{ED7F5044-951D-06B6-9C50-0520D769E293}"/>
          </ac:cxnSpMkLst>
        </pc:cxnChg>
        <pc:cxnChg chg="add mod">
          <ac:chgData name="Mani sai Lokesh Telapolu" userId="e8c881368e4b4024" providerId="LiveId" clId="{60EDF681-BC19-44F7-9AA0-6BD3BE08F24B}" dt="2024-04-23T04:13:26.591" v="3149" actId="14100"/>
          <ac:cxnSpMkLst>
            <pc:docMk/>
            <pc:sldMk cId="0" sldId="256"/>
            <ac:cxnSpMk id="105" creationId="{8AA664BD-BBA3-AFC8-18F1-F0061A91E240}"/>
          </ac:cxnSpMkLst>
        </pc:cxnChg>
        <pc:cxnChg chg="add mod">
          <ac:chgData name="Mani sai Lokesh Telapolu" userId="e8c881368e4b4024" providerId="LiveId" clId="{60EDF681-BC19-44F7-9AA0-6BD3BE08F24B}" dt="2024-04-23T04:13:33.999" v="3150" actId="14100"/>
          <ac:cxnSpMkLst>
            <pc:docMk/>
            <pc:sldMk cId="0" sldId="256"/>
            <ac:cxnSpMk id="117" creationId="{8D706D47-1F6E-04C3-568D-C3D3964E7841}"/>
          </ac:cxnSpMkLst>
        </pc:cxnChg>
        <pc:cxnChg chg="add del">
          <ac:chgData name="Mani sai Lokesh Telapolu" userId="e8c881368e4b4024" providerId="LiveId" clId="{60EDF681-BC19-44F7-9AA0-6BD3BE08F24B}" dt="2024-04-17T03:36:13.784" v="1321" actId="11529"/>
          <ac:cxnSpMkLst>
            <pc:docMk/>
            <pc:sldMk cId="0" sldId="256"/>
            <ac:cxnSpMk id="122" creationId="{556E2DD4-2A0C-1873-2425-DDC528483778}"/>
          </ac:cxnSpMkLst>
        </pc:cxnChg>
        <pc:cxnChg chg="add mod">
          <ac:chgData name="Mani sai Lokesh Telapolu" userId="e8c881368e4b4024" providerId="LiveId" clId="{60EDF681-BC19-44F7-9AA0-6BD3BE08F24B}" dt="2024-04-22T16:01:26.111" v="2927" actId="14100"/>
          <ac:cxnSpMkLst>
            <pc:docMk/>
            <pc:sldMk cId="0" sldId="256"/>
            <ac:cxnSpMk id="124" creationId="{03F77B6F-5BB3-058D-F947-101B0BE5CBCA}"/>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23-04-2024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978186"/>
            <a:ext cx="21599525" cy="5977893"/>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12910" y="9966289"/>
            <a:ext cx="21625346"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6" name="Rectangle 5"/>
          <p:cNvSpPr/>
          <p:nvPr/>
        </p:nvSpPr>
        <p:spPr>
          <a:xfrm>
            <a:off x="-12911" y="15728297"/>
            <a:ext cx="21612436"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0" y="21968050"/>
            <a:ext cx="21612436"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8" name="Rectangle 7"/>
          <p:cNvSpPr/>
          <p:nvPr/>
        </p:nvSpPr>
        <p:spPr>
          <a:xfrm>
            <a:off x="8078" y="27305397"/>
            <a:ext cx="21595880" cy="5619821"/>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342900" indent="-342900" rtl="0" fontAlgn="base">
              <a:lnSpc>
                <a:spcPct val="150000"/>
              </a:lnSpc>
              <a:spcBef>
                <a:spcPts val="1200"/>
              </a:spcBef>
              <a:spcAft>
                <a:spcPts val="0"/>
              </a:spcAft>
              <a:buFont typeface="Wingdings" panose="05000000000000000000" pitchFamily="2" charset="2"/>
              <a:buChar char="Ø"/>
            </a:pPr>
            <a:endParaRPr lang="en-US" sz="2190" b="1" dirty="0">
              <a:solidFill>
                <a:schemeClr val="tx1"/>
              </a:solidFill>
              <a:latin typeface="Times New Roman" panose="02020603050405020304" pitchFamily="18" charset="0"/>
            </a:endParaRPr>
          </a:p>
          <a:p>
            <a:pPr marL="342900" indent="-342900" rtl="0" fontAlgn="base">
              <a:lnSpc>
                <a:spcPct val="150000"/>
              </a:lnSpc>
              <a:spcBef>
                <a:spcPts val="0"/>
              </a:spcBef>
              <a:spcAft>
                <a:spcPts val="0"/>
              </a:spcAft>
              <a:buFont typeface="Wingdings" panose="05000000000000000000" pitchFamily="2" charset="2"/>
              <a:buChar char="Ø"/>
            </a:pPr>
            <a:endParaRPr lang="en-US" sz="2190" b="1" i="0" u="none" strike="noStrike" dirty="0">
              <a:solidFill>
                <a:schemeClr val="tx1"/>
              </a:solidFill>
              <a:effectLst/>
              <a:latin typeface="Times New Roman" panose="02020603050405020304" pitchFamily="18" charset="0"/>
            </a:endParaRPr>
          </a:p>
        </p:txBody>
      </p:sp>
      <p:sp>
        <p:nvSpPr>
          <p:cNvPr id="19" name="Rectangle 18"/>
          <p:cNvSpPr/>
          <p:nvPr/>
        </p:nvSpPr>
        <p:spPr>
          <a:xfrm>
            <a:off x="605384" y="4116193"/>
            <a:ext cx="302402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605797" y="15849559"/>
            <a:ext cx="208967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605797" y="22221034"/>
            <a:ext cx="588400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605385" y="27557625"/>
            <a:ext cx="3317109"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0970" y="2554293"/>
            <a:ext cx="21216583" cy="1197251"/>
          </a:xfrm>
          <a:prstGeom prst="rect">
            <a:avLst/>
          </a:prstGeom>
          <a:noFill/>
        </p:spPr>
        <p:txBody>
          <a:bodyPr wrap="square" rtlCol="0">
            <a:spAutoFit/>
          </a:bodyPr>
          <a:lstStyle/>
          <a:p>
            <a:pPr algn="ctr"/>
            <a:r>
              <a:rPr lang="en-IN" sz="3590" b="1" kern="100" dirty="0">
                <a:effectLst/>
                <a:latin typeface="Times New Roman" panose="02020603050405020304" pitchFamily="18" charset="0"/>
                <a:ea typeface="Calibri" panose="020F0502020204030204" pitchFamily="34" charset="0"/>
                <a:cs typeface="Times New Roman" panose="02020603050405020304" pitchFamily="18" charset="0"/>
              </a:rPr>
              <a:t> Enhancing Social </a:t>
            </a:r>
            <a:r>
              <a:rPr lang="en-IN" sz="3590" b="1" kern="100" dirty="0">
                <a:latin typeface="Times New Roman" panose="02020603050405020304" pitchFamily="18" charset="0"/>
                <a:ea typeface="Calibri" panose="020F0502020204030204" pitchFamily="34" charset="0"/>
                <a:cs typeface="Times New Roman" panose="02020603050405020304" pitchFamily="18" charset="0"/>
              </a:rPr>
              <a:t>M</a:t>
            </a:r>
            <a:r>
              <a:rPr lang="en-IN" sz="3590" b="1" kern="100" dirty="0">
                <a:effectLst/>
                <a:latin typeface="Times New Roman" panose="02020603050405020304" pitchFamily="18" charset="0"/>
                <a:ea typeface="Calibri" panose="020F0502020204030204" pitchFamily="34" charset="0"/>
                <a:cs typeface="Times New Roman" panose="02020603050405020304" pitchFamily="18" charset="0"/>
              </a:rPr>
              <a:t>edia </a:t>
            </a:r>
            <a:r>
              <a:rPr lang="en-IN" sz="3590" b="1" kern="100" dirty="0">
                <a:latin typeface="Times New Roman" panose="02020603050405020304" pitchFamily="18" charset="0"/>
                <a:ea typeface="Calibri" panose="020F0502020204030204" pitchFamily="34" charset="0"/>
                <a:cs typeface="Times New Roman" panose="02020603050405020304" pitchFamily="18" charset="0"/>
              </a:rPr>
              <a:t>I</a:t>
            </a:r>
            <a:r>
              <a:rPr lang="en-IN" sz="3590" b="1" kern="100" dirty="0">
                <a:effectLst/>
                <a:latin typeface="Times New Roman" panose="02020603050405020304" pitchFamily="18" charset="0"/>
                <a:ea typeface="Calibri" panose="020F0502020204030204" pitchFamily="34" charset="0"/>
                <a:cs typeface="Times New Roman" panose="02020603050405020304" pitchFamily="18" charset="0"/>
              </a:rPr>
              <a:t>nfluence </a:t>
            </a:r>
            <a:r>
              <a:rPr lang="en-IN" sz="3590" b="1" kern="100" dirty="0">
                <a:latin typeface="Times New Roman" panose="02020603050405020304" pitchFamily="18" charset="0"/>
                <a:ea typeface="Calibri" panose="020F0502020204030204" pitchFamily="34" charset="0"/>
                <a:cs typeface="Times New Roman" panose="02020603050405020304" pitchFamily="18" charset="0"/>
              </a:rPr>
              <a:t>P</a:t>
            </a:r>
            <a:r>
              <a:rPr lang="en-IN" sz="3590" b="1" kern="100" dirty="0">
                <a:effectLst/>
                <a:latin typeface="Times New Roman" panose="02020603050405020304" pitchFamily="18" charset="0"/>
                <a:ea typeface="Calibri" panose="020F0502020204030204" pitchFamily="34" charset="0"/>
                <a:cs typeface="Times New Roman" panose="02020603050405020304" pitchFamily="18" charset="0"/>
              </a:rPr>
              <a:t>rediction </a:t>
            </a:r>
            <a:r>
              <a:rPr lang="en-IN" sz="3590" b="1" kern="100" dirty="0">
                <a:latin typeface="Times New Roman" panose="02020603050405020304" pitchFamily="18" charset="0"/>
                <a:ea typeface="Calibri" panose="020F0502020204030204" pitchFamily="34" charset="0"/>
                <a:cs typeface="Times New Roman" panose="02020603050405020304" pitchFamily="18" charset="0"/>
              </a:rPr>
              <a:t>A</a:t>
            </a:r>
            <a:r>
              <a:rPr lang="en-IN" sz="3590" b="1" kern="100" dirty="0">
                <a:effectLst/>
                <a:latin typeface="Times New Roman" panose="02020603050405020304" pitchFamily="18" charset="0"/>
                <a:ea typeface="Calibri" panose="020F0502020204030204" pitchFamily="34" charset="0"/>
                <a:cs typeface="Times New Roman" panose="02020603050405020304" pitchFamily="18" charset="0"/>
              </a:rPr>
              <a:t>ccuracy for Marketing </a:t>
            </a:r>
            <a:r>
              <a:rPr lang="en-IN" sz="3590" b="1" kern="100" dirty="0">
                <a:latin typeface="Times New Roman" panose="02020603050405020304" pitchFamily="18" charset="0"/>
                <a:ea typeface="Calibri" panose="020F0502020204030204" pitchFamily="34" charset="0"/>
                <a:cs typeface="Times New Roman" panose="02020603050405020304" pitchFamily="18" charset="0"/>
              </a:rPr>
              <a:t>S</a:t>
            </a:r>
            <a:r>
              <a:rPr lang="en-IN" sz="3590" b="1" kern="100" dirty="0">
                <a:effectLst/>
                <a:latin typeface="Times New Roman" panose="02020603050405020304" pitchFamily="18" charset="0"/>
                <a:ea typeface="Calibri" panose="020F0502020204030204" pitchFamily="34" charset="0"/>
                <a:cs typeface="Times New Roman" panose="02020603050405020304" pitchFamily="18" charset="0"/>
              </a:rPr>
              <a:t>trategy </a:t>
            </a:r>
            <a:r>
              <a:rPr lang="en-IN" sz="3590" b="1" kern="100" dirty="0">
                <a:latin typeface="Times New Roman" panose="02020603050405020304" pitchFamily="18" charset="0"/>
                <a:ea typeface="Calibri" panose="020F0502020204030204" pitchFamily="34" charset="0"/>
                <a:cs typeface="Times New Roman" panose="02020603050405020304" pitchFamily="18" charset="0"/>
              </a:rPr>
              <a:t>T</a:t>
            </a:r>
            <a:r>
              <a:rPr lang="en-IN" sz="3590" b="1" kern="100" dirty="0">
                <a:effectLst/>
                <a:latin typeface="Times New Roman" panose="02020603050405020304" pitchFamily="18" charset="0"/>
                <a:ea typeface="Calibri" panose="020F0502020204030204" pitchFamily="34" charset="0"/>
                <a:cs typeface="Times New Roman" panose="02020603050405020304" pitchFamily="18" charset="0"/>
              </a:rPr>
              <a:t>hrough </a:t>
            </a:r>
            <a:r>
              <a:rPr lang="en-IN" sz="3590" b="1" kern="100" dirty="0">
                <a:latin typeface="Times New Roman" panose="02020603050405020304" pitchFamily="18" charset="0"/>
                <a:ea typeface="Calibri" panose="020F0502020204030204" pitchFamily="34" charset="0"/>
                <a:cs typeface="Times New Roman" panose="02020603050405020304" pitchFamily="18" charset="0"/>
              </a:rPr>
              <a:t>C</a:t>
            </a:r>
            <a:r>
              <a:rPr lang="en-IN" sz="3590" b="1" kern="100" dirty="0">
                <a:effectLst/>
                <a:latin typeface="Times New Roman" panose="02020603050405020304" pitchFamily="18" charset="0"/>
                <a:ea typeface="Calibri" panose="020F0502020204030204" pitchFamily="34" charset="0"/>
                <a:cs typeface="Times New Roman" panose="02020603050405020304" pitchFamily="18" charset="0"/>
              </a:rPr>
              <a:t>omparative </a:t>
            </a:r>
            <a:r>
              <a:rPr lang="en-IN" sz="3590" b="1" kern="100" dirty="0">
                <a:latin typeface="Times New Roman" panose="02020603050405020304" pitchFamily="18" charset="0"/>
                <a:ea typeface="Calibri" panose="020F0502020204030204" pitchFamily="34" charset="0"/>
                <a:cs typeface="Times New Roman" panose="02020603050405020304" pitchFamily="18" charset="0"/>
              </a:rPr>
              <a:t>A</a:t>
            </a:r>
            <a:r>
              <a:rPr lang="en-IN" sz="3590" b="1" kern="100" dirty="0">
                <a:effectLst/>
                <a:latin typeface="Times New Roman" panose="02020603050405020304" pitchFamily="18" charset="0"/>
                <a:ea typeface="Calibri" panose="020F0502020204030204" pitchFamily="34" charset="0"/>
                <a:cs typeface="Times New Roman" panose="02020603050405020304" pitchFamily="18" charset="0"/>
              </a:rPr>
              <a:t>nalysis of Random Forest and Artificial Neural Network</a:t>
            </a:r>
          </a:p>
        </p:txBody>
      </p:sp>
      <p:sp>
        <p:nvSpPr>
          <p:cNvPr id="20" name="Rectangle 19"/>
          <p:cNvSpPr/>
          <p:nvPr/>
        </p:nvSpPr>
        <p:spPr>
          <a:xfrm>
            <a:off x="605797" y="10086425"/>
            <a:ext cx="5067059"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545777" y="4702332"/>
            <a:ext cx="15742710" cy="508697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 Due to its ability to provide current information on consumer behaviors and industry trends, social media has become an essential instrument for market analysis. Enterprises may acquire a competitive advantage by leveraging social media data to comprehend the inclinations, attitudes, and interaction trends of their customers. </a:t>
            </a: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 Businesses may make well-informed judgements and modify their marketing plans to successfully satisfy changing consumer expectations thanks to this dynamic platform. </a:t>
            </a: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The aim of this study is to separate Innovative Machine Learning (ML) Classifiers to determine which predictive model is most useful for optimizing marketing decisions based on social media data, and to assess the accuracy of social media impact predictions for marketing initiatives.</a:t>
            </a:r>
            <a:endParaRPr lang="en-IN" altLang="en-IN" sz="2190" b="1" dirty="0">
              <a:latin typeface="Times New Roman" panose="02020603050405020304" pitchFamily="18" charset="0"/>
              <a:cs typeface="Times New Roman" panose="02020603050405020304" pitchFamily="18" charset="0"/>
              <a:sym typeface="+mn-ea"/>
            </a:endParaRP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In this research study , Random Forest algorithm (RFA) is compared with Artificial Neural Network algorithm (ANN) to enhance accuracy.</a:t>
            </a:r>
            <a:endParaRPr lang="en-IN" sz="21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589055" y="22705061"/>
            <a:ext cx="20342226" cy="458144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Based on  t-test statistical analysis, the significance value of  p = 0.036 (independent sample t - test p&lt;0.05) is obtained and shows that there is a statistical significant difference between the </a:t>
            </a:r>
            <a:r>
              <a:rPr lang="en-US" sz="2190" b="1" dirty="0">
                <a:latin typeface="Times New Roman" panose="02020603050405020304" pitchFamily="18" charset="0"/>
                <a:cs typeface="Times New Roman" panose="02020603050405020304" pitchFamily="18" charset="0"/>
              </a:rPr>
              <a:t>Random Forest (RF)</a:t>
            </a:r>
            <a:r>
              <a:rPr lang="en-US" altLang="en-IN" sz="2190" b="1" dirty="0">
                <a:latin typeface="Times New Roman" panose="02020603050405020304" pitchFamily="18" charset="0"/>
                <a:cs typeface="Times New Roman" panose="02020603050405020304" pitchFamily="18" charset="0"/>
              </a:rPr>
              <a:t> and </a:t>
            </a:r>
            <a:r>
              <a:rPr lang="en-US" sz="2190" b="1" dirty="0">
                <a:latin typeface="Times New Roman" panose="02020603050405020304" pitchFamily="18" charset="0"/>
                <a:cs typeface="Times New Roman" panose="02020603050405020304" pitchFamily="18" charset="0"/>
              </a:rPr>
              <a:t>Artificial Neural Network (ANN) </a:t>
            </a:r>
            <a:r>
              <a:rPr lang="en-US" altLang="en-IN" sz="2190" b="1" dirty="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	Overall , the accuracy of the Random Forest is 93.90 % and it is better than the other algorithms.   </a:t>
            </a:r>
          </a:p>
          <a:p>
            <a:pPr algn="just">
              <a:lnSpc>
                <a:spcPct val="150000"/>
              </a:lnSpc>
            </a:pPr>
            <a:r>
              <a:rPr lang="en-US" sz="2190" b="1" dirty="0">
                <a:latin typeface="Times New Roman" panose="02020603050405020304" pitchFamily="18" charset="0"/>
                <a:cs typeface="Times New Roman" panose="02020603050405020304" pitchFamily="18" charset="0"/>
              </a:rPr>
              <a:t>                             Random Forest(RF)   -      93.90%                       Artificial Neural Network (ANN)   -      64.75%</a:t>
            </a:r>
          </a:p>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From the work , it is concluded that the Random Forest algorithm attains the high accuracy when comparing with other Machine Learning Algorithms in social media influence prediction accuracy for marketing strategy.</a:t>
            </a:r>
          </a:p>
          <a:p>
            <a:pPr marL="342900" indent="-342900" algn="just">
              <a:lnSpc>
                <a:spcPct val="150000"/>
              </a:lnSpc>
              <a:buFont typeface="Wingdings" panose="05000000000000000000" pitchFamily="2" charset="2"/>
              <a:buChar char="Ø"/>
            </a:pPr>
            <a:r>
              <a:rPr lang="en-IN" sz="2190" b="1" kern="0" dirty="0">
                <a:effectLst/>
                <a:latin typeface="Times New Roman" panose="02020603050405020304" pitchFamily="18" charset="0"/>
                <a:ea typeface="Times New Roman" panose="02020603050405020304" pitchFamily="18" charset="0"/>
                <a:cs typeface="Times New Roman" panose="02020603050405020304" pitchFamily="18" charset="0"/>
              </a:rPr>
              <a:t>In order to maximize the fetch time and increase the accuracy bulk data is complicated.</a:t>
            </a:r>
            <a:r>
              <a:rPr lang="en-IN" sz="219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altLang="en-IN" sz="219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Future Scope: Investigating hybrid models that combine Random Forest and Artificial Neural Network techniques to enhance social media influence prediction accuracy represents a promising avenue for advancing marketing strategy optimization efforts.</a:t>
            </a:r>
          </a:p>
        </p:txBody>
      </p:sp>
      <p:sp>
        <p:nvSpPr>
          <p:cNvPr id="11" name="Text Box 10"/>
          <p:cNvSpPr txBox="1"/>
          <p:nvPr/>
        </p:nvSpPr>
        <p:spPr>
          <a:xfrm>
            <a:off x="13879906" y="20764927"/>
            <a:ext cx="7480758" cy="766235"/>
          </a:xfrm>
          <a:prstGeom prst="rect">
            <a:avLst/>
          </a:prstGeom>
          <a:noFill/>
        </p:spPr>
        <p:txBody>
          <a:bodyPr wrap="square" rtlCol="0">
            <a:spAutoFit/>
          </a:bodyPr>
          <a:lstStyle/>
          <a:p>
            <a:pPr algn="ctr"/>
            <a:r>
              <a:rPr lang="en-US" sz="2190" b="1" dirty="0">
                <a:latin typeface="Times New Roman" panose="02020603050405020304" pitchFamily="18" charset="0"/>
                <a:cs typeface="Times New Roman" panose="02020603050405020304" pitchFamily="18" charset="0"/>
              </a:rPr>
              <a:t>Fig 2. Comparative Error Analysis of</a:t>
            </a:r>
            <a:r>
              <a:rPr lang="en-US" sz="1990" b="1" dirty="0">
                <a:latin typeface="Times New Roman" panose="02020603050405020304" pitchFamily="18" charset="0"/>
                <a:cs typeface="Times New Roman" panose="02020603050405020304" pitchFamily="18" charset="0"/>
              </a:rPr>
              <a:t> </a:t>
            </a:r>
            <a:r>
              <a:rPr lang="en-US" sz="2189" b="1" dirty="0">
                <a:latin typeface="Times New Roman" panose="02020603050405020304" pitchFamily="18" charset="0"/>
                <a:cs typeface="Times New Roman" panose="02020603050405020304" pitchFamily="18" charset="0"/>
              </a:rPr>
              <a:t>Random Forest and Artificial Neural Network</a:t>
            </a:r>
          </a:p>
        </p:txBody>
      </p:sp>
      <p:sp>
        <p:nvSpPr>
          <p:cNvPr id="41" name="Text Box 40"/>
          <p:cNvSpPr txBox="1"/>
          <p:nvPr/>
        </p:nvSpPr>
        <p:spPr>
          <a:xfrm>
            <a:off x="1355239" y="15033720"/>
            <a:ext cx="17162367" cy="429220"/>
          </a:xfrm>
          <a:prstGeom prst="rect">
            <a:avLst/>
          </a:prstGeom>
          <a:noFill/>
        </p:spPr>
        <p:txBody>
          <a:bodyPr wrap="square" rtlCol="0">
            <a:spAutoFit/>
          </a:bodyPr>
          <a:lstStyle/>
          <a:p>
            <a:pPr algn="ctr"/>
            <a:r>
              <a:rPr lang="en-US" sz="2189" b="1" dirty="0">
                <a:latin typeface="Times New Roman" panose="02020603050405020304" pitchFamily="18" charset="0"/>
                <a:cs typeface="Times New Roman" panose="02020603050405020304" pitchFamily="18" charset="0"/>
              </a:rPr>
              <a:t> Social Media Impact Prediction Accuracy for Marketing Strategy</a:t>
            </a:r>
          </a:p>
        </p:txBody>
      </p:sp>
      <p:sp>
        <p:nvSpPr>
          <p:cNvPr id="27" name="Rectangles 26"/>
          <p:cNvSpPr/>
          <p:nvPr/>
        </p:nvSpPr>
        <p:spPr>
          <a:xfrm>
            <a:off x="613352" y="12225297"/>
            <a:ext cx="2148855" cy="1628111"/>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en-US" sz="2189" b="1" dirty="0">
                <a:latin typeface="Times New Roman" panose="02020603050405020304" pitchFamily="18" charset="0"/>
                <a:cs typeface="Times New Roman" panose="02020603050405020304" pitchFamily="18" charset="0"/>
              </a:rPr>
              <a:t>Data Source and</a:t>
            </a:r>
          </a:p>
          <a:p>
            <a:pPr algn="ctr"/>
            <a:r>
              <a:rPr lang="en-US" altLang="en-US" sz="2189" b="1" dirty="0">
                <a:latin typeface="Times New Roman" panose="02020603050405020304" pitchFamily="18" charset="0"/>
                <a:cs typeface="Times New Roman" panose="02020603050405020304" pitchFamily="18" charset="0"/>
              </a:rPr>
              <a:t>Data Collection</a:t>
            </a:r>
          </a:p>
        </p:txBody>
      </p:sp>
      <p:sp>
        <p:nvSpPr>
          <p:cNvPr id="34" name="Flowchart: Process 33"/>
          <p:cNvSpPr/>
          <p:nvPr/>
        </p:nvSpPr>
        <p:spPr>
          <a:xfrm>
            <a:off x="15973282" y="12402094"/>
            <a:ext cx="1991209" cy="2254999"/>
          </a:xfrm>
          <a:prstGeom prst="flowChartProcess">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Modelling</a:t>
            </a:r>
          </a:p>
          <a:p>
            <a:pPr algn="ctr"/>
            <a:r>
              <a:rPr lang="en-IN" sz="2190" b="1" dirty="0">
                <a:solidFill>
                  <a:schemeClr val="tx1"/>
                </a:solidFill>
                <a:latin typeface="Times New Roman" panose="02020603050405020304" pitchFamily="18" charset="0"/>
                <a:cs typeface="Times New Roman" panose="02020603050405020304" pitchFamily="18" charset="0"/>
              </a:rPr>
              <a:t> &amp;</a:t>
            </a:r>
          </a:p>
          <a:p>
            <a:pPr algn="ctr"/>
            <a:r>
              <a:rPr lang="en-IN" sz="2190" b="1" dirty="0">
                <a:solidFill>
                  <a:schemeClr val="tx1"/>
                </a:solidFill>
                <a:latin typeface="Times New Roman" panose="02020603050405020304" pitchFamily="18" charset="0"/>
                <a:cs typeface="Times New Roman" panose="02020603050405020304" pitchFamily="18" charset="0"/>
              </a:rPr>
              <a:t> Prediction</a:t>
            </a: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Mr. Telapolu Mani Sai Lokesh</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192224105</a:t>
            </a:r>
          </a:p>
          <a:p>
            <a:pPr algn="r"/>
            <a:r>
              <a:rPr lang="en-US" sz="2189" b="1" dirty="0">
                <a:solidFill>
                  <a:schemeClr val="bg1"/>
                </a:solidFill>
                <a:latin typeface="Times New Roman" panose="02020603050405020304" pitchFamily="18" charset="0"/>
                <a:cs typeface="Times New Roman" panose="02020603050405020304" pitchFamily="18" charset="0"/>
              </a:rPr>
              <a:t>Guided by Dr. R. Manikandan </a:t>
            </a:r>
          </a:p>
        </p:txBody>
      </p:sp>
      <p:pic>
        <p:nvPicPr>
          <p:cNvPr id="58" name="Picture 57">
            <a:extLst>
              <a:ext uri="{FF2B5EF4-FFF2-40B4-BE49-F238E27FC236}">
                <a16:creationId xmlns:a16="http://schemas.microsoft.com/office/drawing/2014/main" id="{4B96A847-9EA3-82BE-0252-8BA72873090B}"/>
              </a:ext>
            </a:extLst>
          </p:cNvPr>
          <p:cNvPicPr>
            <a:picLocks noChangeAspect="1"/>
          </p:cNvPicPr>
          <p:nvPr/>
        </p:nvPicPr>
        <p:blipFill>
          <a:blip r:embed="rId3"/>
          <a:stretch>
            <a:fillRect/>
          </a:stretch>
        </p:blipFill>
        <p:spPr>
          <a:xfrm>
            <a:off x="13758023" y="16671592"/>
            <a:ext cx="7521929" cy="4021841"/>
          </a:xfrm>
          <a:prstGeom prst="rect">
            <a:avLst/>
          </a:prstGeom>
        </p:spPr>
      </p:pic>
      <p:sp>
        <p:nvSpPr>
          <p:cNvPr id="3" name="TextBox 2">
            <a:extLst>
              <a:ext uri="{FF2B5EF4-FFF2-40B4-BE49-F238E27FC236}">
                <a16:creationId xmlns:a16="http://schemas.microsoft.com/office/drawing/2014/main" id="{786F6B39-F627-E199-1AFB-782E29A81A6B}"/>
              </a:ext>
            </a:extLst>
          </p:cNvPr>
          <p:cNvSpPr txBox="1"/>
          <p:nvPr/>
        </p:nvSpPr>
        <p:spPr>
          <a:xfrm>
            <a:off x="538665" y="28108122"/>
            <a:ext cx="20632850" cy="4537589"/>
          </a:xfrm>
          <a:prstGeom prst="rect">
            <a:avLst/>
          </a:prstGeom>
          <a:noFill/>
        </p:spPr>
        <p:txBody>
          <a:bodyPr wrap="square" rtlCol="0">
            <a:spAutoFit/>
          </a:bodyPr>
          <a:lstStyle/>
          <a:p>
            <a:pPr marL="342900" indent="-342900" fontAlgn="base">
              <a:lnSpc>
                <a:spcPct val="150000"/>
              </a:lnSpc>
              <a:spcBef>
                <a:spcPts val="1200"/>
              </a:spcBef>
              <a:buFont typeface="Wingdings" panose="05000000000000000000" pitchFamily="2" charset="2"/>
              <a:buChar char="Ø"/>
              <a:defRPr/>
            </a:pPr>
            <a:r>
              <a:rPr kumimoji="0" lang="en-US"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Savitri, Citra, Ratih Hurriyati, L. Wibowo, and Heny Hendrayati. "The role of social media marketing and brand image on smartphone purchase intention." International Journal of Data and Network Science 6, no. 1 (2022): 185-192. DOI:10.1108/apjml-07-2019-0453</a:t>
            </a:r>
          </a:p>
          <a:p>
            <a:pPr marL="342900" indent="-342900" fontAlgn="base">
              <a:lnSpc>
                <a:spcPct val="150000"/>
              </a:lnSpc>
              <a:spcBef>
                <a:spcPts val="1200"/>
              </a:spcBef>
              <a:buFont typeface="Wingdings" panose="05000000000000000000" pitchFamily="2" charset="2"/>
              <a:buChar char="Ø"/>
              <a:defRPr/>
            </a:pPr>
            <a:r>
              <a:rPr lang="en-IN" sz="2190" b="1" dirty="0">
                <a:latin typeface="Times New Roman" panose="02020603050405020304" pitchFamily="18" charset="0"/>
                <a:cs typeface="Times New Roman" panose="02020603050405020304" pitchFamily="18" charset="0"/>
              </a:rPr>
              <a:t>Wibowo, Ardy, Uraiporn Wiangin, Yin Ma, and Athapol Ruangkanjanases. "Customer behavior as an outcome of social media marketing: The role of social media marketing activity and customer experience." Sustainability 13, no. 1 (2020): 189. DOI:</a:t>
            </a:r>
            <a:r>
              <a:rPr lang="en-IN" sz="2190" b="1" i="0" strike="noStrike" dirty="0">
                <a:solidFill>
                  <a:schemeClr val="tx1"/>
                </a:solidFill>
                <a:effectLst/>
                <a:latin typeface="Times New Roman" panose="02020603050405020304" pitchFamily="18" charset="0"/>
                <a:cs typeface="Times New Roman" panose="02020603050405020304" pitchFamily="18" charset="0"/>
              </a:rPr>
              <a:t>10.3390/su13010189</a:t>
            </a:r>
          </a:p>
          <a:p>
            <a:pPr marL="342900" indent="-342900" fontAlgn="base">
              <a:lnSpc>
                <a:spcPct val="150000"/>
              </a:lnSpc>
              <a:spcBef>
                <a:spcPts val="1200"/>
              </a:spcBef>
              <a:buFont typeface="Wingdings" panose="05000000000000000000" pitchFamily="2" charset="2"/>
              <a:buChar char="Ø"/>
              <a:defRPr/>
            </a:pPr>
            <a:r>
              <a:rPr lang="en-IN" sz="2190" b="1" i="0" strike="noStrike" dirty="0">
                <a:solidFill>
                  <a:schemeClr val="tx1"/>
                </a:solidFill>
                <a:effectLst/>
                <a:latin typeface="Times New Roman" panose="02020603050405020304" pitchFamily="18" charset="0"/>
                <a:cs typeface="Times New Roman" panose="02020603050405020304" pitchFamily="18" charset="0"/>
              </a:rPr>
              <a:t>Alwafi, Ghadeer, and Bahjat Fakieh. 2024. “A Machine Learning Model to Predict Privacy Fatigued Users from Social Media Personalized Advertisements.” Scientific Reports 14 (1): 3685.DOI:10.1038/s41598-024-54078-w</a:t>
            </a:r>
          </a:p>
          <a:p>
            <a:pPr marL="342900" indent="-342900" fontAlgn="base">
              <a:lnSpc>
                <a:spcPct val="150000"/>
              </a:lnSpc>
              <a:spcBef>
                <a:spcPts val="1200"/>
              </a:spcBef>
              <a:buFont typeface="Wingdings" panose="05000000000000000000" pitchFamily="2" charset="2"/>
              <a:buChar char="Ø"/>
              <a:defRPr/>
            </a:pPr>
            <a:r>
              <a:rPr lang="en-IN" sz="2190" b="1" i="0" strike="noStrike" dirty="0">
                <a:solidFill>
                  <a:schemeClr val="tx1"/>
                </a:solidFill>
                <a:effectLst/>
                <a:latin typeface="Times New Roman" panose="02020603050405020304" pitchFamily="18" charset="0"/>
                <a:cs typeface="Times New Roman" panose="02020603050405020304" pitchFamily="18" charset="0"/>
              </a:rPr>
              <a:t>Rana, Nripendra P., Emma L. Slade, Ganesh P. Sahu, Hatice Kizgin, Nitish Singh, Bidit Dey, Anabel Gutierrez, and Yogesh K. Dwivedi. 2019. Digital and Social Media Marketing: Emerging Applications and Theoretical Development. Springer Nature. DOI: 10.1007/978-3-030-24374-6_16</a:t>
            </a:r>
          </a:p>
        </p:txBody>
      </p:sp>
      <p:pic>
        <p:nvPicPr>
          <p:cNvPr id="12" name="Picture 11">
            <a:extLst>
              <a:ext uri="{FF2B5EF4-FFF2-40B4-BE49-F238E27FC236}">
                <a16:creationId xmlns:a16="http://schemas.microsoft.com/office/drawing/2014/main" id="{A3EFEEC1-C64F-1A71-935B-A33EBB03FC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43960" y="4307693"/>
            <a:ext cx="4958662" cy="4628565"/>
          </a:xfrm>
          <a:prstGeom prst="rect">
            <a:avLst/>
          </a:prstGeom>
        </p:spPr>
      </p:pic>
      <p:sp>
        <p:nvSpPr>
          <p:cNvPr id="2" name="TextBox 1">
            <a:extLst>
              <a:ext uri="{FF2B5EF4-FFF2-40B4-BE49-F238E27FC236}">
                <a16:creationId xmlns:a16="http://schemas.microsoft.com/office/drawing/2014/main" id="{E1B5D706-82CF-A2FA-0963-169C21D90D99}"/>
              </a:ext>
            </a:extLst>
          </p:cNvPr>
          <p:cNvSpPr txBox="1"/>
          <p:nvPr/>
        </p:nvSpPr>
        <p:spPr>
          <a:xfrm>
            <a:off x="17085030" y="9229231"/>
            <a:ext cx="3846251" cy="429348"/>
          </a:xfrm>
          <a:prstGeom prst="rect">
            <a:avLst/>
          </a:prstGeom>
          <a:noFill/>
        </p:spPr>
        <p:txBody>
          <a:bodyPr wrap="square" rtlCol="0">
            <a:spAutoFit/>
          </a:bodyPr>
          <a:lstStyle/>
          <a:p>
            <a:pPr algn="ctr"/>
            <a:r>
              <a:rPr lang="en-IN" sz="2190" b="1" dirty="0">
                <a:latin typeface="Times New Roman" panose="02020603050405020304" pitchFamily="18" charset="0"/>
                <a:cs typeface="Times New Roman" panose="02020603050405020304" pitchFamily="18" charset="0"/>
              </a:rPr>
              <a:t>Fig 1. Social Media Marketing</a:t>
            </a:r>
          </a:p>
        </p:txBody>
      </p:sp>
      <p:graphicFrame>
        <p:nvGraphicFramePr>
          <p:cNvPr id="14" name="Table 13">
            <a:extLst>
              <a:ext uri="{FF2B5EF4-FFF2-40B4-BE49-F238E27FC236}">
                <a16:creationId xmlns:a16="http://schemas.microsoft.com/office/drawing/2014/main" id="{70489794-0A59-C0CA-CC2C-189F6F356455}"/>
              </a:ext>
            </a:extLst>
          </p:cNvPr>
          <p:cNvGraphicFramePr>
            <a:graphicFrameLocks noGrp="1"/>
          </p:cNvGraphicFramePr>
          <p:nvPr>
            <p:extLst>
              <p:ext uri="{D42A27DB-BD31-4B8C-83A1-F6EECF244321}">
                <p14:modId xmlns:p14="http://schemas.microsoft.com/office/powerpoint/2010/main" val="1157358389"/>
              </p:ext>
            </p:extLst>
          </p:nvPr>
        </p:nvGraphicFramePr>
        <p:xfrm>
          <a:off x="589055" y="16978545"/>
          <a:ext cx="12813126" cy="3481227"/>
        </p:xfrm>
        <a:graphic>
          <a:graphicData uri="http://schemas.openxmlformats.org/drawingml/2006/table">
            <a:tbl>
              <a:tblPr firstRow="1" bandRow="1">
                <a:tableStyleId>{5940675A-B579-460E-94D1-54222C63F5DA}</a:tableStyleId>
              </a:tblPr>
              <a:tblGrid>
                <a:gridCol w="2135521">
                  <a:extLst>
                    <a:ext uri="{9D8B030D-6E8A-4147-A177-3AD203B41FA5}">
                      <a16:colId xmlns:a16="http://schemas.microsoft.com/office/drawing/2014/main" val="70703483"/>
                    </a:ext>
                  </a:extLst>
                </a:gridCol>
                <a:gridCol w="2135521">
                  <a:extLst>
                    <a:ext uri="{9D8B030D-6E8A-4147-A177-3AD203B41FA5}">
                      <a16:colId xmlns:a16="http://schemas.microsoft.com/office/drawing/2014/main" val="3795636649"/>
                    </a:ext>
                  </a:extLst>
                </a:gridCol>
                <a:gridCol w="2135521">
                  <a:extLst>
                    <a:ext uri="{9D8B030D-6E8A-4147-A177-3AD203B41FA5}">
                      <a16:colId xmlns:a16="http://schemas.microsoft.com/office/drawing/2014/main" val="265140159"/>
                    </a:ext>
                  </a:extLst>
                </a:gridCol>
                <a:gridCol w="2135521">
                  <a:extLst>
                    <a:ext uri="{9D8B030D-6E8A-4147-A177-3AD203B41FA5}">
                      <a16:colId xmlns:a16="http://schemas.microsoft.com/office/drawing/2014/main" val="2234358613"/>
                    </a:ext>
                  </a:extLst>
                </a:gridCol>
                <a:gridCol w="2135521">
                  <a:extLst>
                    <a:ext uri="{9D8B030D-6E8A-4147-A177-3AD203B41FA5}">
                      <a16:colId xmlns:a16="http://schemas.microsoft.com/office/drawing/2014/main" val="1747812267"/>
                    </a:ext>
                  </a:extLst>
                </a:gridCol>
                <a:gridCol w="2135521">
                  <a:extLst>
                    <a:ext uri="{9D8B030D-6E8A-4147-A177-3AD203B41FA5}">
                      <a16:colId xmlns:a16="http://schemas.microsoft.com/office/drawing/2014/main" val="900787336"/>
                    </a:ext>
                  </a:extLst>
                </a:gridCol>
              </a:tblGrid>
              <a:tr h="1160409">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ALGORITHM</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N</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Mean</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Std. Deviation</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Std. Error </a:t>
                      </a:r>
                    </a:p>
                    <a:p>
                      <a:pPr lvl="0" algn="ctr"/>
                      <a:r>
                        <a:rPr lang="en-IN" sz="2190" b="1" dirty="0">
                          <a:solidFill>
                            <a:schemeClr val="tx1"/>
                          </a:solidFill>
                          <a:latin typeface="Times New Roman" panose="02020603050405020304" pitchFamily="18" charset="0"/>
                          <a:cs typeface="Times New Roman" panose="02020603050405020304" pitchFamily="18" charset="0"/>
                        </a:rPr>
                        <a:t>Mean</a:t>
                      </a:r>
                    </a:p>
                  </a:txBody>
                  <a:tcPr/>
                </a:tc>
                <a:extLst>
                  <a:ext uri="{0D108BD9-81ED-4DB2-BD59-A6C34878D82A}">
                    <a16:rowId xmlns:a16="http://schemas.microsoft.com/office/drawing/2014/main" val="279199012"/>
                  </a:ext>
                </a:extLst>
              </a:tr>
              <a:tr h="1160409">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ACCURACY</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RF</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20</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93.90</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1.744</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0.390</a:t>
                      </a:r>
                    </a:p>
                  </a:txBody>
                  <a:tcPr/>
                </a:tc>
                <a:extLst>
                  <a:ext uri="{0D108BD9-81ED-4DB2-BD59-A6C34878D82A}">
                    <a16:rowId xmlns:a16="http://schemas.microsoft.com/office/drawing/2014/main" val="4016586112"/>
                  </a:ext>
                </a:extLst>
              </a:tr>
              <a:tr h="1160409">
                <a:tc>
                  <a:txBody>
                    <a:bodyPr/>
                    <a:lstStyle/>
                    <a:p>
                      <a:pPr lvl="0" algn="ctr"/>
                      <a:endParaRPr lang="en-IN" sz="2190" b="1">
                        <a:solidFill>
                          <a:schemeClr val="tx1"/>
                        </a:solidFill>
                        <a:latin typeface="Times New Roman" panose="02020603050405020304" pitchFamily="18" charset="0"/>
                        <a:cs typeface="Times New Roman" panose="02020603050405020304" pitchFamily="18" charset="0"/>
                      </a:endParaRP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ANN</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20</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64.75</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4.822</a:t>
                      </a:r>
                    </a:p>
                  </a:txBody>
                  <a:tcPr/>
                </a:tc>
                <a:tc>
                  <a:txBody>
                    <a:bodyPr/>
                    <a:lstStyle/>
                    <a:p>
                      <a:pPr lvl="0" algn="ctr"/>
                      <a:endParaRPr lang="en-IN" sz="2190" b="1" dirty="0">
                        <a:solidFill>
                          <a:schemeClr val="tx1"/>
                        </a:solidFill>
                        <a:latin typeface="Times New Roman" panose="02020603050405020304" pitchFamily="18" charset="0"/>
                        <a:cs typeface="Times New Roman" panose="02020603050405020304" pitchFamily="18" charset="0"/>
                      </a:endParaRPr>
                    </a:p>
                    <a:p>
                      <a:pPr lvl="0" algn="ctr"/>
                      <a:r>
                        <a:rPr lang="en-IN" sz="2190" b="1" dirty="0">
                          <a:solidFill>
                            <a:schemeClr val="tx1"/>
                          </a:solidFill>
                          <a:latin typeface="Times New Roman" panose="02020603050405020304" pitchFamily="18" charset="0"/>
                          <a:cs typeface="Times New Roman" panose="02020603050405020304" pitchFamily="18" charset="0"/>
                        </a:rPr>
                        <a:t>1.078</a:t>
                      </a:r>
                    </a:p>
                  </a:txBody>
                  <a:tcPr/>
                </a:tc>
                <a:extLst>
                  <a:ext uri="{0D108BD9-81ED-4DB2-BD59-A6C34878D82A}">
                    <a16:rowId xmlns:a16="http://schemas.microsoft.com/office/drawing/2014/main" val="3869934566"/>
                  </a:ext>
                </a:extLst>
              </a:tr>
            </a:tbl>
          </a:graphicData>
        </a:graphic>
      </p:graphicFrame>
      <p:sp>
        <p:nvSpPr>
          <p:cNvPr id="25" name="TextBox 24">
            <a:extLst>
              <a:ext uri="{FF2B5EF4-FFF2-40B4-BE49-F238E27FC236}">
                <a16:creationId xmlns:a16="http://schemas.microsoft.com/office/drawing/2014/main" id="{26D1328F-02FA-AF0A-A17F-5C7323BAF0B5}"/>
              </a:ext>
            </a:extLst>
          </p:cNvPr>
          <p:cNvSpPr txBox="1"/>
          <p:nvPr/>
        </p:nvSpPr>
        <p:spPr>
          <a:xfrm>
            <a:off x="540068" y="20529731"/>
            <a:ext cx="12913778" cy="1440394"/>
          </a:xfrm>
          <a:prstGeom prst="rect">
            <a:avLst/>
          </a:prstGeom>
          <a:noFill/>
        </p:spPr>
        <p:txBody>
          <a:bodyPr wrap="square">
            <a:spAutoFit/>
          </a:bodyPr>
          <a:lstStyle/>
          <a:p>
            <a:pPr algn="just"/>
            <a:r>
              <a:rPr lang="en-US" sz="2190" b="1" dirty="0">
                <a:latin typeface="Times New Roman" panose="02020603050405020304" pitchFamily="18" charset="0"/>
                <a:cs typeface="Times New Roman" panose="02020603050405020304" pitchFamily="18" charset="0"/>
              </a:rPr>
              <a:t>Table 1 Involve essential metrics such as mean, standard deviation, and mean standard error, with the accuracy level parameter employed in the t-test. additionally, statistical analysis reveals a significant distinction between the two algorithms, with a p-value of p=0.036 (p&lt;0.05), emphasizing the social media influence for marketing strategy.</a:t>
            </a:r>
          </a:p>
        </p:txBody>
      </p:sp>
      <p:cxnSp>
        <p:nvCxnSpPr>
          <p:cNvPr id="61" name="Straight Arrow Connector 60">
            <a:extLst>
              <a:ext uri="{FF2B5EF4-FFF2-40B4-BE49-F238E27FC236}">
                <a16:creationId xmlns:a16="http://schemas.microsoft.com/office/drawing/2014/main" id="{899B2E5A-31E2-FCC2-F900-61B543B05A83}"/>
              </a:ext>
            </a:extLst>
          </p:cNvPr>
          <p:cNvCxnSpPr>
            <a:cxnSpLocks/>
          </p:cNvCxnSpPr>
          <p:nvPr/>
        </p:nvCxnSpPr>
        <p:spPr>
          <a:xfrm>
            <a:off x="5399320" y="12950731"/>
            <a:ext cx="437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5A4951A-FA1A-3594-B56F-4998A8C940DE}"/>
              </a:ext>
            </a:extLst>
          </p:cNvPr>
          <p:cNvCxnSpPr>
            <a:cxnSpLocks/>
          </p:cNvCxnSpPr>
          <p:nvPr/>
        </p:nvCxnSpPr>
        <p:spPr>
          <a:xfrm>
            <a:off x="6902466" y="11002850"/>
            <a:ext cx="0" cy="12875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1448765-BAA2-7138-60EC-F03C5457E7C7}"/>
              </a:ext>
            </a:extLst>
          </p:cNvPr>
          <p:cNvCxnSpPr>
            <a:cxnSpLocks/>
          </p:cNvCxnSpPr>
          <p:nvPr/>
        </p:nvCxnSpPr>
        <p:spPr>
          <a:xfrm>
            <a:off x="6907845" y="11002850"/>
            <a:ext cx="7181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88754AC-3588-378F-5DB6-20AC88346EE2}"/>
              </a:ext>
            </a:extLst>
          </p:cNvPr>
          <p:cNvCxnSpPr>
            <a:cxnSpLocks/>
          </p:cNvCxnSpPr>
          <p:nvPr/>
        </p:nvCxnSpPr>
        <p:spPr>
          <a:xfrm>
            <a:off x="10060182" y="11036974"/>
            <a:ext cx="5045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3BC14FD-069F-6212-2258-BE6A0BEE48FA}"/>
              </a:ext>
            </a:extLst>
          </p:cNvPr>
          <p:cNvCxnSpPr>
            <a:cxnSpLocks/>
          </p:cNvCxnSpPr>
          <p:nvPr/>
        </p:nvCxnSpPr>
        <p:spPr>
          <a:xfrm>
            <a:off x="14340850" y="11011254"/>
            <a:ext cx="0" cy="11734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75ABE7C-1BA2-10A2-D8CC-EEF73C4129A0}"/>
              </a:ext>
            </a:extLst>
          </p:cNvPr>
          <p:cNvCxnSpPr>
            <a:cxnSpLocks/>
          </p:cNvCxnSpPr>
          <p:nvPr/>
        </p:nvCxnSpPr>
        <p:spPr>
          <a:xfrm>
            <a:off x="13598013" y="11002850"/>
            <a:ext cx="742837" cy="8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D7F5044-951D-06B6-9C50-0520D769E293}"/>
              </a:ext>
            </a:extLst>
          </p:cNvPr>
          <p:cNvCxnSpPr>
            <a:cxnSpLocks/>
          </p:cNvCxnSpPr>
          <p:nvPr/>
        </p:nvCxnSpPr>
        <p:spPr>
          <a:xfrm>
            <a:off x="2762207" y="12918088"/>
            <a:ext cx="4833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8AA664BD-BBA3-AFC8-18F1-F0061A91E240}"/>
              </a:ext>
            </a:extLst>
          </p:cNvPr>
          <p:cNvCxnSpPr>
            <a:cxnSpLocks/>
          </p:cNvCxnSpPr>
          <p:nvPr/>
        </p:nvCxnSpPr>
        <p:spPr>
          <a:xfrm>
            <a:off x="7649139" y="13072148"/>
            <a:ext cx="3770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8D706D47-1F6E-04C3-568D-C3D3964E7841}"/>
              </a:ext>
            </a:extLst>
          </p:cNvPr>
          <p:cNvCxnSpPr>
            <a:cxnSpLocks/>
          </p:cNvCxnSpPr>
          <p:nvPr/>
        </p:nvCxnSpPr>
        <p:spPr>
          <a:xfrm>
            <a:off x="10043655" y="13149713"/>
            <a:ext cx="521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03F77B6F-5BB3-058D-F947-101B0BE5CBCA}"/>
              </a:ext>
            </a:extLst>
          </p:cNvPr>
          <p:cNvCxnSpPr>
            <a:cxnSpLocks/>
          </p:cNvCxnSpPr>
          <p:nvPr/>
        </p:nvCxnSpPr>
        <p:spPr>
          <a:xfrm>
            <a:off x="15503719" y="13177567"/>
            <a:ext cx="4693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4D06110-19D4-E3CC-B41E-8CD7D2BB50B3}"/>
              </a:ext>
            </a:extLst>
          </p:cNvPr>
          <p:cNvSpPr txBox="1"/>
          <p:nvPr/>
        </p:nvSpPr>
        <p:spPr>
          <a:xfrm>
            <a:off x="562803" y="16454545"/>
            <a:ext cx="10925549" cy="429348"/>
          </a:xfrm>
          <a:prstGeom prst="rect">
            <a:avLst/>
          </a:prstGeom>
          <a:noFill/>
        </p:spPr>
        <p:txBody>
          <a:bodyPr wrap="square">
            <a:spAutoFit/>
          </a:bodyPr>
          <a:lstStyle/>
          <a:p>
            <a:r>
              <a:rPr lang="en-US" sz="2190" b="1" dirty="0">
                <a:latin typeface="Times New Roman" panose="02020603050405020304" pitchFamily="18" charset="0"/>
                <a:cs typeface="Times New Roman" panose="02020603050405020304" pitchFamily="18" charset="0"/>
              </a:rPr>
              <a:t>Table 1 Statistical computations for Random Forest and Artificial Neural Network</a:t>
            </a:r>
            <a:endParaRPr lang="en-IN" sz="2190" b="1" dirty="0"/>
          </a:p>
        </p:txBody>
      </p:sp>
      <p:sp>
        <p:nvSpPr>
          <p:cNvPr id="9" name="Rectangles 27">
            <a:extLst>
              <a:ext uri="{FF2B5EF4-FFF2-40B4-BE49-F238E27FC236}">
                <a16:creationId xmlns:a16="http://schemas.microsoft.com/office/drawing/2014/main" id="{C3F20C3D-BB5F-97A2-A901-6AB7FC9F9697}"/>
              </a:ext>
            </a:extLst>
          </p:cNvPr>
          <p:cNvSpPr/>
          <p:nvPr/>
        </p:nvSpPr>
        <p:spPr>
          <a:xfrm>
            <a:off x="3242030" y="12189485"/>
            <a:ext cx="2148855" cy="1628112"/>
          </a:xfrm>
          <a:prstGeom prst="rect">
            <a:avLst/>
          </a:prstGeom>
          <a:solidFill>
            <a:srgbClr val="BFE7F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en-US" sz="2189" b="1" dirty="0">
              <a:latin typeface="Times New Roman" panose="02020603050405020304" pitchFamily="18" charset="0"/>
              <a:cs typeface="Times New Roman" panose="02020603050405020304" pitchFamily="18" charset="0"/>
            </a:endParaRPr>
          </a:p>
          <a:p>
            <a:pPr algn="ctr"/>
            <a:r>
              <a:rPr lang="en-US" altLang="en-US" sz="2189" b="1" dirty="0">
                <a:latin typeface="Times New Roman" panose="02020603050405020304" pitchFamily="18" charset="0"/>
                <a:cs typeface="Times New Roman" panose="02020603050405020304" pitchFamily="18" charset="0"/>
              </a:rPr>
              <a:t>Pre-Processing</a:t>
            </a:r>
          </a:p>
          <a:p>
            <a:pPr algn="ctr"/>
            <a:endParaRPr lang="en-IN" altLang="en-US" sz="2189" b="1"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65A9F717-51FD-9E08-E263-15AD8A85F38E}"/>
              </a:ext>
            </a:extLst>
          </p:cNvPr>
          <p:cNvSpPr/>
          <p:nvPr/>
        </p:nvSpPr>
        <p:spPr>
          <a:xfrm>
            <a:off x="5828779" y="12268336"/>
            <a:ext cx="1820360" cy="1977822"/>
          </a:xfrm>
          <a:prstGeom prst="rect">
            <a:avLst/>
          </a:prstGeom>
          <a:solidFill>
            <a:srgbClr val="BFE7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Feature Extraction</a:t>
            </a:r>
          </a:p>
        </p:txBody>
      </p:sp>
      <p:sp>
        <p:nvSpPr>
          <p:cNvPr id="21" name="TextBox 20">
            <a:extLst>
              <a:ext uri="{FF2B5EF4-FFF2-40B4-BE49-F238E27FC236}">
                <a16:creationId xmlns:a16="http://schemas.microsoft.com/office/drawing/2014/main" id="{BCC030C0-0C93-AD54-C485-00F40C0FD29F}"/>
              </a:ext>
            </a:extLst>
          </p:cNvPr>
          <p:cNvSpPr txBox="1"/>
          <p:nvPr/>
        </p:nvSpPr>
        <p:spPr>
          <a:xfrm>
            <a:off x="7614951" y="10548154"/>
            <a:ext cx="2433926" cy="1154162"/>
          </a:xfrm>
          <a:prstGeom prst="rect">
            <a:avLst/>
          </a:prstGeom>
          <a:noFill/>
          <a:ln>
            <a:solidFill>
              <a:schemeClr val="tx1"/>
            </a:solidFill>
          </a:ln>
        </p:spPr>
        <p:txBody>
          <a:bodyPr wrap="square" rtlCol="0">
            <a:spAutoFit/>
          </a:bodyPr>
          <a:lstStyle/>
          <a:p>
            <a:pPr algn="ctr"/>
            <a:r>
              <a:rPr lang="en-IN" sz="2300" b="1" dirty="0">
                <a:latin typeface="Times New Roman" panose="02020603050405020304" pitchFamily="18" charset="0"/>
                <a:cs typeface="Times New Roman" panose="02020603050405020304" pitchFamily="18" charset="0"/>
              </a:rPr>
              <a:t>Random Forest</a:t>
            </a:r>
          </a:p>
          <a:p>
            <a:pPr algn="ctr"/>
            <a:r>
              <a:rPr lang="en-IN" sz="2300" b="1" dirty="0">
                <a:latin typeface="Times New Roman" panose="02020603050405020304" pitchFamily="18" charset="0"/>
                <a:cs typeface="Times New Roman" panose="02020603050405020304" pitchFamily="18" charset="0"/>
              </a:rPr>
              <a:t> algorithm</a:t>
            </a:r>
          </a:p>
          <a:p>
            <a:pPr algn="ctr"/>
            <a:r>
              <a:rPr lang="en-IN" sz="2300" b="1" dirty="0">
                <a:latin typeface="Times New Roman" panose="02020603050405020304" pitchFamily="18" charset="0"/>
                <a:cs typeface="Times New Roman" panose="02020603050405020304" pitchFamily="18" charset="0"/>
              </a:rPr>
              <a:t>(Training)</a:t>
            </a:r>
          </a:p>
        </p:txBody>
      </p:sp>
      <p:sp>
        <p:nvSpPr>
          <p:cNvPr id="29" name="Rectangle 28">
            <a:extLst>
              <a:ext uri="{FF2B5EF4-FFF2-40B4-BE49-F238E27FC236}">
                <a16:creationId xmlns:a16="http://schemas.microsoft.com/office/drawing/2014/main" id="{87FAC0C0-3425-3FF5-AA83-194B854ABED4}"/>
              </a:ext>
            </a:extLst>
          </p:cNvPr>
          <p:cNvSpPr/>
          <p:nvPr/>
        </p:nvSpPr>
        <p:spPr>
          <a:xfrm>
            <a:off x="8013365" y="12396678"/>
            <a:ext cx="2046817" cy="2286136"/>
          </a:xfrm>
          <a:prstGeom prst="rect">
            <a:avLst/>
          </a:prstGeom>
          <a:solidFill>
            <a:srgbClr val="BFE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Artificial Neural Network</a:t>
            </a:r>
          </a:p>
          <a:p>
            <a:pPr algn="ctr"/>
            <a:r>
              <a:rPr lang="en-IN" sz="2190" b="1" dirty="0">
                <a:solidFill>
                  <a:schemeClr val="tx1"/>
                </a:solidFill>
                <a:latin typeface="Times New Roman" panose="02020603050405020304" pitchFamily="18" charset="0"/>
                <a:cs typeface="Times New Roman" panose="02020603050405020304" pitchFamily="18" charset="0"/>
              </a:rPr>
              <a:t>algorithm</a:t>
            </a:r>
          </a:p>
          <a:p>
            <a:pPr algn="ctr"/>
            <a:r>
              <a:rPr lang="en-IN" sz="2190" b="1" dirty="0">
                <a:solidFill>
                  <a:schemeClr val="tx1"/>
                </a:solidFill>
                <a:latin typeface="Times New Roman" panose="02020603050405020304" pitchFamily="18" charset="0"/>
                <a:cs typeface="Times New Roman" panose="02020603050405020304" pitchFamily="18" charset="0"/>
              </a:rPr>
              <a:t>(Training)</a:t>
            </a:r>
          </a:p>
        </p:txBody>
      </p:sp>
      <p:sp>
        <p:nvSpPr>
          <p:cNvPr id="31" name="TextBox 30">
            <a:extLst>
              <a:ext uri="{FF2B5EF4-FFF2-40B4-BE49-F238E27FC236}">
                <a16:creationId xmlns:a16="http://schemas.microsoft.com/office/drawing/2014/main" id="{34D57ED4-0F07-1512-237D-E6B2772C736F}"/>
              </a:ext>
            </a:extLst>
          </p:cNvPr>
          <p:cNvSpPr txBox="1"/>
          <p:nvPr/>
        </p:nvSpPr>
        <p:spPr>
          <a:xfrm>
            <a:off x="10564755" y="10418868"/>
            <a:ext cx="3033251" cy="1508105"/>
          </a:xfrm>
          <a:prstGeom prst="rect">
            <a:avLst/>
          </a:prstGeom>
          <a:noFill/>
          <a:ln>
            <a:solidFill>
              <a:schemeClr val="tx1"/>
            </a:solidFill>
          </a:ln>
        </p:spPr>
        <p:txBody>
          <a:bodyPr wrap="square" rtlCol="0">
            <a:spAutoFit/>
          </a:bodyPr>
          <a:lstStyle/>
          <a:p>
            <a:pPr algn="ctr"/>
            <a:r>
              <a:rPr lang="en-IN" sz="2300" b="1" dirty="0">
                <a:latin typeface="Times New Roman" panose="02020603050405020304" pitchFamily="18" charset="0"/>
                <a:cs typeface="Times New Roman" panose="02020603050405020304" pitchFamily="18" charset="0"/>
              </a:rPr>
              <a:t>Evaluate Random Forest</a:t>
            </a:r>
          </a:p>
          <a:p>
            <a:pPr algn="ctr"/>
            <a:r>
              <a:rPr lang="en-IN" sz="2300" b="1" dirty="0">
                <a:latin typeface="Times New Roman" panose="02020603050405020304" pitchFamily="18" charset="0"/>
                <a:cs typeface="Times New Roman" panose="02020603050405020304" pitchFamily="18" charset="0"/>
              </a:rPr>
              <a:t> algorithm</a:t>
            </a:r>
          </a:p>
          <a:p>
            <a:pPr algn="ctr"/>
            <a:r>
              <a:rPr lang="en-IN" sz="2300" b="1" dirty="0">
                <a:latin typeface="Times New Roman" panose="02020603050405020304" pitchFamily="18" charset="0"/>
                <a:cs typeface="Times New Roman" panose="02020603050405020304" pitchFamily="18" charset="0"/>
              </a:rPr>
              <a:t>(Accuracy)</a:t>
            </a:r>
          </a:p>
        </p:txBody>
      </p:sp>
      <p:sp>
        <p:nvSpPr>
          <p:cNvPr id="42" name="Rectangle 41">
            <a:extLst>
              <a:ext uri="{FF2B5EF4-FFF2-40B4-BE49-F238E27FC236}">
                <a16:creationId xmlns:a16="http://schemas.microsoft.com/office/drawing/2014/main" id="{9BF8556E-9BEC-7A8C-47BF-BC7FA63AD63A}"/>
              </a:ext>
            </a:extLst>
          </p:cNvPr>
          <p:cNvSpPr/>
          <p:nvPr/>
        </p:nvSpPr>
        <p:spPr>
          <a:xfrm>
            <a:off x="10564755" y="12389162"/>
            <a:ext cx="2326524" cy="2286135"/>
          </a:xfrm>
          <a:prstGeom prst="rect">
            <a:avLst/>
          </a:prstGeom>
          <a:solidFill>
            <a:srgbClr val="BFE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Evaluate Artificial Neural Network</a:t>
            </a:r>
          </a:p>
          <a:p>
            <a:pPr algn="ctr"/>
            <a:r>
              <a:rPr lang="en-IN" sz="2190" b="1" dirty="0">
                <a:solidFill>
                  <a:schemeClr val="tx1"/>
                </a:solidFill>
                <a:latin typeface="Times New Roman" panose="02020603050405020304" pitchFamily="18" charset="0"/>
                <a:cs typeface="Times New Roman" panose="02020603050405020304" pitchFamily="18" charset="0"/>
              </a:rPr>
              <a:t>algorithm</a:t>
            </a:r>
          </a:p>
          <a:p>
            <a:pPr algn="ctr"/>
            <a:r>
              <a:rPr lang="en-IN" sz="2190" b="1" dirty="0">
                <a:solidFill>
                  <a:schemeClr val="tx1"/>
                </a:solidFill>
                <a:latin typeface="Times New Roman" panose="02020603050405020304" pitchFamily="18" charset="0"/>
                <a:cs typeface="Times New Roman" panose="02020603050405020304" pitchFamily="18" charset="0"/>
              </a:rPr>
              <a:t>(Accuracy)</a:t>
            </a:r>
          </a:p>
        </p:txBody>
      </p:sp>
      <p:sp>
        <p:nvSpPr>
          <p:cNvPr id="43" name="Rectangle 42">
            <a:extLst>
              <a:ext uri="{FF2B5EF4-FFF2-40B4-BE49-F238E27FC236}">
                <a16:creationId xmlns:a16="http://schemas.microsoft.com/office/drawing/2014/main" id="{9282CC2E-C8D3-3FBB-FCF4-B16B42BC971A}"/>
              </a:ext>
            </a:extLst>
          </p:cNvPr>
          <p:cNvSpPr/>
          <p:nvPr/>
        </p:nvSpPr>
        <p:spPr>
          <a:xfrm>
            <a:off x="13357381" y="12184719"/>
            <a:ext cx="2124909" cy="2472374"/>
          </a:xfrm>
          <a:prstGeom prst="rect">
            <a:avLst/>
          </a:prstGeom>
          <a:solidFill>
            <a:srgbClr val="BFE7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 Compare Performance of  results between algorithms</a:t>
            </a:r>
          </a:p>
        </p:txBody>
      </p:sp>
      <p:sp>
        <p:nvSpPr>
          <p:cNvPr id="46" name="Rectangle 45">
            <a:extLst>
              <a:ext uri="{FF2B5EF4-FFF2-40B4-BE49-F238E27FC236}">
                <a16:creationId xmlns:a16="http://schemas.microsoft.com/office/drawing/2014/main" id="{FBB49681-561D-E743-8546-FB297BD21B2B}"/>
              </a:ext>
            </a:extLst>
          </p:cNvPr>
          <p:cNvSpPr/>
          <p:nvPr/>
        </p:nvSpPr>
        <p:spPr>
          <a:xfrm>
            <a:off x="18505198" y="12330387"/>
            <a:ext cx="2609660" cy="2326705"/>
          </a:xfrm>
          <a:prstGeom prst="rect">
            <a:avLst/>
          </a:prstGeom>
          <a:solidFill>
            <a:srgbClr val="BFE7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Marketing Strategy </a:t>
            </a:r>
          </a:p>
          <a:p>
            <a:pPr algn="ctr"/>
            <a:r>
              <a:rPr lang="en-IN" sz="2190" b="1" dirty="0">
                <a:solidFill>
                  <a:schemeClr val="tx1"/>
                </a:solidFill>
                <a:latin typeface="Times New Roman" panose="02020603050405020304" pitchFamily="18" charset="0"/>
                <a:cs typeface="Times New Roman" panose="02020603050405020304" pitchFamily="18" charset="0"/>
              </a:rPr>
              <a:t>Formulation and Execution</a:t>
            </a:r>
          </a:p>
        </p:txBody>
      </p:sp>
      <p:cxnSp>
        <p:nvCxnSpPr>
          <p:cNvPr id="62" name="Straight Arrow Connector 61">
            <a:extLst>
              <a:ext uri="{FF2B5EF4-FFF2-40B4-BE49-F238E27FC236}">
                <a16:creationId xmlns:a16="http://schemas.microsoft.com/office/drawing/2014/main" id="{9B6765A1-AAB4-0B8F-9D5C-8138A6AC6074}"/>
              </a:ext>
            </a:extLst>
          </p:cNvPr>
          <p:cNvCxnSpPr/>
          <p:nvPr/>
        </p:nvCxnSpPr>
        <p:spPr>
          <a:xfrm>
            <a:off x="12891279" y="13130023"/>
            <a:ext cx="4661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DA2AA2C-2928-F3E1-6EB6-FA6C513F6CCF}"/>
              </a:ext>
            </a:extLst>
          </p:cNvPr>
          <p:cNvCxnSpPr/>
          <p:nvPr/>
        </p:nvCxnSpPr>
        <p:spPr>
          <a:xfrm>
            <a:off x="17964491" y="13176323"/>
            <a:ext cx="5522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2">
            <a:extLst>
              <a:ext uri="{FF2B5EF4-FFF2-40B4-BE49-F238E27FC236}">
                <a16:creationId xmlns:a16="http://schemas.microsoft.com/office/drawing/2014/main" id="{B07BD04D-A8E8-73C0-D063-21A93785A84C}"/>
              </a:ext>
            </a:extLst>
          </p:cNvPr>
          <p:cNvSpPr>
            <a:spLocks noChangeArrowheads="1"/>
          </p:cNvSpPr>
          <p:nvPr/>
        </p:nvSpPr>
        <p:spPr bwMode="auto">
          <a:xfrm flipV="1">
            <a:off x="3629404" y="677243"/>
            <a:ext cx="179701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944</TotalTime>
  <Words>753</Words>
  <Application>Microsoft Office PowerPoint</Application>
  <PresentationFormat>Custom</PresentationFormat>
  <Paragraphs>89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Mani sai Lokesh Telapolu</cp:lastModifiedBy>
  <cp:revision>66</cp:revision>
  <dcterms:created xsi:type="dcterms:W3CDTF">2023-04-19T08:35:00Z</dcterms:created>
  <dcterms:modified xsi:type="dcterms:W3CDTF">2024-04-23T08:34:46Z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