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7FF"/>
    <a:srgbClr val="D7F5CD"/>
    <a:srgbClr val="FED67F"/>
    <a:srgbClr val="828282"/>
    <a:srgbClr val="FCDCBF"/>
    <a:srgbClr val="FFCFE7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96EBF-0CDD-47DC-86A4-B38D182C054F}" v="89" dt="2024-04-23T08:35:05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341" y="38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sai Lokesh Telapolu" userId="e8c881368e4b4024" providerId="LiveId" clId="{52B96EBF-0CDD-47DC-86A4-B38D182C054F}"/>
    <pc:docChg chg="undo redo custSel modSld">
      <pc:chgData name="Mani sai Lokesh Telapolu" userId="e8c881368e4b4024" providerId="LiveId" clId="{52B96EBF-0CDD-47DC-86A4-B38D182C054F}" dt="2024-04-23T08:35:09.051" v="4405" actId="14100"/>
      <pc:docMkLst>
        <pc:docMk/>
      </pc:docMkLst>
      <pc:sldChg chg="addSp delSp modSp mod">
        <pc:chgData name="Mani sai Lokesh Telapolu" userId="e8c881368e4b4024" providerId="LiveId" clId="{52B96EBF-0CDD-47DC-86A4-B38D182C054F}" dt="2024-04-23T08:35:09.051" v="4405" actId="14100"/>
        <pc:sldMkLst>
          <pc:docMk/>
          <pc:sldMk cId="0" sldId="256"/>
        </pc:sldMkLst>
        <pc:spChg chg="add mod">
          <ac:chgData name="Mani sai Lokesh Telapolu" userId="e8c881368e4b4024" providerId="LiveId" clId="{52B96EBF-0CDD-47DC-86A4-B38D182C054F}" dt="2024-04-16T05:01:25.613" v="185" actId="14100"/>
          <ac:spMkLst>
            <pc:docMk/>
            <pc:sldMk cId="0" sldId="256"/>
            <ac:spMk id="2" creationId="{42A9CCBE-90BF-9BBF-A434-4E169DE0CE5E}"/>
          </ac:spMkLst>
        </pc:spChg>
        <pc:spChg chg="add">
          <ac:chgData name="Mani sai Lokesh Telapolu" userId="e8c881368e4b4024" providerId="LiveId" clId="{52B96EBF-0CDD-47DC-86A4-B38D182C054F}" dt="2024-04-15T16:09:06.224" v="83"/>
          <ac:spMkLst>
            <pc:docMk/>
            <pc:sldMk cId="0" sldId="256"/>
            <ac:spMk id="2" creationId="{BBD635CE-83DC-375A-F780-D46A13B09389}"/>
          </ac:spMkLst>
        </pc:spChg>
        <pc:spChg chg="add">
          <ac:chgData name="Mani sai Lokesh Telapolu" userId="e8c881368e4b4024" providerId="LiveId" clId="{52B96EBF-0CDD-47DC-86A4-B38D182C054F}" dt="2024-04-15T16:09:30.052" v="88"/>
          <ac:spMkLst>
            <pc:docMk/>
            <pc:sldMk cId="0" sldId="256"/>
            <ac:spMk id="3" creationId="{0FCAD75C-0D7C-5316-9F33-7151A5FB21AF}"/>
          </ac:spMkLst>
        </pc:spChg>
        <pc:spChg chg="add">
          <ac:chgData name="Mani sai Lokesh Telapolu" userId="e8c881368e4b4024" providerId="LiveId" clId="{52B96EBF-0CDD-47DC-86A4-B38D182C054F}" dt="2024-04-22T07:03:48.941" v="2025"/>
          <ac:spMkLst>
            <pc:docMk/>
            <pc:sldMk cId="0" sldId="256"/>
            <ac:spMk id="3" creationId="{83A027B6-D557-5CF8-A15F-A96E37AA3A54}"/>
          </ac:spMkLst>
        </pc:spChg>
        <pc:spChg chg="add del">
          <ac:chgData name="Mani sai Lokesh Telapolu" userId="e8c881368e4b4024" providerId="LiveId" clId="{52B96EBF-0CDD-47DC-86A4-B38D182C054F}" dt="2024-04-23T06:50:42.604" v="4188" actId="21"/>
          <ac:spMkLst>
            <pc:docMk/>
            <pc:sldMk cId="0" sldId="256"/>
            <ac:spMk id="3" creationId="{AC27C79E-FA6C-9245-6C4D-293B87DBF889}"/>
          </ac:spMkLst>
        </pc:spChg>
        <pc:spChg chg="add del mod">
          <ac:chgData name="Mani sai Lokesh Telapolu" userId="e8c881368e4b4024" providerId="LiveId" clId="{52B96EBF-0CDD-47DC-86A4-B38D182C054F}" dt="2024-04-23T04:15:29.352" v="2361" actId="21"/>
          <ac:spMkLst>
            <pc:docMk/>
            <pc:sldMk cId="0" sldId="256"/>
            <ac:spMk id="3" creationId="{FCA805D2-2102-4E97-9D83-53E7FCCA80FF}"/>
          </ac:spMkLst>
        </pc:spChg>
        <pc:spChg chg="mod">
          <ac:chgData name="Mani sai Lokesh Telapolu" userId="e8c881368e4b4024" providerId="LiveId" clId="{52B96EBF-0CDD-47DC-86A4-B38D182C054F}" dt="2024-04-16T04:49:11.099" v="177" actId="1076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Mani sai Lokesh Telapolu" userId="e8c881368e4b4024" providerId="LiveId" clId="{52B96EBF-0CDD-47DC-86A4-B38D182C054F}" dt="2024-04-23T07:29:56.243" v="4267" actId="1582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23T08:35:09.051" v="4405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22T07:20:10.018" v="2062" actId="1076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2T16:24:27.180" v="2103" actId="1035"/>
          <ac:spMkLst>
            <pc:docMk/>
            <pc:sldMk cId="0" sldId="256"/>
            <ac:spMk id="9" creationId="{973A07F9-4A97-D6AA-5DBB-293B527F7825}"/>
          </ac:spMkLst>
        </pc:spChg>
        <pc:spChg chg="del mod">
          <ac:chgData name="Mani sai Lokesh Telapolu" userId="e8c881368e4b4024" providerId="LiveId" clId="{52B96EBF-0CDD-47DC-86A4-B38D182C054F}" dt="2024-04-16T05:02:21.285" v="195" actId="21"/>
          <ac:spMkLst>
            <pc:docMk/>
            <pc:sldMk cId="0" sldId="256"/>
            <ac:spMk id="9" creationId="{D8EE0BAF-81BA-3F54-7FAD-96BC288EB5B6}"/>
          </ac:spMkLst>
        </pc:spChg>
        <pc:spChg chg="add del mod">
          <ac:chgData name="Mani sai Lokesh Telapolu" userId="e8c881368e4b4024" providerId="LiveId" clId="{52B96EBF-0CDD-47DC-86A4-B38D182C054F}" dt="2024-04-16T16:37:35.458" v="251" actId="22"/>
          <ac:spMkLst>
            <pc:docMk/>
            <pc:sldMk cId="0" sldId="256"/>
            <ac:spMk id="9" creationId="{E048158E-9BF0-D6D8-D15A-3E8B7561867A}"/>
          </ac:spMkLst>
        </pc:spChg>
        <pc:spChg chg="mod">
          <ac:chgData name="Mani sai Lokesh Telapolu" userId="e8c881368e4b4024" providerId="LiveId" clId="{52B96EBF-0CDD-47DC-86A4-B38D182C054F}" dt="2024-04-18T03:14:47.296" v="1664" actId="20577"/>
          <ac:spMkLst>
            <pc:docMk/>
            <pc:sldMk cId="0" sldId="256"/>
            <ac:spMk id="11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3T08:14:11.215" v="4394" actId="1038"/>
          <ac:spMkLst>
            <pc:docMk/>
            <pc:sldMk cId="0" sldId="256"/>
            <ac:spMk id="12" creationId="{195A02CF-60E7-FF52-7961-B670192E1A85}"/>
          </ac:spMkLst>
        </pc:spChg>
        <pc:spChg chg="mod">
          <ac:chgData name="Mani sai Lokesh Telapolu" userId="e8c881368e4b4024" providerId="LiveId" clId="{52B96EBF-0CDD-47DC-86A4-B38D182C054F}" dt="2024-04-17T05:48:01.289" v="1337" actId="20577"/>
          <ac:spMkLst>
            <pc:docMk/>
            <pc:sldMk cId="0" sldId="256"/>
            <ac:spMk id="15" creationId="{00000000-0000-0000-0000-000000000000}"/>
          </ac:spMkLst>
        </pc:spChg>
        <pc:spChg chg="add del">
          <ac:chgData name="Mani sai Lokesh Telapolu" userId="e8c881368e4b4024" providerId="LiveId" clId="{52B96EBF-0CDD-47DC-86A4-B38D182C054F}" dt="2024-04-16T16:37:42.272" v="255" actId="22"/>
          <ac:spMkLst>
            <pc:docMk/>
            <pc:sldMk cId="0" sldId="256"/>
            <ac:spMk id="18" creationId="{0160D1E5-FE0F-CACB-C5CC-0036D7E86896}"/>
          </ac:spMkLst>
        </pc:spChg>
        <pc:spChg chg="add del mod">
          <ac:chgData name="Mani sai Lokesh Telapolu" userId="e8c881368e4b4024" providerId="LiveId" clId="{52B96EBF-0CDD-47DC-86A4-B38D182C054F}" dt="2024-04-23T04:14:13.054" v="2351" actId="21"/>
          <ac:spMkLst>
            <pc:docMk/>
            <pc:sldMk cId="0" sldId="256"/>
            <ac:spMk id="18" creationId="{437CCCC2-8A02-63FB-3A70-8BFBC42DF471}"/>
          </ac:spMkLst>
        </pc:spChg>
        <pc:spChg chg="mod">
          <ac:chgData name="Mani sai Lokesh Telapolu" userId="e8c881368e4b4024" providerId="LiveId" clId="{52B96EBF-0CDD-47DC-86A4-B38D182C054F}" dt="2024-04-16T16:51:09.234" v="420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16T16:35:09.376" v="218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17T06:22:07.589" v="1446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16T16:43:22.018" v="338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23T08:13:53.134" v="4379" actId="103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i sai Lokesh Telapolu" userId="e8c881368e4b4024" providerId="LiveId" clId="{52B96EBF-0CDD-47DC-86A4-B38D182C054F}" dt="2024-04-22T16:48:00.526" v="2121"/>
          <ac:spMkLst>
            <pc:docMk/>
            <pc:sldMk cId="0" sldId="256"/>
            <ac:spMk id="26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2T16:24:13.299" v="2097" actId="1036"/>
          <ac:spMkLst>
            <pc:docMk/>
            <pc:sldMk cId="0" sldId="256"/>
            <ac:spMk id="27" creationId="{61AA17F7-0069-14FD-6993-FCBF26DA4F37}"/>
          </ac:spMkLst>
        </pc:spChg>
        <pc:spChg chg="mod">
          <ac:chgData name="Mani sai Lokesh Telapolu" userId="e8c881368e4b4024" providerId="LiveId" clId="{52B96EBF-0CDD-47DC-86A4-B38D182C054F}" dt="2024-04-23T07:29:58.881" v="4273" actId="207"/>
          <ac:spMkLst>
            <pc:docMk/>
            <pc:sldMk cId="0" sldId="256"/>
            <ac:spMk id="28" creationId="{00000000-0000-0000-0000-000000000000}"/>
          </ac:spMkLst>
        </pc:spChg>
        <pc:spChg chg="del mod">
          <ac:chgData name="Mani sai Lokesh Telapolu" userId="e8c881368e4b4024" providerId="LiveId" clId="{52B96EBF-0CDD-47DC-86A4-B38D182C054F}" dt="2024-04-16T16:35:11.726" v="223"/>
          <ac:spMkLst>
            <pc:docMk/>
            <pc:sldMk cId="0" sldId="256"/>
            <ac:spMk id="29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3T07:29:54.861" v="4263" actId="207"/>
          <ac:spMkLst>
            <pc:docMk/>
            <pc:sldMk cId="0" sldId="256"/>
            <ac:spMk id="29" creationId="{17AB2E49-C65E-0B42-848E-B2C348AB2B22}"/>
          </ac:spMkLst>
        </pc:spChg>
        <pc:spChg chg="add mod">
          <ac:chgData name="Mani sai Lokesh Telapolu" userId="e8c881368e4b4024" providerId="LiveId" clId="{52B96EBF-0CDD-47DC-86A4-B38D182C054F}" dt="2024-04-23T07:29:54.581" v="4262" actId="207"/>
          <ac:spMkLst>
            <pc:docMk/>
            <pc:sldMk cId="0" sldId="256"/>
            <ac:spMk id="32" creationId="{CD452474-54B8-F09F-2908-51A612519C93}"/>
          </ac:spMkLst>
        </pc:spChg>
        <pc:spChg chg="add mod">
          <ac:chgData name="Mani sai Lokesh Telapolu" userId="e8c881368e4b4024" providerId="LiveId" clId="{52B96EBF-0CDD-47DC-86A4-B38D182C054F}" dt="2024-04-23T07:29:57.624" v="4270" actId="1582"/>
          <ac:spMkLst>
            <pc:docMk/>
            <pc:sldMk cId="0" sldId="256"/>
            <ac:spMk id="33" creationId="{0B5E4573-18D8-8B92-5EBD-611983539BD8}"/>
          </ac:spMkLst>
        </pc:spChg>
        <pc:spChg chg="mod">
          <ac:chgData name="Mani sai Lokesh Telapolu" userId="e8c881368e4b4024" providerId="LiveId" clId="{52B96EBF-0CDD-47DC-86A4-B38D182C054F}" dt="2024-04-23T07:29:53.364" v="4258" actId="207"/>
          <ac:spMkLst>
            <pc:docMk/>
            <pc:sldMk cId="0" sldId="256"/>
            <ac:spMk id="34" creationId="{00000000-0000-0000-0000-000000000000}"/>
          </ac:spMkLst>
        </pc:spChg>
        <pc:spChg chg="add del">
          <ac:chgData name="Mani sai Lokesh Telapolu" userId="e8c881368e4b4024" providerId="LiveId" clId="{52B96EBF-0CDD-47DC-86A4-B38D182C054F}" dt="2024-04-16T16:44:08.718" v="343" actId="22"/>
          <ac:spMkLst>
            <pc:docMk/>
            <pc:sldMk cId="0" sldId="256"/>
            <ac:spMk id="35" creationId="{47C3F01D-979F-20A1-D6B4-810113AF1A23}"/>
          </ac:spMkLst>
        </pc:spChg>
        <pc:spChg chg="add mod">
          <ac:chgData name="Mani sai Lokesh Telapolu" userId="e8c881368e4b4024" providerId="LiveId" clId="{52B96EBF-0CDD-47DC-86A4-B38D182C054F}" dt="2024-04-23T04:22:56.382" v="2721"/>
          <ac:spMkLst>
            <pc:docMk/>
            <pc:sldMk cId="0" sldId="256"/>
            <ac:spMk id="35" creationId="{7C0B4E95-097F-1FD7-20C6-5175FEA89B67}"/>
          </ac:spMkLst>
        </pc:spChg>
        <pc:spChg chg="del">
          <ac:chgData name="Mani sai Lokesh Telapolu" userId="e8c881368e4b4024" providerId="LiveId" clId="{52B96EBF-0CDD-47DC-86A4-B38D182C054F}" dt="2024-04-16T05:05:00.791" v="197" actId="21"/>
          <ac:spMkLst>
            <pc:docMk/>
            <pc:sldMk cId="0" sldId="256"/>
            <ac:spMk id="36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3T07:29:54.324" v="4261" actId="207"/>
          <ac:spMkLst>
            <pc:docMk/>
            <pc:sldMk cId="0" sldId="256"/>
            <ac:spMk id="36" creationId="{3BC84D35-E6ED-746B-8EBD-68EF8D5385C8}"/>
          </ac:spMkLst>
        </pc:spChg>
        <pc:spChg chg="add del mod">
          <ac:chgData name="Mani sai Lokesh Telapolu" userId="e8c881368e4b4024" providerId="LiveId" clId="{52B96EBF-0CDD-47DC-86A4-B38D182C054F}" dt="2024-04-16T16:44:30.134" v="347" actId="22"/>
          <ac:spMkLst>
            <pc:docMk/>
            <pc:sldMk cId="0" sldId="256"/>
            <ac:spMk id="38" creationId="{1E961760-31C5-CC5B-243C-866437C516F4}"/>
          </ac:spMkLst>
        </pc:spChg>
        <pc:spChg chg="add mod">
          <ac:chgData name="Mani sai Lokesh Telapolu" userId="e8c881368e4b4024" providerId="LiveId" clId="{52B96EBF-0CDD-47DC-86A4-B38D182C054F}" dt="2024-04-23T04:23:25.405" v="2723"/>
          <ac:spMkLst>
            <pc:docMk/>
            <pc:sldMk cId="0" sldId="256"/>
            <ac:spMk id="38" creationId="{B10903F2-2A73-A046-3A29-8C1FB198BC00}"/>
          </ac:spMkLst>
        </pc:spChg>
        <pc:spChg chg="add mod">
          <ac:chgData name="Mani sai Lokesh Telapolu" userId="e8c881368e4b4024" providerId="LiveId" clId="{52B96EBF-0CDD-47DC-86A4-B38D182C054F}" dt="2024-04-23T04:23:30.260" v="2724"/>
          <ac:spMkLst>
            <pc:docMk/>
            <pc:sldMk cId="0" sldId="256"/>
            <ac:spMk id="39" creationId="{3FE66050-5A11-7D9D-CD10-C7CE81AE8040}"/>
          </ac:spMkLst>
        </pc:spChg>
        <pc:spChg chg="mod">
          <ac:chgData name="Mani sai Lokesh Telapolu" userId="e8c881368e4b4024" providerId="LiveId" clId="{52B96EBF-0CDD-47DC-86A4-B38D182C054F}" dt="2024-04-23T07:03:12.730" v="4197" actId="1076"/>
          <ac:spMkLst>
            <pc:docMk/>
            <pc:sldMk cId="0" sldId="256"/>
            <ac:spMk id="41" creationId="{00000000-0000-0000-0000-000000000000}"/>
          </ac:spMkLst>
        </pc:spChg>
        <pc:spChg chg="add mod">
          <ac:chgData name="Mani sai Lokesh Telapolu" userId="e8c881368e4b4024" providerId="LiveId" clId="{52B96EBF-0CDD-47DC-86A4-B38D182C054F}" dt="2024-04-23T04:23:52.793" v="2725"/>
          <ac:spMkLst>
            <pc:docMk/>
            <pc:sldMk cId="0" sldId="256"/>
            <ac:spMk id="42" creationId="{6A8EB72C-2546-DA1F-6E9B-7699081D466F}"/>
          </ac:spMkLst>
        </pc:spChg>
        <pc:spChg chg="add del">
          <ac:chgData name="Mani sai Lokesh Telapolu" userId="e8c881368e4b4024" providerId="LiveId" clId="{52B96EBF-0CDD-47DC-86A4-B38D182C054F}" dt="2024-04-16T16:44:35.927" v="351" actId="22"/>
          <ac:spMkLst>
            <pc:docMk/>
            <pc:sldMk cId="0" sldId="256"/>
            <ac:spMk id="42" creationId="{791CDC84-76DE-1458-AA8D-2BE3A65272A4}"/>
          </ac:spMkLst>
        </pc:spChg>
        <pc:spChg chg="del mod">
          <ac:chgData name="Mani sai Lokesh Telapolu" userId="e8c881368e4b4024" providerId="LiveId" clId="{52B96EBF-0CDD-47DC-86A4-B38D182C054F}" dt="2024-04-16T16:35:11.726" v="221"/>
          <ac:spMkLst>
            <pc:docMk/>
            <pc:sldMk cId="0" sldId="256"/>
            <ac:spMk id="44" creationId="{40CE2EAA-40D9-DDA6-064E-D82DEDB418C4}"/>
          </ac:spMkLst>
        </pc:spChg>
        <pc:spChg chg="add mod">
          <ac:chgData name="Mani sai Lokesh Telapolu" userId="e8c881368e4b4024" providerId="LiveId" clId="{52B96EBF-0CDD-47DC-86A4-B38D182C054F}" dt="2024-04-23T07:29:54.085" v="4260" actId="207"/>
          <ac:spMkLst>
            <pc:docMk/>
            <pc:sldMk cId="0" sldId="256"/>
            <ac:spMk id="44" creationId="{D75990EE-3BF8-FBA5-0307-4A5F488E9C78}"/>
          </ac:spMkLst>
        </pc:spChg>
        <pc:spChg chg="add mod">
          <ac:chgData name="Mani sai Lokesh Telapolu" userId="e8c881368e4b4024" providerId="LiveId" clId="{52B96EBF-0CDD-47DC-86A4-B38D182C054F}" dt="2024-04-23T08:25:16.575" v="4398" actId="6549"/>
          <ac:spMkLst>
            <pc:docMk/>
            <pc:sldMk cId="0" sldId="256"/>
            <ac:spMk id="47" creationId="{77F4CE73-1498-9970-7B0A-DAD6F5A1CF95}"/>
          </ac:spMkLst>
        </pc:spChg>
        <pc:spChg chg="del">
          <ac:chgData name="Mani sai Lokesh Telapolu" userId="e8c881368e4b4024" providerId="LiveId" clId="{52B96EBF-0CDD-47DC-86A4-B38D182C054F}" dt="2024-04-23T08:35:05.043" v="4404" actId="21"/>
          <ac:spMkLst>
            <pc:docMk/>
            <pc:sldMk cId="0" sldId="256"/>
            <ac:spMk id="48" creationId="{748E16D2-A78C-4023-DBDB-8CA36C026D58}"/>
          </ac:spMkLst>
        </pc:spChg>
        <pc:spChg chg="mod">
          <ac:chgData name="Mani sai Lokesh Telapolu" userId="e8c881368e4b4024" providerId="LiveId" clId="{52B96EBF-0CDD-47DC-86A4-B38D182C054F}" dt="2024-04-23T07:29:59.182" v="4274" actId="207"/>
          <ac:spMkLst>
            <pc:docMk/>
            <pc:sldMk cId="0" sldId="256"/>
            <ac:spMk id="55" creationId="{A73D1D45-BF09-513E-E55A-EDB90BA739AA}"/>
          </ac:spMkLst>
        </pc:spChg>
        <pc:spChg chg="add del">
          <ac:chgData name="Mani sai Lokesh Telapolu" userId="e8c881368e4b4024" providerId="LiveId" clId="{52B96EBF-0CDD-47DC-86A4-B38D182C054F}" dt="2024-04-17T04:22:55.736" v="595" actId="11529"/>
          <ac:spMkLst>
            <pc:docMk/>
            <pc:sldMk cId="0" sldId="256"/>
            <ac:spMk id="60" creationId="{7FD3D8A3-F419-7419-A7F6-E2848F4F1B4F}"/>
          </ac:spMkLst>
        </pc:spChg>
        <pc:spChg chg="mod">
          <ac:chgData name="Mani sai Lokesh Telapolu" userId="e8c881368e4b4024" providerId="LiveId" clId="{52B96EBF-0CDD-47DC-86A4-B38D182C054F}" dt="2024-04-23T07:29:58.559" v="4272" actId="207"/>
          <ac:spMkLst>
            <pc:docMk/>
            <pc:sldMk cId="0" sldId="256"/>
            <ac:spMk id="61" creationId="{CCB84408-22D0-B0CF-4D9C-956085B83AA4}"/>
          </ac:spMkLst>
        </pc:spChg>
        <pc:spChg chg="add del mod">
          <ac:chgData name="Mani sai Lokesh Telapolu" userId="e8c881368e4b4024" providerId="LiveId" clId="{52B96EBF-0CDD-47DC-86A4-B38D182C054F}" dt="2024-04-23T04:14:38.215" v="2355" actId="21"/>
          <ac:spMkLst>
            <pc:docMk/>
            <pc:sldMk cId="0" sldId="256"/>
            <ac:spMk id="62" creationId="{0AA53ADD-F8EA-909D-1A55-99B17AFE6459}"/>
          </ac:spMkLst>
        </pc:spChg>
        <pc:spChg chg="mod">
          <ac:chgData name="Mani sai Lokesh Telapolu" userId="e8c881368e4b4024" providerId="LiveId" clId="{52B96EBF-0CDD-47DC-86A4-B38D182C054F}" dt="2024-04-23T07:29:53.705" v="4259" actId="207"/>
          <ac:spMkLst>
            <pc:docMk/>
            <pc:sldMk cId="0" sldId="256"/>
            <ac:spMk id="1024" creationId="{D975E46C-2CE1-9DD5-AB3F-22B89D532DF2}"/>
          </ac:spMkLst>
        </pc:spChg>
        <pc:spChg chg="add del mod">
          <ac:chgData name="Mani sai Lokesh Telapolu" userId="e8c881368e4b4024" providerId="LiveId" clId="{52B96EBF-0CDD-47DC-86A4-B38D182C054F}" dt="2024-04-23T04:14:59.938" v="2356" actId="21"/>
          <ac:spMkLst>
            <pc:docMk/>
            <pc:sldMk cId="0" sldId="256"/>
            <ac:spMk id="1028" creationId="{FCA805D2-2102-4E97-9D83-53E7FCCA80FF}"/>
          </ac:spMkLst>
        </pc:spChg>
        <pc:spChg chg="add mod">
          <ac:chgData name="Mani sai Lokesh Telapolu" userId="e8c881368e4b4024" providerId="LiveId" clId="{52B96EBF-0CDD-47DC-86A4-B38D182C054F}" dt="2024-04-18T03:13:47.479" v="1641" actId="20577"/>
          <ac:spMkLst>
            <pc:docMk/>
            <pc:sldMk cId="0" sldId="256"/>
            <ac:spMk id="1056" creationId="{E19012DC-CB27-AFBC-C18D-FEE2384B3ADB}"/>
          </ac:spMkLst>
        </pc:spChg>
        <pc:graphicFrameChg chg="add mod modGraphic">
          <ac:chgData name="Mani sai Lokesh Telapolu" userId="e8c881368e4b4024" providerId="LiveId" clId="{52B96EBF-0CDD-47DC-86A4-B38D182C054F}" dt="2024-04-22T16:24:22.166" v="2101" actId="1035"/>
          <ac:graphicFrameMkLst>
            <pc:docMk/>
            <pc:sldMk cId="0" sldId="256"/>
            <ac:graphicFrameMk id="2" creationId="{6C9D286C-9655-59FF-6088-9A9169D05038}"/>
          </ac:graphicFrameMkLst>
        </pc:graphicFrameChg>
        <pc:picChg chg="del">
          <ac:chgData name="Mani sai Lokesh Telapolu" userId="e8c881368e4b4024" providerId="LiveId" clId="{52B96EBF-0CDD-47DC-86A4-B38D182C054F}" dt="2024-04-15T16:00:21.061" v="6" actId="478"/>
          <ac:picMkLst>
            <pc:docMk/>
            <pc:sldMk cId="0" sldId="256"/>
            <ac:picMk id="14" creationId="{70ADD6DC-1F88-8750-EED7-86E7BB3DE3FC}"/>
          </ac:picMkLst>
        </pc:picChg>
        <pc:picChg chg="add mod">
          <ac:chgData name="Mani sai Lokesh Telapolu" userId="e8c881368e4b4024" providerId="LiveId" clId="{52B96EBF-0CDD-47DC-86A4-B38D182C054F}" dt="2024-04-18T03:16:23.112" v="1665" actId="14100"/>
          <ac:picMkLst>
            <pc:docMk/>
            <pc:sldMk cId="0" sldId="256"/>
            <ac:picMk id="14" creationId="{D73FF603-0D0F-8BFC-7430-7ED932E30810}"/>
          </ac:picMkLst>
        </pc:picChg>
        <pc:picChg chg="del">
          <ac:chgData name="Mani sai Lokesh Telapolu" userId="e8c881368e4b4024" providerId="LiveId" clId="{52B96EBF-0CDD-47DC-86A4-B38D182C054F}" dt="2024-04-16T16:35:11.726" v="219" actId="478"/>
          <ac:picMkLst>
            <pc:docMk/>
            <pc:sldMk cId="0" sldId="256"/>
            <ac:picMk id="21" creationId="{57D5AAF9-CEA5-4E82-0A47-646E7D3ABA1C}"/>
          </ac:picMkLst>
        </pc:picChg>
        <pc:picChg chg="del">
          <ac:chgData name="Mani sai Lokesh Telapolu" userId="e8c881368e4b4024" providerId="LiveId" clId="{52B96EBF-0CDD-47DC-86A4-B38D182C054F}" dt="2024-04-16T16:35:13.980" v="224" actId="478"/>
          <ac:picMkLst>
            <pc:docMk/>
            <pc:sldMk cId="0" sldId="256"/>
            <ac:picMk id="32" creationId="{6F160753-49DD-AE20-9AC4-E9424E1AD2B7}"/>
          </ac:picMkLst>
        </pc:picChg>
        <pc:picChg chg="del">
          <ac:chgData name="Mani sai Lokesh Telapolu" userId="e8c881368e4b4024" providerId="LiveId" clId="{52B96EBF-0CDD-47DC-86A4-B38D182C054F}" dt="2024-04-16T16:35:16.459" v="225" actId="478"/>
          <ac:picMkLst>
            <pc:docMk/>
            <pc:sldMk cId="0" sldId="256"/>
            <ac:picMk id="33" creationId="{454E0159-9C2D-5362-42B9-9003CD7E7B4B}"/>
          </ac:picMkLst>
        </pc:picChg>
        <pc:picChg chg="mod">
          <ac:chgData name="Mani sai Lokesh Telapolu" userId="e8c881368e4b4024" providerId="LiveId" clId="{52B96EBF-0CDD-47DC-86A4-B38D182C054F}" dt="2024-04-17T05:55:27.954" v="1394" actId="14100"/>
          <ac:picMkLst>
            <pc:docMk/>
            <pc:sldMk cId="0" sldId="256"/>
            <ac:picMk id="1026" creationId="{24BC3DEB-D62A-0A31-48B9-1A1C52B97F1D}"/>
          </ac:picMkLst>
        </pc:picChg>
        <pc:picChg chg="del">
          <ac:chgData name="Mani sai Lokesh Telapolu" userId="e8c881368e4b4024" providerId="LiveId" clId="{52B96EBF-0CDD-47DC-86A4-B38D182C054F}" dt="2024-04-16T16:35:20.537" v="226" actId="478"/>
          <ac:picMkLst>
            <pc:docMk/>
            <pc:sldMk cId="0" sldId="256"/>
            <ac:picMk id="1032" creationId="{9465BF38-98C2-C786-5AFB-54737A9CF588}"/>
          </ac:picMkLst>
        </pc:picChg>
        <pc:picChg chg="del">
          <ac:chgData name="Mani sai Lokesh Telapolu" userId="e8c881368e4b4024" providerId="LiveId" clId="{52B96EBF-0CDD-47DC-86A4-B38D182C054F}" dt="2024-04-16T16:35:22.955" v="227" actId="478"/>
          <ac:picMkLst>
            <pc:docMk/>
            <pc:sldMk cId="0" sldId="256"/>
            <ac:picMk id="1034" creationId="{1FB82F45-0046-707C-7127-0433F65D5011}"/>
          </ac:picMkLst>
        </pc:picChg>
        <pc:cxnChg chg="add del mod">
          <ac:chgData name="Mani sai Lokesh Telapolu" userId="e8c881368e4b4024" providerId="LiveId" clId="{52B96EBF-0CDD-47DC-86A4-B38D182C054F}" dt="2024-04-23T04:34:11.222" v="2858" actId="478"/>
          <ac:cxnSpMkLst>
            <pc:docMk/>
            <pc:sldMk cId="0" sldId="256"/>
            <ac:cxnSpMk id="25" creationId="{621B333B-B26F-1869-1EF7-749AFC3FC12E}"/>
          </ac:cxnSpMkLst>
        </pc:cxnChg>
        <pc:cxnChg chg="mod">
          <ac:chgData name="Mani sai Lokesh Telapolu" userId="e8c881368e4b4024" providerId="LiveId" clId="{52B96EBF-0CDD-47DC-86A4-B38D182C054F}" dt="2024-04-23T07:12:51.930" v="4213" actId="1038"/>
          <ac:cxnSpMkLst>
            <pc:docMk/>
            <pc:sldMk cId="0" sldId="256"/>
            <ac:cxnSpMk id="40" creationId="{00000000-0000-0000-0000-000000000000}"/>
          </ac:cxnSpMkLst>
        </pc:cxnChg>
        <pc:cxnChg chg="mod">
          <ac:chgData name="Mani sai Lokesh Telapolu" userId="e8c881368e4b4024" providerId="LiveId" clId="{52B96EBF-0CDD-47DC-86A4-B38D182C054F}" dt="2024-04-23T07:30:03.626" v="4276" actId="14100"/>
          <ac:cxnSpMkLst>
            <pc:docMk/>
            <pc:sldMk cId="0" sldId="256"/>
            <ac:cxnSpMk id="43" creationId="{00000000-0000-0000-0000-000000000000}"/>
          </ac:cxnSpMkLst>
        </pc:cxnChg>
        <pc:cxnChg chg="del mod">
          <ac:chgData name="Mani sai Lokesh Telapolu" userId="e8c881368e4b4024" providerId="LiveId" clId="{52B96EBF-0CDD-47DC-86A4-B38D182C054F}" dt="2024-04-23T04:34:13.553" v="2859" actId="478"/>
          <ac:cxnSpMkLst>
            <pc:docMk/>
            <pc:sldMk cId="0" sldId="256"/>
            <ac:cxnSpMk id="45" creationId="{00000000-0000-0000-0000-000000000000}"/>
          </ac:cxnSpMkLst>
        </pc:cxnChg>
        <pc:cxnChg chg="add mod">
          <ac:chgData name="Mani sai Lokesh Telapolu" userId="e8c881368e4b4024" providerId="LiveId" clId="{52B96EBF-0CDD-47DC-86A4-B38D182C054F}" dt="2024-04-23T05:02:40.614" v="4041" actId="1038"/>
          <ac:cxnSpMkLst>
            <pc:docMk/>
            <pc:sldMk cId="0" sldId="256"/>
            <ac:cxnSpMk id="56" creationId="{B7D8FAE1-B70C-AB7E-8B63-031291197C97}"/>
          </ac:cxnSpMkLst>
        </pc:cxnChg>
        <pc:cxnChg chg="mod">
          <ac:chgData name="Mani sai Lokesh Telapolu" userId="e8c881368e4b4024" providerId="LiveId" clId="{52B96EBF-0CDD-47DC-86A4-B38D182C054F}" dt="2024-04-23T07:29:55.805" v="4266" actId="1582"/>
          <ac:cxnSpMkLst>
            <pc:docMk/>
            <pc:sldMk cId="0" sldId="256"/>
            <ac:cxnSpMk id="63" creationId="{55E2651C-74BB-3872-2A94-A497DB6B0DD4}"/>
          </ac:cxnSpMkLst>
        </pc:cxnChg>
        <pc:cxnChg chg="del mod">
          <ac:chgData name="Mani sai Lokesh Telapolu" userId="e8c881368e4b4024" providerId="LiveId" clId="{52B96EBF-0CDD-47DC-86A4-B38D182C054F}" dt="2024-04-23T04:36:05.579" v="3054" actId="478"/>
          <ac:cxnSpMkLst>
            <pc:docMk/>
            <pc:sldMk cId="0" sldId="256"/>
            <ac:cxnSpMk id="1027" creationId="{3FB75D45-8F35-43E9-225C-4E1298F4FBE1}"/>
          </ac:cxnSpMkLst>
        </pc:cxnChg>
        <pc:cxnChg chg="add del">
          <ac:chgData name="Mani sai Lokesh Telapolu" userId="e8c881368e4b4024" providerId="LiveId" clId="{52B96EBF-0CDD-47DC-86A4-B38D182C054F}" dt="2024-04-17T04:27:58.978" v="758" actId="11529"/>
          <ac:cxnSpMkLst>
            <pc:docMk/>
            <pc:sldMk cId="0" sldId="256"/>
            <ac:cxnSpMk id="1030" creationId="{C83BC13E-BCCB-304D-B3E2-E7A8E732C73D}"/>
          </ac:cxnSpMkLst>
        </pc:cxnChg>
        <pc:cxnChg chg="add mod">
          <ac:chgData name="Mani sai Lokesh Telapolu" userId="e8c881368e4b4024" providerId="LiveId" clId="{52B96EBF-0CDD-47DC-86A4-B38D182C054F}" dt="2024-04-23T05:04:27.286" v="4124" actId="1037"/>
          <ac:cxnSpMkLst>
            <pc:docMk/>
            <pc:sldMk cId="0" sldId="256"/>
            <ac:cxnSpMk id="1031" creationId="{AD46A49A-7746-C7B4-22D5-F3509944112E}"/>
          </ac:cxnSpMkLst>
        </pc:cxnChg>
        <pc:cxnChg chg="add del mod">
          <ac:chgData name="Mani sai Lokesh Telapolu" userId="e8c881368e4b4024" providerId="LiveId" clId="{52B96EBF-0CDD-47DC-86A4-B38D182C054F}" dt="2024-04-23T04:36:03.023" v="3053" actId="478"/>
          <ac:cxnSpMkLst>
            <pc:docMk/>
            <pc:sldMk cId="0" sldId="256"/>
            <ac:cxnSpMk id="1032" creationId="{371F7911-EF2B-1DCC-CD9A-5B028E898C1B}"/>
          </ac:cxnSpMkLst>
        </pc:cxnChg>
        <pc:cxnChg chg="add del mod">
          <ac:chgData name="Mani sai Lokesh Telapolu" userId="e8c881368e4b4024" providerId="LiveId" clId="{52B96EBF-0CDD-47DC-86A4-B38D182C054F}" dt="2024-04-23T04:35:56.333" v="3052" actId="478"/>
          <ac:cxnSpMkLst>
            <pc:docMk/>
            <pc:sldMk cId="0" sldId="256"/>
            <ac:cxnSpMk id="1034" creationId="{3F27E5DB-3DE0-D3B5-009E-987721BEC759}"/>
          </ac:cxnSpMkLst>
        </pc:cxnChg>
        <pc:cxnChg chg="add mod">
          <ac:chgData name="Mani sai Lokesh Telapolu" userId="e8c881368e4b4024" providerId="LiveId" clId="{52B96EBF-0CDD-47DC-86A4-B38D182C054F}" dt="2024-04-23T05:02:03.054" v="3978" actId="1038"/>
          <ac:cxnSpMkLst>
            <pc:docMk/>
            <pc:sldMk cId="0" sldId="256"/>
            <ac:cxnSpMk id="1035" creationId="{30C30626-FD1A-1943-8818-EA5640D5383F}"/>
          </ac:cxnSpMkLst>
        </pc:cxnChg>
        <pc:cxnChg chg="add del mod">
          <ac:chgData name="Mani sai Lokesh Telapolu" userId="e8c881368e4b4024" providerId="LiveId" clId="{52B96EBF-0CDD-47DC-86A4-B38D182C054F}" dt="2024-04-23T04:36:07.848" v="3055" actId="478"/>
          <ac:cxnSpMkLst>
            <pc:docMk/>
            <pc:sldMk cId="0" sldId="256"/>
            <ac:cxnSpMk id="1038" creationId="{19D96C92-D1DA-8263-24D9-AEA858D414EA}"/>
          </ac:cxnSpMkLst>
        </pc:cxnChg>
        <pc:cxnChg chg="add mod">
          <ac:chgData name="Mani sai Lokesh Telapolu" userId="e8c881368e4b4024" providerId="LiveId" clId="{52B96EBF-0CDD-47DC-86A4-B38D182C054F}" dt="2024-04-23T05:02:43.854" v="4044" actId="1038"/>
          <ac:cxnSpMkLst>
            <pc:docMk/>
            <pc:sldMk cId="0" sldId="256"/>
            <ac:cxnSpMk id="1055" creationId="{C8E66E54-7CA4-9EDF-5564-24760FC0EF5B}"/>
          </ac:cxnSpMkLst>
        </pc:cxnChg>
        <pc:cxnChg chg="add mod">
          <ac:chgData name="Mani sai Lokesh Telapolu" userId="e8c881368e4b4024" providerId="LiveId" clId="{52B96EBF-0CDD-47DC-86A4-B38D182C054F}" dt="2024-04-23T05:04:55.623" v="4154" actId="1037"/>
          <ac:cxnSpMkLst>
            <pc:docMk/>
            <pc:sldMk cId="0" sldId="256"/>
            <ac:cxnSpMk id="1072" creationId="{B3598C33-2A65-4A08-55DA-85F0BFD3D15B}"/>
          </ac:cxnSpMkLst>
        </pc:cxnChg>
        <pc:cxnChg chg="add mod">
          <ac:chgData name="Mani sai Lokesh Telapolu" userId="e8c881368e4b4024" providerId="LiveId" clId="{52B96EBF-0CDD-47DC-86A4-B38D182C054F}" dt="2024-04-23T05:03:20.259" v="4087" actId="1036"/>
          <ac:cxnSpMkLst>
            <pc:docMk/>
            <pc:sldMk cId="0" sldId="256"/>
            <ac:cxnSpMk id="1074" creationId="{A949823B-C33E-9F2C-D0F4-72A4EA71D284}"/>
          </ac:cxnSpMkLst>
        </pc:cxnChg>
        <pc:cxnChg chg="add mod">
          <ac:chgData name="Mani sai Lokesh Telapolu" userId="e8c881368e4b4024" providerId="LiveId" clId="{52B96EBF-0CDD-47DC-86A4-B38D182C054F}" dt="2024-04-23T05:04:07.028" v="4119" actId="1035"/>
          <ac:cxnSpMkLst>
            <pc:docMk/>
            <pc:sldMk cId="0" sldId="256"/>
            <ac:cxnSpMk id="1076" creationId="{F7254980-5169-8289-1015-0323C94EDD42}"/>
          </ac:cxnSpMkLst>
        </pc:cxnChg>
        <pc:cxnChg chg="add mod">
          <ac:chgData name="Mani sai Lokesh Telapolu" userId="e8c881368e4b4024" providerId="LiveId" clId="{52B96EBF-0CDD-47DC-86A4-B38D182C054F}" dt="2024-04-23T05:06:02.781" v="4171" actId="14100"/>
          <ac:cxnSpMkLst>
            <pc:docMk/>
            <pc:sldMk cId="0" sldId="256"/>
            <ac:cxnSpMk id="1082" creationId="{0C7E50A0-E659-9139-E9B8-C30E4F36742F}"/>
          </ac:cxnSpMkLst>
        </pc:cxnChg>
        <pc:cxnChg chg="add mod">
          <ac:chgData name="Mani sai Lokesh Telapolu" userId="e8c881368e4b4024" providerId="LiveId" clId="{52B96EBF-0CDD-47DC-86A4-B38D182C054F}" dt="2024-04-23T07:12:07.586" v="4199" actId="14100"/>
          <ac:cxnSpMkLst>
            <pc:docMk/>
            <pc:sldMk cId="0" sldId="256"/>
            <ac:cxnSpMk id="1085" creationId="{20FC35CD-3DC8-C433-F1E4-042C647EA0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911" y="3977474"/>
            <a:ext cx="21622759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5" name="Rectangle 4"/>
          <p:cNvSpPr/>
          <p:nvPr/>
        </p:nvSpPr>
        <p:spPr>
          <a:xfrm>
            <a:off x="-1352" y="9991942"/>
            <a:ext cx="21635669" cy="5743259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635669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911" y="21968050"/>
            <a:ext cx="21622759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8" name="Rectangle 7"/>
          <p:cNvSpPr/>
          <p:nvPr/>
        </p:nvSpPr>
        <p:spPr>
          <a:xfrm>
            <a:off x="0" y="27303154"/>
            <a:ext cx="21599525" cy="5473150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en-IN" sz="2190" b="1" i="0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9314" y="4097991"/>
            <a:ext cx="315232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455674" y="15897400"/>
            <a:ext cx="205155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315" y="22174484"/>
            <a:ext cx="5937209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4216" y="27462709"/>
            <a:ext cx="3217116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79" y="2778808"/>
            <a:ext cx="21247553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Social Media Influence Prediction Accuracy for Marketing Strategy in Comparison of Random Forest and Support Vector Machine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316" y="10280454"/>
            <a:ext cx="5123644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469" y="4637306"/>
            <a:ext cx="15934384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Social media now serves as a vital resource for market research, providing up-to-date information on consumer behaviour and industry trends. Businesses may get a competitive edge by leveraging social media data to understand customer preferences, sentiment, and interaction patterns.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Businesses may make well-informed judgements and modify their marketing strategy to efficiently meet changing market needs thanks to this dynamic platform.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of this study is to analyze methods for improving the precision of social media influence prediction, ultimately aiming to elevate the efficacy of marketing strategies.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today's marketing landscape, social media stands as a cornerstone for brands to connect with their audience.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study , Random Forest algorithm (RFA) is compared with Support Vector Machine algorithm (SVM) to enhance accuracy.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082859" y="17274789"/>
            <a:ext cx="531645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1" dirty="0"/>
          </a:p>
        </p:txBody>
      </p:sp>
      <p:sp>
        <p:nvSpPr>
          <p:cNvPr id="11" name="Text Box 10"/>
          <p:cNvSpPr txBox="1"/>
          <p:nvPr/>
        </p:nvSpPr>
        <p:spPr>
          <a:xfrm>
            <a:off x="14137534" y="20800333"/>
            <a:ext cx="6863685" cy="7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Comparative Error Analysis of Random Forest and Support Vector Machine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065478" y="15002158"/>
            <a:ext cx="1716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Social Media Impact Prediction Accuracy For Marketing Strategy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3143666" y="12224503"/>
            <a:ext cx="2148583" cy="1913717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18799430" y="12345133"/>
            <a:ext cx="2287633" cy="2082265"/>
          </a:xfrm>
          <a:prstGeom prst="flowChart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Marketing Strategy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Formulation and Execution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463416" y="11245243"/>
            <a:ext cx="43032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683043" y="13243250"/>
            <a:ext cx="535496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-35128" y="-50532"/>
            <a:ext cx="21622758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Telapolu Mani Sai Lokesh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192224105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R. Manikandan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C3DEB-D62A-0A31-48B9-1A1C52B9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745" y="16627730"/>
            <a:ext cx="7426721" cy="39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4">
            <a:extLst>
              <a:ext uri="{FF2B5EF4-FFF2-40B4-BE49-F238E27FC236}">
                <a16:creationId xmlns:a16="http://schemas.microsoft.com/office/drawing/2014/main" id="{3780B7CC-6378-EAE4-9BA3-07A468B7563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453237" y="16399469"/>
            <a:ext cx="31508733" cy="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B84408-22D0-B0CF-4D9C-956085B83AA4}"/>
              </a:ext>
            </a:extLst>
          </p:cNvPr>
          <p:cNvSpPr/>
          <p:nvPr/>
        </p:nvSpPr>
        <p:spPr>
          <a:xfrm>
            <a:off x="5707824" y="12209194"/>
            <a:ext cx="1961836" cy="1913717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975E46C-2CE1-9DD5-AB3F-22B89D532DF2}"/>
              </a:ext>
            </a:extLst>
          </p:cNvPr>
          <p:cNvSpPr/>
          <p:nvPr/>
        </p:nvSpPr>
        <p:spPr>
          <a:xfrm>
            <a:off x="16203024" y="12454862"/>
            <a:ext cx="2133431" cy="1952770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3D1D45-BF09-513E-E55A-EDB90BA739AA}"/>
              </a:ext>
            </a:extLst>
          </p:cNvPr>
          <p:cNvSpPr/>
          <p:nvPr/>
        </p:nvSpPr>
        <p:spPr>
          <a:xfrm>
            <a:off x="536430" y="12248910"/>
            <a:ext cx="2155246" cy="1913717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</a:t>
            </a:r>
          </a:p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E2651C-74BB-3872-2A94-A497DB6B0DD4}"/>
              </a:ext>
            </a:extLst>
          </p:cNvPr>
          <p:cNvCxnSpPr>
            <a:cxnSpLocks/>
          </p:cNvCxnSpPr>
          <p:nvPr/>
        </p:nvCxnSpPr>
        <p:spPr>
          <a:xfrm>
            <a:off x="10459190" y="13278382"/>
            <a:ext cx="459637" cy="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5A02CF-60E7-FF52-7961-B670192E1A85}"/>
              </a:ext>
            </a:extLst>
          </p:cNvPr>
          <p:cNvSpPr txBox="1"/>
          <p:nvPr/>
        </p:nvSpPr>
        <p:spPr>
          <a:xfrm>
            <a:off x="466785" y="28294476"/>
            <a:ext cx="20701923" cy="403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Dabbous, Amal, and Karine Aoun Barakat. "Bridging the online offline gap: Assessing the impact of brands’ social network content quality on brand awareness and purchase intention." Journal of retailing and consumer services 53 (2020): 101966. DOI:</a:t>
            </a:r>
            <a:r>
              <a:rPr lang="en-US" sz="219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10.1016/j.jretconser.2019.101966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Hanaysha, Jalal Rajeh. "Impact of social media marketing features on consumer's purchase decision in the fast-food industry: Brand trust as a mediator." International Journal of Information Management Data Insights 2, no. 2 (2022): 100102. DOI: 10.31620/jccc.12.21/08</a:t>
            </a:r>
          </a:p>
          <a:p>
            <a:pPr marL="342900" marR="0" lvl="0" indent="-342900" algn="l" defTabSz="4572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Koay, Kian Yeik, Derek Lai Teik Ong, Kim Leng Khoo, and Hui Jing Yeoh. "Perceived social media marketing activities and consumer-based brand equity: Testing a moderated mediation model." Asia Pacific journal of marketing and logistics 33, no. 1 (2020): 53-72. DOI:10.1108/apjml-07-2019-0453 </a:t>
            </a:r>
          </a:p>
          <a:p>
            <a:pPr marL="342900" indent="-342900" fontAlgn="base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sz="2190" b="1" dirty="0">
                <a:solidFill>
                  <a:prstClr val="black"/>
                </a:solidFill>
                <a:latin typeface="Times New Roman" panose="02020603050405020304" pitchFamily="18" charset="0"/>
              </a:rPr>
              <a:t>Watkins, Brandi. 2020. Research Perspectives on Social Media Influencers and Brand Communication. Lexington Books. DOI:</a:t>
            </a: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10.9756/bp2020.1002/47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3FF603-0D0F-8BFC-7430-7ED932E30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161" y="4776513"/>
            <a:ext cx="4852776" cy="436504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9D286C-9655-59FF-6088-9A9169D0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64018"/>
              </p:ext>
            </p:extLst>
          </p:nvPr>
        </p:nvGraphicFramePr>
        <p:xfrm>
          <a:off x="604683" y="16991293"/>
          <a:ext cx="12916914" cy="3481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819">
                  <a:extLst>
                    <a:ext uri="{9D8B030D-6E8A-4147-A177-3AD203B41FA5}">
                      <a16:colId xmlns:a16="http://schemas.microsoft.com/office/drawing/2014/main" val="219490094"/>
                    </a:ext>
                  </a:extLst>
                </a:gridCol>
                <a:gridCol w="2152819">
                  <a:extLst>
                    <a:ext uri="{9D8B030D-6E8A-4147-A177-3AD203B41FA5}">
                      <a16:colId xmlns:a16="http://schemas.microsoft.com/office/drawing/2014/main" val="2758011150"/>
                    </a:ext>
                  </a:extLst>
                </a:gridCol>
                <a:gridCol w="2152819">
                  <a:extLst>
                    <a:ext uri="{9D8B030D-6E8A-4147-A177-3AD203B41FA5}">
                      <a16:colId xmlns:a16="http://schemas.microsoft.com/office/drawing/2014/main" val="1148913072"/>
                    </a:ext>
                  </a:extLst>
                </a:gridCol>
                <a:gridCol w="2152819">
                  <a:extLst>
                    <a:ext uri="{9D8B030D-6E8A-4147-A177-3AD203B41FA5}">
                      <a16:colId xmlns:a16="http://schemas.microsoft.com/office/drawing/2014/main" val="3701755475"/>
                    </a:ext>
                  </a:extLst>
                </a:gridCol>
                <a:gridCol w="2152819">
                  <a:extLst>
                    <a:ext uri="{9D8B030D-6E8A-4147-A177-3AD203B41FA5}">
                      <a16:colId xmlns:a16="http://schemas.microsoft.com/office/drawing/2014/main" val="2096962754"/>
                    </a:ext>
                  </a:extLst>
                </a:gridCol>
                <a:gridCol w="2152819">
                  <a:extLst>
                    <a:ext uri="{9D8B030D-6E8A-4147-A177-3AD203B41FA5}">
                      <a16:colId xmlns:a16="http://schemas.microsoft.com/office/drawing/2014/main" val="1782968581"/>
                    </a:ext>
                  </a:extLst>
                </a:gridCol>
              </a:tblGrid>
              <a:tr h="1160409"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</a:t>
                      </a: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91401"/>
                  </a:ext>
                </a:extLst>
              </a:tr>
              <a:tr h="1160409"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22263"/>
                  </a:ext>
                </a:extLst>
              </a:tr>
              <a:tr h="1160409">
                <a:tc>
                  <a:txBody>
                    <a:bodyPr/>
                    <a:lstStyle/>
                    <a:p>
                      <a:pPr lvl="0" algn="ctr"/>
                      <a:endParaRPr lang="en-IN" sz="219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228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1AA17F7-0069-14FD-6993-FCBF26DA4F37}"/>
              </a:ext>
            </a:extLst>
          </p:cNvPr>
          <p:cNvSpPr txBox="1"/>
          <p:nvPr/>
        </p:nvSpPr>
        <p:spPr>
          <a:xfrm>
            <a:off x="567826" y="20540805"/>
            <a:ext cx="12976131" cy="144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Involve essential metrics such as mean, standard deviation, and mean standard error, with the accuracy level parameter employed in the t-test. additionally, statistical analysis reveals a significant distinction between the two algorithms, with a p-value of p=0.036 (p&lt;0.05), emphasizing the social media influence for marketing strategy.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F4CE73-1498-9970-7B0A-DAD6F5A1CF95}"/>
              </a:ext>
            </a:extLst>
          </p:cNvPr>
          <p:cNvSpPr txBox="1"/>
          <p:nvPr/>
        </p:nvSpPr>
        <p:spPr>
          <a:xfrm>
            <a:off x="540931" y="22649347"/>
            <a:ext cx="20550228" cy="458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p=0.036 (independent sample t - test p&lt;0.05) is obtained and shows that there is a statistical significant difference between the Random Forest (RF) and Support Vector Machine (SVM).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Overall , the accuracy of the Random Forest is 93.90 % and it is better than the other algorithms.   </a:t>
            </a:r>
          </a:p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Random Forest(RF)       -      93.90%                          Support Vector Machine (SVM)     -      58.65%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Random Forest algorithm attains the high accuracy when comparing with other Machine Learning Algorithms in social media influence prediction accuracy for marketing strategy.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highlights the importance of enhancing social media influence prediction accuracy to improve marketing strategy effectiveness.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comparing and contrasting various algorithms, we may find patterns that help guide strategic choices in digital marketing.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helped the article reach the user base, increasing demand and sales in a short amount of time with significant profits.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D8FAE1-B70C-AB7E-8B63-031291197C97}"/>
              </a:ext>
            </a:extLst>
          </p:cNvPr>
          <p:cNvCxnSpPr>
            <a:cxnSpLocks/>
          </p:cNvCxnSpPr>
          <p:nvPr/>
        </p:nvCxnSpPr>
        <p:spPr>
          <a:xfrm flipV="1">
            <a:off x="6707199" y="11177783"/>
            <a:ext cx="599880" cy="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19012DC-CB27-AFBC-C18D-FEE2384B3ADB}"/>
              </a:ext>
            </a:extLst>
          </p:cNvPr>
          <p:cNvSpPr txBox="1"/>
          <p:nvPr/>
        </p:nvSpPr>
        <p:spPr>
          <a:xfrm>
            <a:off x="16923223" y="9281046"/>
            <a:ext cx="4285760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Online Social Media Marketing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A07F9-4A97-D6AA-5DBB-293B527F7825}"/>
              </a:ext>
            </a:extLst>
          </p:cNvPr>
          <p:cNvSpPr txBox="1"/>
          <p:nvPr/>
        </p:nvSpPr>
        <p:spPr>
          <a:xfrm>
            <a:off x="555519" y="16508225"/>
            <a:ext cx="23018750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Statistical computations for Random Forest and Support Vector Machine</a:t>
            </a:r>
            <a:endParaRPr lang="en-IN" sz="219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AB2E49-C65E-0B42-848E-B2C348AB2B22}"/>
              </a:ext>
            </a:extLst>
          </p:cNvPr>
          <p:cNvSpPr txBox="1"/>
          <p:nvPr/>
        </p:nvSpPr>
        <p:spPr>
          <a:xfrm>
            <a:off x="7306037" y="10625386"/>
            <a:ext cx="3151330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(Training)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452474-54B8-F09F-2908-51A612519C93}"/>
              </a:ext>
            </a:extLst>
          </p:cNvPr>
          <p:cNvSpPr txBox="1"/>
          <p:nvPr/>
        </p:nvSpPr>
        <p:spPr>
          <a:xfrm>
            <a:off x="10893742" y="10633614"/>
            <a:ext cx="3299032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Random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algorithm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E4573-18D8-8B92-5EBD-611983539BD8}"/>
              </a:ext>
            </a:extLst>
          </p:cNvPr>
          <p:cNvSpPr/>
          <p:nvPr/>
        </p:nvSpPr>
        <p:spPr>
          <a:xfrm>
            <a:off x="8218539" y="12404326"/>
            <a:ext cx="2246081" cy="2078708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(Training)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C84D35-E6ED-746B-8EBD-68EF8D5385C8}"/>
              </a:ext>
            </a:extLst>
          </p:cNvPr>
          <p:cNvSpPr/>
          <p:nvPr/>
        </p:nvSpPr>
        <p:spPr>
          <a:xfrm>
            <a:off x="10893742" y="12465272"/>
            <a:ext cx="2411824" cy="2042146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5990EE-3BF8-FBA5-0307-4A5F488E9C78}"/>
              </a:ext>
            </a:extLst>
          </p:cNvPr>
          <p:cNvSpPr/>
          <p:nvPr/>
        </p:nvSpPr>
        <p:spPr>
          <a:xfrm>
            <a:off x="13706633" y="12322958"/>
            <a:ext cx="2124909" cy="2184339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 Performance of  results between algorithms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D46A49A-7746-C7B4-22D5-F3509944112E}"/>
              </a:ext>
            </a:extLst>
          </p:cNvPr>
          <p:cNvCxnSpPr>
            <a:cxnSpLocks/>
          </p:cNvCxnSpPr>
          <p:nvPr/>
        </p:nvCxnSpPr>
        <p:spPr>
          <a:xfrm>
            <a:off x="15850731" y="13328441"/>
            <a:ext cx="363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0C30626-FD1A-1943-8818-EA5640D5383F}"/>
              </a:ext>
            </a:extLst>
          </p:cNvPr>
          <p:cNvCxnSpPr>
            <a:cxnSpLocks/>
          </p:cNvCxnSpPr>
          <p:nvPr/>
        </p:nvCxnSpPr>
        <p:spPr>
          <a:xfrm flipV="1">
            <a:off x="13298319" y="13321137"/>
            <a:ext cx="414207" cy="6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8E66E54-7CA4-9EDF-5564-24760FC0EF5B}"/>
              </a:ext>
            </a:extLst>
          </p:cNvPr>
          <p:cNvCxnSpPr>
            <a:cxnSpLocks/>
          </p:cNvCxnSpPr>
          <p:nvPr/>
        </p:nvCxnSpPr>
        <p:spPr>
          <a:xfrm>
            <a:off x="6707199" y="11177783"/>
            <a:ext cx="0" cy="1031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3598C33-2A65-4A08-55DA-85F0BFD3D15B}"/>
              </a:ext>
            </a:extLst>
          </p:cNvPr>
          <p:cNvCxnSpPr/>
          <p:nvPr/>
        </p:nvCxnSpPr>
        <p:spPr>
          <a:xfrm flipV="1">
            <a:off x="18336455" y="13422084"/>
            <a:ext cx="462975" cy="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A949823B-C33E-9F2C-D0F4-72A4EA71D284}"/>
              </a:ext>
            </a:extLst>
          </p:cNvPr>
          <p:cNvCxnSpPr/>
          <p:nvPr/>
        </p:nvCxnSpPr>
        <p:spPr>
          <a:xfrm>
            <a:off x="2691676" y="13191744"/>
            <a:ext cx="451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F7254980-5169-8289-1015-0323C94EDD42}"/>
              </a:ext>
            </a:extLst>
          </p:cNvPr>
          <p:cNvCxnSpPr>
            <a:cxnSpLocks/>
          </p:cNvCxnSpPr>
          <p:nvPr/>
        </p:nvCxnSpPr>
        <p:spPr>
          <a:xfrm>
            <a:off x="5278866" y="13180562"/>
            <a:ext cx="428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0C7E50A0-E659-9139-E9B8-C30E4F36742F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769088" y="11252594"/>
            <a:ext cx="0" cy="1070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20FC35CD-3DC8-C433-F1E4-042C647EA020}"/>
              </a:ext>
            </a:extLst>
          </p:cNvPr>
          <p:cNvCxnSpPr>
            <a:cxnSpLocks/>
          </p:cNvCxnSpPr>
          <p:nvPr/>
        </p:nvCxnSpPr>
        <p:spPr>
          <a:xfrm>
            <a:off x="14150873" y="11252594"/>
            <a:ext cx="618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747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Mani sai Lokesh Telapolu</cp:lastModifiedBy>
  <cp:revision>68</cp:revision>
  <dcterms:created xsi:type="dcterms:W3CDTF">2023-04-19T08:35:00Z</dcterms:created>
  <dcterms:modified xsi:type="dcterms:W3CDTF">2024-04-23T08:35:18Z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