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9" r:id="rId4"/>
    <p:sldId id="290" r:id="rId5"/>
    <p:sldId id="291" r:id="rId6"/>
    <p:sldId id="281" r:id="rId7"/>
    <p:sldId id="282" r:id="rId8"/>
    <p:sldId id="283" r:id="rId9"/>
    <p:sldId id="284" r:id="rId10"/>
    <p:sldId id="280" r:id="rId11"/>
    <p:sldId id="287" r:id="rId12"/>
    <p:sldId id="285" r:id="rId13"/>
    <p:sldId id="286"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9032-DB94-469A-98E2-0523BCD3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F4F4F3-132D-4029-AC56-F2223F93F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F77FBE-CCA0-4F3B-B644-5D5FAAE05221}"/>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5" name="Footer Placeholder 4">
            <a:extLst>
              <a:ext uri="{FF2B5EF4-FFF2-40B4-BE49-F238E27FC236}">
                <a16:creationId xmlns:a16="http://schemas.microsoft.com/office/drawing/2014/main" id="{B16D5B2C-2381-4F8C-B847-B0E8E3081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81EB1-BA2A-49B2-9BC4-175D3F7C81AE}"/>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137359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0D89-CF37-4747-B1F0-B1575AA0C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C34E80-1E73-46A4-9569-376876C2C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D13BE-2702-4C95-B300-5EC97F3F7F4C}"/>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5" name="Footer Placeholder 4">
            <a:extLst>
              <a:ext uri="{FF2B5EF4-FFF2-40B4-BE49-F238E27FC236}">
                <a16:creationId xmlns:a16="http://schemas.microsoft.com/office/drawing/2014/main" id="{1FE34B4D-0594-4879-8447-0340602E9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7C57C-4168-4E69-8939-592066AC3895}"/>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122797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E2A6C-C09C-4342-946D-7C9922BC07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06DDD9-9BEC-49BA-8763-4B06F4603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D8073-270E-4951-858F-1F0EC45AC68F}"/>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5" name="Footer Placeholder 4">
            <a:extLst>
              <a:ext uri="{FF2B5EF4-FFF2-40B4-BE49-F238E27FC236}">
                <a16:creationId xmlns:a16="http://schemas.microsoft.com/office/drawing/2014/main" id="{1C0E865F-F1A8-4036-B0C3-74A41F4A2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6E33C-9813-4736-8AAF-27B377C8BF32}"/>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188657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71443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AF12-7EDF-47EB-95AD-8C3DACD0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BB085-A01F-4E3C-9D67-F8ED5E5ED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F99A4-1564-493F-8281-54F952C188DB}"/>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5" name="Footer Placeholder 4">
            <a:extLst>
              <a:ext uri="{FF2B5EF4-FFF2-40B4-BE49-F238E27FC236}">
                <a16:creationId xmlns:a16="http://schemas.microsoft.com/office/drawing/2014/main" id="{56B7600B-AEA4-4447-B47B-FE2D8F0A7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CD332-C38F-411D-9A2B-A2BDDA826898}"/>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52549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3B32-3938-4471-BC9C-42B4FB20C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4A8B87-1139-44DD-BC9A-28786AAF8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4F318E-9167-424D-873B-DE362855B08E}"/>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5" name="Footer Placeholder 4">
            <a:extLst>
              <a:ext uri="{FF2B5EF4-FFF2-40B4-BE49-F238E27FC236}">
                <a16:creationId xmlns:a16="http://schemas.microsoft.com/office/drawing/2014/main" id="{85F334DD-CC32-4C36-A551-E53E4903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86D44-859A-42E5-89F0-DDDB3DC968E3}"/>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370949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BFE8-EECC-4120-83C8-4DD2919D2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BADA82-DF9F-4816-B24F-A69C6A730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41B20-F536-45FF-B3E5-5188D0CE8A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598C7E-8A47-43E0-A035-C789ABB7E8E1}"/>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6" name="Footer Placeholder 5">
            <a:extLst>
              <a:ext uri="{FF2B5EF4-FFF2-40B4-BE49-F238E27FC236}">
                <a16:creationId xmlns:a16="http://schemas.microsoft.com/office/drawing/2014/main" id="{BBF3AA5F-8AA3-483C-A03C-8C2D5C6EC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22507-42B8-4B3D-872D-984C733C0D98}"/>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73916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6C5-C3D9-4981-94FD-F229ECDE91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C757D4-99C0-4E75-8173-8F84FB66E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8CB98D-13A9-46C7-BDD9-9D7EAEF7BC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2B9C65-766A-4596-8D89-53445C3F6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A401A-D139-41BA-9DCE-0C6F5C0ED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A8490-2D55-491E-974F-AF4D20001F99}"/>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8" name="Footer Placeholder 7">
            <a:extLst>
              <a:ext uri="{FF2B5EF4-FFF2-40B4-BE49-F238E27FC236}">
                <a16:creationId xmlns:a16="http://schemas.microsoft.com/office/drawing/2014/main" id="{834D0D20-0D87-49D3-A2B3-82E131FB89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4B4AF-13B0-4D71-BF9D-DB7C93859927}"/>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319058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48AE-AF07-4B5E-AE4E-D562A56397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F1D66-5C26-4E27-8168-1EE4A0DD57A6}"/>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4" name="Footer Placeholder 3">
            <a:extLst>
              <a:ext uri="{FF2B5EF4-FFF2-40B4-BE49-F238E27FC236}">
                <a16:creationId xmlns:a16="http://schemas.microsoft.com/office/drawing/2014/main" id="{7FF56793-74E3-4726-8CFB-C9203BBB56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E79DE2-425D-481A-A0A0-FC24331957CD}"/>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141286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E1944-5D56-4A18-9111-864F7230E38C}"/>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3" name="Footer Placeholder 2">
            <a:extLst>
              <a:ext uri="{FF2B5EF4-FFF2-40B4-BE49-F238E27FC236}">
                <a16:creationId xmlns:a16="http://schemas.microsoft.com/office/drawing/2014/main" id="{2B4687EB-4820-48E3-9C6E-6473B9A8E0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0FC0D-FAE8-4A93-94C7-B4729915E9D3}"/>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116215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D90B-A87C-4EBE-853A-7CA711D1D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6D1D3-6FB8-4114-BFCA-A49320447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65B219-331E-4332-A925-02887A697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B7CEF-A194-4273-B81A-A1909CC0EAE3}"/>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6" name="Footer Placeholder 5">
            <a:extLst>
              <a:ext uri="{FF2B5EF4-FFF2-40B4-BE49-F238E27FC236}">
                <a16:creationId xmlns:a16="http://schemas.microsoft.com/office/drawing/2014/main" id="{F5FD7982-F67A-42C7-BDE2-4ED043920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47A3C-8700-42F4-95BF-A83C53951D34}"/>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21468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EA2F-73F3-44A2-A9D0-EA3E53977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D54CAF-114D-4903-BDDE-F687339B3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E8AE4-094B-455D-8FE8-A668CF4F6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7085C-D695-4388-A530-4359D0067C21}"/>
              </a:ext>
            </a:extLst>
          </p:cNvPr>
          <p:cNvSpPr>
            <a:spLocks noGrp="1"/>
          </p:cNvSpPr>
          <p:nvPr>
            <p:ph type="dt" sz="half" idx="10"/>
          </p:nvPr>
        </p:nvSpPr>
        <p:spPr/>
        <p:txBody>
          <a:bodyPr/>
          <a:lstStyle/>
          <a:p>
            <a:fld id="{4C88E0A0-6358-4AF9-8819-ACE0B4A25862}" type="datetimeFigureOut">
              <a:rPr lang="en-US" smtClean="0"/>
              <a:t>6/25/2024</a:t>
            </a:fld>
            <a:endParaRPr lang="en-US"/>
          </a:p>
        </p:txBody>
      </p:sp>
      <p:sp>
        <p:nvSpPr>
          <p:cNvPr id="6" name="Footer Placeholder 5">
            <a:extLst>
              <a:ext uri="{FF2B5EF4-FFF2-40B4-BE49-F238E27FC236}">
                <a16:creationId xmlns:a16="http://schemas.microsoft.com/office/drawing/2014/main" id="{B2C4F1FD-AF6A-49BA-A7DD-D175A8597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04E32-0CA5-40F8-A474-1E2754C05B87}"/>
              </a:ext>
            </a:extLst>
          </p:cNvPr>
          <p:cNvSpPr>
            <a:spLocks noGrp="1"/>
          </p:cNvSpPr>
          <p:nvPr>
            <p:ph type="sldNum" sz="quarter" idx="12"/>
          </p:nvPr>
        </p:nvSpPr>
        <p:spPr/>
        <p:txBody>
          <a:bodyPr/>
          <a:lstStyle/>
          <a:p>
            <a:fld id="{8590E469-E17C-4C0E-A32D-BF6CFC65BCBB}" type="slidenum">
              <a:rPr lang="en-US" smtClean="0"/>
              <a:t>‹#›</a:t>
            </a:fld>
            <a:endParaRPr lang="en-US"/>
          </a:p>
        </p:txBody>
      </p:sp>
    </p:spTree>
    <p:extLst>
      <p:ext uri="{BB962C8B-B14F-4D97-AF65-F5344CB8AC3E}">
        <p14:creationId xmlns:p14="http://schemas.microsoft.com/office/powerpoint/2010/main" val="257173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05E6C-F899-48FE-89B6-F6C14ACCB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80051-7524-49F5-BB50-8E16FC218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3200C-F501-4766-A825-8080FA9D0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8E0A0-6358-4AF9-8819-ACE0B4A25862}" type="datetimeFigureOut">
              <a:rPr lang="en-US" smtClean="0"/>
              <a:t>6/25/2024</a:t>
            </a:fld>
            <a:endParaRPr lang="en-US"/>
          </a:p>
        </p:txBody>
      </p:sp>
      <p:sp>
        <p:nvSpPr>
          <p:cNvPr id="5" name="Footer Placeholder 4">
            <a:extLst>
              <a:ext uri="{FF2B5EF4-FFF2-40B4-BE49-F238E27FC236}">
                <a16:creationId xmlns:a16="http://schemas.microsoft.com/office/drawing/2014/main" id="{2FD7202A-B5AA-4F3C-B9C5-F856A5311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D3A11A-BA25-413A-8492-2DE8B5FE5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0E469-E17C-4C0E-A32D-BF6CFC65BCBB}" type="slidenum">
              <a:rPr lang="en-US" smtClean="0"/>
              <a:t>‹#›</a:t>
            </a:fld>
            <a:endParaRPr lang="en-US"/>
          </a:p>
        </p:txBody>
      </p:sp>
    </p:spTree>
    <p:extLst>
      <p:ext uri="{BB962C8B-B14F-4D97-AF65-F5344CB8AC3E}">
        <p14:creationId xmlns:p14="http://schemas.microsoft.com/office/powerpoint/2010/main" val="323844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C862C1A-26A1-46B1-95BD-4F3C9CA809B5}"/>
              </a:ext>
            </a:extLst>
          </p:cNvPr>
          <p:cNvGrpSpPr/>
          <p:nvPr/>
        </p:nvGrpSpPr>
        <p:grpSpPr>
          <a:xfrm>
            <a:off x="2129697" y="1217753"/>
            <a:ext cx="1627608" cy="1518624"/>
            <a:chOff x="3734285" y="2846931"/>
            <a:chExt cx="1119554" cy="1014288"/>
          </a:xfrm>
        </p:grpSpPr>
        <p:grpSp>
          <p:nvGrpSpPr>
            <p:cNvPr id="9" name="Group 8">
              <a:extLst>
                <a:ext uri="{FF2B5EF4-FFF2-40B4-BE49-F238E27FC236}">
                  <a16:creationId xmlns:a16="http://schemas.microsoft.com/office/drawing/2014/main" id="{4727B97C-6306-49A1-A7DC-69857751D5C8}"/>
                </a:ext>
              </a:extLst>
            </p:cNvPr>
            <p:cNvGrpSpPr/>
            <p:nvPr/>
          </p:nvGrpSpPr>
          <p:grpSpPr>
            <a:xfrm>
              <a:off x="3734285" y="3060373"/>
              <a:ext cx="1119554" cy="800846"/>
              <a:chOff x="3734285" y="3060373"/>
              <a:chExt cx="1119554" cy="800846"/>
            </a:xfrm>
          </p:grpSpPr>
          <p:sp>
            <p:nvSpPr>
              <p:cNvPr id="10" name="Rectangle 9">
                <a:extLst>
                  <a:ext uri="{FF2B5EF4-FFF2-40B4-BE49-F238E27FC236}">
                    <a16:creationId xmlns:a16="http://schemas.microsoft.com/office/drawing/2014/main" id="{319E9064-34FC-4F65-8E6B-BFAA6B06740B}"/>
                  </a:ext>
                </a:extLst>
              </p:cNvPr>
              <p:cNvSpPr/>
              <p:nvPr/>
            </p:nvSpPr>
            <p:spPr>
              <a:xfrm>
                <a:off x="3734285" y="3585834"/>
                <a:ext cx="158262" cy="275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605C7D-D9D1-4764-BCF8-F41924586921}"/>
                  </a:ext>
                </a:extLst>
              </p:cNvPr>
              <p:cNvSpPr/>
              <p:nvPr/>
            </p:nvSpPr>
            <p:spPr>
              <a:xfrm>
                <a:off x="3974608" y="3317251"/>
                <a:ext cx="158262" cy="543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3A06833-E00E-4696-A0B8-4EF5719C6C5E}"/>
                  </a:ext>
                </a:extLst>
              </p:cNvPr>
              <p:cNvSpPr/>
              <p:nvPr/>
            </p:nvSpPr>
            <p:spPr>
              <a:xfrm>
                <a:off x="4214931" y="3455681"/>
                <a:ext cx="158262" cy="40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23A7D6-4014-4712-AB1A-E7CA3B46F139}"/>
                  </a:ext>
                </a:extLst>
              </p:cNvPr>
              <p:cNvSpPr/>
              <p:nvPr/>
            </p:nvSpPr>
            <p:spPr>
              <a:xfrm>
                <a:off x="4455254" y="3326642"/>
                <a:ext cx="158262" cy="5345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17450E-D4FD-4294-9E63-0ACCBBCCA459}"/>
                  </a:ext>
                </a:extLst>
              </p:cNvPr>
              <p:cNvSpPr/>
              <p:nvPr/>
            </p:nvSpPr>
            <p:spPr>
              <a:xfrm>
                <a:off x="4695577" y="3060373"/>
                <a:ext cx="158262" cy="800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6AF76D3-47C4-4FA1-9149-20A0B063F3A5}"/>
                </a:ext>
              </a:extLst>
            </p:cNvPr>
            <p:cNvGrpSpPr/>
            <p:nvPr/>
          </p:nvGrpSpPr>
          <p:grpSpPr>
            <a:xfrm>
              <a:off x="3767143" y="2846931"/>
              <a:ext cx="1053838" cy="635103"/>
              <a:chOff x="3767143" y="2846931"/>
              <a:chExt cx="1053838" cy="635103"/>
            </a:xfrm>
          </p:grpSpPr>
          <p:sp>
            <p:nvSpPr>
              <p:cNvPr id="16" name="Freeform: Shape 15">
                <a:extLst>
                  <a:ext uri="{FF2B5EF4-FFF2-40B4-BE49-F238E27FC236}">
                    <a16:creationId xmlns:a16="http://schemas.microsoft.com/office/drawing/2014/main" id="{BD525471-8741-4A80-8F1A-2F086687DA64}"/>
                  </a:ext>
                </a:extLst>
              </p:cNvPr>
              <p:cNvSpPr/>
              <p:nvPr/>
            </p:nvSpPr>
            <p:spPr>
              <a:xfrm>
                <a:off x="3813737" y="2889799"/>
                <a:ext cx="967795" cy="543968"/>
              </a:xfrm>
              <a:custGeom>
                <a:avLst/>
                <a:gdLst>
                  <a:gd name="connsiteX0" fmla="*/ 0 w 967795"/>
                  <a:gd name="connsiteY0" fmla="*/ 543968 h 543968"/>
                  <a:gd name="connsiteX1" fmla="*/ 240280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90572 w 967795"/>
                  <a:gd name="connsiteY2" fmla="*/ 423828 h 543968"/>
                  <a:gd name="connsiteX3" fmla="*/ 724178 w 967795"/>
                  <a:gd name="connsiteY3" fmla="*/ 280327 h 543968"/>
                  <a:gd name="connsiteX4" fmla="*/ 967795 w 967795"/>
                  <a:gd name="connsiteY4" fmla="*/ 0 h 543968"/>
                  <a:gd name="connsiteX0" fmla="*/ 0 w 967795"/>
                  <a:gd name="connsiteY0" fmla="*/ 543968 h 543968"/>
                  <a:gd name="connsiteX1" fmla="*/ 230044 w 967795"/>
                  <a:gd name="connsiteY1" fmla="*/ 233606 h 543968"/>
                  <a:gd name="connsiteX2" fmla="*/ 480336 w 967795"/>
                  <a:gd name="connsiteY2" fmla="*/ 430652 h 543968"/>
                  <a:gd name="connsiteX3" fmla="*/ 724178 w 967795"/>
                  <a:gd name="connsiteY3" fmla="*/ 280327 h 543968"/>
                  <a:gd name="connsiteX4" fmla="*/ 967795 w 967795"/>
                  <a:gd name="connsiteY4" fmla="*/ 0 h 543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795" h="543968">
                    <a:moveTo>
                      <a:pt x="0" y="543968"/>
                    </a:moveTo>
                    <a:lnTo>
                      <a:pt x="230044" y="233606"/>
                    </a:lnTo>
                    <a:lnTo>
                      <a:pt x="480336" y="430652"/>
                    </a:lnTo>
                    <a:lnTo>
                      <a:pt x="724178" y="280327"/>
                    </a:lnTo>
                    <a:lnTo>
                      <a:pt x="967795" y="0"/>
                    </a:ln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493D511-8160-41B5-BF2F-68F3F4DA0886}"/>
                  </a:ext>
                </a:extLst>
              </p:cNvPr>
              <p:cNvSpPr/>
              <p:nvPr/>
            </p:nvSpPr>
            <p:spPr>
              <a:xfrm>
                <a:off x="3767143" y="3389488"/>
                <a:ext cx="92546" cy="92546"/>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4A78921-6184-423D-A1C8-C306D8EAD103}"/>
                  </a:ext>
                </a:extLst>
              </p:cNvPr>
              <p:cNvSpPr/>
              <p:nvPr/>
            </p:nvSpPr>
            <p:spPr>
              <a:xfrm>
                <a:off x="4000642" y="3081351"/>
                <a:ext cx="92546" cy="92546"/>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86069A7-FDF2-475B-873D-95BC65DF52D6}"/>
                  </a:ext>
                </a:extLst>
              </p:cNvPr>
              <p:cNvSpPr/>
              <p:nvPr/>
            </p:nvSpPr>
            <p:spPr>
              <a:xfrm>
                <a:off x="4247789" y="3267775"/>
                <a:ext cx="92546" cy="92546"/>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7DDAD0-356F-4C05-A1B8-15EA66512BE9}"/>
                  </a:ext>
                </a:extLst>
              </p:cNvPr>
              <p:cNvSpPr/>
              <p:nvPr/>
            </p:nvSpPr>
            <p:spPr>
              <a:xfrm>
                <a:off x="4488112" y="3127624"/>
                <a:ext cx="92546" cy="92546"/>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C579AD-8BA5-41C7-B433-9101B2C9F1BE}"/>
                  </a:ext>
                </a:extLst>
              </p:cNvPr>
              <p:cNvSpPr/>
              <p:nvPr/>
            </p:nvSpPr>
            <p:spPr>
              <a:xfrm>
                <a:off x="4728435" y="2846931"/>
                <a:ext cx="92546" cy="92546"/>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 name="Picture Placeholder 6" descr="A picture containing light&#10;&#10;Description automatically generated">
            <a:extLst>
              <a:ext uri="{FF2B5EF4-FFF2-40B4-BE49-F238E27FC236}">
                <a16:creationId xmlns:a16="http://schemas.microsoft.com/office/drawing/2014/main" id="{F100BA2C-0214-4610-B56B-3991792DD5E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1065" r="11065"/>
          <a:stretch>
            <a:fillRect/>
          </a:stretch>
        </p:blipFill>
        <p:spPr/>
      </p:pic>
      <p:sp>
        <p:nvSpPr>
          <p:cNvPr id="23" name="TextBox 22">
            <a:extLst>
              <a:ext uri="{FF2B5EF4-FFF2-40B4-BE49-F238E27FC236}">
                <a16:creationId xmlns:a16="http://schemas.microsoft.com/office/drawing/2014/main" id="{CD05410B-A89A-4950-AE31-65B021B44480}"/>
              </a:ext>
            </a:extLst>
          </p:cNvPr>
          <p:cNvSpPr txBox="1"/>
          <p:nvPr/>
        </p:nvSpPr>
        <p:spPr>
          <a:xfrm>
            <a:off x="-25955" y="3092456"/>
            <a:ext cx="6407593" cy="1846659"/>
          </a:xfrm>
          <a:prstGeom prst="rect">
            <a:avLst/>
          </a:prstGeom>
          <a:noFill/>
        </p:spPr>
        <p:txBody>
          <a:bodyPr wrap="square" lIns="0" tIns="0" rIns="0" bIns="0" rtlCol="0">
            <a:spAutoFit/>
          </a:bodyPr>
          <a:lstStyle/>
          <a:p>
            <a:pPr algn="ctr">
              <a:spcBef>
                <a:spcPts val="600"/>
              </a:spcBef>
            </a:pPr>
            <a:r>
              <a:rPr lang="en-US" sz="4000" b="1" dirty="0"/>
              <a:t>Predicting Stock Market Movements with CNN-LSTM Hybrid Models</a:t>
            </a:r>
            <a:endParaRPr lang="en-US" sz="4000" dirty="0">
              <a:latin typeface="Georgia Pro Light" panose="02040302050405020303" pitchFamily="18" charset="0"/>
            </a:endParaRPr>
          </a:p>
        </p:txBody>
      </p:sp>
      <p:sp>
        <p:nvSpPr>
          <p:cNvPr id="2" name="TextBox 1">
            <a:extLst>
              <a:ext uri="{FF2B5EF4-FFF2-40B4-BE49-F238E27FC236}">
                <a16:creationId xmlns:a16="http://schemas.microsoft.com/office/drawing/2014/main" id="{4BF10C39-00DA-9EAC-DDB6-B1C41F18C32F}"/>
              </a:ext>
            </a:extLst>
          </p:cNvPr>
          <p:cNvSpPr txBox="1"/>
          <p:nvPr/>
        </p:nvSpPr>
        <p:spPr>
          <a:xfrm>
            <a:off x="4992604" y="5708557"/>
            <a:ext cx="4589253" cy="1077218"/>
          </a:xfrm>
          <a:prstGeom prst="rect">
            <a:avLst/>
          </a:prstGeom>
          <a:noFill/>
        </p:spPr>
        <p:txBody>
          <a:bodyPr wrap="square" rtlCol="0">
            <a:spAutoFit/>
          </a:bodyPr>
          <a:lstStyle/>
          <a:p>
            <a:r>
              <a:rPr lang="en-US" sz="2800" b="1" dirty="0"/>
              <a:t>Presented by:</a:t>
            </a:r>
            <a:br>
              <a:rPr lang="en-US" b="1" dirty="0"/>
            </a:br>
            <a:r>
              <a:rPr lang="en-US" b="1" dirty="0"/>
              <a:t>P. Narendra [192224128]</a:t>
            </a:r>
          </a:p>
          <a:p>
            <a:r>
              <a:rPr lang="en-US" b="1" dirty="0"/>
              <a:t>T. Mani Sai Lokesh[192224105]</a:t>
            </a:r>
          </a:p>
        </p:txBody>
      </p:sp>
    </p:spTree>
    <p:extLst>
      <p:ext uri="{BB962C8B-B14F-4D97-AF65-F5344CB8AC3E}">
        <p14:creationId xmlns:p14="http://schemas.microsoft.com/office/powerpoint/2010/main" val="254247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2DFD974-A9D1-3B73-D591-5DD0CDE9DD06}"/>
              </a:ext>
            </a:extLst>
          </p:cNvPr>
          <p:cNvSpPr/>
          <p:nvPr/>
        </p:nvSpPr>
        <p:spPr>
          <a:xfrm>
            <a:off x="6779575" y="1703581"/>
            <a:ext cx="4012004" cy="3156876"/>
          </a:xfrm>
          <a:custGeom>
            <a:avLst/>
            <a:gdLst>
              <a:gd name="connsiteX0" fmla="*/ 935369 w 4012004"/>
              <a:gd name="connsiteY0" fmla="*/ 1848105 h 3156876"/>
              <a:gd name="connsiteX1" fmla="*/ 945185 w 4012004"/>
              <a:gd name="connsiteY1" fmla="*/ 1857921 h 3156876"/>
              <a:gd name="connsiteX2" fmla="*/ 945185 w 4012004"/>
              <a:gd name="connsiteY2" fmla="*/ 2044195 h 3156876"/>
              <a:gd name="connsiteX3" fmla="*/ 948513 w 4012004"/>
              <a:gd name="connsiteY3" fmla="*/ 2043523 h 3156876"/>
              <a:gd name="connsiteX4" fmla="*/ 1037128 w 4012004"/>
              <a:gd name="connsiteY4" fmla="*/ 2132138 h 3156876"/>
              <a:gd name="connsiteX5" fmla="*/ 1037128 w 4012004"/>
              <a:gd name="connsiteY5" fmla="*/ 2473212 h 3156876"/>
              <a:gd name="connsiteX6" fmla="*/ 948513 w 4012004"/>
              <a:gd name="connsiteY6" fmla="*/ 2561827 h 3156876"/>
              <a:gd name="connsiteX7" fmla="*/ 945185 w 4012004"/>
              <a:gd name="connsiteY7" fmla="*/ 2561155 h 3156876"/>
              <a:gd name="connsiteX8" fmla="*/ 945185 w 4012004"/>
              <a:gd name="connsiteY8" fmla="*/ 3147060 h 3156876"/>
              <a:gd name="connsiteX9" fmla="*/ 935369 w 4012004"/>
              <a:gd name="connsiteY9" fmla="*/ 3156876 h 3156876"/>
              <a:gd name="connsiteX10" fmla="*/ 925553 w 4012004"/>
              <a:gd name="connsiteY10" fmla="*/ 3147060 h 3156876"/>
              <a:gd name="connsiteX11" fmla="*/ 925553 w 4012004"/>
              <a:gd name="connsiteY11" fmla="*/ 2557192 h 3156876"/>
              <a:gd name="connsiteX12" fmla="*/ 914020 w 4012004"/>
              <a:gd name="connsiteY12" fmla="*/ 2554863 h 3156876"/>
              <a:gd name="connsiteX13" fmla="*/ 859898 w 4012004"/>
              <a:gd name="connsiteY13" fmla="*/ 2473212 h 3156876"/>
              <a:gd name="connsiteX14" fmla="*/ 859898 w 4012004"/>
              <a:gd name="connsiteY14" fmla="*/ 2132138 h 3156876"/>
              <a:gd name="connsiteX15" fmla="*/ 914020 w 4012004"/>
              <a:gd name="connsiteY15" fmla="*/ 2050487 h 3156876"/>
              <a:gd name="connsiteX16" fmla="*/ 925553 w 4012004"/>
              <a:gd name="connsiteY16" fmla="*/ 2048159 h 3156876"/>
              <a:gd name="connsiteX17" fmla="*/ 925553 w 4012004"/>
              <a:gd name="connsiteY17" fmla="*/ 1857921 h 3156876"/>
              <a:gd name="connsiteX18" fmla="*/ 935369 w 4012004"/>
              <a:gd name="connsiteY18" fmla="*/ 1848105 h 3156876"/>
              <a:gd name="connsiteX19" fmla="*/ 88615 w 4012004"/>
              <a:gd name="connsiteY19" fmla="*/ 1565010 h 3156876"/>
              <a:gd name="connsiteX20" fmla="*/ 98431 w 4012004"/>
              <a:gd name="connsiteY20" fmla="*/ 1574826 h 3156876"/>
              <a:gd name="connsiteX21" fmla="*/ 98431 w 4012004"/>
              <a:gd name="connsiteY21" fmla="*/ 2000946 h 3156876"/>
              <a:gd name="connsiteX22" fmla="*/ 123108 w 4012004"/>
              <a:gd name="connsiteY22" fmla="*/ 2005928 h 3156876"/>
              <a:gd name="connsiteX23" fmla="*/ 177230 w 4012004"/>
              <a:gd name="connsiteY23" fmla="*/ 2087579 h 3156876"/>
              <a:gd name="connsiteX24" fmla="*/ 177230 w 4012004"/>
              <a:gd name="connsiteY24" fmla="*/ 2510024 h 3156876"/>
              <a:gd name="connsiteX25" fmla="*/ 123108 w 4012004"/>
              <a:gd name="connsiteY25" fmla="*/ 2591675 h 3156876"/>
              <a:gd name="connsiteX26" fmla="*/ 98431 w 4012004"/>
              <a:gd name="connsiteY26" fmla="*/ 2596658 h 3156876"/>
              <a:gd name="connsiteX27" fmla="*/ 98431 w 4012004"/>
              <a:gd name="connsiteY27" fmla="*/ 2863965 h 3156876"/>
              <a:gd name="connsiteX28" fmla="*/ 88615 w 4012004"/>
              <a:gd name="connsiteY28" fmla="*/ 2873781 h 3156876"/>
              <a:gd name="connsiteX29" fmla="*/ 78799 w 4012004"/>
              <a:gd name="connsiteY29" fmla="*/ 2863965 h 3156876"/>
              <a:gd name="connsiteX30" fmla="*/ 78799 w 4012004"/>
              <a:gd name="connsiteY30" fmla="*/ 2596658 h 3156876"/>
              <a:gd name="connsiteX31" fmla="*/ 54122 w 4012004"/>
              <a:gd name="connsiteY31" fmla="*/ 2591675 h 3156876"/>
              <a:gd name="connsiteX32" fmla="*/ 0 w 4012004"/>
              <a:gd name="connsiteY32" fmla="*/ 2510024 h 3156876"/>
              <a:gd name="connsiteX33" fmla="*/ 0 w 4012004"/>
              <a:gd name="connsiteY33" fmla="*/ 2087579 h 3156876"/>
              <a:gd name="connsiteX34" fmla="*/ 54122 w 4012004"/>
              <a:gd name="connsiteY34" fmla="*/ 2005928 h 3156876"/>
              <a:gd name="connsiteX35" fmla="*/ 78799 w 4012004"/>
              <a:gd name="connsiteY35" fmla="*/ 2000946 h 3156876"/>
              <a:gd name="connsiteX36" fmla="*/ 78799 w 4012004"/>
              <a:gd name="connsiteY36" fmla="*/ 1574826 h 3156876"/>
              <a:gd name="connsiteX37" fmla="*/ 88615 w 4012004"/>
              <a:gd name="connsiteY37" fmla="*/ 1565010 h 3156876"/>
              <a:gd name="connsiteX38" fmla="*/ 1586411 w 4012004"/>
              <a:gd name="connsiteY38" fmla="*/ 1177255 h 3156876"/>
              <a:gd name="connsiteX39" fmla="*/ 1596227 w 4012004"/>
              <a:gd name="connsiteY39" fmla="*/ 1187071 h 3156876"/>
              <a:gd name="connsiteX40" fmla="*/ 1596227 w 4012004"/>
              <a:gd name="connsiteY40" fmla="*/ 1351438 h 3156876"/>
              <a:gd name="connsiteX41" fmla="*/ 1620904 w 4012004"/>
              <a:gd name="connsiteY41" fmla="*/ 1356420 h 3156876"/>
              <a:gd name="connsiteX42" fmla="*/ 1675026 w 4012004"/>
              <a:gd name="connsiteY42" fmla="*/ 1438071 h 3156876"/>
              <a:gd name="connsiteX43" fmla="*/ 1675026 w 4012004"/>
              <a:gd name="connsiteY43" fmla="*/ 1701703 h 3156876"/>
              <a:gd name="connsiteX44" fmla="*/ 1620904 w 4012004"/>
              <a:gd name="connsiteY44" fmla="*/ 1783354 h 3156876"/>
              <a:gd name="connsiteX45" fmla="*/ 1596227 w 4012004"/>
              <a:gd name="connsiteY45" fmla="*/ 1788336 h 3156876"/>
              <a:gd name="connsiteX46" fmla="*/ 1596227 w 4012004"/>
              <a:gd name="connsiteY46" fmla="*/ 1952702 h 3156876"/>
              <a:gd name="connsiteX47" fmla="*/ 1586411 w 4012004"/>
              <a:gd name="connsiteY47" fmla="*/ 1962518 h 3156876"/>
              <a:gd name="connsiteX48" fmla="*/ 1576595 w 4012004"/>
              <a:gd name="connsiteY48" fmla="*/ 1952702 h 3156876"/>
              <a:gd name="connsiteX49" fmla="*/ 1576595 w 4012004"/>
              <a:gd name="connsiteY49" fmla="*/ 1788336 h 3156876"/>
              <a:gd name="connsiteX50" fmla="*/ 1551918 w 4012004"/>
              <a:gd name="connsiteY50" fmla="*/ 1783354 h 3156876"/>
              <a:gd name="connsiteX51" fmla="*/ 1497796 w 4012004"/>
              <a:gd name="connsiteY51" fmla="*/ 1701703 h 3156876"/>
              <a:gd name="connsiteX52" fmla="*/ 1497796 w 4012004"/>
              <a:gd name="connsiteY52" fmla="*/ 1438071 h 3156876"/>
              <a:gd name="connsiteX53" fmla="*/ 1551918 w 4012004"/>
              <a:gd name="connsiteY53" fmla="*/ 1356420 h 3156876"/>
              <a:gd name="connsiteX54" fmla="*/ 1576595 w 4012004"/>
              <a:gd name="connsiteY54" fmla="*/ 1351438 h 3156876"/>
              <a:gd name="connsiteX55" fmla="*/ 1576595 w 4012004"/>
              <a:gd name="connsiteY55" fmla="*/ 1187071 h 3156876"/>
              <a:gd name="connsiteX56" fmla="*/ 1586411 w 4012004"/>
              <a:gd name="connsiteY56" fmla="*/ 1177255 h 3156876"/>
              <a:gd name="connsiteX57" fmla="*/ 2426794 w 4012004"/>
              <a:gd name="connsiteY57" fmla="*/ 488999 h 3156876"/>
              <a:gd name="connsiteX58" fmla="*/ 2436610 w 4012004"/>
              <a:gd name="connsiteY58" fmla="*/ 498815 h 3156876"/>
              <a:gd name="connsiteX59" fmla="*/ 2436610 w 4012004"/>
              <a:gd name="connsiteY59" fmla="*/ 589710 h 3156876"/>
              <a:gd name="connsiteX60" fmla="*/ 2465450 w 4012004"/>
              <a:gd name="connsiteY60" fmla="*/ 595532 h 3156876"/>
              <a:gd name="connsiteX61" fmla="*/ 2515409 w 4012004"/>
              <a:gd name="connsiteY61" fmla="*/ 670903 h 3156876"/>
              <a:gd name="connsiteX62" fmla="*/ 2515409 w 4012004"/>
              <a:gd name="connsiteY62" fmla="*/ 1726684 h 3156876"/>
              <a:gd name="connsiteX63" fmla="*/ 2465450 w 4012004"/>
              <a:gd name="connsiteY63" fmla="*/ 1802055 h 3156876"/>
              <a:gd name="connsiteX64" fmla="*/ 2436610 w 4012004"/>
              <a:gd name="connsiteY64" fmla="*/ 1807877 h 3156876"/>
              <a:gd name="connsiteX65" fmla="*/ 2436610 w 4012004"/>
              <a:gd name="connsiteY65" fmla="*/ 1984270 h 3156876"/>
              <a:gd name="connsiteX66" fmla="*/ 2426794 w 4012004"/>
              <a:gd name="connsiteY66" fmla="*/ 1994086 h 3156876"/>
              <a:gd name="connsiteX67" fmla="*/ 2416978 w 4012004"/>
              <a:gd name="connsiteY67" fmla="*/ 1984270 h 3156876"/>
              <a:gd name="connsiteX68" fmla="*/ 2416978 w 4012004"/>
              <a:gd name="connsiteY68" fmla="*/ 1807877 h 3156876"/>
              <a:gd name="connsiteX69" fmla="*/ 2388138 w 4012004"/>
              <a:gd name="connsiteY69" fmla="*/ 1802055 h 3156876"/>
              <a:gd name="connsiteX70" fmla="*/ 2338179 w 4012004"/>
              <a:gd name="connsiteY70" fmla="*/ 1726684 h 3156876"/>
              <a:gd name="connsiteX71" fmla="*/ 2338179 w 4012004"/>
              <a:gd name="connsiteY71" fmla="*/ 670903 h 3156876"/>
              <a:gd name="connsiteX72" fmla="*/ 2388138 w 4012004"/>
              <a:gd name="connsiteY72" fmla="*/ 595532 h 3156876"/>
              <a:gd name="connsiteX73" fmla="*/ 2416978 w 4012004"/>
              <a:gd name="connsiteY73" fmla="*/ 589710 h 3156876"/>
              <a:gd name="connsiteX74" fmla="*/ 2416978 w 4012004"/>
              <a:gd name="connsiteY74" fmla="*/ 498815 h 3156876"/>
              <a:gd name="connsiteX75" fmla="*/ 2426794 w 4012004"/>
              <a:gd name="connsiteY75" fmla="*/ 488999 h 3156876"/>
              <a:gd name="connsiteX76" fmla="*/ 3058591 w 4012004"/>
              <a:gd name="connsiteY76" fmla="*/ 20757 h 3156876"/>
              <a:gd name="connsiteX77" fmla="*/ 3068407 w 4012004"/>
              <a:gd name="connsiteY77" fmla="*/ 30573 h 3156876"/>
              <a:gd name="connsiteX78" fmla="*/ 3068407 w 4012004"/>
              <a:gd name="connsiteY78" fmla="*/ 236262 h 3156876"/>
              <a:gd name="connsiteX79" fmla="*/ 3093084 w 4012004"/>
              <a:gd name="connsiteY79" fmla="*/ 241244 h 3156876"/>
              <a:gd name="connsiteX80" fmla="*/ 3147206 w 4012004"/>
              <a:gd name="connsiteY80" fmla="*/ 322895 h 3156876"/>
              <a:gd name="connsiteX81" fmla="*/ 3147206 w 4012004"/>
              <a:gd name="connsiteY81" fmla="*/ 871974 h 3156876"/>
              <a:gd name="connsiteX82" fmla="*/ 3093084 w 4012004"/>
              <a:gd name="connsiteY82" fmla="*/ 953625 h 3156876"/>
              <a:gd name="connsiteX83" fmla="*/ 3068407 w 4012004"/>
              <a:gd name="connsiteY83" fmla="*/ 958607 h 3156876"/>
              <a:gd name="connsiteX84" fmla="*/ 3068407 w 4012004"/>
              <a:gd name="connsiteY84" fmla="*/ 1319712 h 3156876"/>
              <a:gd name="connsiteX85" fmla="*/ 3058591 w 4012004"/>
              <a:gd name="connsiteY85" fmla="*/ 1329528 h 3156876"/>
              <a:gd name="connsiteX86" fmla="*/ 3048775 w 4012004"/>
              <a:gd name="connsiteY86" fmla="*/ 1319712 h 3156876"/>
              <a:gd name="connsiteX87" fmla="*/ 3048775 w 4012004"/>
              <a:gd name="connsiteY87" fmla="*/ 958607 h 3156876"/>
              <a:gd name="connsiteX88" fmla="*/ 3024098 w 4012004"/>
              <a:gd name="connsiteY88" fmla="*/ 953625 h 3156876"/>
              <a:gd name="connsiteX89" fmla="*/ 2969976 w 4012004"/>
              <a:gd name="connsiteY89" fmla="*/ 871974 h 3156876"/>
              <a:gd name="connsiteX90" fmla="*/ 2969976 w 4012004"/>
              <a:gd name="connsiteY90" fmla="*/ 322895 h 3156876"/>
              <a:gd name="connsiteX91" fmla="*/ 3024098 w 4012004"/>
              <a:gd name="connsiteY91" fmla="*/ 241244 h 3156876"/>
              <a:gd name="connsiteX92" fmla="*/ 3048775 w 4012004"/>
              <a:gd name="connsiteY92" fmla="*/ 236262 h 3156876"/>
              <a:gd name="connsiteX93" fmla="*/ 3048775 w 4012004"/>
              <a:gd name="connsiteY93" fmla="*/ 30573 h 3156876"/>
              <a:gd name="connsiteX94" fmla="*/ 3058591 w 4012004"/>
              <a:gd name="connsiteY94" fmla="*/ 20757 h 3156876"/>
              <a:gd name="connsiteX95" fmla="*/ 3923389 w 4012004"/>
              <a:gd name="connsiteY95" fmla="*/ 0 h 3156876"/>
              <a:gd name="connsiteX96" fmla="*/ 3933205 w 4012004"/>
              <a:gd name="connsiteY96" fmla="*/ 9816 h 3156876"/>
              <a:gd name="connsiteX97" fmla="*/ 3933205 w 4012004"/>
              <a:gd name="connsiteY97" fmla="*/ 58587 h 3156876"/>
              <a:gd name="connsiteX98" fmla="*/ 3957882 w 4012004"/>
              <a:gd name="connsiteY98" fmla="*/ 63569 h 3156876"/>
              <a:gd name="connsiteX99" fmla="*/ 4012004 w 4012004"/>
              <a:gd name="connsiteY99" fmla="*/ 145220 h 3156876"/>
              <a:gd name="connsiteX100" fmla="*/ 4012004 w 4012004"/>
              <a:gd name="connsiteY100" fmla="*/ 467633 h 3156876"/>
              <a:gd name="connsiteX101" fmla="*/ 3957882 w 4012004"/>
              <a:gd name="connsiteY101" fmla="*/ 549284 h 3156876"/>
              <a:gd name="connsiteX102" fmla="*/ 3933205 w 4012004"/>
              <a:gd name="connsiteY102" fmla="*/ 554266 h 3156876"/>
              <a:gd name="connsiteX103" fmla="*/ 3933205 w 4012004"/>
              <a:gd name="connsiteY103" fmla="*/ 775447 h 3156876"/>
              <a:gd name="connsiteX104" fmla="*/ 3923389 w 4012004"/>
              <a:gd name="connsiteY104" fmla="*/ 785263 h 3156876"/>
              <a:gd name="connsiteX105" fmla="*/ 3913573 w 4012004"/>
              <a:gd name="connsiteY105" fmla="*/ 775447 h 3156876"/>
              <a:gd name="connsiteX106" fmla="*/ 3913573 w 4012004"/>
              <a:gd name="connsiteY106" fmla="*/ 554266 h 3156876"/>
              <a:gd name="connsiteX107" fmla="*/ 3888896 w 4012004"/>
              <a:gd name="connsiteY107" fmla="*/ 549284 h 3156876"/>
              <a:gd name="connsiteX108" fmla="*/ 3834774 w 4012004"/>
              <a:gd name="connsiteY108" fmla="*/ 467633 h 3156876"/>
              <a:gd name="connsiteX109" fmla="*/ 3834774 w 4012004"/>
              <a:gd name="connsiteY109" fmla="*/ 145220 h 3156876"/>
              <a:gd name="connsiteX110" fmla="*/ 3888896 w 4012004"/>
              <a:gd name="connsiteY110" fmla="*/ 63569 h 3156876"/>
              <a:gd name="connsiteX111" fmla="*/ 3913573 w 4012004"/>
              <a:gd name="connsiteY111" fmla="*/ 58587 h 3156876"/>
              <a:gd name="connsiteX112" fmla="*/ 3913573 w 4012004"/>
              <a:gd name="connsiteY112" fmla="*/ 9816 h 3156876"/>
              <a:gd name="connsiteX113" fmla="*/ 3923389 w 4012004"/>
              <a:gd name="connsiteY113" fmla="*/ 0 h 315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012004" h="3156876">
                <a:moveTo>
                  <a:pt x="935369" y="1848105"/>
                </a:moveTo>
                <a:cubicBezTo>
                  <a:pt x="940790" y="1848105"/>
                  <a:pt x="945185" y="1852500"/>
                  <a:pt x="945185" y="1857921"/>
                </a:cubicBezTo>
                <a:lnTo>
                  <a:pt x="945185" y="2044195"/>
                </a:lnTo>
                <a:lnTo>
                  <a:pt x="948513" y="2043523"/>
                </a:lnTo>
                <a:cubicBezTo>
                  <a:pt x="997454" y="2043523"/>
                  <a:pt x="1037128" y="2083197"/>
                  <a:pt x="1037128" y="2132138"/>
                </a:cubicBezTo>
                <a:lnTo>
                  <a:pt x="1037128" y="2473212"/>
                </a:lnTo>
                <a:cubicBezTo>
                  <a:pt x="1037128" y="2522153"/>
                  <a:pt x="997454" y="2561827"/>
                  <a:pt x="948513" y="2561827"/>
                </a:cubicBezTo>
                <a:lnTo>
                  <a:pt x="945185" y="2561155"/>
                </a:lnTo>
                <a:lnTo>
                  <a:pt x="945185" y="3147060"/>
                </a:lnTo>
                <a:cubicBezTo>
                  <a:pt x="945185" y="3152481"/>
                  <a:pt x="940790" y="3156876"/>
                  <a:pt x="935369" y="3156876"/>
                </a:cubicBezTo>
                <a:cubicBezTo>
                  <a:pt x="929948" y="3156876"/>
                  <a:pt x="925553" y="3152481"/>
                  <a:pt x="925553" y="3147060"/>
                </a:cubicBezTo>
                <a:lnTo>
                  <a:pt x="925553" y="2557192"/>
                </a:lnTo>
                <a:lnTo>
                  <a:pt x="914020" y="2554863"/>
                </a:lnTo>
                <a:cubicBezTo>
                  <a:pt x="882214" y="2541411"/>
                  <a:pt x="859898" y="2509918"/>
                  <a:pt x="859898" y="2473212"/>
                </a:cubicBezTo>
                <a:lnTo>
                  <a:pt x="859898" y="2132138"/>
                </a:lnTo>
                <a:cubicBezTo>
                  <a:pt x="859898" y="2095432"/>
                  <a:pt x="882214" y="2063939"/>
                  <a:pt x="914020" y="2050487"/>
                </a:cubicBezTo>
                <a:lnTo>
                  <a:pt x="925553" y="2048159"/>
                </a:lnTo>
                <a:lnTo>
                  <a:pt x="925553" y="1857921"/>
                </a:lnTo>
                <a:cubicBezTo>
                  <a:pt x="925553" y="1852500"/>
                  <a:pt x="929948" y="1848105"/>
                  <a:pt x="935369" y="1848105"/>
                </a:cubicBezTo>
                <a:close/>
                <a:moveTo>
                  <a:pt x="88615" y="1565010"/>
                </a:moveTo>
                <a:cubicBezTo>
                  <a:pt x="94036" y="1565010"/>
                  <a:pt x="98431" y="1569405"/>
                  <a:pt x="98431" y="1574826"/>
                </a:cubicBezTo>
                <a:lnTo>
                  <a:pt x="98431" y="2000946"/>
                </a:lnTo>
                <a:lnTo>
                  <a:pt x="123108" y="2005928"/>
                </a:lnTo>
                <a:cubicBezTo>
                  <a:pt x="154913" y="2019380"/>
                  <a:pt x="177230" y="2050873"/>
                  <a:pt x="177230" y="2087579"/>
                </a:cubicBezTo>
                <a:lnTo>
                  <a:pt x="177230" y="2510024"/>
                </a:lnTo>
                <a:cubicBezTo>
                  <a:pt x="177230" y="2546730"/>
                  <a:pt x="154913" y="2578223"/>
                  <a:pt x="123108" y="2591675"/>
                </a:cubicBezTo>
                <a:lnTo>
                  <a:pt x="98431" y="2596658"/>
                </a:lnTo>
                <a:lnTo>
                  <a:pt x="98431" y="2863965"/>
                </a:lnTo>
                <a:cubicBezTo>
                  <a:pt x="98431" y="2869386"/>
                  <a:pt x="94036" y="2873781"/>
                  <a:pt x="88615" y="2873781"/>
                </a:cubicBezTo>
                <a:cubicBezTo>
                  <a:pt x="83194" y="2873781"/>
                  <a:pt x="78799" y="2869386"/>
                  <a:pt x="78799" y="2863965"/>
                </a:cubicBezTo>
                <a:lnTo>
                  <a:pt x="78799" y="2596658"/>
                </a:lnTo>
                <a:lnTo>
                  <a:pt x="54122" y="2591675"/>
                </a:lnTo>
                <a:cubicBezTo>
                  <a:pt x="22316" y="2578223"/>
                  <a:pt x="0" y="2546730"/>
                  <a:pt x="0" y="2510024"/>
                </a:cubicBezTo>
                <a:lnTo>
                  <a:pt x="0" y="2087579"/>
                </a:lnTo>
                <a:cubicBezTo>
                  <a:pt x="0" y="2050873"/>
                  <a:pt x="22316" y="2019380"/>
                  <a:pt x="54122" y="2005928"/>
                </a:cubicBezTo>
                <a:lnTo>
                  <a:pt x="78799" y="2000946"/>
                </a:lnTo>
                <a:lnTo>
                  <a:pt x="78799" y="1574826"/>
                </a:lnTo>
                <a:cubicBezTo>
                  <a:pt x="78799" y="1569405"/>
                  <a:pt x="83194" y="1565010"/>
                  <a:pt x="88615" y="1565010"/>
                </a:cubicBezTo>
                <a:close/>
                <a:moveTo>
                  <a:pt x="1586411" y="1177255"/>
                </a:moveTo>
                <a:cubicBezTo>
                  <a:pt x="1591832" y="1177255"/>
                  <a:pt x="1596227" y="1181650"/>
                  <a:pt x="1596227" y="1187071"/>
                </a:cubicBezTo>
                <a:lnTo>
                  <a:pt x="1596227" y="1351438"/>
                </a:lnTo>
                <a:lnTo>
                  <a:pt x="1620904" y="1356420"/>
                </a:lnTo>
                <a:cubicBezTo>
                  <a:pt x="1652709" y="1369872"/>
                  <a:pt x="1675026" y="1401365"/>
                  <a:pt x="1675026" y="1438071"/>
                </a:cubicBezTo>
                <a:lnTo>
                  <a:pt x="1675026" y="1701703"/>
                </a:lnTo>
                <a:cubicBezTo>
                  <a:pt x="1675026" y="1738409"/>
                  <a:pt x="1652709" y="1769902"/>
                  <a:pt x="1620904" y="1783354"/>
                </a:cubicBezTo>
                <a:lnTo>
                  <a:pt x="1596227" y="1788336"/>
                </a:lnTo>
                <a:lnTo>
                  <a:pt x="1596227" y="1952702"/>
                </a:lnTo>
                <a:cubicBezTo>
                  <a:pt x="1596227" y="1958123"/>
                  <a:pt x="1591832" y="1962518"/>
                  <a:pt x="1586411" y="1962518"/>
                </a:cubicBezTo>
                <a:cubicBezTo>
                  <a:pt x="1580990" y="1962518"/>
                  <a:pt x="1576595" y="1958123"/>
                  <a:pt x="1576595" y="1952702"/>
                </a:cubicBezTo>
                <a:lnTo>
                  <a:pt x="1576595" y="1788336"/>
                </a:lnTo>
                <a:lnTo>
                  <a:pt x="1551918" y="1783354"/>
                </a:lnTo>
                <a:cubicBezTo>
                  <a:pt x="1520113" y="1769902"/>
                  <a:pt x="1497796" y="1738409"/>
                  <a:pt x="1497796" y="1701703"/>
                </a:cubicBezTo>
                <a:lnTo>
                  <a:pt x="1497796" y="1438071"/>
                </a:lnTo>
                <a:cubicBezTo>
                  <a:pt x="1497796" y="1401365"/>
                  <a:pt x="1520113" y="1369872"/>
                  <a:pt x="1551918" y="1356420"/>
                </a:cubicBezTo>
                <a:lnTo>
                  <a:pt x="1576595" y="1351438"/>
                </a:lnTo>
                <a:lnTo>
                  <a:pt x="1576595" y="1187071"/>
                </a:lnTo>
                <a:cubicBezTo>
                  <a:pt x="1576595" y="1181650"/>
                  <a:pt x="1580990" y="1177255"/>
                  <a:pt x="1586411" y="1177255"/>
                </a:cubicBezTo>
                <a:close/>
                <a:moveTo>
                  <a:pt x="2426794" y="488999"/>
                </a:moveTo>
                <a:cubicBezTo>
                  <a:pt x="2432215" y="488999"/>
                  <a:pt x="2436610" y="493394"/>
                  <a:pt x="2436610" y="498815"/>
                </a:cubicBezTo>
                <a:lnTo>
                  <a:pt x="2436610" y="589710"/>
                </a:lnTo>
                <a:lnTo>
                  <a:pt x="2465450" y="595532"/>
                </a:lnTo>
                <a:cubicBezTo>
                  <a:pt x="2494809" y="607950"/>
                  <a:pt x="2515409" y="637021"/>
                  <a:pt x="2515409" y="670903"/>
                </a:cubicBezTo>
                <a:lnTo>
                  <a:pt x="2515409" y="1726684"/>
                </a:lnTo>
                <a:cubicBezTo>
                  <a:pt x="2515409" y="1760566"/>
                  <a:pt x="2494809" y="1789637"/>
                  <a:pt x="2465450" y="1802055"/>
                </a:cubicBezTo>
                <a:lnTo>
                  <a:pt x="2436610" y="1807877"/>
                </a:lnTo>
                <a:lnTo>
                  <a:pt x="2436610" y="1984270"/>
                </a:lnTo>
                <a:cubicBezTo>
                  <a:pt x="2436610" y="1989691"/>
                  <a:pt x="2432215" y="1994086"/>
                  <a:pt x="2426794" y="1994086"/>
                </a:cubicBezTo>
                <a:cubicBezTo>
                  <a:pt x="2421373" y="1994086"/>
                  <a:pt x="2416978" y="1989691"/>
                  <a:pt x="2416978" y="1984270"/>
                </a:cubicBezTo>
                <a:lnTo>
                  <a:pt x="2416978" y="1807877"/>
                </a:lnTo>
                <a:lnTo>
                  <a:pt x="2388138" y="1802055"/>
                </a:lnTo>
                <a:cubicBezTo>
                  <a:pt x="2358779" y="1789637"/>
                  <a:pt x="2338179" y="1760566"/>
                  <a:pt x="2338179" y="1726684"/>
                </a:cubicBezTo>
                <a:lnTo>
                  <a:pt x="2338179" y="670903"/>
                </a:lnTo>
                <a:cubicBezTo>
                  <a:pt x="2338179" y="637021"/>
                  <a:pt x="2358779" y="607950"/>
                  <a:pt x="2388138" y="595532"/>
                </a:cubicBezTo>
                <a:lnTo>
                  <a:pt x="2416978" y="589710"/>
                </a:lnTo>
                <a:lnTo>
                  <a:pt x="2416978" y="498815"/>
                </a:lnTo>
                <a:cubicBezTo>
                  <a:pt x="2416978" y="493394"/>
                  <a:pt x="2421373" y="488999"/>
                  <a:pt x="2426794" y="488999"/>
                </a:cubicBezTo>
                <a:close/>
                <a:moveTo>
                  <a:pt x="3058591" y="20757"/>
                </a:moveTo>
                <a:cubicBezTo>
                  <a:pt x="3064012" y="20757"/>
                  <a:pt x="3068407" y="25152"/>
                  <a:pt x="3068407" y="30573"/>
                </a:cubicBezTo>
                <a:lnTo>
                  <a:pt x="3068407" y="236262"/>
                </a:lnTo>
                <a:lnTo>
                  <a:pt x="3093084" y="241244"/>
                </a:lnTo>
                <a:cubicBezTo>
                  <a:pt x="3124889" y="254696"/>
                  <a:pt x="3147206" y="286189"/>
                  <a:pt x="3147206" y="322895"/>
                </a:cubicBezTo>
                <a:lnTo>
                  <a:pt x="3147206" y="871974"/>
                </a:lnTo>
                <a:cubicBezTo>
                  <a:pt x="3147206" y="908680"/>
                  <a:pt x="3124889" y="940173"/>
                  <a:pt x="3093084" y="953625"/>
                </a:cubicBezTo>
                <a:lnTo>
                  <a:pt x="3068407" y="958607"/>
                </a:lnTo>
                <a:lnTo>
                  <a:pt x="3068407" y="1319712"/>
                </a:lnTo>
                <a:cubicBezTo>
                  <a:pt x="3068407" y="1325133"/>
                  <a:pt x="3064012" y="1329528"/>
                  <a:pt x="3058591" y="1329528"/>
                </a:cubicBezTo>
                <a:cubicBezTo>
                  <a:pt x="3053170" y="1329528"/>
                  <a:pt x="3048775" y="1325133"/>
                  <a:pt x="3048775" y="1319712"/>
                </a:cubicBezTo>
                <a:lnTo>
                  <a:pt x="3048775" y="958607"/>
                </a:lnTo>
                <a:lnTo>
                  <a:pt x="3024098" y="953625"/>
                </a:lnTo>
                <a:cubicBezTo>
                  <a:pt x="2992293" y="940173"/>
                  <a:pt x="2969976" y="908680"/>
                  <a:pt x="2969976" y="871974"/>
                </a:cubicBezTo>
                <a:lnTo>
                  <a:pt x="2969976" y="322895"/>
                </a:lnTo>
                <a:cubicBezTo>
                  <a:pt x="2969976" y="286189"/>
                  <a:pt x="2992293" y="254696"/>
                  <a:pt x="3024098" y="241244"/>
                </a:cubicBezTo>
                <a:lnTo>
                  <a:pt x="3048775" y="236262"/>
                </a:lnTo>
                <a:lnTo>
                  <a:pt x="3048775" y="30573"/>
                </a:lnTo>
                <a:cubicBezTo>
                  <a:pt x="3048775" y="25152"/>
                  <a:pt x="3053170" y="20757"/>
                  <a:pt x="3058591" y="20757"/>
                </a:cubicBezTo>
                <a:close/>
                <a:moveTo>
                  <a:pt x="3923389" y="0"/>
                </a:moveTo>
                <a:cubicBezTo>
                  <a:pt x="3928810" y="0"/>
                  <a:pt x="3933205" y="4395"/>
                  <a:pt x="3933205" y="9816"/>
                </a:cubicBezTo>
                <a:lnTo>
                  <a:pt x="3933205" y="58587"/>
                </a:lnTo>
                <a:lnTo>
                  <a:pt x="3957882" y="63569"/>
                </a:lnTo>
                <a:cubicBezTo>
                  <a:pt x="3989687" y="77021"/>
                  <a:pt x="4012004" y="108514"/>
                  <a:pt x="4012004" y="145220"/>
                </a:cubicBezTo>
                <a:lnTo>
                  <a:pt x="4012004" y="467633"/>
                </a:lnTo>
                <a:cubicBezTo>
                  <a:pt x="4012004" y="504339"/>
                  <a:pt x="3989687" y="535832"/>
                  <a:pt x="3957882" y="549284"/>
                </a:cubicBezTo>
                <a:lnTo>
                  <a:pt x="3933205" y="554266"/>
                </a:lnTo>
                <a:lnTo>
                  <a:pt x="3933205" y="775447"/>
                </a:lnTo>
                <a:cubicBezTo>
                  <a:pt x="3933205" y="780868"/>
                  <a:pt x="3928810" y="785263"/>
                  <a:pt x="3923389" y="785263"/>
                </a:cubicBezTo>
                <a:cubicBezTo>
                  <a:pt x="3917968" y="785263"/>
                  <a:pt x="3913573" y="780868"/>
                  <a:pt x="3913573" y="775447"/>
                </a:cubicBezTo>
                <a:lnTo>
                  <a:pt x="3913573" y="554266"/>
                </a:lnTo>
                <a:lnTo>
                  <a:pt x="3888896" y="549284"/>
                </a:lnTo>
                <a:cubicBezTo>
                  <a:pt x="3857091" y="535832"/>
                  <a:pt x="3834774" y="504339"/>
                  <a:pt x="3834774" y="467633"/>
                </a:cubicBezTo>
                <a:lnTo>
                  <a:pt x="3834774" y="145220"/>
                </a:lnTo>
                <a:cubicBezTo>
                  <a:pt x="3834774" y="108514"/>
                  <a:pt x="3857091" y="77021"/>
                  <a:pt x="3888896" y="63569"/>
                </a:cubicBezTo>
                <a:lnTo>
                  <a:pt x="3913573" y="58587"/>
                </a:lnTo>
                <a:lnTo>
                  <a:pt x="3913573" y="9816"/>
                </a:lnTo>
                <a:cubicBezTo>
                  <a:pt x="3913573" y="4395"/>
                  <a:pt x="3917968" y="0"/>
                  <a:pt x="3923389" y="0"/>
                </a:cubicBez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Shape 3">
            <a:extLst>
              <a:ext uri="{FF2B5EF4-FFF2-40B4-BE49-F238E27FC236}">
                <a16:creationId xmlns:a16="http://schemas.microsoft.com/office/drawing/2014/main" id="{F6AC70FD-9B45-7F1B-8B40-679F68742B36}"/>
              </a:ext>
            </a:extLst>
          </p:cNvPr>
          <p:cNvSpPr/>
          <p:nvPr/>
        </p:nvSpPr>
        <p:spPr>
          <a:xfrm>
            <a:off x="6162675" y="1289794"/>
            <a:ext cx="5062605" cy="3292445"/>
          </a:xfrm>
          <a:custGeom>
            <a:avLst/>
            <a:gdLst>
              <a:gd name="connsiteX0" fmla="*/ 88615 w 5062605"/>
              <a:gd name="connsiteY0" fmla="*/ 2479156 h 3292445"/>
              <a:gd name="connsiteX1" fmla="*/ 98431 w 5062605"/>
              <a:gd name="connsiteY1" fmla="*/ 2488972 h 3292445"/>
              <a:gd name="connsiteX2" fmla="*/ 98431 w 5062605"/>
              <a:gd name="connsiteY2" fmla="*/ 2537743 h 3292445"/>
              <a:gd name="connsiteX3" fmla="*/ 123108 w 5062605"/>
              <a:gd name="connsiteY3" fmla="*/ 2542725 h 3292445"/>
              <a:gd name="connsiteX4" fmla="*/ 177230 w 5062605"/>
              <a:gd name="connsiteY4" fmla="*/ 2624376 h 3292445"/>
              <a:gd name="connsiteX5" fmla="*/ 177230 w 5062605"/>
              <a:gd name="connsiteY5" fmla="*/ 2888009 h 3292445"/>
              <a:gd name="connsiteX6" fmla="*/ 123108 w 5062605"/>
              <a:gd name="connsiteY6" fmla="*/ 2969660 h 3292445"/>
              <a:gd name="connsiteX7" fmla="*/ 98431 w 5062605"/>
              <a:gd name="connsiteY7" fmla="*/ 2974643 h 3292445"/>
              <a:gd name="connsiteX8" fmla="*/ 98431 w 5062605"/>
              <a:gd name="connsiteY8" fmla="*/ 3254603 h 3292445"/>
              <a:gd name="connsiteX9" fmla="*/ 88615 w 5062605"/>
              <a:gd name="connsiteY9" fmla="*/ 3264419 h 3292445"/>
              <a:gd name="connsiteX10" fmla="*/ 78799 w 5062605"/>
              <a:gd name="connsiteY10" fmla="*/ 3254603 h 3292445"/>
              <a:gd name="connsiteX11" fmla="*/ 78799 w 5062605"/>
              <a:gd name="connsiteY11" fmla="*/ 2974643 h 3292445"/>
              <a:gd name="connsiteX12" fmla="*/ 54122 w 5062605"/>
              <a:gd name="connsiteY12" fmla="*/ 2969660 h 3292445"/>
              <a:gd name="connsiteX13" fmla="*/ 0 w 5062605"/>
              <a:gd name="connsiteY13" fmla="*/ 2888009 h 3292445"/>
              <a:gd name="connsiteX14" fmla="*/ 0 w 5062605"/>
              <a:gd name="connsiteY14" fmla="*/ 2624376 h 3292445"/>
              <a:gd name="connsiteX15" fmla="*/ 54122 w 5062605"/>
              <a:gd name="connsiteY15" fmla="*/ 2542725 h 3292445"/>
              <a:gd name="connsiteX16" fmla="*/ 78799 w 5062605"/>
              <a:gd name="connsiteY16" fmla="*/ 2537743 h 3292445"/>
              <a:gd name="connsiteX17" fmla="*/ 78799 w 5062605"/>
              <a:gd name="connsiteY17" fmla="*/ 2488972 h 3292445"/>
              <a:gd name="connsiteX18" fmla="*/ 88615 w 5062605"/>
              <a:gd name="connsiteY18" fmla="*/ 2479156 h 3292445"/>
              <a:gd name="connsiteX19" fmla="*/ 1346625 w 5062605"/>
              <a:gd name="connsiteY19" fmla="*/ 2407874 h 3292445"/>
              <a:gd name="connsiteX20" fmla="*/ 1356441 w 5062605"/>
              <a:gd name="connsiteY20" fmla="*/ 2417690 h 3292445"/>
              <a:gd name="connsiteX21" fmla="*/ 1356441 w 5062605"/>
              <a:gd name="connsiteY21" fmla="*/ 2582057 h 3292445"/>
              <a:gd name="connsiteX22" fmla="*/ 1381118 w 5062605"/>
              <a:gd name="connsiteY22" fmla="*/ 2587039 h 3292445"/>
              <a:gd name="connsiteX23" fmla="*/ 1435240 w 5062605"/>
              <a:gd name="connsiteY23" fmla="*/ 2668690 h 3292445"/>
              <a:gd name="connsiteX24" fmla="*/ 1435240 w 5062605"/>
              <a:gd name="connsiteY24" fmla="*/ 2932322 h 3292445"/>
              <a:gd name="connsiteX25" fmla="*/ 1381118 w 5062605"/>
              <a:gd name="connsiteY25" fmla="*/ 3013974 h 3292445"/>
              <a:gd name="connsiteX26" fmla="*/ 1356441 w 5062605"/>
              <a:gd name="connsiteY26" fmla="*/ 3018956 h 3292445"/>
              <a:gd name="connsiteX27" fmla="*/ 1356441 w 5062605"/>
              <a:gd name="connsiteY27" fmla="*/ 3183321 h 3292445"/>
              <a:gd name="connsiteX28" fmla="*/ 1346625 w 5062605"/>
              <a:gd name="connsiteY28" fmla="*/ 3193137 h 3292445"/>
              <a:gd name="connsiteX29" fmla="*/ 1336809 w 5062605"/>
              <a:gd name="connsiteY29" fmla="*/ 3183321 h 3292445"/>
              <a:gd name="connsiteX30" fmla="*/ 1336809 w 5062605"/>
              <a:gd name="connsiteY30" fmla="*/ 3018956 h 3292445"/>
              <a:gd name="connsiteX31" fmla="*/ 1312132 w 5062605"/>
              <a:gd name="connsiteY31" fmla="*/ 3013974 h 3292445"/>
              <a:gd name="connsiteX32" fmla="*/ 1258010 w 5062605"/>
              <a:gd name="connsiteY32" fmla="*/ 2932322 h 3292445"/>
              <a:gd name="connsiteX33" fmla="*/ 1258010 w 5062605"/>
              <a:gd name="connsiteY33" fmla="*/ 2668690 h 3292445"/>
              <a:gd name="connsiteX34" fmla="*/ 1312132 w 5062605"/>
              <a:gd name="connsiteY34" fmla="*/ 2587039 h 3292445"/>
              <a:gd name="connsiteX35" fmla="*/ 1336809 w 5062605"/>
              <a:gd name="connsiteY35" fmla="*/ 2582057 h 3292445"/>
              <a:gd name="connsiteX36" fmla="*/ 1336809 w 5062605"/>
              <a:gd name="connsiteY36" fmla="*/ 2417690 h 3292445"/>
              <a:gd name="connsiteX37" fmla="*/ 1346625 w 5062605"/>
              <a:gd name="connsiteY37" fmla="*/ 2407874 h 3292445"/>
              <a:gd name="connsiteX38" fmla="*/ 290638 w 5062605"/>
              <a:gd name="connsiteY38" fmla="*/ 2240460 h 3292445"/>
              <a:gd name="connsiteX39" fmla="*/ 300454 w 5062605"/>
              <a:gd name="connsiteY39" fmla="*/ 2250276 h 3292445"/>
              <a:gd name="connsiteX40" fmla="*/ 300454 w 5062605"/>
              <a:gd name="connsiteY40" fmla="*/ 2414643 h 3292445"/>
              <a:gd name="connsiteX41" fmla="*/ 325131 w 5062605"/>
              <a:gd name="connsiteY41" fmla="*/ 2419625 h 3292445"/>
              <a:gd name="connsiteX42" fmla="*/ 379253 w 5062605"/>
              <a:gd name="connsiteY42" fmla="*/ 2501276 h 3292445"/>
              <a:gd name="connsiteX43" fmla="*/ 379253 w 5062605"/>
              <a:gd name="connsiteY43" fmla="*/ 2764909 h 3292445"/>
              <a:gd name="connsiteX44" fmla="*/ 325131 w 5062605"/>
              <a:gd name="connsiteY44" fmla="*/ 2846560 h 3292445"/>
              <a:gd name="connsiteX45" fmla="*/ 300454 w 5062605"/>
              <a:gd name="connsiteY45" fmla="*/ 2851542 h 3292445"/>
              <a:gd name="connsiteX46" fmla="*/ 300454 w 5062605"/>
              <a:gd name="connsiteY46" fmla="*/ 3015907 h 3292445"/>
              <a:gd name="connsiteX47" fmla="*/ 290638 w 5062605"/>
              <a:gd name="connsiteY47" fmla="*/ 3025723 h 3292445"/>
              <a:gd name="connsiteX48" fmla="*/ 280822 w 5062605"/>
              <a:gd name="connsiteY48" fmla="*/ 3015907 h 3292445"/>
              <a:gd name="connsiteX49" fmla="*/ 280822 w 5062605"/>
              <a:gd name="connsiteY49" fmla="*/ 2851542 h 3292445"/>
              <a:gd name="connsiteX50" fmla="*/ 256145 w 5062605"/>
              <a:gd name="connsiteY50" fmla="*/ 2846560 h 3292445"/>
              <a:gd name="connsiteX51" fmla="*/ 202023 w 5062605"/>
              <a:gd name="connsiteY51" fmla="*/ 2764909 h 3292445"/>
              <a:gd name="connsiteX52" fmla="*/ 202023 w 5062605"/>
              <a:gd name="connsiteY52" fmla="*/ 2501276 h 3292445"/>
              <a:gd name="connsiteX53" fmla="*/ 256145 w 5062605"/>
              <a:gd name="connsiteY53" fmla="*/ 2419625 h 3292445"/>
              <a:gd name="connsiteX54" fmla="*/ 280822 w 5062605"/>
              <a:gd name="connsiteY54" fmla="*/ 2414643 h 3292445"/>
              <a:gd name="connsiteX55" fmla="*/ 280822 w 5062605"/>
              <a:gd name="connsiteY55" fmla="*/ 2250276 h 3292445"/>
              <a:gd name="connsiteX56" fmla="*/ 290638 w 5062605"/>
              <a:gd name="connsiteY56" fmla="*/ 2240460 h 3292445"/>
              <a:gd name="connsiteX57" fmla="*/ 1769409 w 5062605"/>
              <a:gd name="connsiteY57" fmla="*/ 2178932 h 3292445"/>
              <a:gd name="connsiteX58" fmla="*/ 1779225 w 5062605"/>
              <a:gd name="connsiteY58" fmla="*/ 2188748 h 3292445"/>
              <a:gd name="connsiteX59" fmla="*/ 1779225 w 5062605"/>
              <a:gd name="connsiteY59" fmla="*/ 2237519 h 3292445"/>
              <a:gd name="connsiteX60" fmla="*/ 1803902 w 5062605"/>
              <a:gd name="connsiteY60" fmla="*/ 2242501 h 3292445"/>
              <a:gd name="connsiteX61" fmla="*/ 1858024 w 5062605"/>
              <a:gd name="connsiteY61" fmla="*/ 2324152 h 3292445"/>
              <a:gd name="connsiteX62" fmla="*/ 1858024 w 5062605"/>
              <a:gd name="connsiteY62" fmla="*/ 2679454 h 3292445"/>
              <a:gd name="connsiteX63" fmla="*/ 1803902 w 5062605"/>
              <a:gd name="connsiteY63" fmla="*/ 2761105 h 3292445"/>
              <a:gd name="connsiteX64" fmla="*/ 1779225 w 5062605"/>
              <a:gd name="connsiteY64" fmla="*/ 2766087 h 3292445"/>
              <a:gd name="connsiteX65" fmla="*/ 1779225 w 5062605"/>
              <a:gd name="connsiteY65" fmla="*/ 2954379 h 3292445"/>
              <a:gd name="connsiteX66" fmla="*/ 1769409 w 5062605"/>
              <a:gd name="connsiteY66" fmla="*/ 2964195 h 3292445"/>
              <a:gd name="connsiteX67" fmla="*/ 1759593 w 5062605"/>
              <a:gd name="connsiteY67" fmla="*/ 2954379 h 3292445"/>
              <a:gd name="connsiteX68" fmla="*/ 1759593 w 5062605"/>
              <a:gd name="connsiteY68" fmla="*/ 2766087 h 3292445"/>
              <a:gd name="connsiteX69" fmla="*/ 1734916 w 5062605"/>
              <a:gd name="connsiteY69" fmla="*/ 2761105 h 3292445"/>
              <a:gd name="connsiteX70" fmla="*/ 1680794 w 5062605"/>
              <a:gd name="connsiteY70" fmla="*/ 2679454 h 3292445"/>
              <a:gd name="connsiteX71" fmla="*/ 1680794 w 5062605"/>
              <a:gd name="connsiteY71" fmla="*/ 2324152 h 3292445"/>
              <a:gd name="connsiteX72" fmla="*/ 1734916 w 5062605"/>
              <a:gd name="connsiteY72" fmla="*/ 2242501 h 3292445"/>
              <a:gd name="connsiteX73" fmla="*/ 1759593 w 5062605"/>
              <a:gd name="connsiteY73" fmla="*/ 2237519 h 3292445"/>
              <a:gd name="connsiteX74" fmla="*/ 1759593 w 5062605"/>
              <a:gd name="connsiteY74" fmla="*/ 2188748 h 3292445"/>
              <a:gd name="connsiteX75" fmla="*/ 1769409 w 5062605"/>
              <a:gd name="connsiteY75" fmla="*/ 2178932 h 3292445"/>
              <a:gd name="connsiteX76" fmla="*/ 1128304 w 5062605"/>
              <a:gd name="connsiteY76" fmla="*/ 1983674 h 3292445"/>
              <a:gd name="connsiteX77" fmla="*/ 1138120 w 5062605"/>
              <a:gd name="connsiteY77" fmla="*/ 1993490 h 3292445"/>
              <a:gd name="connsiteX78" fmla="*/ 1138120 w 5062605"/>
              <a:gd name="connsiteY78" fmla="*/ 2159159 h 3292445"/>
              <a:gd name="connsiteX79" fmla="*/ 1171295 w 5062605"/>
              <a:gd name="connsiteY79" fmla="*/ 2165857 h 3292445"/>
              <a:gd name="connsiteX80" fmla="*/ 1225417 w 5062605"/>
              <a:gd name="connsiteY80" fmla="*/ 2247508 h 3292445"/>
              <a:gd name="connsiteX81" fmla="*/ 1225417 w 5062605"/>
              <a:gd name="connsiteY81" fmla="*/ 2826481 h 3292445"/>
              <a:gd name="connsiteX82" fmla="*/ 1171295 w 5062605"/>
              <a:gd name="connsiteY82" fmla="*/ 2908132 h 3292445"/>
              <a:gd name="connsiteX83" fmla="*/ 1138120 w 5062605"/>
              <a:gd name="connsiteY83" fmla="*/ 2914830 h 3292445"/>
              <a:gd name="connsiteX84" fmla="*/ 1138120 w 5062605"/>
              <a:gd name="connsiteY84" fmla="*/ 3282629 h 3292445"/>
              <a:gd name="connsiteX85" fmla="*/ 1128304 w 5062605"/>
              <a:gd name="connsiteY85" fmla="*/ 3292445 h 3292445"/>
              <a:gd name="connsiteX86" fmla="*/ 1118488 w 5062605"/>
              <a:gd name="connsiteY86" fmla="*/ 3282629 h 3292445"/>
              <a:gd name="connsiteX87" fmla="*/ 1118488 w 5062605"/>
              <a:gd name="connsiteY87" fmla="*/ 2911399 h 3292445"/>
              <a:gd name="connsiteX88" fmla="*/ 1102309 w 5062605"/>
              <a:gd name="connsiteY88" fmla="*/ 2908132 h 3292445"/>
              <a:gd name="connsiteX89" fmla="*/ 1048187 w 5062605"/>
              <a:gd name="connsiteY89" fmla="*/ 2826481 h 3292445"/>
              <a:gd name="connsiteX90" fmla="*/ 1048187 w 5062605"/>
              <a:gd name="connsiteY90" fmla="*/ 2247508 h 3292445"/>
              <a:gd name="connsiteX91" fmla="*/ 1102309 w 5062605"/>
              <a:gd name="connsiteY91" fmla="*/ 2165857 h 3292445"/>
              <a:gd name="connsiteX92" fmla="*/ 1118488 w 5062605"/>
              <a:gd name="connsiteY92" fmla="*/ 2162590 h 3292445"/>
              <a:gd name="connsiteX93" fmla="*/ 1118488 w 5062605"/>
              <a:gd name="connsiteY93" fmla="*/ 1993490 h 3292445"/>
              <a:gd name="connsiteX94" fmla="*/ 1128304 w 5062605"/>
              <a:gd name="connsiteY94" fmla="*/ 1983674 h 3292445"/>
              <a:gd name="connsiteX95" fmla="*/ 909984 w 5062605"/>
              <a:gd name="connsiteY95" fmla="*/ 1982807 h 3292445"/>
              <a:gd name="connsiteX96" fmla="*/ 919800 w 5062605"/>
              <a:gd name="connsiteY96" fmla="*/ 1992623 h 3292445"/>
              <a:gd name="connsiteX97" fmla="*/ 919800 w 5062605"/>
              <a:gd name="connsiteY97" fmla="*/ 2156990 h 3292445"/>
              <a:gd name="connsiteX98" fmla="*/ 944477 w 5062605"/>
              <a:gd name="connsiteY98" fmla="*/ 2161972 h 3292445"/>
              <a:gd name="connsiteX99" fmla="*/ 998599 w 5062605"/>
              <a:gd name="connsiteY99" fmla="*/ 2243623 h 3292445"/>
              <a:gd name="connsiteX100" fmla="*/ 998599 w 5062605"/>
              <a:gd name="connsiteY100" fmla="*/ 2507255 h 3292445"/>
              <a:gd name="connsiteX101" fmla="*/ 944477 w 5062605"/>
              <a:gd name="connsiteY101" fmla="*/ 2588906 h 3292445"/>
              <a:gd name="connsiteX102" fmla="*/ 919800 w 5062605"/>
              <a:gd name="connsiteY102" fmla="*/ 2593888 h 3292445"/>
              <a:gd name="connsiteX103" fmla="*/ 919800 w 5062605"/>
              <a:gd name="connsiteY103" fmla="*/ 2758254 h 3292445"/>
              <a:gd name="connsiteX104" fmla="*/ 909984 w 5062605"/>
              <a:gd name="connsiteY104" fmla="*/ 2768070 h 3292445"/>
              <a:gd name="connsiteX105" fmla="*/ 900168 w 5062605"/>
              <a:gd name="connsiteY105" fmla="*/ 2758254 h 3292445"/>
              <a:gd name="connsiteX106" fmla="*/ 900168 w 5062605"/>
              <a:gd name="connsiteY106" fmla="*/ 2593888 h 3292445"/>
              <a:gd name="connsiteX107" fmla="*/ 875491 w 5062605"/>
              <a:gd name="connsiteY107" fmla="*/ 2588906 h 3292445"/>
              <a:gd name="connsiteX108" fmla="*/ 821369 w 5062605"/>
              <a:gd name="connsiteY108" fmla="*/ 2507255 h 3292445"/>
              <a:gd name="connsiteX109" fmla="*/ 821369 w 5062605"/>
              <a:gd name="connsiteY109" fmla="*/ 2243623 h 3292445"/>
              <a:gd name="connsiteX110" fmla="*/ 875491 w 5062605"/>
              <a:gd name="connsiteY110" fmla="*/ 2161972 h 3292445"/>
              <a:gd name="connsiteX111" fmla="*/ 900168 w 5062605"/>
              <a:gd name="connsiteY111" fmla="*/ 2156990 h 3292445"/>
              <a:gd name="connsiteX112" fmla="*/ 900168 w 5062605"/>
              <a:gd name="connsiteY112" fmla="*/ 1992623 h 3292445"/>
              <a:gd name="connsiteX113" fmla="*/ 909984 w 5062605"/>
              <a:gd name="connsiteY113" fmla="*/ 1982807 h 3292445"/>
              <a:gd name="connsiteX114" fmla="*/ 497087 w 5062605"/>
              <a:gd name="connsiteY114" fmla="*/ 1926567 h 3292445"/>
              <a:gd name="connsiteX115" fmla="*/ 506903 w 5062605"/>
              <a:gd name="connsiteY115" fmla="*/ 1936383 h 3292445"/>
              <a:gd name="connsiteX116" fmla="*/ 506903 w 5062605"/>
              <a:gd name="connsiteY116" fmla="*/ 2362503 h 3292445"/>
              <a:gd name="connsiteX117" fmla="*/ 531580 w 5062605"/>
              <a:gd name="connsiteY117" fmla="*/ 2367485 h 3292445"/>
              <a:gd name="connsiteX118" fmla="*/ 585702 w 5062605"/>
              <a:gd name="connsiteY118" fmla="*/ 2449136 h 3292445"/>
              <a:gd name="connsiteX119" fmla="*/ 585702 w 5062605"/>
              <a:gd name="connsiteY119" fmla="*/ 2815710 h 3292445"/>
              <a:gd name="connsiteX120" fmla="*/ 531580 w 5062605"/>
              <a:gd name="connsiteY120" fmla="*/ 2897361 h 3292445"/>
              <a:gd name="connsiteX121" fmla="*/ 506903 w 5062605"/>
              <a:gd name="connsiteY121" fmla="*/ 2902343 h 3292445"/>
              <a:gd name="connsiteX122" fmla="*/ 506903 w 5062605"/>
              <a:gd name="connsiteY122" fmla="*/ 3225522 h 3292445"/>
              <a:gd name="connsiteX123" fmla="*/ 497087 w 5062605"/>
              <a:gd name="connsiteY123" fmla="*/ 3235338 h 3292445"/>
              <a:gd name="connsiteX124" fmla="*/ 487271 w 5062605"/>
              <a:gd name="connsiteY124" fmla="*/ 3225522 h 3292445"/>
              <a:gd name="connsiteX125" fmla="*/ 487271 w 5062605"/>
              <a:gd name="connsiteY125" fmla="*/ 2902343 h 3292445"/>
              <a:gd name="connsiteX126" fmla="*/ 462594 w 5062605"/>
              <a:gd name="connsiteY126" fmla="*/ 2897361 h 3292445"/>
              <a:gd name="connsiteX127" fmla="*/ 408472 w 5062605"/>
              <a:gd name="connsiteY127" fmla="*/ 2815710 h 3292445"/>
              <a:gd name="connsiteX128" fmla="*/ 408472 w 5062605"/>
              <a:gd name="connsiteY128" fmla="*/ 2449136 h 3292445"/>
              <a:gd name="connsiteX129" fmla="*/ 462594 w 5062605"/>
              <a:gd name="connsiteY129" fmla="*/ 2367485 h 3292445"/>
              <a:gd name="connsiteX130" fmla="*/ 487271 w 5062605"/>
              <a:gd name="connsiteY130" fmla="*/ 2362503 h 3292445"/>
              <a:gd name="connsiteX131" fmla="*/ 487271 w 5062605"/>
              <a:gd name="connsiteY131" fmla="*/ 1936383 h 3292445"/>
              <a:gd name="connsiteX132" fmla="*/ 497087 w 5062605"/>
              <a:gd name="connsiteY132" fmla="*/ 1926567 h 3292445"/>
              <a:gd name="connsiteX133" fmla="*/ 2606562 w 5062605"/>
              <a:gd name="connsiteY133" fmla="*/ 1886068 h 3292445"/>
              <a:gd name="connsiteX134" fmla="*/ 2616378 w 5062605"/>
              <a:gd name="connsiteY134" fmla="*/ 1895884 h 3292445"/>
              <a:gd name="connsiteX135" fmla="*/ 2616378 w 5062605"/>
              <a:gd name="connsiteY135" fmla="*/ 2322005 h 3292445"/>
              <a:gd name="connsiteX136" fmla="*/ 2641055 w 5062605"/>
              <a:gd name="connsiteY136" fmla="*/ 2326987 h 3292445"/>
              <a:gd name="connsiteX137" fmla="*/ 2695177 w 5062605"/>
              <a:gd name="connsiteY137" fmla="*/ 2408638 h 3292445"/>
              <a:gd name="connsiteX138" fmla="*/ 2695177 w 5062605"/>
              <a:gd name="connsiteY138" fmla="*/ 2491460 h 3292445"/>
              <a:gd name="connsiteX139" fmla="*/ 2641055 w 5062605"/>
              <a:gd name="connsiteY139" fmla="*/ 2573111 h 3292445"/>
              <a:gd name="connsiteX140" fmla="*/ 2616378 w 5062605"/>
              <a:gd name="connsiteY140" fmla="*/ 2578093 h 3292445"/>
              <a:gd name="connsiteX141" fmla="*/ 2616378 w 5062605"/>
              <a:gd name="connsiteY141" fmla="*/ 3185023 h 3292445"/>
              <a:gd name="connsiteX142" fmla="*/ 2606562 w 5062605"/>
              <a:gd name="connsiteY142" fmla="*/ 3194839 h 3292445"/>
              <a:gd name="connsiteX143" fmla="*/ 2596746 w 5062605"/>
              <a:gd name="connsiteY143" fmla="*/ 3185023 h 3292445"/>
              <a:gd name="connsiteX144" fmla="*/ 2596746 w 5062605"/>
              <a:gd name="connsiteY144" fmla="*/ 2578093 h 3292445"/>
              <a:gd name="connsiteX145" fmla="*/ 2572069 w 5062605"/>
              <a:gd name="connsiteY145" fmla="*/ 2573111 h 3292445"/>
              <a:gd name="connsiteX146" fmla="*/ 2517947 w 5062605"/>
              <a:gd name="connsiteY146" fmla="*/ 2491460 h 3292445"/>
              <a:gd name="connsiteX147" fmla="*/ 2517947 w 5062605"/>
              <a:gd name="connsiteY147" fmla="*/ 2408638 h 3292445"/>
              <a:gd name="connsiteX148" fmla="*/ 2572069 w 5062605"/>
              <a:gd name="connsiteY148" fmla="*/ 2326987 h 3292445"/>
              <a:gd name="connsiteX149" fmla="*/ 2596746 w 5062605"/>
              <a:gd name="connsiteY149" fmla="*/ 2322005 h 3292445"/>
              <a:gd name="connsiteX150" fmla="*/ 2596746 w 5062605"/>
              <a:gd name="connsiteY150" fmla="*/ 1895884 h 3292445"/>
              <a:gd name="connsiteX151" fmla="*/ 2606562 w 5062605"/>
              <a:gd name="connsiteY151" fmla="*/ 1886068 h 3292445"/>
              <a:gd name="connsiteX152" fmla="*/ 2840476 w 5062605"/>
              <a:gd name="connsiteY152" fmla="*/ 1806142 h 3292445"/>
              <a:gd name="connsiteX153" fmla="*/ 2850292 w 5062605"/>
              <a:gd name="connsiteY153" fmla="*/ 1815958 h 3292445"/>
              <a:gd name="connsiteX154" fmla="*/ 2850292 w 5062605"/>
              <a:gd name="connsiteY154" fmla="*/ 1980325 h 3292445"/>
              <a:gd name="connsiteX155" fmla="*/ 2874969 w 5062605"/>
              <a:gd name="connsiteY155" fmla="*/ 1985307 h 3292445"/>
              <a:gd name="connsiteX156" fmla="*/ 2929091 w 5062605"/>
              <a:gd name="connsiteY156" fmla="*/ 2066958 h 3292445"/>
              <a:gd name="connsiteX157" fmla="*/ 2929091 w 5062605"/>
              <a:gd name="connsiteY157" fmla="*/ 2173279 h 3292445"/>
              <a:gd name="connsiteX158" fmla="*/ 2874969 w 5062605"/>
              <a:gd name="connsiteY158" fmla="*/ 2254930 h 3292445"/>
              <a:gd name="connsiteX159" fmla="*/ 2850292 w 5062605"/>
              <a:gd name="connsiteY159" fmla="*/ 2259912 h 3292445"/>
              <a:gd name="connsiteX160" fmla="*/ 2850292 w 5062605"/>
              <a:gd name="connsiteY160" fmla="*/ 2581589 h 3292445"/>
              <a:gd name="connsiteX161" fmla="*/ 2840476 w 5062605"/>
              <a:gd name="connsiteY161" fmla="*/ 2591405 h 3292445"/>
              <a:gd name="connsiteX162" fmla="*/ 2830660 w 5062605"/>
              <a:gd name="connsiteY162" fmla="*/ 2581589 h 3292445"/>
              <a:gd name="connsiteX163" fmla="*/ 2830660 w 5062605"/>
              <a:gd name="connsiteY163" fmla="*/ 2259912 h 3292445"/>
              <a:gd name="connsiteX164" fmla="*/ 2805983 w 5062605"/>
              <a:gd name="connsiteY164" fmla="*/ 2254930 h 3292445"/>
              <a:gd name="connsiteX165" fmla="*/ 2751861 w 5062605"/>
              <a:gd name="connsiteY165" fmla="*/ 2173279 h 3292445"/>
              <a:gd name="connsiteX166" fmla="*/ 2751861 w 5062605"/>
              <a:gd name="connsiteY166" fmla="*/ 2066958 h 3292445"/>
              <a:gd name="connsiteX167" fmla="*/ 2805983 w 5062605"/>
              <a:gd name="connsiteY167" fmla="*/ 1985307 h 3292445"/>
              <a:gd name="connsiteX168" fmla="*/ 2830660 w 5062605"/>
              <a:gd name="connsiteY168" fmla="*/ 1980325 h 3292445"/>
              <a:gd name="connsiteX169" fmla="*/ 2830660 w 5062605"/>
              <a:gd name="connsiteY169" fmla="*/ 1815958 h 3292445"/>
              <a:gd name="connsiteX170" fmla="*/ 2840476 w 5062605"/>
              <a:gd name="connsiteY170" fmla="*/ 1806142 h 3292445"/>
              <a:gd name="connsiteX171" fmla="*/ 1992724 w 5062605"/>
              <a:gd name="connsiteY171" fmla="*/ 1794812 h 3292445"/>
              <a:gd name="connsiteX172" fmla="*/ 2002540 w 5062605"/>
              <a:gd name="connsiteY172" fmla="*/ 1804628 h 3292445"/>
              <a:gd name="connsiteX173" fmla="*/ 2002540 w 5062605"/>
              <a:gd name="connsiteY173" fmla="*/ 1853399 h 3292445"/>
              <a:gd name="connsiteX174" fmla="*/ 2027217 w 5062605"/>
              <a:gd name="connsiteY174" fmla="*/ 1858381 h 3292445"/>
              <a:gd name="connsiteX175" fmla="*/ 2081339 w 5062605"/>
              <a:gd name="connsiteY175" fmla="*/ 1940032 h 3292445"/>
              <a:gd name="connsiteX176" fmla="*/ 2081339 w 5062605"/>
              <a:gd name="connsiteY176" fmla="*/ 2324137 h 3292445"/>
              <a:gd name="connsiteX177" fmla="*/ 2027217 w 5062605"/>
              <a:gd name="connsiteY177" fmla="*/ 2405788 h 3292445"/>
              <a:gd name="connsiteX178" fmla="*/ 2002540 w 5062605"/>
              <a:gd name="connsiteY178" fmla="*/ 2410770 h 3292445"/>
              <a:gd name="connsiteX179" fmla="*/ 2002540 w 5062605"/>
              <a:gd name="connsiteY179" fmla="*/ 2570259 h 3292445"/>
              <a:gd name="connsiteX180" fmla="*/ 1992724 w 5062605"/>
              <a:gd name="connsiteY180" fmla="*/ 2580075 h 3292445"/>
              <a:gd name="connsiteX181" fmla="*/ 1982908 w 5062605"/>
              <a:gd name="connsiteY181" fmla="*/ 2570259 h 3292445"/>
              <a:gd name="connsiteX182" fmla="*/ 1982908 w 5062605"/>
              <a:gd name="connsiteY182" fmla="*/ 2410770 h 3292445"/>
              <a:gd name="connsiteX183" fmla="*/ 1958231 w 5062605"/>
              <a:gd name="connsiteY183" fmla="*/ 2405788 h 3292445"/>
              <a:gd name="connsiteX184" fmla="*/ 1904109 w 5062605"/>
              <a:gd name="connsiteY184" fmla="*/ 2324137 h 3292445"/>
              <a:gd name="connsiteX185" fmla="*/ 1904109 w 5062605"/>
              <a:gd name="connsiteY185" fmla="*/ 1940032 h 3292445"/>
              <a:gd name="connsiteX186" fmla="*/ 1958231 w 5062605"/>
              <a:gd name="connsiteY186" fmla="*/ 1858381 h 3292445"/>
              <a:gd name="connsiteX187" fmla="*/ 1982908 w 5062605"/>
              <a:gd name="connsiteY187" fmla="*/ 1853399 h 3292445"/>
              <a:gd name="connsiteX188" fmla="*/ 1982908 w 5062605"/>
              <a:gd name="connsiteY188" fmla="*/ 1804628 h 3292445"/>
              <a:gd name="connsiteX189" fmla="*/ 1992724 w 5062605"/>
              <a:gd name="connsiteY189" fmla="*/ 1794812 h 3292445"/>
              <a:gd name="connsiteX190" fmla="*/ 2403979 w 5062605"/>
              <a:gd name="connsiteY190" fmla="*/ 1390802 h 3292445"/>
              <a:gd name="connsiteX191" fmla="*/ 2413795 w 5062605"/>
              <a:gd name="connsiteY191" fmla="*/ 1400618 h 3292445"/>
              <a:gd name="connsiteX192" fmla="*/ 2413795 w 5062605"/>
              <a:gd name="connsiteY192" fmla="*/ 1851600 h 3292445"/>
              <a:gd name="connsiteX193" fmla="*/ 2438472 w 5062605"/>
              <a:gd name="connsiteY193" fmla="*/ 1856582 h 3292445"/>
              <a:gd name="connsiteX194" fmla="*/ 2492594 w 5062605"/>
              <a:gd name="connsiteY194" fmla="*/ 1938233 h 3292445"/>
              <a:gd name="connsiteX195" fmla="*/ 2492594 w 5062605"/>
              <a:gd name="connsiteY195" fmla="*/ 2495078 h 3292445"/>
              <a:gd name="connsiteX196" fmla="*/ 2438472 w 5062605"/>
              <a:gd name="connsiteY196" fmla="*/ 2576729 h 3292445"/>
              <a:gd name="connsiteX197" fmla="*/ 2413795 w 5062605"/>
              <a:gd name="connsiteY197" fmla="*/ 2581711 h 3292445"/>
              <a:gd name="connsiteX198" fmla="*/ 2413795 w 5062605"/>
              <a:gd name="connsiteY198" fmla="*/ 2764739 h 3292445"/>
              <a:gd name="connsiteX199" fmla="*/ 2403979 w 5062605"/>
              <a:gd name="connsiteY199" fmla="*/ 2774555 h 3292445"/>
              <a:gd name="connsiteX200" fmla="*/ 2394163 w 5062605"/>
              <a:gd name="connsiteY200" fmla="*/ 2764739 h 3292445"/>
              <a:gd name="connsiteX201" fmla="*/ 2394163 w 5062605"/>
              <a:gd name="connsiteY201" fmla="*/ 2581711 h 3292445"/>
              <a:gd name="connsiteX202" fmla="*/ 2369486 w 5062605"/>
              <a:gd name="connsiteY202" fmla="*/ 2576729 h 3292445"/>
              <a:gd name="connsiteX203" fmla="*/ 2315364 w 5062605"/>
              <a:gd name="connsiteY203" fmla="*/ 2495078 h 3292445"/>
              <a:gd name="connsiteX204" fmla="*/ 2315364 w 5062605"/>
              <a:gd name="connsiteY204" fmla="*/ 1938233 h 3292445"/>
              <a:gd name="connsiteX205" fmla="*/ 2369486 w 5062605"/>
              <a:gd name="connsiteY205" fmla="*/ 1856582 h 3292445"/>
              <a:gd name="connsiteX206" fmla="*/ 2394163 w 5062605"/>
              <a:gd name="connsiteY206" fmla="*/ 1851600 h 3292445"/>
              <a:gd name="connsiteX207" fmla="*/ 2394163 w 5062605"/>
              <a:gd name="connsiteY207" fmla="*/ 1400618 h 3292445"/>
              <a:gd name="connsiteX208" fmla="*/ 2403979 w 5062605"/>
              <a:gd name="connsiteY208" fmla="*/ 1390802 h 3292445"/>
              <a:gd name="connsiteX209" fmla="*/ 3254626 w 5062605"/>
              <a:gd name="connsiteY209" fmla="*/ 660517 h 3292445"/>
              <a:gd name="connsiteX210" fmla="*/ 3264442 w 5062605"/>
              <a:gd name="connsiteY210" fmla="*/ 670333 h 3292445"/>
              <a:gd name="connsiteX211" fmla="*/ 3264442 w 5062605"/>
              <a:gd name="connsiteY211" fmla="*/ 834700 h 3292445"/>
              <a:gd name="connsiteX212" fmla="*/ 3289119 w 5062605"/>
              <a:gd name="connsiteY212" fmla="*/ 839682 h 3292445"/>
              <a:gd name="connsiteX213" fmla="*/ 3343241 w 5062605"/>
              <a:gd name="connsiteY213" fmla="*/ 921333 h 3292445"/>
              <a:gd name="connsiteX214" fmla="*/ 3343241 w 5062605"/>
              <a:gd name="connsiteY214" fmla="*/ 1022759 h 3292445"/>
              <a:gd name="connsiteX215" fmla="*/ 3289119 w 5062605"/>
              <a:gd name="connsiteY215" fmla="*/ 1104410 h 3292445"/>
              <a:gd name="connsiteX216" fmla="*/ 3264442 w 5062605"/>
              <a:gd name="connsiteY216" fmla="*/ 1109392 h 3292445"/>
              <a:gd name="connsiteX217" fmla="*/ 3264442 w 5062605"/>
              <a:gd name="connsiteY217" fmla="*/ 1435964 h 3292445"/>
              <a:gd name="connsiteX218" fmla="*/ 3254626 w 5062605"/>
              <a:gd name="connsiteY218" fmla="*/ 1445780 h 3292445"/>
              <a:gd name="connsiteX219" fmla="*/ 3244810 w 5062605"/>
              <a:gd name="connsiteY219" fmla="*/ 1435964 h 3292445"/>
              <a:gd name="connsiteX220" fmla="*/ 3244810 w 5062605"/>
              <a:gd name="connsiteY220" fmla="*/ 1109392 h 3292445"/>
              <a:gd name="connsiteX221" fmla="*/ 3220133 w 5062605"/>
              <a:gd name="connsiteY221" fmla="*/ 1104410 h 3292445"/>
              <a:gd name="connsiteX222" fmla="*/ 3166011 w 5062605"/>
              <a:gd name="connsiteY222" fmla="*/ 1022759 h 3292445"/>
              <a:gd name="connsiteX223" fmla="*/ 3166011 w 5062605"/>
              <a:gd name="connsiteY223" fmla="*/ 921333 h 3292445"/>
              <a:gd name="connsiteX224" fmla="*/ 3220133 w 5062605"/>
              <a:gd name="connsiteY224" fmla="*/ 839682 h 3292445"/>
              <a:gd name="connsiteX225" fmla="*/ 3244810 w 5062605"/>
              <a:gd name="connsiteY225" fmla="*/ 834700 h 3292445"/>
              <a:gd name="connsiteX226" fmla="*/ 3244810 w 5062605"/>
              <a:gd name="connsiteY226" fmla="*/ 670333 h 3292445"/>
              <a:gd name="connsiteX227" fmla="*/ 3254626 w 5062605"/>
              <a:gd name="connsiteY227" fmla="*/ 660517 h 3292445"/>
              <a:gd name="connsiteX228" fmla="*/ 3458276 w 5062605"/>
              <a:gd name="connsiteY228" fmla="*/ 571537 h 3292445"/>
              <a:gd name="connsiteX229" fmla="*/ 3468092 w 5062605"/>
              <a:gd name="connsiteY229" fmla="*/ 581353 h 3292445"/>
              <a:gd name="connsiteX230" fmla="*/ 3468092 w 5062605"/>
              <a:gd name="connsiteY230" fmla="*/ 1007473 h 3292445"/>
              <a:gd name="connsiteX231" fmla="*/ 3492769 w 5062605"/>
              <a:gd name="connsiteY231" fmla="*/ 1012455 h 3292445"/>
              <a:gd name="connsiteX232" fmla="*/ 3546891 w 5062605"/>
              <a:gd name="connsiteY232" fmla="*/ 1094106 h 3292445"/>
              <a:gd name="connsiteX233" fmla="*/ 3546891 w 5062605"/>
              <a:gd name="connsiteY233" fmla="*/ 1357738 h 3292445"/>
              <a:gd name="connsiteX234" fmla="*/ 3492769 w 5062605"/>
              <a:gd name="connsiteY234" fmla="*/ 1439389 h 3292445"/>
              <a:gd name="connsiteX235" fmla="*/ 3468092 w 5062605"/>
              <a:gd name="connsiteY235" fmla="*/ 1444371 h 3292445"/>
              <a:gd name="connsiteX236" fmla="*/ 3468092 w 5062605"/>
              <a:gd name="connsiteY236" fmla="*/ 1870492 h 3292445"/>
              <a:gd name="connsiteX237" fmla="*/ 3458276 w 5062605"/>
              <a:gd name="connsiteY237" fmla="*/ 1880308 h 3292445"/>
              <a:gd name="connsiteX238" fmla="*/ 3448460 w 5062605"/>
              <a:gd name="connsiteY238" fmla="*/ 1870492 h 3292445"/>
              <a:gd name="connsiteX239" fmla="*/ 3448460 w 5062605"/>
              <a:gd name="connsiteY239" fmla="*/ 1444371 h 3292445"/>
              <a:gd name="connsiteX240" fmla="*/ 3423783 w 5062605"/>
              <a:gd name="connsiteY240" fmla="*/ 1439389 h 3292445"/>
              <a:gd name="connsiteX241" fmla="*/ 3369661 w 5062605"/>
              <a:gd name="connsiteY241" fmla="*/ 1357738 h 3292445"/>
              <a:gd name="connsiteX242" fmla="*/ 3369661 w 5062605"/>
              <a:gd name="connsiteY242" fmla="*/ 1094106 h 3292445"/>
              <a:gd name="connsiteX243" fmla="*/ 3423783 w 5062605"/>
              <a:gd name="connsiteY243" fmla="*/ 1012455 h 3292445"/>
              <a:gd name="connsiteX244" fmla="*/ 3448460 w 5062605"/>
              <a:gd name="connsiteY244" fmla="*/ 1007473 h 3292445"/>
              <a:gd name="connsiteX245" fmla="*/ 3448460 w 5062605"/>
              <a:gd name="connsiteY245" fmla="*/ 581353 h 3292445"/>
              <a:gd name="connsiteX246" fmla="*/ 3458276 w 5062605"/>
              <a:gd name="connsiteY246" fmla="*/ 571537 h 3292445"/>
              <a:gd name="connsiteX247" fmla="*/ 4109645 w 5062605"/>
              <a:gd name="connsiteY247" fmla="*/ 336530 h 3292445"/>
              <a:gd name="connsiteX248" fmla="*/ 4119461 w 5062605"/>
              <a:gd name="connsiteY248" fmla="*/ 346346 h 3292445"/>
              <a:gd name="connsiteX249" fmla="*/ 4119461 w 5062605"/>
              <a:gd name="connsiteY249" fmla="*/ 395117 h 3292445"/>
              <a:gd name="connsiteX250" fmla="*/ 4144138 w 5062605"/>
              <a:gd name="connsiteY250" fmla="*/ 400099 h 3292445"/>
              <a:gd name="connsiteX251" fmla="*/ 4198260 w 5062605"/>
              <a:gd name="connsiteY251" fmla="*/ 481750 h 3292445"/>
              <a:gd name="connsiteX252" fmla="*/ 4198260 w 5062605"/>
              <a:gd name="connsiteY252" fmla="*/ 745382 h 3292445"/>
              <a:gd name="connsiteX253" fmla="*/ 4144138 w 5062605"/>
              <a:gd name="connsiteY253" fmla="*/ 827033 h 3292445"/>
              <a:gd name="connsiteX254" fmla="*/ 4119461 w 5062605"/>
              <a:gd name="connsiteY254" fmla="*/ 832015 h 3292445"/>
              <a:gd name="connsiteX255" fmla="*/ 4119461 w 5062605"/>
              <a:gd name="connsiteY255" fmla="*/ 1111977 h 3292445"/>
              <a:gd name="connsiteX256" fmla="*/ 4109645 w 5062605"/>
              <a:gd name="connsiteY256" fmla="*/ 1121793 h 3292445"/>
              <a:gd name="connsiteX257" fmla="*/ 4099829 w 5062605"/>
              <a:gd name="connsiteY257" fmla="*/ 1111977 h 3292445"/>
              <a:gd name="connsiteX258" fmla="*/ 4099829 w 5062605"/>
              <a:gd name="connsiteY258" fmla="*/ 832015 h 3292445"/>
              <a:gd name="connsiteX259" fmla="*/ 4075152 w 5062605"/>
              <a:gd name="connsiteY259" fmla="*/ 827033 h 3292445"/>
              <a:gd name="connsiteX260" fmla="*/ 4021030 w 5062605"/>
              <a:gd name="connsiteY260" fmla="*/ 745382 h 3292445"/>
              <a:gd name="connsiteX261" fmla="*/ 4021030 w 5062605"/>
              <a:gd name="connsiteY261" fmla="*/ 481750 h 3292445"/>
              <a:gd name="connsiteX262" fmla="*/ 4075152 w 5062605"/>
              <a:gd name="connsiteY262" fmla="*/ 400099 h 3292445"/>
              <a:gd name="connsiteX263" fmla="*/ 4099829 w 5062605"/>
              <a:gd name="connsiteY263" fmla="*/ 395117 h 3292445"/>
              <a:gd name="connsiteX264" fmla="*/ 4099829 w 5062605"/>
              <a:gd name="connsiteY264" fmla="*/ 346346 h 3292445"/>
              <a:gd name="connsiteX265" fmla="*/ 4109645 w 5062605"/>
              <a:gd name="connsiteY265" fmla="*/ 336530 h 3292445"/>
              <a:gd name="connsiteX266" fmla="*/ 4332492 w 5062605"/>
              <a:gd name="connsiteY266" fmla="*/ 75971 h 3292445"/>
              <a:gd name="connsiteX267" fmla="*/ 4342308 w 5062605"/>
              <a:gd name="connsiteY267" fmla="*/ 85787 h 3292445"/>
              <a:gd name="connsiteX268" fmla="*/ 4342308 w 5062605"/>
              <a:gd name="connsiteY268" fmla="*/ 536770 h 3292445"/>
              <a:gd name="connsiteX269" fmla="*/ 4366985 w 5062605"/>
              <a:gd name="connsiteY269" fmla="*/ 541752 h 3292445"/>
              <a:gd name="connsiteX270" fmla="*/ 4421107 w 5062605"/>
              <a:gd name="connsiteY270" fmla="*/ 623403 h 3292445"/>
              <a:gd name="connsiteX271" fmla="*/ 4421107 w 5062605"/>
              <a:gd name="connsiteY271" fmla="*/ 881423 h 3292445"/>
              <a:gd name="connsiteX272" fmla="*/ 4366985 w 5062605"/>
              <a:gd name="connsiteY272" fmla="*/ 963074 h 3292445"/>
              <a:gd name="connsiteX273" fmla="*/ 4342308 w 5062605"/>
              <a:gd name="connsiteY273" fmla="*/ 968056 h 3292445"/>
              <a:gd name="connsiteX274" fmla="*/ 4342308 w 5062605"/>
              <a:gd name="connsiteY274" fmla="*/ 1449908 h 3292445"/>
              <a:gd name="connsiteX275" fmla="*/ 4332492 w 5062605"/>
              <a:gd name="connsiteY275" fmla="*/ 1459724 h 3292445"/>
              <a:gd name="connsiteX276" fmla="*/ 4322676 w 5062605"/>
              <a:gd name="connsiteY276" fmla="*/ 1449908 h 3292445"/>
              <a:gd name="connsiteX277" fmla="*/ 4322676 w 5062605"/>
              <a:gd name="connsiteY277" fmla="*/ 968056 h 3292445"/>
              <a:gd name="connsiteX278" fmla="*/ 4297999 w 5062605"/>
              <a:gd name="connsiteY278" fmla="*/ 963074 h 3292445"/>
              <a:gd name="connsiteX279" fmla="*/ 4243877 w 5062605"/>
              <a:gd name="connsiteY279" fmla="*/ 881423 h 3292445"/>
              <a:gd name="connsiteX280" fmla="*/ 4243877 w 5062605"/>
              <a:gd name="connsiteY280" fmla="*/ 623403 h 3292445"/>
              <a:gd name="connsiteX281" fmla="*/ 4297999 w 5062605"/>
              <a:gd name="connsiteY281" fmla="*/ 541752 h 3292445"/>
              <a:gd name="connsiteX282" fmla="*/ 4322676 w 5062605"/>
              <a:gd name="connsiteY282" fmla="*/ 536770 h 3292445"/>
              <a:gd name="connsiteX283" fmla="*/ 4322676 w 5062605"/>
              <a:gd name="connsiteY283" fmla="*/ 85787 h 3292445"/>
              <a:gd name="connsiteX284" fmla="*/ 4332492 w 5062605"/>
              <a:gd name="connsiteY284" fmla="*/ 75971 h 3292445"/>
              <a:gd name="connsiteX285" fmla="*/ 4747323 w 5062605"/>
              <a:gd name="connsiteY285" fmla="*/ 75282 h 3292445"/>
              <a:gd name="connsiteX286" fmla="*/ 4757139 w 5062605"/>
              <a:gd name="connsiteY286" fmla="*/ 85098 h 3292445"/>
              <a:gd name="connsiteX287" fmla="*/ 4757139 w 5062605"/>
              <a:gd name="connsiteY287" fmla="*/ 133870 h 3292445"/>
              <a:gd name="connsiteX288" fmla="*/ 4781816 w 5062605"/>
              <a:gd name="connsiteY288" fmla="*/ 138852 h 3292445"/>
              <a:gd name="connsiteX289" fmla="*/ 4835938 w 5062605"/>
              <a:gd name="connsiteY289" fmla="*/ 220503 h 3292445"/>
              <a:gd name="connsiteX290" fmla="*/ 4835938 w 5062605"/>
              <a:gd name="connsiteY290" fmla="*/ 634233 h 3292445"/>
              <a:gd name="connsiteX291" fmla="*/ 4781816 w 5062605"/>
              <a:gd name="connsiteY291" fmla="*/ 715884 h 3292445"/>
              <a:gd name="connsiteX292" fmla="*/ 4757139 w 5062605"/>
              <a:gd name="connsiteY292" fmla="*/ 720866 h 3292445"/>
              <a:gd name="connsiteX293" fmla="*/ 4757139 w 5062605"/>
              <a:gd name="connsiteY293" fmla="*/ 850729 h 3292445"/>
              <a:gd name="connsiteX294" fmla="*/ 4747323 w 5062605"/>
              <a:gd name="connsiteY294" fmla="*/ 860545 h 3292445"/>
              <a:gd name="connsiteX295" fmla="*/ 4737507 w 5062605"/>
              <a:gd name="connsiteY295" fmla="*/ 850729 h 3292445"/>
              <a:gd name="connsiteX296" fmla="*/ 4737507 w 5062605"/>
              <a:gd name="connsiteY296" fmla="*/ 720866 h 3292445"/>
              <a:gd name="connsiteX297" fmla="*/ 4712830 w 5062605"/>
              <a:gd name="connsiteY297" fmla="*/ 715884 h 3292445"/>
              <a:gd name="connsiteX298" fmla="*/ 4658708 w 5062605"/>
              <a:gd name="connsiteY298" fmla="*/ 634233 h 3292445"/>
              <a:gd name="connsiteX299" fmla="*/ 4658708 w 5062605"/>
              <a:gd name="connsiteY299" fmla="*/ 220503 h 3292445"/>
              <a:gd name="connsiteX300" fmla="*/ 4712830 w 5062605"/>
              <a:gd name="connsiteY300" fmla="*/ 138852 h 3292445"/>
              <a:gd name="connsiteX301" fmla="*/ 4737507 w 5062605"/>
              <a:gd name="connsiteY301" fmla="*/ 133870 h 3292445"/>
              <a:gd name="connsiteX302" fmla="*/ 4737507 w 5062605"/>
              <a:gd name="connsiteY302" fmla="*/ 85098 h 3292445"/>
              <a:gd name="connsiteX303" fmla="*/ 4747323 w 5062605"/>
              <a:gd name="connsiteY303" fmla="*/ 75282 h 3292445"/>
              <a:gd name="connsiteX304" fmla="*/ 3905560 w 5062605"/>
              <a:gd name="connsiteY304" fmla="*/ 53233 h 3292445"/>
              <a:gd name="connsiteX305" fmla="*/ 3915376 w 5062605"/>
              <a:gd name="connsiteY305" fmla="*/ 63049 h 3292445"/>
              <a:gd name="connsiteX306" fmla="*/ 3915376 w 5062605"/>
              <a:gd name="connsiteY306" fmla="*/ 489169 h 3292445"/>
              <a:gd name="connsiteX307" fmla="*/ 3940053 w 5062605"/>
              <a:gd name="connsiteY307" fmla="*/ 494151 h 3292445"/>
              <a:gd name="connsiteX308" fmla="*/ 3994175 w 5062605"/>
              <a:gd name="connsiteY308" fmla="*/ 575802 h 3292445"/>
              <a:gd name="connsiteX309" fmla="*/ 3994175 w 5062605"/>
              <a:gd name="connsiteY309" fmla="*/ 839434 h 3292445"/>
              <a:gd name="connsiteX310" fmla="*/ 3940053 w 5062605"/>
              <a:gd name="connsiteY310" fmla="*/ 921085 h 3292445"/>
              <a:gd name="connsiteX311" fmla="*/ 3915376 w 5062605"/>
              <a:gd name="connsiteY311" fmla="*/ 926067 h 3292445"/>
              <a:gd name="connsiteX312" fmla="*/ 3915376 w 5062605"/>
              <a:gd name="connsiteY312" fmla="*/ 1352188 h 3292445"/>
              <a:gd name="connsiteX313" fmla="*/ 3905560 w 5062605"/>
              <a:gd name="connsiteY313" fmla="*/ 1362004 h 3292445"/>
              <a:gd name="connsiteX314" fmla="*/ 3895744 w 5062605"/>
              <a:gd name="connsiteY314" fmla="*/ 1352188 h 3292445"/>
              <a:gd name="connsiteX315" fmla="*/ 3895744 w 5062605"/>
              <a:gd name="connsiteY315" fmla="*/ 926067 h 3292445"/>
              <a:gd name="connsiteX316" fmla="*/ 3871067 w 5062605"/>
              <a:gd name="connsiteY316" fmla="*/ 921085 h 3292445"/>
              <a:gd name="connsiteX317" fmla="*/ 3816945 w 5062605"/>
              <a:gd name="connsiteY317" fmla="*/ 839434 h 3292445"/>
              <a:gd name="connsiteX318" fmla="*/ 3816945 w 5062605"/>
              <a:gd name="connsiteY318" fmla="*/ 575802 h 3292445"/>
              <a:gd name="connsiteX319" fmla="*/ 3871067 w 5062605"/>
              <a:gd name="connsiteY319" fmla="*/ 494151 h 3292445"/>
              <a:gd name="connsiteX320" fmla="*/ 3895744 w 5062605"/>
              <a:gd name="connsiteY320" fmla="*/ 489169 h 3292445"/>
              <a:gd name="connsiteX321" fmla="*/ 3895744 w 5062605"/>
              <a:gd name="connsiteY321" fmla="*/ 63049 h 3292445"/>
              <a:gd name="connsiteX322" fmla="*/ 3905560 w 5062605"/>
              <a:gd name="connsiteY322" fmla="*/ 53233 h 3292445"/>
              <a:gd name="connsiteX323" fmla="*/ 4973990 w 5062605"/>
              <a:gd name="connsiteY323" fmla="*/ 0 h 3292445"/>
              <a:gd name="connsiteX324" fmla="*/ 4983806 w 5062605"/>
              <a:gd name="connsiteY324" fmla="*/ 9816 h 3292445"/>
              <a:gd name="connsiteX325" fmla="*/ 4983806 w 5062605"/>
              <a:gd name="connsiteY325" fmla="*/ 58588 h 3292445"/>
              <a:gd name="connsiteX326" fmla="*/ 5008483 w 5062605"/>
              <a:gd name="connsiteY326" fmla="*/ 63570 h 3292445"/>
              <a:gd name="connsiteX327" fmla="*/ 5062605 w 5062605"/>
              <a:gd name="connsiteY327" fmla="*/ 145221 h 3292445"/>
              <a:gd name="connsiteX328" fmla="*/ 5062605 w 5062605"/>
              <a:gd name="connsiteY328" fmla="*/ 408854 h 3292445"/>
              <a:gd name="connsiteX329" fmla="*/ 5008483 w 5062605"/>
              <a:gd name="connsiteY329" fmla="*/ 490505 h 3292445"/>
              <a:gd name="connsiteX330" fmla="*/ 4983806 w 5062605"/>
              <a:gd name="connsiteY330" fmla="*/ 495487 h 3292445"/>
              <a:gd name="connsiteX331" fmla="*/ 4983806 w 5062605"/>
              <a:gd name="connsiteY331" fmla="*/ 775447 h 3292445"/>
              <a:gd name="connsiteX332" fmla="*/ 4973990 w 5062605"/>
              <a:gd name="connsiteY332" fmla="*/ 785263 h 3292445"/>
              <a:gd name="connsiteX333" fmla="*/ 4964174 w 5062605"/>
              <a:gd name="connsiteY333" fmla="*/ 775447 h 3292445"/>
              <a:gd name="connsiteX334" fmla="*/ 4964174 w 5062605"/>
              <a:gd name="connsiteY334" fmla="*/ 495487 h 3292445"/>
              <a:gd name="connsiteX335" fmla="*/ 4939497 w 5062605"/>
              <a:gd name="connsiteY335" fmla="*/ 490505 h 3292445"/>
              <a:gd name="connsiteX336" fmla="*/ 4885375 w 5062605"/>
              <a:gd name="connsiteY336" fmla="*/ 408854 h 3292445"/>
              <a:gd name="connsiteX337" fmla="*/ 4885375 w 5062605"/>
              <a:gd name="connsiteY337" fmla="*/ 145221 h 3292445"/>
              <a:gd name="connsiteX338" fmla="*/ 4939497 w 5062605"/>
              <a:gd name="connsiteY338" fmla="*/ 63570 h 3292445"/>
              <a:gd name="connsiteX339" fmla="*/ 4964174 w 5062605"/>
              <a:gd name="connsiteY339" fmla="*/ 58588 h 3292445"/>
              <a:gd name="connsiteX340" fmla="*/ 4964174 w 5062605"/>
              <a:gd name="connsiteY340" fmla="*/ 9816 h 3292445"/>
              <a:gd name="connsiteX341" fmla="*/ 4973990 w 5062605"/>
              <a:gd name="connsiteY341" fmla="*/ 0 h 329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062605" h="3292445">
                <a:moveTo>
                  <a:pt x="88615" y="2479156"/>
                </a:moveTo>
                <a:cubicBezTo>
                  <a:pt x="94036" y="2479156"/>
                  <a:pt x="98431" y="2483551"/>
                  <a:pt x="98431" y="2488972"/>
                </a:cubicBezTo>
                <a:lnTo>
                  <a:pt x="98431" y="2537743"/>
                </a:lnTo>
                <a:lnTo>
                  <a:pt x="123108" y="2542725"/>
                </a:lnTo>
                <a:cubicBezTo>
                  <a:pt x="154913" y="2556177"/>
                  <a:pt x="177230" y="2587670"/>
                  <a:pt x="177230" y="2624376"/>
                </a:cubicBezTo>
                <a:lnTo>
                  <a:pt x="177230" y="2888009"/>
                </a:lnTo>
                <a:cubicBezTo>
                  <a:pt x="177230" y="2924715"/>
                  <a:pt x="154913" y="2956208"/>
                  <a:pt x="123108" y="2969660"/>
                </a:cubicBezTo>
                <a:lnTo>
                  <a:pt x="98431" y="2974643"/>
                </a:lnTo>
                <a:lnTo>
                  <a:pt x="98431" y="3254603"/>
                </a:lnTo>
                <a:cubicBezTo>
                  <a:pt x="98431" y="3260024"/>
                  <a:pt x="94036" y="3264419"/>
                  <a:pt x="88615" y="3264419"/>
                </a:cubicBezTo>
                <a:cubicBezTo>
                  <a:pt x="83194" y="3264419"/>
                  <a:pt x="78799" y="3260024"/>
                  <a:pt x="78799" y="3254603"/>
                </a:cubicBezTo>
                <a:lnTo>
                  <a:pt x="78799" y="2974643"/>
                </a:lnTo>
                <a:lnTo>
                  <a:pt x="54122" y="2969660"/>
                </a:lnTo>
                <a:cubicBezTo>
                  <a:pt x="22316" y="2956208"/>
                  <a:pt x="0" y="2924715"/>
                  <a:pt x="0" y="2888009"/>
                </a:cubicBezTo>
                <a:lnTo>
                  <a:pt x="0" y="2624376"/>
                </a:lnTo>
                <a:cubicBezTo>
                  <a:pt x="0" y="2587670"/>
                  <a:pt x="22316" y="2556177"/>
                  <a:pt x="54122" y="2542725"/>
                </a:cubicBezTo>
                <a:lnTo>
                  <a:pt x="78799" y="2537743"/>
                </a:lnTo>
                <a:lnTo>
                  <a:pt x="78799" y="2488972"/>
                </a:lnTo>
                <a:cubicBezTo>
                  <a:pt x="78799" y="2483551"/>
                  <a:pt x="83194" y="2479156"/>
                  <a:pt x="88615" y="2479156"/>
                </a:cubicBezTo>
                <a:close/>
                <a:moveTo>
                  <a:pt x="1346625" y="2407874"/>
                </a:moveTo>
                <a:cubicBezTo>
                  <a:pt x="1352046" y="2407874"/>
                  <a:pt x="1356441" y="2412269"/>
                  <a:pt x="1356441" y="2417690"/>
                </a:cubicBezTo>
                <a:lnTo>
                  <a:pt x="1356441" y="2582057"/>
                </a:lnTo>
                <a:lnTo>
                  <a:pt x="1381118" y="2587039"/>
                </a:lnTo>
                <a:cubicBezTo>
                  <a:pt x="1412923" y="2600491"/>
                  <a:pt x="1435240" y="2631984"/>
                  <a:pt x="1435240" y="2668690"/>
                </a:cubicBezTo>
                <a:lnTo>
                  <a:pt x="1435240" y="2932322"/>
                </a:lnTo>
                <a:cubicBezTo>
                  <a:pt x="1435240" y="2969028"/>
                  <a:pt x="1412923" y="3000521"/>
                  <a:pt x="1381118" y="3013974"/>
                </a:cubicBezTo>
                <a:lnTo>
                  <a:pt x="1356441" y="3018956"/>
                </a:lnTo>
                <a:lnTo>
                  <a:pt x="1356441" y="3183321"/>
                </a:lnTo>
                <a:cubicBezTo>
                  <a:pt x="1356441" y="3188742"/>
                  <a:pt x="1352046" y="3193137"/>
                  <a:pt x="1346625" y="3193137"/>
                </a:cubicBezTo>
                <a:cubicBezTo>
                  <a:pt x="1341204" y="3193137"/>
                  <a:pt x="1336809" y="3188742"/>
                  <a:pt x="1336809" y="3183321"/>
                </a:cubicBezTo>
                <a:lnTo>
                  <a:pt x="1336809" y="3018956"/>
                </a:lnTo>
                <a:lnTo>
                  <a:pt x="1312132" y="3013974"/>
                </a:lnTo>
                <a:cubicBezTo>
                  <a:pt x="1280326" y="3000521"/>
                  <a:pt x="1258010" y="2969028"/>
                  <a:pt x="1258010" y="2932322"/>
                </a:cubicBezTo>
                <a:lnTo>
                  <a:pt x="1258010" y="2668690"/>
                </a:lnTo>
                <a:cubicBezTo>
                  <a:pt x="1258010" y="2631984"/>
                  <a:pt x="1280326" y="2600491"/>
                  <a:pt x="1312132" y="2587039"/>
                </a:cubicBezTo>
                <a:lnTo>
                  <a:pt x="1336809" y="2582057"/>
                </a:lnTo>
                <a:lnTo>
                  <a:pt x="1336809" y="2417690"/>
                </a:lnTo>
                <a:cubicBezTo>
                  <a:pt x="1336809" y="2412269"/>
                  <a:pt x="1341204" y="2407874"/>
                  <a:pt x="1346625" y="2407874"/>
                </a:cubicBezTo>
                <a:close/>
                <a:moveTo>
                  <a:pt x="290638" y="2240460"/>
                </a:moveTo>
                <a:cubicBezTo>
                  <a:pt x="296059" y="2240460"/>
                  <a:pt x="300454" y="2244855"/>
                  <a:pt x="300454" y="2250276"/>
                </a:cubicBezTo>
                <a:lnTo>
                  <a:pt x="300454" y="2414643"/>
                </a:lnTo>
                <a:lnTo>
                  <a:pt x="325131" y="2419625"/>
                </a:lnTo>
                <a:cubicBezTo>
                  <a:pt x="356936" y="2433077"/>
                  <a:pt x="379253" y="2464570"/>
                  <a:pt x="379253" y="2501276"/>
                </a:cubicBezTo>
                <a:lnTo>
                  <a:pt x="379253" y="2764909"/>
                </a:lnTo>
                <a:cubicBezTo>
                  <a:pt x="379253" y="2801615"/>
                  <a:pt x="356936" y="2833108"/>
                  <a:pt x="325131" y="2846560"/>
                </a:cubicBezTo>
                <a:lnTo>
                  <a:pt x="300454" y="2851542"/>
                </a:lnTo>
                <a:lnTo>
                  <a:pt x="300454" y="3015907"/>
                </a:lnTo>
                <a:cubicBezTo>
                  <a:pt x="300454" y="3021328"/>
                  <a:pt x="296059" y="3025723"/>
                  <a:pt x="290638" y="3025723"/>
                </a:cubicBezTo>
                <a:cubicBezTo>
                  <a:pt x="285217" y="3025723"/>
                  <a:pt x="280822" y="3021328"/>
                  <a:pt x="280822" y="3015907"/>
                </a:cubicBezTo>
                <a:lnTo>
                  <a:pt x="280822" y="2851542"/>
                </a:lnTo>
                <a:lnTo>
                  <a:pt x="256145" y="2846560"/>
                </a:lnTo>
                <a:cubicBezTo>
                  <a:pt x="224339" y="2833108"/>
                  <a:pt x="202023" y="2801615"/>
                  <a:pt x="202023" y="2764909"/>
                </a:cubicBezTo>
                <a:lnTo>
                  <a:pt x="202023" y="2501276"/>
                </a:lnTo>
                <a:cubicBezTo>
                  <a:pt x="202023" y="2464570"/>
                  <a:pt x="224339" y="2433077"/>
                  <a:pt x="256145" y="2419625"/>
                </a:cubicBezTo>
                <a:lnTo>
                  <a:pt x="280822" y="2414643"/>
                </a:lnTo>
                <a:lnTo>
                  <a:pt x="280822" y="2250276"/>
                </a:lnTo>
                <a:cubicBezTo>
                  <a:pt x="280822" y="2244855"/>
                  <a:pt x="285217" y="2240460"/>
                  <a:pt x="290638" y="2240460"/>
                </a:cubicBezTo>
                <a:close/>
                <a:moveTo>
                  <a:pt x="1769409" y="2178932"/>
                </a:moveTo>
                <a:cubicBezTo>
                  <a:pt x="1774830" y="2178932"/>
                  <a:pt x="1779225" y="2183327"/>
                  <a:pt x="1779225" y="2188748"/>
                </a:cubicBezTo>
                <a:lnTo>
                  <a:pt x="1779225" y="2237519"/>
                </a:lnTo>
                <a:lnTo>
                  <a:pt x="1803902" y="2242501"/>
                </a:lnTo>
                <a:cubicBezTo>
                  <a:pt x="1835707" y="2255953"/>
                  <a:pt x="1858024" y="2287446"/>
                  <a:pt x="1858024" y="2324152"/>
                </a:cubicBezTo>
                <a:lnTo>
                  <a:pt x="1858024" y="2679454"/>
                </a:lnTo>
                <a:cubicBezTo>
                  <a:pt x="1858024" y="2716160"/>
                  <a:pt x="1835707" y="2747653"/>
                  <a:pt x="1803902" y="2761105"/>
                </a:cubicBezTo>
                <a:lnTo>
                  <a:pt x="1779225" y="2766087"/>
                </a:lnTo>
                <a:lnTo>
                  <a:pt x="1779225" y="2954379"/>
                </a:lnTo>
                <a:cubicBezTo>
                  <a:pt x="1779225" y="2959800"/>
                  <a:pt x="1774830" y="2964195"/>
                  <a:pt x="1769409" y="2964195"/>
                </a:cubicBezTo>
                <a:cubicBezTo>
                  <a:pt x="1763988" y="2964195"/>
                  <a:pt x="1759593" y="2959800"/>
                  <a:pt x="1759593" y="2954379"/>
                </a:cubicBezTo>
                <a:lnTo>
                  <a:pt x="1759593" y="2766087"/>
                </a:lnTo>
                <a:lnTo>
                  <a:pt x="1734916" y="2761105"/>
                </a:lnTo>
                <a:cubicBezTo>
                  <a:pt x="1703110" y="2747653"/>
                  <a:pt x="1680794" y="2716160"/>
                  <a:pt x="1680794" y="2679454"/>
                </a:cubicBezTo>
                <a:lnTo>
                  <a:pt x="1680794" y="2324152"/>
                </a:lnTo>
                <a:cubicBezTo>
                  <a:pt x="1680794" y="2287446"/>
                  <a:pt x="1703110" y="2255953"/>
                  <a:pt x="1734916" y="2242501"/>
                </a:cubicBezTo>
                <a:lnTo>
                  <a:pt x="1759593" y="2237519"/>
                </a:lnTo>
                <a:lnTo>
                  <a:pt x="1759593" y="2188748"/>
                </a:lnTo>
                <a:cubicBezTo>
                  <a:pt x="1759593" y="2183327"/>
                  <a:pt x="1763988" y="2178932"/>
                  <a:pt x="1769409" y="2178932"/>
                </a:cubicBezTo>
                <a:close/>
                <a:moveTo>
                  <a:pt x="1128304" y="1983674"/>
                </a:moveTo>
                <a:cubicBezTo>
                  <a:pt x="1133725" y="1983674"/>
                  <a:pt x="1138120" y="1988069"/>
                  <a:pt x="1138120" y="1993490"/>
                </a:cubicBezTo>
                <a:lnTo>
                  <a:pt x="1138120" y="2159159"/>
                </a:lnTo>
                <a:lnTo>
                  <a:pt x="1171295" y="2165857"/>
                </a:lnTo>
                <a:cubicBezTo>
                  <a:pt x="1203100" y="2179309"/>
                  <a:pt x="1225417" y="2210802"/>
                  <a:pt x="1225417" y="2247508"/>
                </a:cubicBezTo>
                <a:lnTo>
                  <a:pt x="1225417" y="2826481"/>
                </a:lnTo>
                <a:cubicBezTo>
                  <a:pt x="1225417" y="2863187"/>
                  <a:pt x="1203100" y="2894680"/>
                  <a:pt x="1171295" y="2908132"/>
                </a:cubicBezTo>
                <a:lnTo>
                  <a:pt x="1138120" y="2914830"/>
                </a:lnTo>
                <a:lnTo>
                  <a:pt x="1138120" y="3282629"/>
                </a:lnTo>
                <a:cubicBezTo>
                  <a:pt x="1138120" y="3288050"/>
                  <a:pt x="1133725" y="3292445"/>
                  <a:pt x="1128304" y="3292445"/>
                </a:cubicBezTo>
                <a:cubicBezTo>
                  <a:pt x="1122883" y="3292445"/>
                  <a:pt x="1118488" y="3288050"/>
                  <a:pt x="1118488" y="3282629"/>
                </a:cubicBezTo>
                <a:lnTo>
                  <a:pt x="1118488" y="2911399"/>
                </a:lnTo>
                <a:lnTo>
                  <a:pt x="1102309" y="2908132"/>
                </a:lnTo>
                <a:cubicBezTo>
                  <a:pt x="1070503" y="2894680"/>
                  <a:pt x="1048187" y="2863187"/>
                  <a:pt x="1048187" y="2826481"/>
                </a:cubicBezTo>
                <a:lnTo>
                  <a:pt x="1048187" y="2247508"/>
                </a:lnTo>
                <a:cubicBezTo>
                  <a:pt x="1048187" y="2210802"/>
                  <a:pt x="1070503" y="2179309"/>
                  <a:pt x="1102309" y="2165857"/>
                </a:cubicBezTo>
                <a:lnTo>
                  <a:pt x="1118488" y="2162590"/>
                </a:lnTo>
                <a:lnTo>
                  <a:pt x="1118488" y="1993490"/>
                </a:lnTo>
                <a:cubicBezTo>
                  <a:pt x="1118488" y="1988069"/>
                  <a:pt x="1122883" y="1983674"/>
                  <a:pt x="1128304" y="1983674"/>
                </a:cubicBezTo>
                <a:close/>
                <a:moveTo>
                  <a:pt x="909984" y="1982807"/>
                </a:moveTo>
                <a:cubicBezTo>
                  <a:pt x="915405" y="1982807"/>
                  <a:pt x="919800" y="1987202"/>
                  <a:pt x="919800" y="1992623"/>
                </a:cubicBezTo>
                <a:lnTo>
                  <a:pt x="919800" y="2156990"/>
                </a:lnTo>
                <a:lnTo>
                  <a:pt x="944477" y="2161972"/>
                </a:lnTo>
                <a:cubicBezTo>
                  <a:pt x="976282" y="2175424"/>
                  <a:pt x="998599" y="2206917"/>
                  <a:pt x="998599" y="2243623"/>
                </a:cubicBezTo>
                <a:lnTo>
                  <a:pt x="998599" y="2507255"/>
                </a:lnTo>
                <a:cubicBezTo>
                  <a:pt x="998599" y="2543961"/>
                  <a:pt x="976282" y="2575454"/>
                  <a:pt x="944477" y="2588906"/>
                </a:cubicBezTo>
                <a:lnTo>
                  <a:pt x="919800" y="2593888"/>
                </a:lnTo>
                <a:lnTo>
                  <a:pt x="919800" y="2758254"/>
                </a:lnTo>
                <a:cubicBezTo>
                  <a:pt x="919800" y="2763675"/>
                  <a:pt x="915405" y="2768070"/>
                  <a:pt x="909984" y="2768070"/>
                </a:cubicBezTo>
                <a:cubicBezTo>
                  <a:pt x="904563" y="2768070"/>
                  <a:pt x="900168" y="2763675"/>
                  <a:pt x="900168" y="2758254"/>
                </a:cubicBezTo>
                <a:lnTo>
                  <a:pt x="900168" y="2593888"/>
                </a:lnTo>
                <a:lnTo>
                  <a:pt x="875491" y="2588906"/>
                </a:lnTo>
                <a:cubicBezTo>
                  <a:pt x="843685" y="2575454"/>
                  <a:pt x="821369" y="2543961"/>
                  <a:pt x="821369" y="2507255"/>
                </a:cubicBezTo>
                <a:lnTo>
                  <a:pt x="821369" y="2243623"/>
                </a:lnTo>
                <a:cubicBezTo>
                  <a:pt x="821369" y="2206917"/>
                  <a:pt x="843685" y="2175424"/>
                  <a:pt x="875491" y="2161972"/>
                </a:cubicBezTo>
                <a:lnTo>
                  <a:pt x="900168" y="2156990"/>
                </a:lnTo>
                <a:lnTo>
                  <a:pt x="900168" y="1992623"/>
                </a:lnTo>
                <a:cubicBezTo>
                  <a:pt x="900168" y="1987202"/>
                  <a:pt x="904563" y="1982807"/>
                  <a:pt x="909984" y="1982807"/>
                </a:cubicBezTo>
                <a:close/>
                <a:moveTo>
                  <a:pt x="497087" y="1926567"/>
                </a:moveTo>
                <a:cubicBezTo>
                  <a:pt x="502508" y="1926567"/>
                  <a:pt x="506903" y="1930962"/>
                  <a:pt x="506903" y="1936383"/>
                </a:cubicBezTo>
                <a:lnTo>
                  <a:pt x="506903" y="2362503"/>
                </a:lnTo>
                <a:lnTo>
                  <a:pt x="531580" y="2367485"/>
                </a:lnTo>
                <a:cubicBezTo>
                  <a:pt x="563385" y="2380937"/>
                  <a:pt x="585702" y="2412430"/>
                  <a:pt x="585702" y="2449136"/>
                </a:cubicBezTo>
                <a:lnTo>
                  <a:pt x="585702" y="2815710"/>
                </a:lnTo>
                <a:cubicBezTo>
                  <a:pt x="585702" y="2852416"/>
                  <a:pt x="563385" y="2883909"/>
                  <a:pt x="531580" y="2897361"/>
                </a:cubicBezTo>
                <a:lnTo>
                  <a:pt x="506903" y="2902343"/>
                </a:lnTo>
                <a:lnTo>
                  <a:pt x="506903" y="3225522"/>
                </a:lnTo>
                <a:cubicBezTo>
                  <a:pt x="506903" y="3230943"/>
                  <a:pt x="502508" y="3235338"/>
                  <a:pt x="497087" y="3235338"/>
                </a:cubicBezTo>
                <a:cubicBezTo>
                  <a:pt x="491666" y="3235338"/>
                  <a:pt x="487271" y="3230943"/>
                  <a:pt x="487271" y="3225522"/>
                </a:cubicBezTo>
                <a:lnTo>
                  <a:pt x="487271" y="2902343"/>
                </a:lnTo>
                <a:lnTo>
                  <a:pt x="462594" y="2897361"/>
                </a:lnTo>
                <a:cubicBezTo>
                  <a:pt x="430788" y="2883909"/>
                  <a:pt x="408472" y="2852416"/>
                  <a:pt x="408472" y="2815710"/>
                </a:cubicBezTo>
                <a:lnTo>
                  <a:pt x="408472" y="2449136"/>
                </a:lnTo>
                <a:cubicBezTo>
                  <a:pt x="408472" y="2412430"/>
                  <a:pt x="430788" y="2380937"/>
                  <a:pt x="462594" y="2367485"/>
                </a:cubicBezTo>
                <a:lnTo>
                  <a:pt x="487271" y="2362503"/>
                </a:lnTo>
                <a:lnTo>
                  <a:pt x="487271" y="1936383"/>
                </a:lnTo>
                <a:cubicBezTo>
                  <a:pt x="487271" y="1930962"/>
                  <a:pt x="491666" y="1926567"/>
                  <a:pt x="497087" y="1926567"/>
                </a:cubicBezTo>
                <a:close/>
                <a:moveTo>
                  <a:pt x="2606562" y="1886068"/>
                </a:moveTo>
                <a:cubicBezTo>
                  <a:pt x="2611983" y="1886068"/>
                  <a:pt x="2616378" y="1890463"/>
                  <a:pt x="2616378" y="1895884"/>
                </a:cubicBezTo>
                <a:lnTo>
                  <a:pt x="2616378" y="2322005"/>
                </a:lnTo>
                <a:lnTo>
                  <a:pt x="2641055" y="2326987"/>
                </a:lnTo>
                <a:cubicBezTo>
                  <a:pt x="2672860" y="2340439"/>
                  <a:pt x="2695177" y="2371932"/>
                  <a:pt x="2695177" y="2408638"/>
                </a:cubicBezTo>
                <a:lnTo>
                  <a:pt x="2695177" y="2491460"/>
                </a:lnTo>
                <a:cubicBezTo>
                  <a:pt x="2695177" y="2528166"/>
                  <a:pt x="2672860" y="2559659"/>
                  <a:pt x="2641055" y="2573111"/>
                </a:cubicBezTo>
                <a:lnTo>
                  <a:pt x="2616378" y="2578093"/>
                </a:lnTo>
                <a:lnTo>
                  <a:pt x="2616378" y="3185023"/>
                </a:lnTo>
                <a:cubicBezTo>
                  <a:pt x="2616378" y="3190444"/>
                  <a:pt x="2611983" y="3194839"/>
                  <a:pt x="2606562" y="3194839"/>
                </a:cubicBezTo>
                <a:cubicBezTo>
                  <a:pt x="2601141" y="3194839"/>
                  <a:pt x="2596746" y="3190444"/>
                  <a:pt x="2596746" y="3185023"/>
                </a:cubicBezTo>
                <a:lnTo>
                  <a:pt x="2596746" y="2578093"/>
                </a:lnTo>
                <a:lnTo>
                  <a:pt x="2572069" y="2573111"/>
                </a:lnTo>
                <a:cubicBezTo>
                  <a:pt x="2540264" y="2559659"/>
                  <a:pt x="2517947" y="2528166"/>
                  <a:pt x="2517947" y="2491460"/>
                </a:cubicBezTo>
                <a:lnTo>
                  <a:pt x="2517947" y="2408638"/>
                </a:lnTo>
                <a:cubicBezTo>
                  <a:pt x="2517947" y="2371932"/>
                  <a:pt x="2540264" y="2340439"/>
                  <a:pt x="2572069" y="2326987"/>
                </a:cubicBezTo>
                <a:lnTo>
                  <a:pt x="2596746" y="2322005"/>
                </a:lnTo>
                <a:lnTo>
                  <a:pt x="2596746" y="1895884"/>
                </a:lnTo>
                <a:cubicBezTo>
                  <a:pt x="2596746" y="1890463"/>
                  <a:pt x="2601141" y="1886068"/>
                  <a:pt x="2606562" y="1886068"/>
                </a:cubicBezTo>
                <a:close/>
                <a:moveTo>
                  <a:pt x="2840476" y="1806142"/>
                </a:moveTo>
                <a:cubicBezTo>
                  <a:pt x="2845897" y="1806142"/>
                  <a:pt x="2850292" y="1810537"/>
                  <a:pt x="2850292" y="1815958"/>
                </a:cubicBezTo>
                <a:lnTo>
                  <a:pt x="2850292" y="1980325"/>
                </a:lnTo>
                <a:lnTo>
                  <a:pt x="2874969" y="1985307"/>
                </a:lnTo>
                <a:cubicBezTo>
                  <a:pt x="2906774" y="1998759"/>
                  <a:pt x="2929091" y="2030252"/>
                  <a:pt x="2929091" y="2066958"/>
                </a:cubicBezTo>
                <a:lnTo>
                  <a:pt x="2929091" y="2173279"/>
                </a:lnTo>
                <a:cubicBezTo>
                  <a:pt x="2929091" y="2209985"/>
                  <a:pt x="2906774" y="2241478"/>
                  <a:pt x="2874969" y="2254930"/>
                </a:cubicBezTo>
                <a:lnTo>
                  <a:pt x="2850292" y="2259912"/>
                </a:lnTo>
                <a:lnTo>
                  <a:pt x="2850292" y="2581589"/>
                </a:lnTo>
                <a:cubicBezTo>
                  <a:pt x="2850292" y="2587010"/>
                  <a:pt x="2845897" y="2591405"/>
                  <a:pt x="2840476" y="2591405"/>
                </a:cubicBezTo>
                <a:cubicBezTo>
                  <a:pt x="2835055" y="2591405"/>
                  <a:pt x="2830660" y="2587010"/>
                  <a:pt x="2830660" y="2581589"/>
                </a:cubicBezTo>
                <a:lnTo>
                  <a:pt x="2830660" y="2259912"/>
                </a:lnTo>
                <a:lnTo>
                  <a:pt x="2805983" y="2254930"/>
                </a:lnTo>
                <a:cubicBezTo>
                  <a:pt x="2774178" y="2241478"/>
                  <a:pt x="2751861" y="2209985"/>
                  <a:pt x="2751861" y="2173279"/>
                </a:cubicBezTo>
                <a:lnTo>
                  <a:pt x="2751861" y="2066958"/>
                </a:lnTo>
                <a:cubicBezTo>
                  <a:pt x="2751861" y="2030252"/>
                  <a:pt x="2774178" y="1998759"/>
                  <a:pt x="2805983" y="1985307"/>
                </a:cubicBezTo>
                <a:lnTo>
                  <a:pt x="2830660" y="1980325"/>
                </a:lnTo>
                <a:lnTo>
                  <a:pt x="2830660" y="1815958"/>
                </a:lnTo>
                <a:cubicBezTo>
                  <a:pt x="2830660" y="1810537"/>
                  <a:pt x="2835055" y="1806142"/>
                  <a:pt x="2840476" y="1806142"/>
                </a:cubicBezTo>
                <a:close/>
                <a:moveTo>
                  <a:pt x="1992724" y="1794812"/>
                </a:moveTo>
                <a:cubicBezTo>
                  <a:pt x="1998145" y="1794812"/>
                  <a:pt x="2002540" y="1799207"/>
                  <a:pt x="2002540" y="1804628"/>
                </a:cubicBezTo>
                <a:lnTo>
                  <a:pt x="2002540" y="1853399"/>
                </a:lnTo>
                <a:lnTo>
                  <a:pt x="2027217" y="1858381"/>
                </a:lnTo>
                <a:cubicBezTo>
                  <a:pt x="2059022" y="1871833"/>
                  <a:pt x="2081339" y="1903326"/>
                  <a:pt x="2081339" y="1940032"/>
                </a:cubicBezTo>
                <a:lnTo>
                  <a:pt x="2081339" y="2324137"/>
                </a:lnTo>
                <a:cubicBezTo>
                  <a:pt x="2081339" y="2360843"/>
                  <a:pt x="2059022" y="2392336"/>
                  <a:pt x="2027217" y="2405788"/>
                </a:cubicBezTo>
                <a:lnTo>
                  <a:pt x="2002540" y="2410770"/>
                </a:lnTo>
                <a:lnTo>
                  <a:pt x="2002540" y="2570259"/>
                </a:lnTo>
                <a:cubicBezTo>
                  <a:pt x="2002540" y="2575680"/>
                  <a:pt x="1998145" y="2580075"/>
                  <a:pt x="1992724" y="2580075"/>
                </a:cubicBezTo>
                <a:cubicBezTo>
                  <a:pt x="1987303" y="2580075"/>
                  <a:pt x="1982908" y="2575680"/>
                  <a:pt x="1982908" y="2570259"/>
                </a:cubicBezTo>
                <a:lnTo>
                  <a:pt x="1982908" y="2410770"/>
                </a:lnTo>
                <a:lnTo>
                  <a:pt x="1958231" y="2405788"/>
                </a:lnTo>
                <a:cubicBezTo>
                  <a:pt x="1926425" y="2392336"/>
                  <a:pt x="1904109" y="2360843"/>
                  <a:pt x="1904109" y="2324137"/>
                </a:cubicBezTo>
                <a:lnTo>
                  <a:pt x="1904109" y="1940032"/>
                </a:lnTo>
                <a:cubicBezTo>
                  <a:pt x="1904109" y="1903326"/>
                  <a:pt x="1926425" y="1871833"/>
                  <a:pt x="1958231" y="1858381"/>
                </a:cubicBezTo>
                <a:lnTo>
                  <a:pt x="1982908" y="1853399"/>
                </a:lnTo>
                <a:lnTo>
                  <a:pt x="1982908" y="1804628"/>
                </a:lnTo>
                <a:cubicBezTo>
                  <a:pt x="1982908" y="1799207"/>
                  <a:pt x="1987303" y="1794812"/>
                  <a:pt x="1992724" y="1794812"/>
                </a:cubicBezTo>
                <a:close/>
                <a:moveTo>
                  <a:pt x="2403979" y="1390802"/>
                </a:moveTo>
                <a:cubicBezTo>
                  <a:pt x="2409400" y="1390802"/>
                  <a:pt x="2413795" y="1395197"/>
                  <a:pt x="2413795" y="1400618"/>
                </a:cubicBezTo>
                <a:lnTo>
                  <a:pt x="2413795" y="1851600"/>
                </a:lnTo>
                <a:lnTo>
                  <a:pt x="2438472" y="1856582"/>
                </a:lnTo>
                <a:cubicBezTo>
                  <a:pt x="2470277" y="1870034"/>
                  <a:pt x="2492594" y="1901527"/>
                  <a:pt x="2492594" y="1938233"/>
                </a:cubicBezTo>
                <a:lnTo>
                  <a:pt x="2492594" y="2495078"/>
                </a:lnTo>
                <a:cubicBezTo>
                  <a:pt x="2492594" y="2531784"/>
                  <a:pt x="2470277" y="2563277"/>
                  <a:pt x="2438472" y="2576729"/>
                </a:cubicBezTo>
                <a:lnTo>
                  <a:pt x="2413795" y="2581711"/>
                </a:lnTo>
                <a:lnTo>
                  <a:pt x="2413795" y="2764739"/>
                </a:lnTo>
                <a:cubicBezTo>
                  <a:pt x="2413795" y="2770160"/>
                  <a:pt x="2409400" y="2774555"/>
                  <a:pt x="2403979" y="2774555"/>
                </a:cubicBezTo>
                <a:cubicBezTo>
                  <a:pt x="2398558" y="2774555"/>
                  <a:pt x="2394163" y="2770160"/>
                  <a:pt x="2394163" y="2764739"/>
                </a:cubicBezTo>
                <a:lnTo>
                  <a:pt x="2394163" y="2581711"/>
                </a:lnTo>
                <a:lnTo>
                  <a:pt x="2369486" y="2576729"/>
                </a:lnTo>
                <a:cubicBezTo>
                  <a:pt x="2337681" y="2563277"/>
                  <a:pt x="2315364" y="2531784"/>
                  <a:pt x="2315364" y="2495078"/>
                </a:cubicBezTo>
                <a:lnTo>
                  <a:pt x="2315364" y="1938233"/>
                </a:lnTo>
                <a:cubicBezTo>
                  <a:pt x="2315364" y="1901527"/>
                  <a:pt x="2337681" y="1870034"/>
                  <a:pt x="2369486" y="1856582"/>
                </a:cubicBezTo>
                <a:lnTo>
                  <a:pt x="2394163" y="1851600"/>
                </a:lnTo>
                <a:lnTo>
                  <a:pt x="2394163" y="1400618"/>
                </a:lnTo>
                <a:cubicBezTo>
                  <a:pt x="2394163" y="1395197"/>
                  <a:pt x="2398558" y="1390802"/>
                  <a:pt x="2403979" y="1390802"/>
                </a:cubicBezTo>
                <a:close/>
                <a:moveTo>
                  <a:pt x="3254626" y="660517"/>
                </a:moveTo>
                <a:cubicBezTo>
                  <a:pt x="3260047" y="660517"/>
                  <a:pt x="3264442" y="664912"/>
                  <a:pt x="3264442" y="670333"/>
                </a:cubicBezTo>
                <a:lnTo>
                  <a:pt x="3264442" y="834700"/>
                </a:lnTo>
                <a:lnTo>
                  <a:pt x="3289119" y="839682"/>
                </a:lnTo>
                <a:cubicBezTo>
                  <a:pt x="3320924" y="853134"/>
                  <a:pt x="3343241" y="884627"/>
                  <a:pt x="3343241" y="921333"/>
                </a:cubicBezTo>
                <a:lnTo>
                  <a:pt x="3343241" y="1022759"/>
                </a:lnTo>
                <a:cubicBezTo>
                  <a:pt x="3343241" y="1059465"/>
                  <a:pt x="3320924" y="1090958"/>
                  <a:pt x="3289119" y="1104410"/>
                </a:cubicBezTo>
                <a:lnTo>
                  <a:pt x="3264442" y="1109392"/>
                </a:lnTo>
                <a:lnTo>
                  <a:pt x="3264442" y="1435964"/>
                </a:lnTo>
                <a:cubicBezTo>
                  <a:pt x="3264442" y="1441385"/>
                  <a:pt x="3260047" y="1445780"/>
                  <a:pt x="3254626" y="1445780"/>
                </a:cubicBezTo>
                <a:cubicBezTo>
                  <a:pt x="3249205" y="1445780"/>
                  <a:pt x="3244810" y="1441385"/>
                  <a:pt x="3244810" y="1435964"/>
                </a:cubicBezTo>
                <a:lnTo>
                  <a:pt x="3244810" y="1109392"/>
                </a:lnTo>
                <a:lnTo>
                  <a:pt x="3220133" y="1104410"/>
                </a:lnTo>
                <a:cubicBezTo>
                  <a:pt x="3188328" y="1090958"/>
                  <a:pt x="3166011" y="1059465"/>
                  <a:pt x="3166011" y="1022759"/>
                </a:cubicBezTo>
                <a:lnTo>
                  <a:pt x="3166011" y="921333"/>
                </a:lnTo>
                <a:cubicBezTo>
                  <a:pt x="3166011" y="884627"/>
                  <a:pt x="3188328" y="853134"/>
                  <a:pt x="3220133" y="839682"/>
                </a:cubicBezTo>
                <a:lnTo>
                  <a:pt x="3244810" y="834700"/>
                </a:lnTo>
                <a:lnTo>
                  <a:pt x="3244810" y="670333"/>
                </a:lnTo>
                <a:cubicBezTo>
                  <a:pt x="3244810" y="664912"/>
                  <a:pt x="3249205" y="660517"/>
                  <a:pt x="3254626" y="660517"/>
                </a:cubicBezTo>
                <a:close/>
                <a:moveTo>
                  <a:pt x="3458276" y="571537"/>
                </a:moveTo>
                <a:cubicBezTo>
                  <a:pt x="3463697" y="571537"/>
                  <a:pt x="3468092" y="575932"/>
                  <a:pt x="3468092" y="581353"/>
                </a:cubicBezTo>
                <a:lnTo>
                  <a:pt x="3468092" y="1007473"/>
                </a:lnTo>
                <a:lnTo>
                  <a:pt x="3492769" y="1012455"/>
                </a:lnTo>
                <a:cubicBezTo>
                  <a:pt x="3524574" y="1025907"/>
                  <a:pt x="3546891" y="1057400"/>
                  <a:pt x="3546891" y="1094106"/>
                </a:cubicBezTo>
                <a:lnTo>
                  <a:pt x="3546891" y="1357738"/>
                </a:lnTo>
                <a:cubicBezTo>
                  <a:pt x="3546891" y="1394444"/>
                  <a:pt x="3524574" y="1425937"/>
                  <a:pt x="3492769" y="1439389"/>
                </a:cubicBezTo>
                <a:lnTo>
                  <a:pt x="3468092" y="1444371"/>
                </a:lnTo>
                <a:lnTo>
                  <a:pt x="3468092" y="1870492"/>
                </a:lnTo>
                <a:cubicBezTo>
                  <a:pt x="3468092" y="1875913"/>
                  <a:pt x="3463697" y="1880308"/>
                  <a:pt x="3458276" y="1880308"/>
                </a:cubicBezTo>
                <a:cubicBezTo>
                  <a:pt x="3452855" y="1880308"/>
                  <a:pt x="3448460" y="1875913"/>
                  <a:pt x="3448460" y="1870492"/>
                </a:cubicBezTo>
                <a:lnTo>
                  <a:pt x="3448460" y="1444371"/>
                </a:lnTo>
                <a:lnTo>
                  <a:pt x="3423783" y="1439389"/>
                </a:lnTo>
                <a:cubicBezTo>
                  <a:pt x="3391978" y="1425937"/>
                  <a:pt x="3369661" y="1394444"/>
                  <a:pt x="3369661" y="1357738"/>
                </a:cubicBezTo>
                <a:lnTo>
                  <a:pt x="3369661" y="1094106"/>
                </a:lnTo>
                <a:cubicBezTo>
                  <a:pt x="3369661" y="1057400"/>
                  <a:pt x="3391978" y="1025907"/>
                  <a:pt x="3423783" y="1012455"/>
                </a:cubicBezTo>
                <a:lnTo>
                  <a:pt x="3448460" y="1007473"/>
                </a:lnTo>
                <a:lnTo>
                  <a:pt x="3448460" y="581353"/>
                </a:lnTo>
                <a:cubicBezTo>
                  <a:pt x="3448460" y="575932"/>
                  <a:pt x="3452855" y="571537"/>
                  <a:pt x="3458276" y="571537"/>
                </a:cubicBezTo>
                <a:close/>
                <a:moveTo>
                  <a:pt x="4109645" y="336530"/>
                </a:moveTo>
                <a:cubicBezTo>
                  <a:pt x="4115066" y="336530"/>
                  <a:pt x="4119461" y="340925"/>
                  <a:pt x="4119461" y="346346"/>
                </a:cubicBezTo>
                <a:lnTo>
                  <a:pt x="4119461" y="395117"/>
                </a:lnTo>
                <a:lnTo>
                  <a:pt x="4144138" y="400099"/>
                </a:lnTo>
                <a:cubicBezTo>
                  <a:pt x="4175943" y="413551"/>
                  <a:pt x="4198260" y="445044"/>
                  <a:pt x="4198260" y="481750"/>
                </a:cubicBezTo>
                <a:lnTo>
                  <a:pt x="4198260" y="745382"/>
                </a:lnTo>
                <a:cubicBezTo>
                  <a:pt x="4198260" y="782088"/>
                  <a:pt x="4175943" y="813581"/>
                  <a:pt x="4144138" y="827033"/>
                </a:cubicBezTo>
                <a:lnTo>
                  <a:pt x="4119461" y="832015"/>
                </a:lnTo>
                <a:lnTo>
                  <a:pt x="4119461" y="1111977"/>
                </a:lnTo>
                <a:cubicBezTo>
                  <a:pt x="4119461" y="1117398"/>
                  <a:pt x="4115066" y="1121793"/>
                  <a:pt x="4109645" y="1121793"/>
                </a:cubicBezTo>
                <a:cubicBezTo>
                  <a:pt x="4104224" y="1121793"/>
                  <a:pt x="4099829" y="1117398"/>
                  <a:pt x="4099829" y="1111977"/>
                </a:cubicBezTo>
                <a:lnTo>
                  <a:pt x="4099829" y="832015"/>
                </a:lnTo>
                <a:lnTo>
                  <a:pt x="4075152" y="827033"/>
                </a:lnTo>
                <a:cubicBezTo>
                  <a:pt x="4043347" y="813581"/>
                  <a:pt x="4021030" y="782088"/>
                  <a:pt x="4021030" y="745382"/>
                </a:cubicBezTo>
                <a:lnTo>
                  <a:pt x="4021030" y="481750"/>
                </a:lnTo>
                <a:cubicBezTo>
                  <a:pt x="4021030" y="445044"/>
                  <a:pt x="4043347" y="413551"/>
                  <a:pt x="4075152" y="400099"/>
                </a:cubicBezTo>
                <a:lnTo>
                  <a:pt x="4099829" y="395117"/>
                </a:lnTo>
                <a:lnTo>
                  <a:pt x="4099829" y="346346"/>
                </a:lnTo>
                <a:cubicBezTo>
                  <a:pt x="4099829" y="340925"/>
                  <a:pt x="4104224" y="336530"/>
                  <a:pt x="4109645" y="336530"/>
                </a:cubicBezTo>
                <a:close/>
                <a:moveTo>
                  <a:pt x="4332492" y="75971"/>
                </a:moveTo>
                <a:cubicBezTo>
                  <a:pt x="4337913" y="75971"/>
                  <a:pt x="4342308" y="80366"/>
                  <a:pt x="4342308" y="85787"/>
                </a:cubicBezTo>
                <a:lnTo>
                  <a:pt x="4342308" y="536770"/>
                </a:lnTo>
                <a:lnTo>
                  <a:pt x="4366985" y="541752"/>
                </a:lnTo>
                <a:cubicBezTo>
                  <a:pt x="4398790" y="555204"/>
                  <a:pt x="4421107" y="586697"/>
                  <a:pt x="4421107" y="623403"/>
                </a:cubicBezTo>
                <a:lnTo>
                  <a:pt x="4421107" y="881423"/>
                </a:lnTo>
                <a:cubicBezTo>
                  <a:pt x="4421107" y="918129"/>
                  <a:pt x="4398790" y="949622"/>
                  <a:pt x="4366985" y="963074"/>
                </a:cubicBezTo>
                <a:lnTo>
                  <a:pt x="4342308" y="968056"/>
                </a:lnTo>
                <a:lnTo>
                  <a:pt x="4342308" y="1449908"/>
                </a:lnTo>
                <a:cubicBezTo>
                  <a:pt x="4342308" y="1455329"/>
                  <a:pt x="4337913" y="1459724"/>
                  <a:pt x="4332492" y="1459724"/>
                </a:cubicBezTo>
                <a:cubicBezTo>
                  <a:pt x="4327071" y="1459724"/>
                  <a:pt x="4322676" y="1455329"/>
                  <a:pt x="4322676" y="1449908"/>
                </a:cubicBezTo>
                <a:lnTo>
                  <a:pt x="4322676" y="968056"/>
                </a:lnTo>
                <a:lnTo>
                  <a:pt x="4297999" y="963074"/>
                </a:lnTo>
                <a:cubicBezTo>
                  <a:pt x="4266194" y="949622"/>
                  <a:pt x="4243877" y="918129"/>
                  <a:pt x="4243877" y="881423"/>
                </a:cubicBezTo>
                <a:lnTo>
                  <a:pt x="4243877" y="623403"/>
                </a:lnTo>
                <a:cubicBezTo>
                  <a:pt x="4243877" y="586697"/>
                  <a:pt x="4266194" y="555204"/>
                  <a:pt x="4297999" y="541752"/>
                </a:cubicBezTo>
                <a:lnTo>
                  <a:pt x="4322676" y="536770"/>
                </a:lnTo>
                <a:lnTo>
                  <a:pt x="4322676" y="85787"/>
                </a:lnTo>
                <a:cubicBezTo>
                  <a:pt x="4322676" y="80366"/>
                  <a:pt x="4327071" y="75971"/>
                  <a:pt x="4332492" y="75971"/>
                </a:cubicBezTo>
                <a:close/>
                <a:moveTo>
                  <a:pt x="4747323" y="75282"/>
                </a:moveTo>
                <a:cubicBezTo>
                  <a:pt x="4752744" y="75282"/>
                  <a:pt x="4757139" y="79677"/>
                  <a:pt x="4757139" y="85098"/>
                </a:cubicBezTo>
                <a:lnTo>
                  <a:pt x="4757139" y="133870"/>
                </a:lnTo>
                <a:lnTo>
                  <a:pt x="4781816" y="138852"/>
                </a:lnTo>
                <a:cubicBezTo>
                  <a:pt x="4813621" y="152304"/>
                  <a:pt x="4835938" y="183797"/>
                  <a:pt x="4835938" y="220503"/>
                </a:cubicBezTo>
                <a:lnTo>
                  <a:pt x="4835938" y="634233"/>
                </a:lnTo>
                <a:cubicBezTo>
                  <a:pt x="4835938" y="670939"/>
                  <a:pt x="4813621" y="702432"/>
                  <a:pt x="4781816" y="715884"/>
                </a:cubicBezTo>
                <a:lnTo>
                  <a:pt x="4757139" y="720866"/>
                </a:lnTo>
                <a:lnTo>
                  <a:pt x="4757139" y="850729"/>
                </a:lnTo>
                <a:cubicBezTo>
                  <a:pt x="4757139" y="856150"/>
                  <a:pt x="4752744" y="860545"/>
                  <a:pt x="4747323" y="860545"/>
                </a:cubicBezTo>
                <a:cubicBezTo>
                  <a:pt x="4741902" y="860545"/>
                  <a:pt x="4737507" y="856150"/>
                  <a:pt x="4737507" y="850729"/>
                </a:cubicBezTo>
                <a:lnTo>
                  <a:pt x="4737507" y="720866"/>
                </a:lnTo>
                <a:lnTo>
                  <a:pt x="4712830" y="715884"/>
                </a:lnTo>
                <a:cubicBezTo>
                  <a:pt x="4681025" y="702432"/>
                  <a:pt x="4658708" y="670939"/>
                  <a:pt x="4658708" y="634233"/>
                </a:cubicBezTo>
                <a:lnTo>
                  <a:pt x="4658708" y="220503"/>
                </a:lnTo>
                <a:cubicBezTo>
                  <a:pt x="4658708" y="183797"/>
                  <a:pt x="4681025" y="152304"/>
                  <a:pt x="4712830" y="138852"/>
                </a:cubicBezTo>
                <a:lnTo>
                  <a:pt x="4737507" y="133870"/>
                </a:lnTo>
                <a:lnTo>
                  <a:pt x="4737507" y="85098"/>
                </a:lnTo>
                <a:cubicBezTo>
                  <a:pt x="4737507" y="79677"/>
                  <a:pt x="4741902" y="75282"/>
                  <a:pt x="4747323" y="75282"/>
                </a:cubicBezTo>
                <a:close/>
                <a:moveTo>
                  <a:pt x="3905560" y="53233"/>
                </a:moveTo>
                <a:cubicBezTo>
                  <a:pt x="3910981" y="53233"/>
                  <a:pt x="3915376" y="57628"/>
                  <a:pt x="3915376" y="63049"/>
                </a:cubicBezTo>
                <a:lnTo>
                  <a:pt x="3915376" y="489169"/>
                </a:lnTo>
                <a:lnTo>
                  <a:pt x="3940053" y="494151"/>
                </a:lnTo>
                <a:cubicBezTo>
                  <a:pt x="3971858" y="507603"/>
                  <a:pt x="3994175" y="539096"/>
                  <a:pt x="3994175" y="575802"/>
                </a:cubicBezTo>
                <a:lnTo>
                  <a:pt x="3994175" y="839434"/>
                </a:lnTo>
                <a:cubicBezTo>
                  <a:pt x="3994175" y="876140"/>
                  <a:pt x="3971858" y="907633"/>
                  <a:pt x="3940053" y="921085"/>
                </a:cubicBezTo>
                <a:lnTo>
                  <a:pt x="3915376" y="926067"/>
                </a:lnTo>
                <a:lnTo>
                  <a:pt x="3915376" y="1352188"/>
                </a:lnTo>
                <a:cubicBezTo>
                  <a:pt x="3915376" y="1357609"/>
                  <a:pt x="3910981" y="1362004"/>
                  <a:pt x="3905560" y="1362004"/>
                </a:cubicBezTo>
                <a:cubicBezTo>
                  <a:pt x="3900139" y="1362004"/>
                  <a:pt x="3895744" y="1357609"/>
                  <a:pt x="3895744" y="1352188"/>
                </a:cubicBezTo>
                <a:lnTo>
                  <a:pt x="3895744" y="926067"/>
                </a:lnTo>
                <a:lnTo>
                  <a:pt x="3871067" y="921085"/>
                </a:lnTo>
                <a:cubicBezTo>
                  <a:pt x="3839262" y="907633"/>
                  <a:pt x="3816945" y="876140"/>
                  <a:pt x="3816945" y="839434"/>
                </a:cubicBezTo>
                <a:lnTo>
                  <a:pt x="3816945" y="575802"/>
                </a:lnTo>
                <a:cubicBezTo>
                  <a:pt x="3816945" y="539096"/>
                  <a:pt x="3839262" y="507603"/>
                  <a:pt x="3871067" y="494151"/>
                </a:cubicBezTo>
                <a:lnTo>
                  <a:pt x="3895744" y="489169"/>
                </a:lnTo>
                <a:lnTo>
                  <a:pt x="3895744" y="63049"/>
                </a:lnTo>
                <a:cubicBezTo>
                  <a:pt x="3895744" y="57628"/>
                  <a:pt x="3900139" y="53233"/>
                  <a:pt x="3905560" y="53233"/>
                </a:cubicBezTo>
                <a:close/>
                <a:moveTo>
                  <a:pt x="4973990" y="0"/>
                </a:moveTo>
                <a:cubicBezTo>
                  <a:pt x="4979411" y="0"/>
                  <a:pt x="4983806" y="4395"/>
                  <a:pt x="4983806" y="9816"/>
                </a:cubicBezTo>
                <a:lnTo>
                  <a:pt x="4983806" y="58588"/>
                </a:lnTo>
                <a:lnTo>
                  <a:pt x="5008483" y="63570"/>
                </a:lnTo>
                <a:cubicBezTo>
                  <a:pt x="5040288" y="77022"/>
                  <a:pt x="5062605" y="108515"/>
                  <a:pt x="5062605" y="145221"/>
                </a:cubicBezTo>
                <a:lnTo>
                  <a:pt x="5062605" y="408854"/>
                </a:lnTo>
                <a:cubicBezTo>
                  <a:pt x="5062605" y="445560"/>
                  <a:pt x="5040288" y="477053"/>
                  <a:pt x="5008483" y="490505"/>
                </a:cubicBezTo>
                <a:lnTo>
                  <a:pt x="4983806" y="495487"/>
                </a:lnTo>
                <a:lnTo>
                  <a:pt x="4983806" y="775447"/>
                </a:lnTo>
                <a:cubicBezTo>
                  <a:pt x="4983806" y="780868"/>
                  <a:pt x="4979411" y="785263"/>
                  <a:pt x="4973990" y="785263"/>
                </a:cubicBezTo>
                <a:cubicBezTo>
                  <a:pt x="4968569" y="785263"/>
                  <a:pt x="4964174" y="780868"/>
                  <a:pt x="4964174" y="775447"/>
                </a:cubicBezTo>
                <a:lnTo>
                  <a:pt x="4964174" y="495487"/>
                </a:lnTo>
                <a:lnTo>
                  <a:pt x="4939497" y="490505"/>
                </a:lnTo>
                <a:cubicBezTo>
                  <a:pt x="4907692" y="477053"/>
                  <a:pt x="4885375" y="445560"/>
                  <a:pt x="4885375" y="408854"/>
                </a:cubicBezTo>
                <a:lnTo>
                  <a:pt x="4885375" y="145221"/>
                </a:lnTo>
                <a:cubicBezTo>
                  <a:pt x="4885375" y="108515"/>
                  <a:pt x="4907692" y="77022"/>
                  <a:pt x="4939497" y="63570"/>
                </a:cubicBezTo>
                <a:lnTo>
                  <a:pt x="4964174" y="58588"/>
                </a:lnTo>
                <a:lnTo>
                  <a:pt x="4964174" y="9816"/>
                </a:lnTo>
                <a:cubicBezTo>
                  <a:pt x="4964174" y="4395"/>
                  <a:pt x="4968569" y="0"/>
                  <a:pt x="4973990"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6AB058D1-D39D-94FA-E124-287973C58625}"/>
              </a:ext>
            </a:extLst>
          </p:cNvPr>
          <p:cNvGrpSpPr/>
          <p:nvPr/>
        </p:nvGrpSpPr>
        <p:grpSpPr>
          <a:xfrm>
            <a:off x="7639907" y="1289794"/>
            <a:ext cx="3768572" cy="5448182"/>
            <a:chOff x="605168" y="1966954"/>
            <a:chExt cx="3230663" cy="4670534"/>
          </a:xfrm>
        </p:grpSpPr>
        <p:grpSp>
          <p:nvGrpSpPr>
            <p:cNvPr id="6" name="Group 5">
              <a:extLst>
                <a:ext uri="{FF2B5EF4-FFF2-40B4-BE49-F238E27FC236}">
                  <a16:creationId xmlns:a16="http://schemas.microsoft.com/office/drawing/2014/main" id="{63D7605E-DFE7-28C1-83EA-6099E24C28CF}"/>
                </a:ext>
              </a:extLst>
            </p:cNvPr>
            <p:cNvGrpSpPr/>
            <p:nvPr/>
          </p:nvGrpSpPr>
          <p:grpSpPr>
            <a:xfrm>
              <a:off x="605168" y="2390472"/>
              <a:ext cx="2470023" cy="2468880"/>
              <a:chOff x="605168" y="2390472"/>
              <a:chExt cx="2470023" cy="2468880"/>
            </a:xfrm>
          </p:grpSpPr>
          <p:sp>
            <p:nvSpPr>
              <p:cNvPr id="8" name="Rounded Rectangle 49">
                <a:extLst>
                  <a:ext uri="{FF2B5EF4-FFF2-40B4-BE49-F238E27FC236}">
                    <a16:creationId xmlns:a16="http://schemas.microsoft.com/office/drawing/2014/main" id="{10C3ACBA-6486-D91E-D5CE-8B83A8FB9C87}"/>
                  </a:ext>
                </a:extLst>
              </p:cNvPr>
              <p:cNvSpPr/>
              <p:nvPr/>
            </p:nvSpPr>
            <p:spPr>
              <a:xfrm>
                <a:off x="605168" y="2390472"/>
                <a:ext cx="2470023" cy="2468880"/>
              </a:xfrm>
              <a:prstGeom prst="ellipse">
                <a:avLst/>
              </a:pr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nvGrpSpPr>
              <p:cNvPr id="9" name="Group 8">
                <a:extLst>
                  <a:ext uri="{FF2B5EF4-FFF2-40B4-BE49-F238E27FC236}">
                    <a16:creationId xmlns:a16="http://schemas.microsoft.com/office/drawing/2014/main" id="{90E556C3-8056-64E5-5176-B747F3FFA394}"/>
                  </a:ext>
                </a:extLst>
              </p:cNvPr>
              <p:cNvGrpSpPr/>
              <p:nvPr/>
            </p:nvGrpSpPr>
            <p:grpSpPr>
              <a:xfrm>
                <a:off x="2156436" y="2516511"/>
                <a:ext cx="188449" cy="1471350"/>
                <a:chOff x="10641180" y="438150"/>
                <a:chExt cx="247650" cy="1828800"/>
              </a:xfrm>
              <a:solidFill>
                <a:schemeClr val="accent6"/>
              </a:solidFill>
            </p:grpSpPr>
            <p:sp>
              <p:nvSpPr>
                <p:cNvPr id="37" name="Rectangle: Rounded Corners 36">
                  <a:extLst>
                    <a:ext uri="{FF2B5EF4-FFF2-40B4-BE49-F238E27FC236}">
                      <a16:creationId xmlns:a16="http://schemas.microsoft.com/office/drawing/2014/main" id="{15CFACAB-AD82-1366-FE1A-1F908ED1C85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B9A6015C-D5A8-E438-6B63-E5EEA79A5F5B}"/>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6E56D59-AC17-6FFD-C3CB-420F7E6117BB}"/>
                  </a:ext>
                </a:extLst>
              </p:cNvPr>
              <p:cNvGrpSpPr/>
              <p:nvPr/>
            </p:nvGrpSpPr>
            <p:grpSpPr>
              <a:xfrm>
                <a:off x="2836648" y="2729428"/>
                <a:ext cx="188449" cy="868539"/>
                <a:chOff x="10641180" y="362514"/>
                <a:chExt cx="247650" cy="1989158"/>
              </a:xfrm>
            </p:grpSpPr>
            <p:sp>
              <p:nvSpPr>
                <p:cNvPr id="35" name="Rectangle: Rounded Corners 34">
                  <a:extLst>
                    <a:ext uri="{FF2B5EF4-FFF2-40B4-BE49-F238E27FC236}">
                      <a16:creationId xmlns:a16="http://schemas.microsoft.com/office/drawing/2014/main" id="{3474627C-5AEB-C0BF-5B02-4D06A3FFEC5A}"/>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F0857B-3728-C3B3-97BD-748950189083}"/>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0580330-ADEB-9788-127E-9DAA64FD6679}"/>
                  </a:ext>
                </a:extLst>
              </p:cNvPr>
              <p:cNvGrpSpPr/>
              <p:nvPr/>
            </p:nvGrpSpPr>
            <p:grpSpPr>
              <a:xfrm>
                <a:off x="1264785" y="3442745"/>
                <a:ext cx="188449" cy="1391622"/>
                <a:chOff x="10630391" y="1182550"/>
                <a:chExt cx="247650" cy="1828800"/>
              </a:xfrm>
            </p:grpSpPr>
            <p:sp>
              <p:nvSpPr>
                <p:cNvPr id="33" name="Rectangle: Rounded Corners 32">
                  <a:extLst>
                    <a:ext uri="{FF2B5EF4-FFF2-40B4-BE49-F238E27FC236}">
                      <a16:creationId xmlns:a16="http://schemas.microsoft.com/office/drawing/2014/main" id="{9866F4F3-969B-EB6F-AEE6-6483AED7F2A9}"/>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230AF51C-084E-6F51-EF09-417C3AC384BD}"/>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C89AE80-4345-710A-7F55-A7C488D54348}"/>
                  </a:ext>
                </a:extLst>
              </p:cNvPr>
              <p:cNvGrpSpPr/>
              <p:nvPr/>
            </p:nvGrpSpPr>
            <p:grpSpPr>
              <a:xfrm>
                <a:off x="809042" y="3146914"/>
                <a:ext cx="188449" cy="1391622"/>
                <a:chOff x="10653055" y="438150"/>
                <a:chExt cx="247650" cy="1828800"/>
              </a:xfrm>
              <a:solidFill>
                <a:schemeClr val="accent6"/>
              </a:solidFill>
            </p:grpSpPr>
            <p:sp>
              <p:nvSpPr>
                <p:cNvPr id="31" name="Rectangle: Rounded Corners 30">
                  <a:extLst>
                    <a:ext uri="{FF2B5EF4-FFF2-40B4-BE49-F238E27FC236}">
                      <a16:creationId xmlns:a16="http://schemas.microsoft.com/office/drawing/2014/main" id="{67EB8B23-EC39-2809-A48F-B1E26EAD569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9A51E9A-5C07-39DF-EFAE-0577476BC5EE}"/>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25B114E9-D52F-311C-6844-2544414CEE2E}"/>
                  </a:ext>
                </a:extLst>
              </p:cNvPr>
              <p:cNvGrpSpPr/>
              <p:nvPr/>
            </p:nvGrpSpPr>
            <p:grpSpPr>
              <a:xfrm>
                <a:off x="1032147" y="3597967"/>
                <a:ext cx="188449" cy="834973"/>
                <a:chOff x="10641180" y="500718"/>
                <a:chExt cx="247650" cy="1097280"/>
              </a:xfrm>
              <a:solidFill>
                <a:schemeClr val="accent6"/>
              </a:solidFill>
            </p:grpSpPr>
            <p:sp>
              <p:nvSpPr>
                <p:cNvPr id="29" name="Rectangle: Rounded Corners 28">
                  <a:extLst>
                    <a:ext uri="{FF2B5EF4-FFF2-40B4-BE49-F238E27FC236}">
                      <a16:creationId xmlns:a16="http://schemas.microsoft.com/office/drawing/2014/main" id="{7DD0FA64-D962-B3C7-2A99-FD90C0FFC381}"/>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437B30EA-80B4-83AF-41B5-FE007226AEDD}"/>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090032-61C8-A69E-135D-0788E68DA49C}"/>
                  </a:ext>
                </a:extLst>
              </p:cNvPr>
              <p:cNvGrpSpPr/>
              <p:nvPr/>
            </p:nvGrpSpPr>
            <p:grpSpPr>
              <a:xfrm>
                <a:off x="1481695" y="3354533"/>
                <a:ext cx="188449" cy="834973"/>
                <a:chOff x="10641180" y="500718"/>
                <a:chExt cx="247650" cy="1097280"/>
              </a:xfrm>
            </p:grpSpPr>
            <p:sp>
              <p:nvSpPr>
                <p:cNvPr id="27" name="Rectangle: Rounded Corners 26">
                  <a:extLst>
                    <a:ext uri="{FF2B5EF4-FFF2-40B4-BE49-F238E27FC236}">
                      <a16:creationId xmlns:a16="http://schemas.microsoft.com/office/drawing/2014/main" id="{8E90C33F-62C0-1358-4749-9157CFD7FB80}"/>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D924116F-5766-2A51-E66F-7627CA0FCDEA}"/>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FD7B6E9-2B9F-62FE-C78F-6D8C914CB804}"/>
                  </a:ext>
                </a:extLst>
              </p:cNvPr>
              <p:cNvGrpSpPr/>
              <p:nvPr/>
            </p:nvGrpSpPr>
            <p:grpSpPr>
              <a:xfrm>
                <a:off x="1719147" y="2946096"/>
                <a:ext cx="188449" cy="834973"/>
                <a:chOff x="10641180" y="500718"/>
                <a:chExt cx="247650" cy="1097280"/>
              </a:xfrm>
            </p:grpSpPr>
            <p:sp>
              <p:nvSpPr>
                <p:cNvPr id="25" name="Rectangle: Rounded Corners 24">
                  <a:extLst>
                    <a:ext uri="{FF2B5EF4-FFF2-40B4-BE49-F238E27FC236}">
                      <a16:creationId xmlns:a16="http://schemas.microsoft.com/office/drawing/2014/main" id="{84D351DE-51A2-EC62-813C-EEA53505A32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8487C4C5-4A45-CDDD-451D-0AD8ABEE007B}"/>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98C720A-B2FF-2B36-B65F-7A6FEBCC22A1}"/>
                  </a:ext>
                </a:extLst>
              </p:cNvPr>
              <p:cNvGrpSpPr/>
              <p:nvPr/>
            </p:nvGrpSpPr>
            <p:grpSpPr>
              <a:xfrm>
                <a:off x="1943065" y="2729428"/>
                <a:ext cx="188449" cy="834973"/>
                <a:chOff x="10641180" y="500718"/>
                <a:chExt cx="247650" cy="1097280"/>
              </a:xfrm>
              <a:solidFill>
                <a:schemeClr val="accent6"/>
              </a:solidFill>
            </p:grpSpPr>
            <p:sp>
              <p:nvSpPr>
                <p:cNvPr id="23" name="Rectangle: Rounded Corners 22">
                  <a:extLst>
                    <a:ext uri="{FF2B5EF4-FFF2-40B4-BE49-F238E27FC236}">
                      <a16:creationId xmlns:a16="http://schemas.microsoft.com/office/drawing/2014/main" id="{E472C6B2-9B35-03AB-DC6F-3E4640B9B19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C3F8706-24EA-9E1E-7C43-D0A5D3E46A73}"/>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BC3958B-45E1-1814-DDA3-720EB194D3CE}"/>
                  </a:ext>
                </a:extLst>
              </p:cNvPr>
              <p:cNvGrpSpPr/>
              <p:nvPr/>
            </p:nvGrpSpPr>
            <p:grpSpPr>
              <a:xfrm>
                <a:off x="2620565" y="2958143"/>
                <a:ext cx="188449" cy="834973"/>
                <a:chOff x="10641180" y="500718"/>
                <a:chExt cx="247650" cy="1097280"/>
              </a:xfrm>
            </p:grpSpPr>
            <p:sp>
              <p:nvSpPr>
                <p:cNvPr id="21" name="Rectangle: Rounded Corners 20">
                  <a:extLst>
                    <a:ext uri="{FF2B5EF4-FFF2-40B4-BE49-F238E27FC236}">
                      <a16:creationId xmlns:a16="http://schemas.microsoft.com/office/drawing/2014/main" id="{E29E16FF-17E4-3935-58BE-FC716139FBD0}"/>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381F92C-7B97-7B39-76E6-E3C39572794D}"/>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C3D9E3F-61E9-8EAF-4CD6-4F2E43DAD718}"/>
                  </a:ext>
                </a:extLst>
              </p:cNvPr>
              <p:cNvGrpSpPr/>
              <p:nvPr/>
            </p:nvGrpSpPr>
            <p:grpSpPr>
              <a:xfrm>
                <a:off x="2371844" y="3043129"/>
                <a:ext cx="188449" cy="1391622"/>
                <a:chOff x="10641180" y="438150"/>
                <a:chExt cx="247650" cy="1828800"/>
              </a:xfrm>
            </p:grpSpPr>
            <p:sp>
              <p:nvSpPr>
                <p:cNvPr id="19" name="Rectangle: Rounded Corners 18">
                  <a:extLst>
                    <a:ext uri="{FF2B5EF4-FFF2-40B4-BE49-F238E27FC236}">
                      <a16:creationId xmlns:a16="http://schemas.microsoft.com/office/drawing/2014/main" id="{967162D9-7559-105F-C059-238626A12DCA}"/>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0335D37-95D3-91AD-D758-EB5100C4B2B5}"/>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Round Same Side Corner Rectangle 9">
              <a:extLst>
                <a:ext uri="{FF2B5EF4-FFF2-40B4-BE49-F238E27FC236}">
                  <a16:creationId xmlns:a16="http://schemas.microsoft.com/office/drawing/2014/main" id="{6ACDA133-D11E-4DA3-29D5-AA6731E8F949}"/>
                </a:ext>
              </a:extLst>
            </p:cNvPr>
            <p:cNvSpPr/>
            <p:nvPr/>
          </p:nvSpPr>
          <p:spPr>
            <a:xfrm rot="8594075">
              <a:off x="936260" y="1966954"/>
              <a:ext cx="2899571" cy="4670534"/>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75000"/>
                  </a:schemeClr>
                </a:gs>
                <a:gs pos="100000">
                  <a:schemeClr val="bg1">
                    <a:lumMod val="95000"/>
                  </a:schemeClr>
                </a:gs>
              </a:gsLst>
              <a:lin ang="189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sp>
        <p:nvSpPr>
          <p:cNvPr id="49" name="TextBox 48">
            <a:extLst>
              <a:ext uri="{FF2B5EF4-FFF2-40B4-BE49-F238E27FC236}">
                <a16:creationId xmlns:a16="http://schemas.microsoft.com/office/drawing/2014/main" id="{9BF71B9A-1E01-6C77-3FB4-B5ECD58F0AD4}"/>
              </a:ext>
            </a:extLst>
          </p:cNvPr>
          <p:cNvSpPr txBox="1"/>
          <p:nvPr/>
        </p:nvSpPr>
        <p:spPr>
          <a:xfrm>
            <a:off x="3755308" y="303690"/>
            <a:ext cx="3884599" cy="707886"/>
          </a:xfrm>
          <a:prstGeom prst="rect">
            <a:avLst/>
          </a:prstGeom>
          <a:noFill/>
        </p:spPr>
        <p:txBody>
          <a:bodyPr wrap="square" rtlCol="0" anchor="ctr">
            <a:spAutoFit/>
          </a:bodyPr>
          <a:lstStyle/>
          <a:p>
            <a:pPr algn="ctr"/>
            <a:r>
              <a:rPr lang="en-US" altLang="ko-KR" sz="4000" b="1" dirty="0">
                <a:solidFill>
                  <a:schemeClr val="accent3"/>
                </a:solidFill>
                <a:cs typeface="Arial" pitchFamily="34" charset="0"/>
              </a:rPr>
              <a:t>METHODOLOGY</a:t>
            </a:r>
            <a:endParaRPr lang="ko-KR" altLang="en-US" sz="4000" b="1" dirty="0">
              <a:solidFill>
                <a:schemeClr val="accent3"/>
              </a:solidFill>
              <a:cs typeface="Arial" pitchFamily="34" charset="0"/>
            </a:endParaRPr>
          </a:p>
        </p:txBody>
      </p:sp>
      <p:sp>
        <p:nvSpPr>
          <p:cNvPr id="55" name="Rectangle 54">
            <a:extLst>
              <a:ext uri="{FF2B5EF4-FFF2-40B4-BE49-F238E27FC236}">
                <a16:creationId xmlns:a16="http://schemas.microsoft.com/office/drawing/2014/main" id="{CA52712F-B281-6FA1-6580-DB654FE066E8}"/>
              </a:ext>
            </a:extLst>
          </p:cNvPr>
          <p:cNvSpPr/>
          <p:nvPr/>
        </p:nvSpPr>
        <p:spPr>
          <a:xfrm>
            <a:off x="772539" y="1179577"/>
            <a:ext cx="130459" cy="52838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
            <a:extLst>
              <a:ext uri="{FF2B5EF4-FFF2-40B4-BE49-F238E27FC236}">
                <a16:creationId xmlns:a16="http://schemas.microsoft.com/office/drawing/2014/main" id="{3107309A-F724-889A-4DF5-39825287F390}"/>
              </a:ext>
            </a:extLst>
          </p:cNvPr>
          <p:cNvSpPr>
            <a:spLocks noChangeArrowheads="1"/>
          </p:cNvSpPr>
          <p:nvPr/>
        </p:nvSpPr>
        <p:spPr bwMode="auto">
          <a:xfrm>
            <a:off x="1158278" y="1803686"/>
            <a:ext cx="4372729"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1. Data Collection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2. 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3. Model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4.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5. Model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6.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7. Monitoring and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09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7380B-4A39-A237-C78B-902706020DBF}"/>
              </a:ext>
            </a:extLst>
          </p:cNvPr>
          <p:cNvSpPr/>
          <p:nvPr/>
        </p:nvSpPr>
        <p:spPr>
          <a:xfrm>
            <a:off x="5400136" y="1570008"/>
            <a:ext cx="1095555" cy="707366"/>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a:t>
            </a:r>
          </a:p>
        </p:txBody>
      </p:sp>
      <p:sp>
        <p:nvSpPr>
          <p:cNvPr id="3" name="TextBox 2">
            <a:extLst>
              <a:ext uri="{FF2B5EF4-FFF2-40B4-BE49-F238E27FC236}">
                <a16:creationId xmlns:a16="http://schemas.microsoft.com/office/drawing/2014/main" id="{66515B63-1D8D-5B5E-E690-23010477FF73}"/>
              </a:ext>
            </a:extLst>
          </p:cNvPr>
          <p:cNvSpPr txBox="1"/>
          <p:nvPr/>
        </p:nvSpPr>
        <p:spPr>
          <a:xfrm>
            <a:off x="2743200" y="169760"/>
            <a:ext cx="8384876" cy="1015663"/>
          </a:xfrm>
          <a:prstGeom prst="rect">
            <a:avLst/>
          </a:prstGeom>
          <a:noFill/>
        </p:spPr>
        <p:txBody>
          <a:bodyPr wrap="square" rtlCol="0">
            <a:spAutoFit/>
          </a:bodyPr>
          <a:lstStyle/>
          <a:p>
            <a:r>
              <a:rPr lang="en-US" sz="6000" dirty="0">
                <a:latin typeface="Bodoni MT" panose="02070603080606020203" pitchFamily="18" charset="0"/>
              </a:rPr>
              <a:t>ARCHITECTURE:</a:t>
            </a:r>
          </a:p>
        </p:txBody>
      </p:sp>
      <p:pic>
        <p:nvPicPr>
          <p:cNvPr id="2050" name="Picture 2">
            <a:extLst>
              <a:ext uri="{FF2B5EF4-FFF2-40B4-BE49-F238E27FC236}">
                <a16:creationId xmlns:a16="http://schemas.microsoft.com/office/drawing/2014/main" id="{0011F0B8-3937-064F-34FF-DFE3EB58A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539" y="1042075"/>
            <a:ext cx="9048750" cy="581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FE3DF8F-BE06-0E38-1827-546DEC3B3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F085419-EF14-12AD-206E-9F94554956E9}"/>
              </a:ext>
            </a:extLst>
          </p:cNvPr>
          <p:cNvSpPr>
            <a:spLocks noChangeArrowheads="1"/>
          </p:cNvSpPr>
          <p:nvPr/>
        </p:nvSpPr>
        <p:spPr bwMode="auto">
          <a:xfrm>
            <a:off x="7036049" y="451012"/>
            <a:ext cx="4502989"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Data Quality and Availability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Market Volatility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Overfitting</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Computational Complexity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Hyperparameter Tuning</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Interpretability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Regulatory and Ethical Considerations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Dynamic Market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Integration with Existing Systems</a:t>
            </a:r>
            <a:r>
              <a:rPr kumimoji="0" lang="en-US" altLang="en-US" sz="1800" b="0" i="0" u="none" strike="noStrike" cap="none" normalizeH="0" baseline="0" dirty="0">
                <a:ln>
                  <a:noFill/>
                </a:ln>
                <a:solidFill>
                  <a:schemeClr val="bg1"/>
                </a:solidFill>
                <a:effectLst/>
                <a:latin typeface="Arial" panose="020B0604020202020204" pitchFamily="34" charset="0"/>
              </a:rPr>
              <a:t> </a:t>
            </a:r>
          </a:p>
        </p:txBody>
      </p:sp>
      <p:sp>
        <p:nvSpPr>
          <p:cNvPr id="13" name="TextBox 12">
            <a:extLst>
              <a:ext uri="{FF2B5EF4-FFF2-40B4-BE49-F238E27FC236}">
                <a16:creationId xmlns:a16="http://schemas.microsoft.com/office/drawing/2014/main" id="{0CF2E4E0-1B95-BAD6-5E4A-F11B55FFEF13}"/>
              </a:ext>
            </a:extLst>
          </p:cNvPr>
          <p:cNvSpPr txBox="1"/>
          <p:nvPr/>
        </p:nvSpPr>
        <p:spPr>
          <a:xfrm>
            <a:off x="1242203" y="113985"/>
            <a:ext cx="3295291" cy="600164"/>
          </a:xfrm>
          <a:prstGeom prst="rect">
            <a:avLst/>
          </a:prstGeom>
          <a:noFill/>
        </p:spPr>
        <p:txBody>
          <a:bodyPr wrap="square" rtlCol="0">
            <a:spAutoFit/>
          </a:bodyPr>
          <a:lstStyle/>
          <a:p>
            <a:r>
              <a:rPr lang="en-US" sz="3300" dirty="0">
                <a:solidFill>
                  <a:schemeClr val="bg1"/>
                </a:solidFill>
                <a:latin typeface="Algerian" panose="04020705040A02060702" pitchFamily="82" charset="0"/>
              </a:rPr>
              <a:t>Challenges :</a:t>
            </a:r>
          </a:p>
        </p:txBody>
      </p:sp>
    </p:spTree>
    <p:extLst>
      <p:ext uri="{BB962C8B-B14F-4D97-AF65-F5344CB8AC3E}">
        <p14:creationId xmlns:p14="http://schemas.microsoft.com/office/powerpoint/2010/main" val="322457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20DA6E2-7B57-27B6-AADB-04E4A21F9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5" y="0"/>
            <a:ext cx="12180305" cy="6858000"/>
          </a:xfrm>
          <a:prstGeom prst="rect">
            <a:avLst/>
          </a:prstGeom>
        </p:spPr>
      </p:pic>
      <p:sp>
        <p:nvSpPr>
          <p:cNvPr id="24" name="Rounded Rectangle 15">
            <a:extLst>
              <a:ext uri="{FF2B5EF4-FFF2-40B4-BE49-F238E27FC236}">
                <a16:creationId xmlns:a16="http://schemas.microsoft.com/office/drawing/2014/main" id="{342E39EB-DB02-35CC-F40B-D44052ACC407}"/>
              </a:ext>
            </a:extLst>
          </p:cNvPr>
          <p:cNvSpPr/>
          <p:nvPr/>
        </p:nvSpPr>
        <p:spPr>
          <a:xfrm flipH="1">
            <a:off x="3795623" y="3579964"/>
            <a:ext cx="1940943" cy="948906"/>
          </a:xfrm>
          <a:custGeom>
            <a:avLst/>
            <a:gdLst/>
            <a:ahLst/>
            <a:cxnLst/>
            <a:rect l="l" t="t" r="r" b="b"/>
            <a:pathLst>
              <a:path w="936104" h="1001868">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Conclusion</a:t>
            </a:r>
            <a:br>
              <a:rPr lang="en-US" sz="2800" b="1" dirty="0">
                <a:solidFill>
                  <a:schemeClr val="accent5">
                    <a:lumMod val="75000"/>
                  </a:schemeClr>
                </a:solidFill>
                <a:latin typeface="Times New Roman" panose="02020603050405020304" pitchFamily="18" charset="0"/>
                <a:cs typeface="Times New Roman" panose="02020603050405020304" pitchFamily="18" charset="0"/>
              </a:rPr>
            </a:b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D1735C0-3D5B-2C21-4F51-C18F6208D6C1}"/>
              </a:ext>
            </a:extLst>
          </p:cNvPr>
          <p:cNvSpPr txBox="1"/>
          <p:nvPr/>
        </p:nvSpPr>
        <p:spPr>
          <a:xfrm>
            <a:off x="6165439" y="550033"/>
            <a:ext cx="6094562" cy="5632311"/>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bg1"/>
                </a:solidFill>
              </a:rPr>
              <a:t>Incorporating a hybrid CNN-LSTM model for predicting stock market movements harnesses the strengths of both convolutional and recurrent neural networks, effectively capturing spatial patterns and temporal dependencies.</a:t>
            </a:r>
          </a:p>
          <a:p>
            <a:pPr marL="285750" indent="-285750">
              <a:buFont typeface="Wingdings" panose="05000000000000000000" pitchFamily="2" charset="2"/>
              <a:buChar char="ü"/>
            </a:pPr>
            <a:endParaRPr lang="en-US" b="1" dirty="0">
              <a:solidFill>
                <a:schemeClr val="bg1"/>
              </a:solidFill>
            </a:endParaRPr>
          </a:p>
          <a:p>
            <a:pPr marL="285750" indent="-285750">
              <a:buFont typeface="Wingdings" panose="05000000000000000000" pitchFamily="2" charset="2"/>
              <a:buChar char="ü"/>
            </a:pPr>
            <a:r>
              <a:rPr lang="en-US" b="1" dirty="0">
                <a:solidFill>
                  <a:schemeClr val="bg1"/>
                </a:solidFill>
              </a:rPr>
              <a:t>This approach offers enhanced prediction accuracy, making it a valuable tool for investors and analysts.</a:t>
            </a:r>
          </a:p>
          <a:p>
            <a:pPr marL="285750" indent="-285750">
              <a:buFont typeface="Wingdings" panose="05000000000000000000" pitchFamily="2" charset="2"/>
              <a:buChar char="ü"/>
            </a:pPr>
            <a:endParaRPr lang="en-US" b="1" dirty="0">
              <a:solidFill>
                <a:schemeClr val="bg1"/>
              </a:solidFill>
            </a:endParaRPr>
          </a:p>
          <a:p>
            <a:pPr marL="285750" indent="-285750">
              <a:buFont typeface="Wingdings" panose="05000000000000000000" pitchFamily="2" charset="2"/>
              <a:buChar char="ü"/>
            </a:pPr>
            <a:r>
              <a:rPr lang="en-US" b="1" dirty="0">
                <a:solidFill>
                  <a:schemeClr val="bg1"/>
                </a:solidFill>
              </a:rPr>
              <a:t>However, challenges such as data quality, market volatility, overfitting, and computational complexity must be addressed. </a:t>
            </a:r>
          </a:p>
          <a:p>
            <a:pPr marL="285750" indent="-285750">
              <a:buFont typeface="Wingdings" panose="05000000000000000000" pitchFamily="2" charset="2"/>
              <a:buChar char="ü"/>
            </a:pPr>
            <a:endParaRPr lang="en-US" b="1" dirty="0">
              <a:solidFill>
                <a:schemeClr val="bg1"/>
              </a:solidFill>
            </a:endParaRPr>
          </a:p>
          <a:p>
            <a:pPr marL="285750" indent="-285750">
              <a:buFont typeface="Wingdings" panose="05000000000000000000" pitchFamily="2" charset="2"/>
              <a:buChar char="ü"/>
            </a:pPr>
            <a:r>
              <a:rPr lang="en-US" b="1" dirty="0">
                <a:solidFill>
                  <a:schemeClr val="bg1"/>
                </a:solidFill>
              </a:rPr>
              <a:t> Despite these challenges, with careful implementation, regular updates, and proper feature selection, the CNN-LSTM hybrid model holds significant potential for advancing stock market prediction capabilities</a:t>
            </a:r>
          </a:p>
          <a:p>
            <a:pPr marL="285750" indent="-285750">
              <a:buFont typeface="Wingdings" panose="05000000000000000000" pitchFamily="2" charset="2"/>
              <a:buChar char="ü"/>
            </a:pPr>
            <a:endParaRPr lang="en-US" b="1" dirty="0">
              <a:solidFill>
                <a:schemeClr val="bg1"/>
              </a:solidFill>
            </a:endParaRPr>
          </a:p>
          <a:p>
            <a:pPr marL="285750" indent="-285750">
              <a:buFont typeface="Wingdings" panose="05000000000000000000" pitchFamily="2" charset="2"/>
              <a:buChar char="ü"/>
            </a:pPr>
            <a:r>
              <a:rPr lang="en-US" b="1" dirty="0">
                <a:solidFill>
                  <a:schemeClr val="bg1"/>
                </a:solidFill>
              </a:rPr>
              <a:t>It is crucial to continuously adapt and refine the model to align with evolving market conditions and regulatory standards</a:t>
            </a:r>
          </a:p>
        </p:txBody>
      </p:sp>
    </p:spTree>
    <p:extLst>
      <p:ext uri="{BB962C8B-B14F-4D97-AF65-F5344CB8AC3E}">
        <p14:creationId xmlns:p14="http://schemas.microsoft.com/office/powerpoint/2010/main" val="20994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5750B-E92F-1F81-A6C2-28E458F41A0B}"/>
              </a:ext>
            </a:extLst>
          </p:cNvPr>
          <p:cNvSpPr txBox="1">
            <a:spLocks/>
          </p:cNvSpPr>
          <p:nvPr/>
        </p:nvSpPr>
        <p:spPr>
          <a:xfrm>
            <a:off x="789355" y="171119"/>
            <a:ext cx="11573197" cy="1272857"/>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b="1" dirty="0"/>
              <a:t>Future scope:</a:t>
            </a:r>
          </a:p>
        </p:txBody>
      </p:sp>
      <p:sp>
        <p:nvSpPr>
          <p:cNvPr id="31" name="Rectangle 30">
            <a:extLst>
              <a:ext uri="{FF2B5EF4-FFF2-40B4-BE49-F238E27FC236}">
                <a16:creationId xmlns:a16="http://schemas.microsoft.com/office/drawing/2014/main" id="{8FA7FBA6-3603-2D0A-466C-3F4E496B5BF2}"/>
              </a:ext>
            </a:extLst>
          </p:cNvPr>
          <p:cNvSpPr/>
          <p:nvPr/>
        </p:nvSpPr>
        <p:spPr>
          <a:xfrm>
            <a:off x="3474452" y="4158437"/>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ame 17">
            <a:extLst>
              <a:ext uri="{FF2B5EF4-FFF2-40B4-BE49-F238E27FC236}">
                <a16:creationId xmlns:a16="http://schemas.microsoft.com/office/drawing/2014/main" id="{D97FDE30-9730-A130-2D5C-93FD45CDCE66}"/>
              </a:ext>
            </a:extLst>
          </p:cNvPr>
          <p:cNvSpPr/>
          <p:nvPr/>
        </p:nvSpPr>
        <p:spPr>
          <a:xfrm>
            <a:off x="1161241" y="5010837"/>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Graphic 46">
            <a:extLst>
              <a:ext uri="{FF2B5EF4-FFF2-40B4-BE49-F238E27FC236}">
                <a16:creationId xmlns:a16="http://schemas.microsoft.com/office/drawing/2014/main" id="{B92412E5-A69C-28DB-8C21-64335852C730}"/>
              </a:ext>
            </a:extLst>
          </p:cNvPr>
          <p:cNvSpPr/>
          <p:nvPr/>
        </p:nvSpPr>
        <p:spPr>
          <a:xfrm rot="20395817">
            <a:off x="1385811" y="2385638"/>
            <a:ext cx="2817714" cy="3207154"/>
          </a:xfrm>
          <a:custGeom>
            <a:avLst/>
            <a:gdLst>
              <a:gd name="connsiteX0" fmla="*/ 104368 w 5961980"/>
              <a:gd name="connsiteY0" fmla="*/ 2552216 h 6858000"/>
              <a:gd name="connsiteX1" fmla="*/ 255313 w 5961980"/>
              <a:gd name="connsiteY1" fmla="*/ 2883054 h 6858000"/>
              <a:gd name="connsiteX2" fmla="*/ 775694 w 5961980"/>
              <a:gd name="connsiteY2" fmla="*/ 4027203 h 6858000"/>
              <a:gd name="connsiteX3" fmla="*/ 956965 w 5961980"/>
              <a:gd name="connsiteY3" fmla="*/ 4084410 h 6858000"/>
              <a:gd name="connsiteX4" fmla="*/ 1439438 w 5961980"/>
              <a:gd name="connsiteY4" fmla="*/ 3781831 h 6858000"/>
              <a:gd name="connsiteX5" fmla="*/ 2087329 w 5961980"/>
              <a:gd name="connsiteY5" fmla="*/ 3384136 h 6858000"/>
              <a:gd name="connsiteX6" fmla="*/ 2136955 w 5961980"/>
              <a:gd name="connsiteY6" fmla="*/ 3218717 h 6858000"/>
              <a:gd name="connsiteX7" fmla="*/ 2034947 w 5961980"/>
              <a:gd name="connsiteY7" fmla="*/ 2971967 h 6858000"/>
              <a:gd name="connsiteX8" fmla="*/ 1844025 w 5961980"/>
              <a:gd name="connsiteY8" fmla="*/ 2617005 h 6858000"/>
              <a:gd name="connsiteX9" fmla="*/ 2038393 w 5961980"/>
              <a:gd name="connsiteY9" fmla="*/ 2572204 h 6858000"/>
              <a:gd name="connsiteX10" fmla="*/ 2122481 w 5961980"/>
              <a:gd name="connsiteY10" fmla="*/ 2191740 h 6858000"/>
              <a:gd name="connsiteX11" fmla="*/ 2136955 w 5961980"/>
              <a:gd name="connsiteY11" fmla="*/ 2158656 h 6858000"/>
              <a:gd name="connsiteX12" fmla="*/ 2451941 w 5961980"/>
              <a:gd name="connsiteY12" fmla="*/ 1705132 h 6858000"/>
              <a:gd name="connsiteX13" fmla="*/ 2638037 w 5961980"/>
              <a:gd name="connsiteY13" fmla="*/ 1526617 h 6858000"/>
              <a:gd name="connsiteX14" fmla="*/ 3055031 w 5961980"/>
              <a:gd name="connsiteY14" fmla="*/ 1408756 h 6858000"/>
              <a:gd name="connsiteX15" fmla="*/ 3072262 w 5961980"/>
              <a:gd name="connsiteY15" fmla="*/ 1435637 h 6858000"/>
              <a:gd name="connsiteX16" fmla="*/ 3000581 w 5961980"/>
              <a:gd name="connsiteY16" fmla="*/ 1607259 h 6858000"/>
              <a:gd name="connsiteX17" fmla="*/ 2736599 w 5961980"/>
              <a:gd name="connsiteY17" fmla="*/ 1895364 h 6858000"/>
              <a:gd name="connsiteX18" fmla="*/ 2685595 w 5961980"/>
              <a:gd name="connsiteY18" fmla="*/ 1956018 h 6858000"/>
              <a:gd name="connsiteX19" fmla="*/ 2171417 w 5961980"/>
              <a:gd name="connsiteY19" fmla="*/ 2837564 h 6858000"/>
              <a:gd name="connsiteX20" fmla="*/ 2163147 w 5961980"/>
              <a:gd name="connsiteY20" fmla="*/ 2894771 h 6858000"/>
              <a:gd name="connsiteX21" fmla="*/ 2234828 w 5961980"/>
              <a:gd name="connsiteY21" fmla="*/ 3050541 h 6858000"/>
              <a:gd name="connsiteX22" fmla="*/ 2400247 w 5961980"/>
              <a:gd name="connsiteY22" fmla="*/ 3365526 h 6858000"/>
              <a:gd name="connsiteX23" fmla="*/ 2658025 w 5961980"/>
              <a:gd name="connsiteY23" fmla="*/ 3505443 h 6858000"/>
              <a:gd name="connsiteX24" fmla="*/ 2691109 w 5961980"/>
              <a:gd name="connsiteY24" fmla="*/ 3768046 h 6858000"/>
              <a:gd name="connsiteX25" fmla="*/ 2600129 w 5961980"/>
              <a:gd name="connsiteY25" fmla="*/ 4579978 h 6858000"/>
              <a:gd name="connsiteX26" fmla="*/ 2482267 w 5961980"/>
              <a:gd name="connsiteY26" fmla="*/ 4634429 h 6858000"/>
              <a:gd name="connsiteX27" fmla="*/ 2179688 w 5961980"/>
              <a:gd name="connsiteY27" fmla="*/ 4865326 h 6858000"/>
              <a:gd name="connsiteX28" fmla="*/ 1788197 w 5961980"/>
              <a:gd name="connsiteY28" fmla="*/ 5180312 h 6858000"/>
              <a:gd name="connsiteX29" fmla="*/ 1668957 w 5961980"/>
              <a:gd name="connsiteY29" fmla="*/ 5269225 h 6858000"/>
              <a:gd name="connsiteX30" fmla="*/ 1225082 w 5961980"/>
              <a:gd name="connsiteY30" fmla="*/ 5487026 h 6858000"/>
              <a:gd name="connsiteX31" fmla="*/ 950073 w 5961980"/>
              <a:gd name="connsiteY31" fmla="*/ 5563533 h 6858000"/>
              <a:gd name="connsiteX32" fmla="*/ 735028 w 5961980"/>
              <a:gd name="connsiteY32" fmla="*/ 5601441 h 6858000"/>
              <a:gd name="connsiteX33" fmla="*/ 697120 w 5961980"/>
              <a:gd name="connsiteY33" fmla="*/ 5637971 h 6858000"/>
              <a:gd name="connsiteX34" fmla="*/ 722622 w 5961980"/>
              <a:gd name="connsiteY34" fmla="*/ 6007407 h 6858000"/>
              <a:gd name="connsiteX35" fmla="*/ 760530 w 5961980"/>
              <a:gd name="connsiteY35" fmla="*/ 6177651 h 6858000"/>
              <a:gd name="connsiteX36" fmla="*/ 1001077 w 5961980"/>
              <a:gd name="connsiteY36" fmla="*/ 6801419 h 6858000"/>
              <a:gd name="connsiteX37" fmla="*/ 1114114 w 5961980"/>
              <a:gd name="connsiteY37" fmla="*/ 6858626 h 6858000"/>
              <a:gd name="connsiteX38" fmla="*/ 1206473 w 5961980"/>
              <a:gd name="connsiteY38" fmla="*/ 6733183 h 6858000"/>
              <a:gd name="connsiteX39" fmla="*/ 1205094 w 5961980"/>
              <a:gd name="connsiteY39" fmla="*/ 6647028 h 6858000"/>
              <a:gd name="connsiteX40" fmla="*/ 1217501 w 5961980"/>
              <a:gd name="connsiteY40" fmla="*/ 6236237 h 6858000"/>
              <a:gd name="connsiteX41" fmla="*/ 1292628 w 5961980"/>
              <a:gd name="connsiteY41" fmla="*/ 6021192 h 6858000"/>
              <a:gd name="connsiteX42" fmla="*/ 1644144 w 5961980"/>
              <a:gd name="connsiteY42" fmla="*/ 6234169 h 6858000"/>
              <a:gd name="connsiteX43" fmla="*/ 1704798 w 5961980"/>
              <a:gd name="connsiteY43" fmla="*/ 6085981 h 6858000"/>
              <a:gd name="connsiteX44" fmla="*/ 1854364 w 5961980"/>
              <a:gd name="connsiteY44" fmla="*/ 5802701 h 6858000"/>
              <a:gd name="connsiteX45" fmla="*/ 2161768 w 5961980"/>
              <a:gd name="connsiteY45" fmla="*/ 5616605 h 6858000"/>
              <a:gd name="connsiteX46" fmla="*/ 2683527 w 5961980"/>
              <a:gd name="connsiteY46" fmla="*/ 5433265 h 6858000"/>
              <a:gd name="connsiteX47" fmla="*/ 3032286 w 5961980"/>
              <a:gd name="connsiteY47" fmla="*/ 5191340 h 6858000"/>
              <a:gd name="connsiteX48" fmla="*/ 3356921 w 5961980"/>
              <a:gd name="connsiteY48" fmla="*/ 4594452 h 6858000"/>
              <a:gd name="connsiteX49" fmla="*/ 3667082 w 5961980"/>
              <a:gd name="connsiteY49" fmla="*/ 4026514 h 6858000"/>
              <a:gd name="connsiteX50" fmla="*/ 3770469 w 5961980"/>
              <a:gd name="connsiteY50" fmla="*/ 4004458 h 6858000"/>
              <a:gd name="connsiteX51" fmla="*/ 4011016 w 5961980"/>
              <a:gd name="connsiteY51" fmla="*/ 4098195 h 6858000"/>
              <a:gd name="connsiteX52" fmla="*/ 4375627 w 5961980"/>
              <a:gd name="connsiteY52" fmla="*/ 4195379 h 6858000"/>
              <a:gd name="connsiteX53" fmla="*/ 4574819 w 5961980"/>
              <a:gd name="connsiteY53" fmla="*/ 4418006 h 6858000"/>
              <a:gd name="connsiteX54" fmla="*/ 4605146 w 5961980"/>
              <a:gd name="connsiteY54" fmla="*/ 4470388 h 6858000"/>
              <a:gd name="connsiteX55" fmla="*/ 4640298 w 5961980"/>
              <a:gd name="connsiteY55" fmla="*/ 4528974 h 6858000"/>
              <a:gd name="connsiteX56" fmla="*/ 4700951 w 5961980"/>
              <a:gd name="connsiteY56" fmla="*/ 4766075 h 6858000"/>
              <a:gd name="connsiteX57" fmla="*/ 4711290 w 5961980"/>
              <a:gd name="connsiteY57" fmla="*/ 4903235 h 6858000"/>
              <a:gd name="connsiteX58" fmla="*/ 4705087 w 5961980"/>
              <a:gd name="connsiteY58" fmla="*/ 4996972 h 6858000"/>
              <a:gd name="connsiteX59" fmla="*/ 4776079 w 5961980"/>
              <a:gd name="connsiteY59" fmla="*/ 5296105 h 6858000"/>
              <a:gd name="connsiteX60" fmla="*/ 4862924 w 5961980"/>
              <a:gd name="connsiteY60" fmla="*/ 5763414 h 6858000"/>
              <a:gd name="connsiteX61" fmla="*/ 4932538 w 5961980"/>
              <a:gd name="connsiteY61" fmla="*/ 5762036 h 6858000"/>
              <a:gd name="connsiteX62" fmla="*/ 4912550 w 5961980"/>
              <a:gd name="connsiteY62" fmla="*/ 6119065 h 6858000"/>
              <a:gd name="connsiteX63" fmla="*/ 4938052 w 5961980"/>
              <a:gd name="connsiteY63" fmla="*/ 6387182 h 6858000"/>
              <a:gd name="connsiteX64" fmla="*/ 5117256 w 5961980"/>
              <a:gd name="connsiteY64" fmla="*/ 6368572 h 6858000"/>
              <a:gd name="connsiteX65" fmla="*/ 5117256 w 5961980"/>
              <a:gd name="connsiteY65" fmla="*/ 6294134 h 6858000"/>
              <a:gd name="connsiteX66" fmla="*/ 5196519 w 5961980"/>
              <a:gd name="connsiteY66" fmla="*/ 6356166 h 6858000"/>
              <a:gd name="connsiteX67" fmla="*/ 5927120 w 5961980"/>
              <a:gd name="connsiteY67" fmla="*/ 6380290 h 6858000"/>
              <a:gd name="connsiteX68" fmla="*/ 5947798 w 5961980"/>
              <a:gd name="connsiteY68" fmla="*/ 6221763 h 6858000"/>
              <a:gd name="connsiteX69" fmla="*/ 5865088 w 5961980"/>
              <a:gd name="connsiteY69" fmla="*/ 6142500 h 6858000"/>
              <a:gd name="connsiteX70" fmla="*/ 5526668 w 5961980"/>
              <a:gd name="connsiteY70" fmla="*/ 6039802 h 6858000"/>
              <a:gd name="connsiteX71" fmla="*/ 5442580 w 5961980"/>
              <a:gd name="connsiteY71" fmla="*/ 5971566 h 6858000"/>
              <a:gd name="connsiteX72" fmla="*/ 5267512 w 5961980"/>
              <a:gd name="connsiteY72" fmla="*/ 5766171 h 6858000"/>
              <a:gd name="connsiteX73" fmla="*/ 5269579 w 5961980"/>
              <a:gd name="connsiteY73" fmla="*/ 5570425 h 6858000"/>
              <a:gd name="connsiteX74" fmla="*/ 5175842 w 5961980"/>
              <a:gd name="connsiteY74" fmla="*/ 4633050 h 6858000"/>
              <a:gd name="connsiteX75" fmla="*/ 5210993 w 5961980"/>
              <a:gd name="connsiteY75" fmla="*/ 4263614 h 6858000"/>
              <a:gd name="connsiteX76" fmla="*/ 5159989 w 5961980"/>
              <a:gd name="connsiteY76" fmla="*/ 4025135 h 6858000"/>
              <a:gd name="connsiteX77" fmla="*/ 4742995 w 5961980"/>
              <a:gd name="connsiteY77" fmla="*/ 3665348 h 6858000"/>
              <a:gd name="connsiteX78" fmla="*/ 4226061 w 5961980"/>
              <a:gd name="connsiteY78" fmla="*/ 3253179 h 6858000"/>
              <a:gd name="connsiteX79" fmla="*/ 4222615 w 5961980"/>
              <a:gd name="connsiteY79" fmla="*/ 3187701 h 6858000"/>
              <a:gd name="connsiteX80" fmla="*/ 4273619 w 5961980"/>
              <a:gd name="connsiteY80" fmla="*/ 3034688 h 6858000"/>
              <a:gd name="connsiteX81" fmla="*/ 4330826 w 5961980"/>
              <a:gd name="connsiteY81" fmla="*/ 2977481 h 6858000"/>
              <a:gd name="connsiteX82" fmla="*/ 4521747 w 5961980"/>
              <a:gd name="connsiteY82" fmla="*/ 2982305 h 6858000"/>
              <a:gd name="connsiteX83" fmla="*/ 5043507 w 5961980"/>
              <a:gd name="connsiteY83" fmla="*/ 3069840 h 6858000"/>
              <a:gd name="connsiteX84" fmla="*/ 5336436 w 5961980"/>
              <a:gd name="connsiteY84" fmla="*/ 2810683 h 6858000"/>
              <a:gd name="connsiteX85" fmla="*/ 5412942 w 5961980"/>
              <a:gd name="connsiteY85" fmla="*/ 2791384 h 6858000"/>
              <a:gd name="connsiteX86" fmla="*/ 5736199 w 5961980"/>
              <a:gd name="connsiteY86" fmla="*/ 2665941 h 6858000"/>
              <a:gd name="connsiteX87" fmla="*/ 5793406 w 5961980"/>
              <a:gd name="connsiteY87" fmla="*/ 2605288 h 6858000"/>
              <a:gd name="connsiteX88" fmla="*/ 5777554 w 5961980"/>
              <a:gd name="connsiteY88" fmla="*/ 2584610 h 6858000"/>
              <a:gd name="connsiteX89" fmla="*/ 5562509 w 5961980"/>
              <a:gd name="connsiteY89" fmla="*/ 2629411 h 6858000"/>
              <a:gd name="connsiteX90" fmla="*/ 5625920 w 5961980"/>
              <a:gd name="connsiteY90" fmla="*/ 2588057 h 6858000"/>
              <a:gd name="connsiteX91" fmla="*/ 5810638 w 5961980"/>
              <a:gd name="connsiteY91" fmla="*/ 2500522 h 6858000"/>
              <a:gd name="connsiteX92" fmla="*/ 5845789 w 5961980"/>
              <a:gd name="connsiteY92" fmla="*/ 2433665 h 6858000"/>
              <a:gd name="connsiteX93" fmla="*/ 5778932 w 5961980"/>
              <a:gd name="connsiteY93" fmla="*/ 2433665 h 6858000"/>
              <a:gd name="connsiteX94" fmla="*/ 5680370 w 5961980"/>
              <a:gd name="connsiteY94" fmla="*/ 2478466 h 6858000"/>
              <a:gd name="connsiteX95" fmla="*/ 5672099 w 5961980"/>
              <a:gd name="connsiteY95" fmla="*/ 2462614 h 6858000"/>
              <a:gd name="connsiteX96" fmla="*/ 5850614 w 5961980"/>
              <a:gd name="connsiteY96" fmla="*/ 2325454 h 6858000"/>
              <a:gd name="connsiteX97" fmla="*/ 5831315 w 5961980"/>
              <a:gd name="connsiteY97" fmla="*/ 2293748 h 6858000"/>
              <a:gd name="connsiteX98" fmla="*/ 5546656 w 5961980"/>
              <a:gd name="connsiteY98" fmla="*/ 2419191 h 6858000"/>
              <a:gd name="connsiteX99" fmla="*/ 5707251 w 5961980"/>
              <a:gd name="connsiteY99" fmla="*/ 2273071 h 6858000"/>
              <a:gd name="connsiteX100" fmla="*/ 5738956 w 5961980"/>
              <a:gd name="connsiteY100" fmla="*/ 2202768 h 6858000"/>
              <a:gd name="connsiteX101" fmla="*/ 5656247 w 5961980"/>
              <a:gd name="connsiteY101" fmla="*/ 2208971 h 6858000"/>
              <a:gd name="connsiteX102" fmla="*/ 5484624 w 5961980"/>
              <a:gd name="connsiteY102" fmla="*/ 2348888 h 6858000"/>
              <a:gd name="connsiteX103" fmla="*/ 5333679 w 5961980"/>
              <a:gd name="connsiteY103" fmla="*/ 2398514 h 6858000"/>
              <a:gd name="connsiteX104" fmla="*/ 5303353 w 5961980"/>
              <a:gd name="connsiteY104" fmla="*/ 2164859 h 6858000"/>
              <a:gd name="connsiteX105" fmla="*/ 5153786 w 5961980"/>
              <a:gd name="connsiteY105" fmla="*/ 2524646 h 6858000"/>
              <a:gd name="connsiteX106" fmla="*/ 5072455 w 5961980"/>
              <a:gd name="connsiteY106" fmla="*/ 2579096 h 6858000"/>
              <a:gd name="connsiteX107" fmla="*/ 4809852 w 5961980"/>
              <a:gd name="connsiteY107" fmla="*/ 2582543 h 6858000"/>
              <a:gd name="connsiteX108" fmla="*/ 4718872 w 5961980"/>
              <a:gd name="connsiteY108" fmla="*/ 2581164 h 6858000"/>
              <a:gd name="connsiteX109" fmla="*/ 4554831 w 5961980"/>
              <a:gd name="connsiteY109" fmla="*/ 2576339 h 6858000"/>
              <a:gd name="connsiteX110" fmla="*/ 4438349 w 5961980"/>
              <a:gd name="connsiteY110" fmla="*/ 2482602 h 6858000"/>
              <a:gd name="connsiteX111" fmla="*/ 4459026 w 5961980"/>
              <a:gd name="connsiteY111" fmla="*/ 2087664 h 6858000"/>
              <a:gd name="connsiteX112" fmla="*/ 4462472 w 5961980"/>
              <a:gd name="connsiteY112" fmla="*/ 1867794 h 6858000"/>
              <a:gd name="connsiteX113" fmla="*/ 4349436 w 5961980"/>
              <a:gd name="connsiteY113" fmla="*/ 1296409 h 6858000"/>
              <a:gd name="connsiteX114" fmla="*/ 4452823 w 5961980"/>
              <a:gd name="connsiteY114" fmla="*/ 1175791 h 6858000"/>
              <a:gd name="connsiteX115" fmla="*/ 4653393 w 5961980"/>
              <a:gd name="connsiteY115" fmla="*/ 1037252 h 6858000"/>
              <a:gd name="connsiteX116" fmla="*/ 4818813 w 5961980"/>
              <a:gd name="connsiteY116" fmla="*/ 900093 h 6858000"/>
              <a:gd name="connsiteX117" fmla="*/ 4823637 w 5961980"/>
              <a:gd name="connsiteY117" fmla="*/ 862184 h 6858000"/>
              <a:gd name="connsiteX118" fmla="*/ 4827083 w 5961980"/>
              <a:gd name="connsiteY118" fmla="*/ 553402 h 6858000"/>
              <a:gd name="connsiteX119" fmla="*/ 4842936 w 5961980"/>
              <a:gd name="connsiteY119" fmla="*/ 405214 h 6858000"/>
              <a:gd name="connsiteX120" fmla="*/ 4763673 w 5961980"/>
              <a:gd name="connsiteY120" fmla="*/ 143989 h 6858000"/>
              <a:gd name="connsiteX121" fmla="*/ 4494867 w 5961980"/>
              <a:gd name="connsiteY121" fmla="*/ 15100 h 6858000"/>
              <a:gd name="connsiteX122" fmla="*/ 4197112 w 5961980"/>
              <a:gd name="connsiteY122" fmla="*/ 73686 h 6858000"/>
              <a:gd name="connsiteX123" fmla="*/ 4009637 w 5961980"/>
              <a:gd name="connsiteY123" fmla="*/ 367994 h 6858000"/>
              <a:gd name="connsiteX124" fmla="*/ 3992406 w 5961980"/>
              <a:gd name="connsiteY124" fmla="*/ 724335 h 6858000"/>
              <a:gd name="connsiteX125" fmla="*/ 3947605 w 5961980"/>
              <a:gd name="connsiteY125" fmla="*/ 760865 h 6858000"/>
              <a:gd name="connsiteX126" fmla="*/ 3396897 w 5961980"/>
              <a:gd name="connsiteY126" fmla="*/ 705036 h 6858000"/>
              <a:gd name="connsiteX127" fmla="*/ 3078465 w 5961980"/>
              <a:gd name="connsiteY127" fmla="*/ 800841 h 6858000"/>
              <a:gd name="connsiteX128" fmla="*/ 2664918 w 5961980"/>
              <a:gd name="connsiteY128" fmla="*/ 810491 h 6858000"/>
              <a:gd name="connsiteX129" fmla="*/ 2494674 w 5961980"/>
              <a:gd name="connsiteY129" fmla="*/ 872523 h 6858000"/>
              <a:gd name="connsiteX130" fmla="*/ 2092154 w 5961980"/>
              <a:gd name="connsiteY130" fmla="*/ 1350170 h 6858000"/>
              <a:gd name="connsiteX131" fmla="*/ 1743395 w 5961980"/>
              <a:gd name="connsiteY131" fmla="*/ 1800248 h 6858000"/>
              <a:gd name="connsiteX132" fmla="*/ 1744774 w 5961980"/>
              <a:gd name="connsiteY132" fmla="*/ 1865726 h 6858000"/>
              <a:gd name="connsiteX133" fmla="*/ 1800603 w 5961980"/>
              <a:gd name="connsiteY133" fmla="*/ 1921555 h 6858000"/>
              <a:gd name="connsiteX134" fmla="*/ 1805428 w 5961980"/>
              <a:gd name="connsiteY134" fmla="*/ 2005644 h 6858000"/>
              <a:gd name="connsiteX135" fmla="*/ 1636562 w 5961980"/>
              <a:gd name="connsiteY135" fmla="*/ 2145561 h 6858000"/>
              <a:gd name="connsiteX136" fmla="*/ 1423585 w 5961980"/>
              <a:gd name="connsiteY136" fmla="*/ 1706511 h 6858000"/>
              <a:gd name="connsiteX137" fmla="*/ 1243692 w 5961980"/>
              <a:gd name="connsiteY137" fmla="*/ 1507318 h 6858000"/>
              <a:gd name="connsiteX138" fmla="*/ 1138926 w 5961980"/>
              <a:gd name="connsiteY138" fmla="*/ 1577622 h 6858000"/>
              <a:gd name="connsiteX139" fmla="*/ 18901 w 5961980"/>
              <a:gd name="connsiteY139" fmla="*/ 2269625 h 6858000"/>
              <a:gd name="connsiteX140" fmla="*/ 3049 w 5961980"/>
              <a:gd name="connsiteY140" fmla="*/ 2335103 h 6858000"/>
              <a:gd name="connsiteX141" fmla="*/ 104368 w 5961980"/>
              <a:gd name="connsiteY141" fmla="*/ 2552216 h 6858000"/>
              <a:gd name="connsiteX142" fmla="*/ 104368 w 5961980"/>
              <a:gd name="connsiteY142" fmla="*/ 2552216 h 6858000"/>
              <a:gd name="connsiteX143" fmla="*/ 1692391 w 5961980"/>
              <a:gd name="connsiteY143" fmla="*/ 2187605 h 6858000"/>
              <a:gd name="connsiteX144" fmla="*/ 1711690 w 5961980"/>
              <a:gd name="connsiteY144" fmla="*/ 2198633 h 6858000"/>
              <a:gd name="connsiteX145" fmla="*/ 1867460 w 5961980"/>
              <a:gd name="connsiteY145" fmla="*/ 2526714 h 6858000"/>
              <a:gd name="connsiteX146" fmla="*/ 1822659 w 5961980"/>
              <a:gd name="connsiteY146" fmla="*/ 2557041 h 6858000"/>
              <a:gd name="connsiteX147" fmla="*/ 1681363 w 5961980"/>
              <a:gd name="connsiteY147" fmla="*/ 2256529 h 6858000"/>
              <a:gd name="connsiteX148" fmla="*/ 1692391 w 5961980"/>
              <a:gd name="connsiteY148" fmla="*/ 2187605 h 6858000"/>
              <a:gd name="connsiteX149" fmla="*/ 1692391 w 5961980"/>
              <a:gd name="connsiteY149" fmla="*/ 2187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961980" h="6858000">
                <a:moveTo>
                  <a:pt x="104368" y="2552216"/>
                </a:moveTo>
                <a:cubicBezTo>
                  <a:pt x="155372" y="2661806"/>
                  <a:pt x="204309" y="2773464"/>
                  <a:pt x="255313" y="2883054"/>
                </a:cubicBezTo>
                <a:cubicBezTo>
                  <a:pt x="429003" y="3264896"/>
                  <a:pt x="602004" y="3645360"/>
                  <a:pt x="775694" y="4027203"/>
                </a:cubicBezTo>
                <a:cubicBezTo>
                  <a:pt x="801196" y="4083032"/>
                  <a:pt x="903204" y="4119562"/>
                  <a:pt x="956965" y="4084410"/>
                </a:cubicBezTo>
                <a:cubicBezTo>
                  <a:pt x="1117560" y="3984469"/>
                  <a:pt x="1278154" y="3882461"/>
                  <a:pt x="1439438" y="3781831"/>
                </a:cubicBezTo>
                <a:cubicBezTo>
                  <a:pt x="1654483" y="3648117"/>
                  <a:pt x="1868838" y="3514404"/>
                  <a:pt x="2087329" y="3384136"/>
                </a:cubicBezTo>
                <a:cubicBezTo>
                  <a:pt x="2189338" y="3323482"/>
                  <a:pt x="2189338" y="3328307"/>
                  <a:pt x="2136955" y="3218717"/>
                </a:cubicBezTo>
                <a:cubicBezTo>
                  <a:pt x="2099046" y="3139454"/>
                  <a:pt x="2073544" y="3051919"/>
                  <a:pt x="2034947" y="2971967"/>
                </a:cubicBezTo>
                <a:cubicBezTo>
                  <a:pt x="1977739" y="2855484"/>
                  <a:pt x="1912261" y="2744515"/>
                  <a:pt x="1844025" y="2617005"/>
                </a:cubicBezTo>
                <a:cubicBezTo>
                  <a:pt x="1917085" y="2599774"/>
                  <a:pt x="1971536" y="2588057"/>
                  <a:pt x="2038393" y="2572204"/>
                </a:cubicBezTo>
                <a:cubicBezTo>
                  <a:pt x="2079748" y="2465371"/>
                  <a:pt x="2159011" y="2343374"/>
                  <a:pt x="2122481" y="2191740"/>
                </a:cubicBezTo>
                <a:cubicBezTo>
                  <a:pt x="2121102" y="2182090"/>
                  <a:pt x="2130752" y="2167616"/>
                  <a:pt x="2136955" y="2158656"/>
                </a:cubicBezTo>
                <a:cubicBezTo>
                  <a:pt x="2241721" y="2007711"/>
                  <a:pt x="2342351" y="1853320"/>
                  <a:pt x="2451941" y="1705132"/>
                </a:cubicBezTo>
                <a:cubicBezTo>
                  <a:pt x="2502945" y="1636897"/>
                  <a:pt x="2563599" y="1559012"/>
                  <a:pt x="2638037" y="1526617"/>
                </a:cubicBezTo>
                <a:cubicBezTo>
                  <a:pt x="2770372" y="1470788"/>
                  <a:pt x="2915114" y="1447354"/>
                  <a:pt x="3055031" y="1408756"/>
                </a:cubicBezTo>
                <a:cubicBezTo>
                  <a:pt x="3061234" y="1418406"/>
                  <a:pt x="3066059" y="1425987"/>
                  <a:pt x="3072262" y="1435637"/>
                </a:cubicBezTo>
                <a:cubicBezTo>
                  <a:pt x="3050206" y="1492844"/>
                  <a:pt x="3037111" y="1559701"/>
                  <a:pt x="3000581" y="1607259"/>
                </a:cubicBezTo>
                <a:cubicBezTo>
                  <a:pt x="2921317" y="1710646"/>
                  <a:pt x="2860664" y="1833332"/>
                  <a:pt x="2736599" y="1895364"/>
                </a:cubicBezTo>
                <a:cubicBezTo>
                  <a:pt x="2714544" y="1906392"/>
                  <a:pt x="2700069" y="1933273"/>
                  <a:pt x="2685595" y="1956018"/>
                </a:cubicBezTo>
                <a:cubicBezTo>
                  <a:pt x="2513973" y="2250326"/>
                  <a:pt x="2341661" y="2543256"/>
                  <a:pt x="2171417" y="2837564"/>
                </a:cubicBezTo>
                <a:cubicBezTo>
                  <a:pt x="2161768" y="2853416"/>
                  <a:pt x="2155565" y="2888568"/>
                  <a:pt x="2163147" y="2894771"/>
                </a:cubicBezTo>
                <a:cubicBezTo>
                  <a:pt x="2214151" y="2937504"/>
                  <a:pt x="2209326" y="3001604"/>
                  <a:pt x="2234828" y="3050541"/>
                </a:cubicBezTo>
                <a:cubicBezTo>
                  <a:pt x="2290657" y="3155306"/>
                  <a:pt x="2317538" y="3271789"/>
                  <a:pt x="2400247" y="3365526"/>
                </a:cubicBezTo>
                <a:cubicBezTo>
                  <a:pt x="2473307" y="3446857"/>
                  <a:pt x="2540164" y="3513714"/>
                  <a:pt x="2658025" y="3505443"/>
                </a:cubicBezTo>
                <a:cubicBezTo>
                  <a:pt x="2673878" y="3594356"/>
                  <a:pt x="2707651" y="3670862"/>
                  <a:pt x="2691109" y="3768046"/>
                </a:cubicBezTo>
                <a:cubicBezTo>
                  <a:pt x="2648376" y="4036852"/>
                  <a:pt x="2629077" y="4309105"/>
                  <a:pt x="2600129" y="4579978"/>
                </a:cubicBezTo>
                <a:cubicBezTo>
                  <a:pt x="2546367" y="4594452"/>
                  <a:pt x="2498120" y="4605481"/>
                  <a:pt x="2482267" y="4634429"/>
                </a:cubicBezTo>
                <a:cubicBezTo>
                  <a:pt x="2411964" y="4753669"/>
                  <a:pt x="2287900" y="4810876"/>
                  <a:pt x="2179688" y="4865326"/>
                </a:cubicBezTo>
                <a:cubicBezTo>
                  <a:pt x="2021851" y="4944589"/>
                  <a:pt x="1904679" y="5056247"/>
                  <a:pt x="1788197" y="5180312"/>
                </a:cubicBezTo>
                <a:cubicBezTo>
                  <a:pt x="1755113" y="5216842"/>
                  <a:pt x="1711690" y="5247169"/>
                  <a:pt x="1668957" y="5269225"/>
                </a:cubicBezTo>
                <a:cubicBezTo>
                  <a:pt x="1522837" y="5344352"/>
                  <a:pt x="1371202" y="5412588"/>
                  <a:pt x="1225082" y="5487026"/>
                </a:cubicBezTo>
                <a:cubicBezTo>
                  <a:pt x="1137548" y="5529760"/>
                  <a:pt x="1059663" y="5580764"/>
                  <a:pt x="950073" y="5563533"/>
                </a:cubicBezTo>
                <a:cubicBezTo>
                  <a:pt x="881838" y="5552505"/>
                  <a:pt x="806710" y="5585588"/>
                  <a:pt x="735028" y="5601441"/>
                </a:cubicBezTo>
                <a:cubicBezTo>
                  <a:pt x="720554" y="5604888"/>
                  <a:pt x="706080" y="5623497"/>
                  <a:pt x="697120" y="5637971"/>
                </a:cubicBezTo>
                <a:cubicBezTo>
                  <a:pt x="665414" y="5688975"/>
                  <a:pt x="669550" y="5990176"/>
                  <a:pt x="722622" y="6007407"/>
                </a:cubicBezTo>
                <a:cubicBezTo>
                  <a:pt x="856335" y="6050830"/>
                  <a:pt x="763976" y="6125269"/>
                  <a:pt x="760530" y="6177651"/>
                </a:cubicBezTo>
                <a:cubicBezTo>
                  <a:pt x="744678" y="6424401"/>
                  <a:pt x="843240" y="6624972"/>
                  <a:pt x="1001077" y="6801419"/>
                </a:cubicBezTo>
                <a:cubicBezTo>
                  <a:pt x="1027958" y="6831746"/>
                  <a:pt x="1093436" y="6869654"/>
                  <a:pt x="1114114" y="6858626"/>
                </a:cubicBezTo>
                <a:cubicBezTo>
                  <a:pt x="1155468" y="6834503"/>
                  <a:pt x="1184417" y="6780742"/>
                  <a:pt x="1206473" y="6733183"/>
                </a:cubicBezTo>
                <a:cubicBezTo>
                  <a:pt x="1217501" y="6711128"/>
                  <a:pt x="1211297" y="6675976"/>
                  <a:pt x="1205094" y="6647028"/>
                </a:cubicBezTo>
                <a:cubicBezTo>
                  <a:pt x="1174767" y="6508489"/>
                  <a:pt x="1167186" y="6372019"/>
                  <a:pt x="1217501" y="6236237"/>
                </a:cubicBezTo>
                <a:cubicBezTo>
                  <a:pt x="1244381" y="6163177"/>
                  <a:pt x="1269883" y="6088049"/>
                  <a:pt x="1292628" y="6021192"/>
                </a:cubicBezTo>
                <a:cubicBezTo>
                  <a:pt x="1404286" y="6088049"/>
                  <a:pt x="1517323" y="6158352"/>
                  <a:pt x="1644144" y="6234169"/>
                </a:cubicBezTo>
                <a:cubicBezTo>
                  <a:pt x="1669646" y="6170759"/>
                  <a:pt x="1685499" y="6127336"/>
                  <a:pt x="1704798" y="6085981"/>
                </a:cubicBezTo>
                <a:cubicBezTo>
                  <a:pt x="1752356" y="5988797"/>
                  <a:pt x="1782682" y="5875761"/>
                  <a:pt x="1854364" y="5802701"/>
                </a:cubicBezTo>
                <a:cubicBezTo>
                  <a:pt x="1937074" y="5719991"/>
                  <a:pt x="2051488" y="5662784"/>
                  <a:pt x="2161768" y="5616605"/>
                </a:cubicBezTo>
                <a:cubicBezTo>
                  <a:pt x="2332012" y="5544923"/>
                  <a:pt x="2510527" y="5493919"/>
                  <a:pt x="2683527" y="5433265"/>
                </a:cubicBezTo>
                <a:cubicBezTo>
                  <a:pt x="2823444" y="5385707"/>
                  <a:pt x="2957158" y="5329878"/>
                  <a:pt x="3032286" y="5191340"/>
                </a:cubicBezTo>
                <a:cubicBezTo>
                  <a:pt x="3141876" y="4992148"/>
                  <a:pt x="3250088" y="4793645"/>
                  <a:pt x="3356921" y="4594452"/>
                </a:cubicBezTo>
                <a:cubicBezTo>
                  <a:pt x="3458929" y="4403531"/>
                  <a:pt x="3528543" y="4198136"/>
                  <a:pt x="3667082" y="4026514"/>
                </a:cubicBezTo>
                <a:cubicBezTo>
                  <a:pt x="3703612" y="3980334"/>
                  <a:pt x="3725668" y="3983780"/>
                  <a:pt x="3770469" y="4004458"/>
                </a:cubicBezTo>
                <a:cubicBezTo>
                  <a:pt x="3848353" y="4039609"/>
                  <a:pt x="3929685" y="4074761"/>
                  <a:pt x="4011016" y="4098195"/>
                </a:cubicBezTo>
                <a:cubicBezTo>
                  <a:pt x="4131634" y="4134725"/>
                  <a:pt x="4259145" y="4149199"/>
                  <a:pt x="4375627" y="4195379"/>
                </a:cubicBezTo>
                <a:cubicBezTo>
                  <a:pt x="4469365" y="4233288"/>
                  <a:pt x="4590672" y="4270507"/>
                  <a:pt x="4574819" y="4418006"/>
                </a:cubicBezTo>
                <a:cubicBezTo>
                  <a:pt x="4573441" y="4433858"/>
                  <a:pt x="4594118" y="4453157"/>
                  <a:pt x="4605146" y="4470388"/>
                </a:cubicBezTo>
                <a:cubicBezTo>
                  <a:pt x="4616174" y="4489687"/>
                  <a:pt x="4634094" y="4508297"/>
                  <a:pt x="4640298" y="4528974"/>
                </a:cubicBezTo>
                <a:cubicBezTo>
                  <a:pt x="4662354" y="4606859"/>
                  <a:pt x="4676828" y="4688190"/>
                  <a:pt x="4700951" y="4766075"/>
                </a:cubicBezTo>
                <a:cubicBezTo>
                  <a:pt x="4716804" y="4817079"/>
                  <a:pt x="4749198" y="4858434"/>
                  <a:pt x="4711290" y="4903235"/>
                </a:cubicBezTo>
                <a:cubicBezTo>
                  <a:pt x="4694059" y="4922534"/>
                  <a:pt x="4696816" y="4968713"/>
                  <a:pt x="4705087" y="4996972"/>
                </a:cubicBezTo>
                <a:cubicBezTo>
                  <a:pt x="4734035" y="5096913"/>
                  <a:pt x="4745752" y="5196164"/>
                  <a:pt x="4776079" y="5296105"/>
                </a:cubicBezTo>
                <a:cubicBezTo>
                  <a:pt x="4801581" y="5383639"/>
                  <a:pt x="4836044" y="5677259"/>
                  <a:pt x="4862924" y="5763414"/>
                </a:cubicBezTo>
                <a:cubicBezTo>
                  <a:pt x="4877398" y="5808215"/>
                  <a:pt x="4922889" y="5717924"/>
                  <a:pt x="4932538" y="5762036"/>
                </a:cubicBezTo>
                <a:cubicBezTo>
                  <a:pt x="4964243" y="5906777"/>
                  <a:pt x="4958729" y="5970877"/>
                  <a:pt x="4912550" y="6119065"/>
                </a:cubicBezTo>
                <a:cubicBezTo>
                  <a:pt x="4896697" y="6171448"/>
                  <a:pt x="4936673" y="6327907"/>
                  <a:pt x="4938052" y="6387182"/>
                </a:cubicBezTo>
                <a:lnTo>
                  <a:pt x="5117256" y="6368572"/>
                </a:lnTo>
                <a:cubicBezTo>
                  <a:pt x="5117256" y="6368572"/>
                  <a:pt x="5117256" y="6335489"/>
                  <a:pt x="5117256" y="6294134"/>
                </a:cubicBezTo>
                <a:cubicBezTo>
                  <a:pt x="5158611" y="6283795"/>
                  <a:pt x="5117256" y="6299648"/>
                  <a:pt x="5196519" y="6356166"/>
                </a:cubicBezTo>
                <a:cubicBezTo>
                  <a:pt x="5317827" y="6368572"/>
                  <a:pt x="5459122" y="6432672"/>
                  <a:pt x="5927120" y="6380290"/>
                </a:cubicBezTo>
                <a:cubicBezTo>
                  <a:pt x="5975368" y="6366505"/>
                  <a:pt x="5967786" y="6283106"/>
                  <a:pt x="5947798" y="6221763"/>
                </a:cubicBezTo>
                <a:cubicBezTo>
                  <a:pt x="5938148" y="6191436"/>
                  <a:pt x="5898172" y="6139053"/>
                  <a:pt x="5865088" y="6142500"/>
                </a:cubicBezTo>
                <a:cubicBezTo>
                  <a:pt x="5710697" y="6153527"/>
                  <a:pt x="5641083" y="6149392"/>
                  <a:pt x="5526668" y="6039802"/>
                </a:cubicBezTo>
                <a:cubicBezTo>
                  <a:pt x="5499788" y="6014300"/>
                  <a:pt x="5474286" y="5981216"/>
                  <a:pt x="5442580" y="5971566"/>
                </a:cubicBezTo>
                <a:cubicBezTo>
                  <a:pt x="5334369" y="5942618"/>
                  <a:pt x="5297839" y="5853705"/>
                  <a:pt x="5267512" y="5766171"/>
                </a:cubicBezTo>
                <a:cubicBezTo>
                  <a:pt x="5237185" y="5678637"/>
                  <a:pt x="5288189" y="5662784"/>
                  <a:pt x="5269579" y="5570425"/>
                </a:cubicBezTo>
                <a:cubicBezTo>
                  <a:pt x="5210993" y="5285766"/>
                  <a:pt x="5162746" y="4919088"/>
                  <a:pt x="5175842" y="4633050"/>
                </a:cubicBezTo>
                <a:cubicBezTo>
                  <a:pt x="5182045" y="4510364"/>
                  <a:pt x="5208926" y="4387679"/>
                  <a:pt x="5210993" y="4263614"/>
                </a:cubicBezTo>
                <a:cubicBezTo>
                  <a:pt x="5210993" y="4182283"/>
                  <a:pt x="5204790" y="4083721"/>
                  <a:pt x="5159989" y="4025135"/>
                </a:cubicBezTo>
                <a:cubicBezTo>
                  <a:pt x="5048331" y="3876947"/>
                  <a:pt x="4896008" y="3770803"/>
                  <a:pt x="4742995" y="3665348"/>
                </a:cubicBezTo>
                <a:cubicBezTo>
                  <a:pt x="4561723" y="3539906"/>
                  <a:pt x="4396304" y="3393096"/>
                  <a:pt x="4226061" y="3253179"/>
                </a:cubicBezTo>
                <a:cubicBezTo>
                  <a:pt x="4215033" y="3243530"/>
                  <a:pt x="4217790" y="3208378"/>
                  <a:pt x="4222615" y="3187701"/>
                </a:cubicBezTo>
                <a:cubicBezTo>
                  <a:pt x="4237089" y="3136697"/>
                  <a:pt x="4263969" y="3087760"/>
                  <a:pt x="4273619" y="3034688"/>
                </a:cubicBezTo>
                <a:cubicBezTo>
                  <a:pt x="4279822" y="2996780"/>
                  <a:pt x="4290850" y="2977481"/>
                  <a:pt x="4330826" y="2977481"/>
                </a:cubicBezTo>
                <a:cubicBezTo>
                  <a:pt x="4394237" y="2978859"/>
                  <a:pt x="4458336" y="2972656"/>
                  <a:pt x="4521747" y="2982305"/>
                </a:cubicBezTo>
                <a:cubicBezTo>
                  <a:pt x="4696816" y="3007808"/>
                  <a:pt x="4871884" y="3039513"/>
                  <a:pt x="5043507" y="3069840"/>
                </a:cubicBezTo>
                <a:cubicBezTo>
                  <a:pt x="5091065" y="2925098"/>
                  <a:pt x="5142069" y="2787938"/>
                  <a:pt x="5336436" y="2810683"/>
                </a:cubicBezTo>
                <a:cubicBezTo>
                  <a:pt x="5360560" y="2814129"/>
                  <a:pt x="5387441" y="2801034"/>
                  <a:pt x="5412942" y="2791384"/>
                </a:cubicBezTo>
                <a:cubicBezTo>
                  <a:pt x="5521154" y="2750030"/>
                  <a:pt x="5629366" y="2710053"/>
                  <a:pt x="5736199" y="2665941"/>
                </a:cubicBezTo>
                <a:cubicBezTo>
                  <a:pt x="5760323" y="2656292"/>
                  <a:pt x="5774108" y="2625965"/>
                  <a:pt x="5793406" y="2605288"/>
                </a:cubicBezTo>
                <a:cubicBezTo>
                  <a:pt x="5788582" y="2599084"/>
                  <a:pt x="5782379" y="2590814"/>
                  <a:pt x="5777554" y="2584610"/>
                </a:cubicBezTo>
                <a:cubicBezTo>
                  <a:pt x="5714143" y="2599084"/>
                  <a:pt x="5648665" y="2611491"/>
                  <a:pt x="5562509" y="2629411"/>
                </a:cubicBezTo>
                <a:cubicBezTo>
                  <a:pt x="5595593" y="2607356"/>
                  <a:pt x="5608689" y="2596328"/>
                  <a:pt x="5625920" y="2588057"/>
                </a:cubicBezTo>
                <a:cubicBezTo>
                  <a:pt x="5687952" y="2557730"/>
                  <a:pt x="5751363" y="2533606"/>
                  <a:pt x="5810638" y="2500522"/>
                </a:cubicBezTo>
                <a:cubicBezTo>
                  <a:pt x="5829936" y="2489494"/>
                  <a:pt x="5834761" y="2455721"/>
                  <a:pt x="5845789" y="2433665"/>
                </a:cubicBezTo>
                <a:cubicBezTo>
                  <a:pt x="5823733" y="2433665"/>
                  <a:pt x="5799610" y="2427462"/>
                  <a:pt x="5778932" y="2433665"/>
                </a:cubicBezTo>
                <a:cubicBezTo>
                  <a:pt x="5745849" y="2444693"/>
                  <a:pt x="5713454" y="2463992"/>
                  <a:pt x="5680370" y="2478466"/>
                </a:cubicBezTo>
                <a:cubicBezTo>
                  <a:pt x="5676924" y="2473642"/>
                  <a:pt x="5675546" y="2468817"/>
                  <a:pt x="5672099" y="2462614"/>
                </a:cubicBezTo>
                <a:cubicBezTo>
                  <a:pt x="5730685" y="2416434"/>
                  <a:pt x="5789960" y="2371633"/>
                  <a:pt x="5850614" y="2325454"/>
                </a:cubicBezTo>
                <a:cubicBezTo>
                  <a:pt x="5844411" y="2314426"/>
                  <a:pt x="5838207" y="2303398"/>
                  <a:pt x="5831315" y="2293748"/>
                </a:cubicBezTo>
                <a:cubicBezTo>
                  <a:pt x="5716900" y="2284099"/>
                  <a:pt x="5646597" y="2387486"/>
                  <a:pt x="5546656" y="2419191"/>
                </a:cubicBezTo>
                <a:cubicBezTo>
                  <a:pt x="5597661" y="2366809"/>
                  <a:pt x="5654868" y="2322008"/>
                  <a:pt x="5707251" y="2273071"/>
                </a:cubicBezTo>
                <a:cubicBezTo>
                  <a:pt x="5724482" y="2257219"/>
                  <a:pt x="5727928" y="2226892"/>
                  <a:pt x="5738956" y="2202768"/>
                </a:cubicBezTo>
                <a:cubicBezTo>
                  <a:pt x="5710008" y="2204146"/>
                  <a:pt x="5675546" y="2194497"/>
                  <a:pt x="5656247" y="2208971"/>
                </a:cubicBezTo>
                <a:cubicBezTo>
                  <a:pt x="5595593" y="2250326"/>
                  <a:pt x="5541832" y="2302709"/>
                  <a:pt x="5484624" y="2348888"/>
                </a:cubicBezTo>
                <a:cubicBezTo>
                  <a:pt x="5441891" y="2384040"/>
                  <a:pt x="5400536" y="2430219"/>
                  <a:pt x="5333679" y="2398514"/>
                </a:cubicBezTo>
                <a:cubicBezTo>
                  <a:pt x="5373656" y="2248947"/>
                  <a:pt x="5364006" y="2194497"/>
                  <a:pt x="5303353" y="2164859"/>
                </a:cubicBezTo>
                <a:cubicBezTo>
                  <a:pt x="5253727" y="2284099"/>
                  <a:pt x="5207547" y="2406785"/>
                  <a:pt x="5153786" y="2524646"/>
                </a:cubicBezTo>
                <a:cubicBezTo>
                  <a:pt x="5142758" y="2550148"/>
                  <a:pt x="5101403" y="2575650"/>
                  <a:pt x="5072455" y="2579096"/>
                </a:cubicBezTo>
                <a:cubicBezTo>
                  <a:pt x="4984921" y="2585300"/>
                  <a:pt x="4897386" y="2582543"/>
                  <a:pt x="4809852" y="2582543"/>
                </a:cubicBezTo>
                <a:cubicBezTo>
                  <a:pt x="4779525" y="2582543"/>
                  <a:pt x="4749198" y="2582543"/>
                  <a:pt x="4718872" y="2581164"/>
                </a:cubicBezTo>
                <a:cubicBezTo>
                  <a:pt x="4665110" y="2579786"/>
                  <a:pt x="4609282" y="2570136"/>
                  <a:pt x="4554831" y="2576339"/>
                </a:cubicBezTo>
                <a:cubicBezTo>
                  <a:pt x="4499002" y="2584610"/>
                  <a:pt x="4435591" y="2536363"/>
                  <a:pt x="4438349" y="2482602"/>
                </a:cubicBezTo>
                <a:cubicBezTo>
                  <a:pt x="4446620" y="2350267"/>
                  <a:pt x="4452823" y="2218621"/>
                  <a:pt x="4459026" y="2087664"/>
                </a:cubicBezTo>
                <a:cubicBezTo>
                  <a:pt x="4462472" y="2014604"/>
                  <a:pt x="4474878" y="1939476"/>
                  <a:pt x="4462472" y="1867794"/>
                </a:cubicBezTo>
                <a:cubicBezTo>
                  <a:pt x="4430767" y="1676873"/>
                  <a:pt x="4387344" y="1487330"/>
                  <a:pt x="4349436" y="1296409"/>
                </a:cubicBezTo>
                <a:cubicBezTo>
                  <a:pt x="4330137" y="1197847"/>
                  <a:pt x="4357707" y="1172345"/>
                  <a:pt x="4452823" y="1175791"/>
                </a:cubicBezTo>
                <a:cubicBezTo>
                  <a:pt x="4572062" y="1179237"/>
                  <a:pt x="4602389" y="1146843"/>
                  <a:pt x="4653393" y="1037252"/>
                </a:cubicBezTo>
                <a:cubicBezTo>
                  <a:pt x="4683720" y="971774"/>
                  <a:pt x="4725075" y="902160"/>
                  <a:pt x="4818813" y="900093"/>
                </a:cubicBezTo>
                <a:cubicBezTo>
                  <a:pt x="4820191" y="887686"/>
                  <a:pt x="4827083" y="873212"/>
                  <a:pt x="4823637" y="862184"/>
                </a:cubicBezTo>
                <a:cubicBezTo>
                  <a:pt x="4794689" y="758797"/>
                  <a:pt x="4806406" y="656789"/>
                  <a:pt x="4827083" y="553402"/>
                </a:cubicBezTo>
                <a:cubicBezTo>
                  <a:pt x="4836733" y="503776"/>
                  <a:pt x="4827083" y="451393"/>
                  <a:pt x="4842936" y="405214"/>
                </a:cubicBezTo>
                <a:cubicBezTo>
                  <a:pt x="4878088" y="297002"/>
                  <a:pt x="4858789" y="203265"/>
                  <a:pt x="4763673" y="143989"/>
                </a:cubicBezTo>
                <a:cubicBezTo>
                  <a:pt x="4679585" y="91607"/>
                  <a:pt x="4588604" y="45427"/>
                  <a:pt x="4494867" y="15100"/>
                </a:cubicBezTo>
                <a:cubicBezTo>
                  <a:pt x="4390101" y="-20051"/>
                  <a:pt x="4291539" y="8897"/>
                  <a:pt x="4197112" y="73686"/>
                </a:cubicBezTo>
                <a:cubicBezTo>
                  <a:pt x="4092347" y="146746"/>
                  <a:pt x="4050992" y="259783"/>
                  <a:pt x="4009637" y="367994"/>
                </a:cubicBezTo>
                <a:cubicBezTo>
                  <a:pt x="3966904" y="479652"/>
                  <a:pt x="3946226" y="598892"/>
                  <a:pt x="3992406" y="724335"/>
                </a:cubicBezTo>
                <a:cubicBezTo>
                  <a:pt x="3981378" y="733984"/>
                  <a:pt x="3963458" y="748458"/>
                  <a:pt x="3947605" y="760865"/>
                </a:cubicBezTo>
                <a:cubicBezTo>
                  <a:pt x="3778740" y="609920"/>
                  <a:pt x="3525786" y="573390"/>
                  <a:pt x="3396897" y="705036"/>
                </a:cubicBezTo>
                <a:cubicBezTo>
                  <a:pt x="3301092" y="803598"/>
                  <a:pt x="3181852" y="776717"/>
                  <a:pt x="3078465" y="800841"/>
                </a:cubicBezTo>
                <a:cubicBezTo>
                  <a:pt x="2946130" y="831168"/>
                  <a:pt x="2801389" y="802220"/>
                  <a:pt x="2664918" y="810491"/>
                </a:cubicBezTo>
                <a:cubicBezTo>
                  <a:pt x="2606332" y="813937"/>
                  <a:pt x="2531204" y="831168"/>
                  <a:pt x="2494674" y="872523"/>
                </a:cubicBezTo>
                <a:cubicBezTo>
                  <a:pt x="2353379" y="1025535"/>
                  <a:pt x="2222422" y="1187508"/>
                  <a:pt x="2092154" y="1350170"/>
                </a:cubicBezTo>
                <a:cubicBezTo>
                  <a:pt x="1972914" y="1498358"/>
                  <a:pt x="1858500" y="1647925"/>
                  <a:pt x="1743395" y="1800248"/>
                </a:cubicBezTo>
                <a:cubicBezTo>
                  <a:pt x="1732368" y="1814722"/>
                  <a:pt x="1735124" y="1847806"/>
                  <a:pt x="1744774" y="1865726"/>
                </a:cubicBezTo>
                <a:cubicBezTo>
                  <a:pt x="1755802" y="1887782"/>
                  <a:pt x="1777858" y="1907081"/>
                  <a:pt x="1800603" y="1921555"/>
                </a:cubicBezTo>
                <a:cubicBezTo>
                  <a:pt x="1841958" y="1950504"/>
                  <a:pt x="1843336" y="1976006"/>
                  <a:pt x="1805428" y="2005644"/>
                </a:cubicBezTo>
                <a:cubicBezTo>
                  <a:pt x="1749599" y="2051823"/>
                  <a:pt x="1693770" y="2098003"/>
                  <a:pt x="1636562" y="2145561"/>
                </a:cubicBezTo>
                <a:cubicBezTo>
                  <a:pt x="1563502" y="1995994"/>
                  <a:pt x="1482171" y="1856077"/>
                  <a:pt x="1423585" y="1706511"/>
                </a:cubicBezTo>
                <a:cubicBezTo>
                  <a:pt x="1385677" y="1612773"/>
                  <a:pt x="1326401" y="1550741"/>
                  <a:pt x="1243692" y="1507318"/>
                </a:cubicBezTo>
                <a:cubicBezTo>
                  <a:pt x="1208540" y="1531442"/>
                  <a:pt x="1173389" y="1554876"/>
                  <a:pt x="1138926" y="1577622"/>
                </a:cubicBezTo>
                <a:cubicBezTo>
                  <a:pt x="760530" y="1805073"/>
                  <a:pt x="387648" y="2035970"/>
                  <a:pt x="18901" y="2269625"/>
                </a:cubicBezTo>
                <a:cubicBezTo>
                  <a:pt x="4427" y="2279274"/>
                  <a:pt x="-5222" y="2317183"/>
                  <a:pt x="3049" y="2335103"/>
                </a:cubicBezTo>
                <a:cubicBezTo>
                  <a:pt x="31308" y="2410231"/>
                  <a:pt x="71284" y="2480534"/>
                  <a:pt x="104368" y="2552216"/>
                </a:cubicBezTo>
                <a:lnTo>
                  <a:pt x="104368" y="2552216"/>
                </a:lnTo>
                <a:close/>
                <a:moveTo>
                  <a:pt x="1692391" y="2187605"/>
                </a:moveTo>
                <a:cubicBezTo>
                  <a:pt x="1698594" y="2191051"/>
                  <a:pt x="1704798" y="2193808"/>
                  <a:pt x="1711690" y="2198633"/>
                </a:cubicBezTo>
                <a:cubicBezTo>
                  <a:pt x="1762694" y="2305466"/>
                  <a:pt x="1813699" y="2411610"/>
                  <a:pt x="1867460" y="2526714"/>
                </a:cubicBezTo>
                <a:cubicBezTo>
                  <a:pt x="1868838" y="2525335"/>
                  <a:pt x="1851607" y="2537742"/>
                  <a:pt x="1822659" y="2557041"/>
                </a:cubicBezTo>
                <a:cubicBezTo>
                  <a:pt x="1773033" y="2453654"/>
                  <a:pt x="1725475" y="2356470"/>
                  <a:pt x="1681363" y="2256529"/>
                </a:cubicBezTo>
                <a:cubicBezTo>
                  <a:pt x="1673782" y="2238609"/>
                  <a:pt x="1687567" y="2210350"/>
                  <a:pt x="1692391" y="2187605"/>
                </a:cubicBezTo>
                <a:lnTo>
                  <a:pt x="1692391" y="2187605"/>
                </a:lnTo>
                <a:close/>
              </a:path>
            </a:pathLst>
          </a:custGeom>
          <a:solidFill>
            <a:schemeClr val="accent3"/>
          </a:solidFill>
          <a:ln w="6882" cap="flat">
            <a:noFill/>
            <a:prstDash val="solid"/>
            <a:miter/>
          </a:ln>
        </p:spPr>
        <p:txBody>
          <a:bodyPr rtlCol="0" anchor="ctr"/>
          <a:lstStyle/>
          <a:p>
            <a:endParaRPr lang="en-US"/>
          </a:p>
        </p:txBody>
      </p:sp>
      <p:sp>
        <p:nvSpPr>
          <p:cNvPr id="4" name="Rectangle 2">
            <a:extLst>
              <a:ext uri="{FF2B5EF4-FFF2-40B4-BE49-F238E27FC236}">
                <a16:creationId xmlns:a16="http://schemas.microsoft.com/office/drawing/2014/main" id="{7F06CCB1-E760-8DCB-AAD0-F73343F5EED9}"/>
              </a:ext>
            </a:extLst>
          </p:cNvPr>
          <p:cNvSpPr>
            <a:spLocks noChangeArrowheads="1"/>
          </p:cNvSpPr>
          <p:nvPr/>
        </p:nvSpPr>
        <p:spPr bwMode="auto">
          <a:xfrm>
            <a:off x="5732637" y="744815"/>
            <a:ext cx="5565540"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Advanced Feature Engineering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Integration with Reinforcement Learning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Real-Time Prediction and Analysis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Transfer Learning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Explainable AI</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Scalability and Deployment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Enhanced Model Robustness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Multi-Asset and Global Markets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Collaborative Filtering and Ensemble Models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Regulatory Compliance and Ethical AI </a:t>
            </a:r>
          </a:p>
        </p:txBody>
      </p:sp>
    </p:spTree>
    <p:extLst>
      <p:ext uri="{BB962C8B-B14F-4D97-AF65-F5344CB8AC3E}">
        <p14:creationId xmlns:p14="http://schemas.microsoft.com/office/powerpoint/2010/main" val="409207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3D9FD4-62D1-89D6-8182-D3CE5307E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8609" cy="6858000"/>
          </a:xfrm>
          <a:prstGeom prst="rect">
            <a:avLst/>
          </a:prstGeom>
        </p:spPr>
      </p:pic>
      <p:sp>
        <p:nvSpPr>
          <p:cNvPr id="6" name="TextBox 5">
            <a:extLst>
              <a:ext uri="{FF2B5EF4-FFF2-40B4-BE49-F238E27FC236}">
                <a16:creationId xmlns:a16="http://schemas.microsoft.com/office/drawing/2014/main" id="{ABD9269D-9239-9F84-2962-7E2AD3777707}"/>
              </a:ext>
            </a:extLst>
          </p:cNvPr>
          <p:cNvSpPr txBox="1"/>
          <p:nvPr/>
        </p:nvSpPr>
        <p:spPr>
          <a:xfrm>
            <a:off x="6221802" y="1797784"/>
            <a:ext cx="6094562" cy="1631216"/>
          </a:xfrm>
          <a:prstGeom prst="rect">
            <a:avLst/>
          </a:prstGeom>
          <a:noFill/>
        </p:spPr>
        <p:txBody>
          <a:bodyPr wrap="square">
            <a:spAutoFit/>
          </a:bodyPr>
          <a:lstStyle/>
          <a:p>
            <a:r>
              <a:rPr lang="en-US" altLang="ko-KR" sz="10000" dirty="0">
                <a:solidFill>
                  <a:schemeClr val="bg1"/>
                </a:solidFill>
                <a:cs typeface="Arial" pitchFamily="34" charset="0"/>
              </a:rPr>
              <a:t>Thank You</a:t>
            </a:r>
            <a:endParaRPr lang="ko-KR" altLang="en-US" sz="10000" dirty="0">
              <a:solidFill>
                <a:schemeClr val="bg1"/>
              </a:solidFill>
              <a:cs typeface="Arial" pitchFamily="34" charset="0"/>
            </a:endParaRPr>
          </a:p>
        </p:txBody>
      </p:sp>
    </p:spTree>
    <p:extLst>
      <p:ext uri="{BB962C8B-B14F-4D97-AF65-F5344CB8AC3E}">
        <p14:creationId xmlns:p14="http://schemas.microsoft.com/office/powerpoint/2010/main" val="222113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13A3FF-B0C7-14F6-4BA0-C8D73E5E7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00B8BFC-253D-7280-5DE2-9C8C97BE4BE0}"/>
              </a:ext>
            </a:extLst>
          </p:cNvPr>
          <p:cNvSpPr txBox="1"/>
          <p:nvPr/>
        </p:nvSpPr>
        <p:spPr>
          <a:xfrm>
            <a:off x="106392" y="462759"/>
            <a:ext cx="4753922" cy="1200329"/>
          </a:xfrm>
          <a:prstGeom prst="rect">
            <a:avLst/>
          </a:prstGeom>
          <a:noFill/>
        </p:spPr>
        <p:txBody>
          <a:bodyPr wrap="square" rtlCol="0">
            <a:spAutoFit/>
          </a:bodyPr>
          <a:lstStyle/>
          <a:p>
            <a:r>
              <a:rPr lang="en-US" sz="7200" b="1" dirty="0">
                <a:solidFill>
                  <a:schemeClr val="bg1"/>
                </a:solidFill>
              </a:rPr>
              <a:t>Abstract:</a:t>
            </a:r>
          </a:p>
        </p:txBody>
      </p:sp>
      <p:sp>
        <p:nvSpPr>
          <p:cNvPr id="4" name="TextBox 3">
            <a:extLst>
              <a:ext uri="{FF2B5EF4-FFF2-40B4-BE49-F238E27FC236}">
                <a16:creationId xmlns:a16="http://schemas.microsoft.com/office/drawing/2014/main" id="{79436A31-B8AE-F135-C7C7-D46F69798989}"/>
              </a:ext>
            </a:extLst>
          </p:cNvPr>
          <p:cNvSpPr txBox="1"/>
          <p:nvPr/>
        </p:nvSpPr>
        <p:spPr>
          <a:xfrm>
            <a:off x="4913510" y="166568"/>
            <a:ext cx="7225294" cy="6524863"/>
          </a:xfrm>
          <a:prstGeom prst="rect">
            <a:avLst/>
          </a:prstGeom>
          <a:noFill/>
        </p:spPr>
        <p:txBody>
          <a:bodyPr wrap="square">
            <a:spAutoFit/>
          </a:bodyPr>
          <a:lstStyle/>
          <a:p>
            <a:pPr marL="285750" indent="-285750">
              <a:buFont typeface="Wingdings" panose="05000000000000000000" pitchFamily="2" charset="2"/>
              <a:buChar char="Ø"/>
            </a:pPr>
            <a:r>
              <a:rPr lang="en-US" sz="1900" b="1" dirty="0">
                <a:solidFill>
                  <a:schemeClr val="bg1"/>
                </a:solidFill>
              </a:rPr>
              <a:t>CNNs are adept at extracting spatial features from stock market graphs, such as candlestick charts, identifying technical indicators and chart patterns that might signal future price movements. </a:t>
            </a:r>
          </a:p>
          <a:p>
            <a:pPr marL="285750" indent="-285750">
              <a:buFont typeface="Wingdings" panose="05000000000000000000" pitchFamily="2" charset="2"/>
              <a:buChar char="Ø"/>
            </a:pPr>
            <a:r>
              <a:rPr lang="en-US" sz="1900" b="1" dirty="0">
                <a:solidFill>
                  <a:schemeClr val="bg1"/>
                </a:solidFill>
              </a:rPr>
              <a:t>On the other hand, LSTMs are well-suited for handling sequential data and capturing long-term dependencies, making them ideal for modeling the temporal aspects of stock price trends. </a:t>
            </a:r>
          </a:p>
          <a:p>
            <a:pPr marL="285750" indent="-285750">
              <a:buFont typeface="Wingdings" panose="05000000000000000000" pitchFamily="2" charset="2"/>
              <a:buChar char="Ø"/>
            </a:pPr>
            <a:r>
              <a:rPr lang="en-US" sz="1900" b="1" dirty="0">
                <a:solidFill>
                  <a:schemeClr val="bg1"/>
                </a:solidFill>
              </a:rPr>
              <a:t>By combining these two powerful deep learning techniques, the CNN-LSTM hybrid model can effectively analyze both the spatial and temporal dimensions of stock market data, leading to enhanced prediction accuracy.</a:t>
            </a:r>
          </a:p>
          <a:p>
            <a:pPr marL="285750" indent="-285750">
              <a:buFont typeface="Wingdings" panose="05000000000000000000" pitchFamily="2" charset="2"/>
              <a:buChar char="Ø"/>
            </a:pPr>
            <a:r>
              <a:rPr lang="en-US" sz="1900" b="1" dirty="0">
                <a:solidFill>
                  <a:schemeClr val="bg1"/>
                </a:solidFill>
              </a:rPr>
              <a:t>The presentation outlines the implementation of the CNN-LSTM model, covering data collection and preprocessing, model architecture design, training, evaluation, and prediction. </a:t>
            </a:r>
          </a:p>
          <a:p>
            <a:pPr marL="285750" indent="-285750">
              <a:buFont typeface="Wingdings" panose="05000000000000000000" pitchFamily="2" charset="2"/>
              <a:buChar char="Ø"/>
            </a:pPr>
            <a:r>
              <a:rPr lang="en-US" sz="1900" b="1" dirty="0">
                <a:solidFill>
                  <a:schemeClr val="bg1"/>
                </a:solidFill>
              </a:rPr>
              <a:t>It includes practical examples, such as the conversion of stock price data into images and the integration of technical indicators. </a:t>
            </a:r>
          </a:p>
          <a:p>
            <a:pPr marL="285750" indent="-285750">
              <a:buFont typeface="Wingdings" panose="05000000000000000000" pitchFamily="2" charset="2"/>
              <a:buChar char="Ø"/>
            </a:pPr>
            <a:r>
              <a:rPr lang="en-US" sz="1900" b="1" dirty="0">
                <a:solidFill>
                  <a:schemeClr val="bg1"/>
                </a:solidFill>
              </a:rPr>
              <a:t>A detailed explanation of the model's layers and the training process is provided, along with a code snippet to illustrate the implementation using TensorFlow/Kera’s.</a:t>
            </a:r>
          </a:p>
          <a:p>
            <a:pPr marL="285750" indent="-285750">
              <a:buFont typeface="Wingdings" panose="05000000000000000000" pitchFamily="2" charset="2"/>
              <a:buChar char="Ø"/>
            </a:pPr>
            <a:r>
              <a:rPr lang="en-US" sz="1900" b="1" dirty="0">
                <a:solidFill>
                  <a:schemeClr val="bg1"/>
                </a:solidFill>
              </a:rPr>
              <a:t>Performance metrics such as Mean Absolute Error (MAE) and Root Mean Squared Error (RMSE) are used to evaluate the model's accuracy, and fine-tuning strategies are discussed to optimize its performance</a:t>
            </a:r>
          </a:p>
        </p:txBody>
      </p:sp>
    </p:spTree>
    <p:extLst>
      <p:ext uri="{BB962C8B-B14F-4D97-AF65-F5344CB8AC3E}">
        <p14:creationId xmlns:p14="http://schemas.microsoft.com/office/powerpoint/2010/main" val="342341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5AEA69-15BF-37E8-C6FF-3834D668410D}"/>
              </a:ext>
            </a:extLst>
          </p:cNvPr>
          <p:cNvGrpSpPr/>
          <p:nvPr/>
        </p:nvGrpSpPr>
        <p:grpSpPr>
          <a:xfrm>
            <a:off x="1501348" y="3070168"/>
            <a:ext cx="3028217" cy="3026664"/>
            <a:chOff x="4574848" y="1897856"/>
            <a:chExt cx="3028217" cy="3026664"/>
          </a:xfrm>
        </p:grpSpPr>
        <p:sp>
          <p:nvSpPr>
            <p:cNvPr id="3" name="Freeform: Shape 2">
              <a:extLst>
                <a:ext uri="{FF2B5EF4-FFF2-40B4-BE49-F238E27FC236}">
                  <a16:creationId xmlns:a16="http://schemas.microsoft.com/office/drawing/2014/main" id="{E6F7EB1A-2B8F-9326-FE09-25D000AFEC23}"/>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4" name="Freeform: Shape 3">
              <a:extLst>
                <a:ext uri="{FF2B5EF4-FFF2-40B4-BE49-F238E27FC236}">
                  <a16:creationId xmlns:a16="http://schemas.microsoft.com/office/drawing/2014/main" id="{49171B54-ECBD-418F-09B9-924E44146F23}"/>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lumMod val="20000"/>
                <a:lumOff val="80000"/>
              </a:schemeClr>
            </a:solidFill>
            <a:ln w="9525" cap="flat">
              <a:noFill/>
              <a:prstDash val="solid"/>
              <a:miter/>
            </a:ln>
          </p:spPr>
          <p:txBody>
            <a:bodyPr rtlCol="0" anchor="ctr"/>
            <a:lstStyle/>
            <a:p>
              <a:endParaRPr lang="en-US" dirty="0"/>
            </a:p>
          </p:txBody>
        </p:sp>
      </p:grpSp>
      <p:sp>
        <p:nvSpPr>
          <p:cNvPr id="5" name="Freeform: Shape 4">
            <a:extLst>
              <a:ext uri="{FF2B5EF4-FFF2-40B4-BE49-F238E27FC236}">
                <a16:creationId xmlns:a16="http://schemas.microsoft.com/office/drawing/2014/main" id="{E6E92428-BE1C-B44C-72E8-2373D04E1156}"/>
              </a:ext>
            </a:extLst>
          </p:cNvPr>
          <p:cNvSpPr/>
          <p:nvPr/>
        </p:nvSpPr>
        <p:spPr>
          <a:xfrm>
            <a:off x="861541" y="1226939"/>
            <a:ext cx="7464636" cy="4535221"/>
          </a:xfrm>
          <a:custGeom>
            <a:avLst/>
            <a:gdLst>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4896"/>
              <a:gd name="connsiteX1" fmla="*/ 1456566 w 7137175"/>
              <a:gd name="connsiteY1" fmla="*/ 3220630 h 4474896"/>
              <a:gd name="connsiteX2" fmla="*/ 2152481 w 7137175"/>
              <a:gd name="connsiteY2" fmla="*/ 4474896 h 4474896"/>
              <a:gd name="connsiteX3" fmla="*/ 3002145 w 7137175"/>
              <a:gd name="connsiteY3" fmla="*/ 2727016 h 4474896"/>
              <a:gd name="connsiteX4" fmla="*/ 3625232 w 7137175"/>
              <a:gd name="connsiteY4" fmla="*/ 3908453 h 4474896"/>
              <a:gd name="connsiteX5" fmla="*/ 4474895 w 7137175"/>
              <a:gd name="connsiteY5" fmla="*/ 1537487 h 4474896"/>
              <a:gd name="connsiteX6" fmla="*/ 5081798 w 7137175"/>
              <a:gd name="connsiteY6" fmla="*/ 2265770 h 4474896"/>
              <a:gd name="connsiteX7" fmla="*/ 5648241 w 7137175"/>
              <a:gd name="connsiteY7" fmla="*/ 712099 h 4474896"/>
              <a:gd name="connsiteX8" fmla="*/ 6271327 w 7137175"/>
              <a:gd name="connsiteY8" fmla="*/ 1440382 h 4474896"/>
              <a:gd name="connsiteX9" fmla="*/ 7137175 w 7137175"/>
              <a:gd name="connsiteY9" fmla="*/ 0 h 447489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1209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440382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137175"/>
              <a:gd name="connsiteY0" fmla="*/ 4426343 h 4475106"/>
              <a:gd name="connsiteX1" fmla="*/ 1456566 w 7137175"/>
              <a:gd name="connsiteY1" fmla="*/ 3220630 h 4475106"/>
              <a:gd name="connsiteX2" fmla="*/ 2152481 w 7137175"/>
              <a:gd name="connsiteY2" fmla="*/ 4474896 h 4475106"/>
              <a:gd name="connsiteX3" fmla="*/ 3002145 w 7137175"/>
              <a:gd name="connsiteY3" fmla="*/ 2727016 h 4475106"/>
              <a:gd name="connsiteX4" fmla="*/ 3625232 w 7137175"/>
              <a:gd name="connsiteY4" fmla="*/ 3908453 h 4475106"/>
              <a:gd name="connsiteX5" fmla="*/ 4474895 w 7137175"/>
              <a:gd name="connsiteY5" fmla="*/ 1537487 h 4475106"/>
              <a:gd name="connsiteX6" fmla="*/ 5081798 w 7137175"/>
              <a:gd name="connsiteY6" fmla="*/ 2265770 h 4475106"/>
              <a:gd name="connsiteX7" fmla="*/ 5648241 w 7137175"/>
              <a:gd name="connsiteY7" fmla="*/ 752559 h 4475106"/>
              <a:gd name="connsiteX8" fmla="*/ 6271327 w 7137175"/>
              <a:gd name="connsiteY8" fmla="*/ 1505119 h 4475106"/>
              <a:gd name="connsiteX9" fmla="*/ 7137175 w 7137175"/>
              <a:gd name="connsiteY9" fmla="*/ 0 h 4475106"/>
              <a:gd name="connsiteX0" fmla="*/ 0 w 7515226"/>
              <a:gd name="connsiteY0" fmla="*/ 4453346 h 4502109"/>
              <a:gd name="connsiteX1" fmla="*/ 1456566 w 7515226"/>
              <a:gd name="connsiteY1" fmla="*/ 3247633 h 4502109"/>
              <a:gd name="connsiteX2" fmla="*/ 2152481 w 7515226"/>
              <a:gd name="connsiteY2" fmla="*/ 4501899 h 4502109"/>
              <a:gd name="connsiteX3" fmla="*/ 3002145 w 7515226"/>
              <a:gd name="connsiteY3" fmla="*/ 2754019 h 4502109"/>
              <a:gd name="connsiteX4" fmla="*/ 3625232 w 7515226"/>
              <a:gd name="connsiteY4" fmla="*/ 3935456 h 4502109"/>
              <a:gd name="connsiteX5" fmla="*/ 4474895 w 7515226"/>
              <a:gd name="connsiteY5" fmla="*/ 1564490 h 4502109"/>
              <a:gd name="connsiteX6" fmla="*/ 5081798 w 7515226"/>
              <a:gd name="connsiteY6" fmla="*/ 2292773 h 4502109"/>
              <a:gd name="connsiteX7" fmla="*/ 5648241 w 7515226"/>
              <a:gd name="connsiteY7" fmla="*/ 779562 h 4502109"/>
              <a:gd name="connsiteX8" fmla="*/ 6271327 w 7515226"/>
              <a:gd name="connsiteY8" fmla="*/ 1532122 h 4502109"/>
              <a:gd name="connsiteX9" fmla="*/ 7515226 w 7515226"/>
              <a:gd name="connsiteY9" fmla="*/ 0 h 4502109"/>
              <a:gd name="connsiteX0" fmla="*/ 0 w 7515226"/>
              <a:gd name="connsiteY0" fmla="*/ 4453346 h 4502109"/>
              <a:gd name="connsiteX1" fmla="*/ 1456566 w 7515226"/>
              <a:gd name="connsiteY1" fmla="*/ 3247633 h 4502109"/>
              <a:gd name="connsiteX2" fmla="*/ 2152481 w 7515226"/>
              <a:gd name="connsiteY2" fmla="*/ 4501899 h 4502109"/>
              <a:gd name="connsiteX3" fmla="*/ 3002145 w 7515226"/>
              <a:gd name="connsiteY3" fmla="*/ 2754019 h 4502109"/>
              <a:gd name="connsiteX4" fmla="*/ 3625232 w 7515226"/>
              <a:gd name="connsiteY4" fmla="*/ 3935456 h 4502109"/>
              <a:gd name="connsiteX5" fmla="*/ 4474895 w 7515226"/>
              <a:gd name="connsiteY5" fmla="*/ 1564490 h 4502109"/>
              <a:gd name="connsiteX6" fmla="*/ 5081798 w 7515226"/>
              <a:gd name="connsiteY6" fmla="*/ 2292773 h 4502109"/>
              <a:gd name="connsiteX7" fmla="*/ 5648241 w 7515226"/>
              <a:gd name="connsiteY7" fmla="*/ 779562 h 4502109"/>
              <a:gd name="connsiteX8" fmla="*/ 6271327 w 7515226"/>
              <a:gd name="connsiteY8" fmla="*/ 1532122 h 4502109"/>
              <a:gd name="connsiteX9" fmla="*/ 7515226 w 7515226"/>
              <a:gd name="connsiteY9" fmla="*/ 0 h 4502109"/>
              <a:gd name="connsiteX0" fmla="*/ 0 w 7608896"/>
              <a:gd name="connsiteY0" fmla="*/ 4566268 h 4615031"/>
              <a:gd name="connsiteX1" fmla="*/ 1456566 w 7608896"/>
              <a:gd name="connsiteY1" fmla="*/ 3360555 h 4615031"/>
              <a:gd name="connsiteX2" fmla="*/ 2152481 w 7608896"/>
              <a:gd name="connsiteY2" fmla="*/ 4614821 h 4615031"/>
              <a:gd name="connsiteX3" fmla="*/ 3002145 w 7608896"/>
              <a:gd name="connsiteY3" fmla="*/ 2866941 h 4615031"/>
              <a:gd name="connsiteX4" fmla="*/ 3625232 w 7608896"/>
              <a:gd name="connsiteY4" fmla="*/ 4048378 h 4615031"/>
              <a:gd name="connsiteX5" fmla="*/ 4474895 w 7608896"/>
              <a:gd name="connsiteY5" fmla="*/ 1677412 h 4615031"/>
              <a:gd name="connsiteX6" fmla="*/ 5081798 w 7608896"/>
              <a:gd name="connsiteY6" fmla="*/ 2405695 h 4615031"/>
              <a:gd name="connsiteX7" fmla="*/ 5648241 w 7608896"/>
              <a:gd name="connsiteY7" fmla="*/ 892484 h 4615031"/>
              <a:gd name="connsiteX8" fmla="*/ 6271327 w 7608896"/>
              <a:gd name="connsiteY8" fmla="*/ 1645044 h 4615031"/>
              <a:gd name="connsiteX9" fmla="*/ 7515226 w 7608896"/>
              <a:gd name="connsiteY9" fmla="*/ 112922 h 4615031"/>
              <a:gd name="connsiteX10" fmla="*/ 7520505 w 7608896"/>
              <a:gd name="connsiteY10" fmla="*/ 114905 h 4615031"/>
              <a:gd name="connsiteX0" fmla="*/ 0 w 10085844"/>
              <a:gd name="connsiteY0" fmla="*/ 4788909 h 4837672"/>
              <a:gd name="connsiteX1" fmla="*/ 1456566 w 10085844"/>
              <a:gd name="connsiteY1" fmla="*/ 3583196 h 4837672"/>
              <a:gd name="connsiteX2" fmla="*/ 2152481 w 10085844"/>
              <a:gd name="connsiteY2" fmla="*/ 4837462 h 4837672"/>
              <a:gd name="connsiteX3" fmla="*/ 3002145 w 10085844"/>
              <a:gd name="connsiteY3" fmla="*/ 3089582 h 4837672"/>
              <a:gd name="connsiteX4" fmla="*/ 3625232 w 10085844"/>
              <a:gd name="connsiteY4" fmla="*/ 4271019 h 4837672"/>
              <a:gd name="connsiteX5" fmla="*/ 4474895 w 10085844"/>
              <a:gd name="connsiteY5" fmla="*/ 1900053 h 4837672"/>
              <a:gd name="connsiteX6" fmla="*/ 5081798 w 10085844"/>
              <a:gd name="connsiteY6" fmla="*/ 2628336 h 4837672"/>
              <a:gd name="connsiteX7" fmla="*/ 5648241 w 10085844"/>
              <a:gd name="connsiteY7" fmla="*/ 1115125 h 4837672"/>
              <a:gd name="connsiteX8" fmla="*/ 6271327 w 10085844"/>
              <a:gd name="connsiteY8" fmla="*/ 1867685 h 4837672"/>
              <a:gd name="connsiteX9" fmla="*/ 7515226 w 10085844"/>
              <a:gd name="connsiteY9" fmla="*/ 335563 h 4837672"/>
              <a:gd name="connsiteX10" fmla="*/ 10085844 w 10085844"/>
              <a:gd name="connsiteY10" fmla="*/ 2 h 4837672"/>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271327 w 10085844"/>
              <a:gd name="connsiteY8" fmla="*/ 1867684 h 4837671"/>
              <a:gd name="connsiteX9" fmla="*/ 7650244 w 10085844"/>
              <a:gd name="connsiteY9" fmla="*/ 416573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650244 w 10085844"/>
              <a:gd name="connsiteY9" fmla="*/ 416573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085844"/>
              <a:gd name="connsiteY0" fmla="*/ 4788908 h 4837671"/>
              <a:gd name="connsiteX1" fmla="*/ 1456566 w 10085844"/>
              <a:gd name="connsiteY1" fmla="*/ 3583195 h 4837671"/>
              <a:gd name="connsiteX2" fmla="*/ 2152481 w 10085844"/>
              <a:gd name="connsiteY2" fmla="*/ 4837461 h 4837671"/>
              <a:gd name="connsiteX3" fmla="*/ 3002145 w 10085844"/>
              <a:gd name="connsiteY3" fmla="*/ 3089581 h 4837671"/>
              <a:gd name="connsiteX4" fmla="*/ 3625232 w 10085844"/>
              <a:gd name="connsiteY4" fmla="*/ 4271018 h 4837671"/>
              <a:gd name="connsiteX5" fmla="*/ 4474895 w 10085844"/>
              <a:gd name="connsiteY5" fmla="*/ 1900052 h 4837671"/>
              <a:gd name="connsiteX6" fmla="*/ 5081798 w 10085844"/>
              <a:gd name="connsiteY6" fmla="*/ 2628335 h 4837671"/>
              <a:gd name="connsiteX7" fmla="*/ 5648241 w 10085844"/>
              <a:gd name="connsiteY7" fmla="*/ 1115124 h 4837671"/>
              <a:gd name="connsiteX8" fmla="*/ 6392843 w 10085844"/>
              <a:gd name="connsiteY8" fmla="*/ 1881186 h 4837671"/>
              <a:gd name="connsiteX9" fmla="*/ 7947284 w 10085844"/>
              <a:gd name="connsiteY9" fmla="*/ 430074 h 4837671"/>
              <a:gd name="connsiteX10" fmla="*/ 10085844 w 10085844"/>
              <a:gd name="connsiteY10" fmla="*/ 1 h 4837671"/>
              <a:gd name="connsiteX0" fmla="*/ 0 w 10652918"/>
              <a:gd name="connsiteY0" fmla="*/ 4368042 h 4416805"/>
              <a:gd name="connsiteX1" fmla="*/ 1456566 w 10652918"/>
              <a:gd name="connsiteY1" fmla="*/ 3162329 h 4416805"/>
              <a:gd name="connsiteX2" fmla="*/ 2152481 w 10652918"/>
              <a:gd name="connsiteY2" fmla="*/ 4416595 h 4416805"/>
              <a:gd name="connsiteX3" fmla="*/ 3002145 w 10652918"/>
              <a:gd name="connsiteY3" fmla="*/ 2668715 h 4416805"/>
              <a:gd name="connsiteX4" fmla="*/ 3625232 w 10652918"/>
              <a:gd name="connsiteY4" fmla="*/ 3850152 h 4416805"/>
              <a:gd name="connsiteX5" fmla="*/ 4474895 w 10652918"/>
              <a:gd name="connsiteY5" fmla="*/ 1479186 h 4416805"/>
              <a:gd name="connsiteX6" fmla="*/ 5081798 w 10652918"/>
              <a:gd name="connsiteY6" fmla="*/ 2207469 h 4416805"/>
              <a:gd name="connsiteX7" fmla="*/ 5648241 w 10652918"/>
              <a:gd name="connsiteY7" fmla="*/ 694258 h 4416805"/>
              <a:gd name="connsiteX8" fmla="*/ 6392843 w 10652918"/>
              <a:gd name="connsiteY8" fmla="*/ 1460320 h 4416805"/>
              <a:gd name="connsiteX9" fmla="*/ 7947284 w 10652918"/>
              <a:gd name="connsiteY9" fmla="*/ 9208 h 4416805"/>
              <a:gd name="connsiteX10" fmla="*/ 10652918 w 10652918"/>
              <a:gd name="connsiteY10" fmla="*/ 146209 h 4416805"/>
              <a:gd name="connsiteX0" fmla="*/ 0 w 11314504"/>
              <a:gd name="connsiteY0" fmla="*/ 4559378 h 4608141"/>
              <a:gd name="connsiteX1" fmla="*/ 1456566 w 11314504"/>
              <a:gd name="connsiteY1" fmla="*/ 3353665 h 4608141"/>
              <a:gd name="connsiteX2" fmla="*/ 2152481 w 11314504"/>
              <a:gd name="connsiteY2" fmla="*/ 4607931 h 4608141"/>
              <a:gd name="connsiteX3" fmla="*/ 3002145 w 11314504"/>
              <a:gd name="connsiteY3" fmla="*/ 2860051 h 4608141"/>
              <a:gd name="connsiteX4" fmla="*/ 3625232 w 11314504"/>
              <a:gd name="connsiteY4" fmla="*/ 4041488 h 4608141"/>
              <a:gd name="connsiteX5" fmla="*/ 4474895 w 11314504"/>
              <a:gd name="connsiteY5" fmla="*/ 1670522 h 4608141"/>
              <a:gd name="connsiteX6" fmla="*/ 5081798 w 11314504"/>
              <a:gd name="connsiteY6" fmla="*/ 2398805 h 4608141"/>
              <a:gd name="connsiteX7" fmla="*/ 5648241 w 11314504"/>
              <a:gd name="connsiteY7" fmla="*/ 885594 h 4608141"/>
              <a:gd name="connsiteX8" fmla="*/ 6392843 w 11314504"/>
              <a:gd name="connsiteY8" fmla="*/ 1651656 h 4608141"/>
              <a:gd name="connsiteX9" fmla="*/ 7947284 w 11314504"/>
              <a:gd name="connsiteY9" fmla="*/ 200544 h 4608141"/>
              <a:gd name="connsiteX10" fmla="*/ 11314504 w 11314504"/>
              <a:gd name="connsiteY10" fmla="*/ 0 h 4608141"/>
              <a:gd name="connsiteX0" fmla="*/ 0 w 11409016"/>
              <a:gd name="connsiteY0" fmla="*/ 4399227 h 4447990"/>
              <a:gd name="connsiteX1" fmla="*/ 1456566 w 11409016"/>
              <a:gd name="connsiteY1" fmla="*/ 3193514 h 4447990"/>
              <a:gd name="connsiteX2" fmla="*/ 2152481 w 11409016"/>
              <a:gd name="connsiteY2" fmla="*/ 4447780 h 4447990"/>
              <a:gd name="connsiteX3" fmla="*/ 3002145 w 11409016"/>
              <a:gd name="connsiteY3" fmla="*/ 2699900 h 4447990"/>
              <a:gd name="connsiteX4" fmla="*/ 3625232 w 11409016"/>
              <a:gd name="connsiteY4" fmla="*/ 3881337 h 4447990"/>
              <a:gd name="connsiteX5" fmla="*/ 4474895 w 11409016"/>
              <a:gd name="connsiteY5" fmla="*/ 1510371 h 4447990"/>
              <a:gd name="connsiteX6" fmla="*/ 5081798 w 11409016"/>
              <a:gd name="connsiteY6" fmla="*/ 2238654 h 4447990"/>
              <a:gd name="connsiteX7" fmla="*/ 5648241 w 11409016"/>
              <a:gd name="connsiteY7" fmla="*/ 725443 h 4447990"/>
              <a:gd name="connsiteX8" fmla="*/ 6392843 w 11409016"/>
              <a:gd name="connsiteY8" fmla="*/ 1491505 h 4447990"/>
              <a:gd name="connsiteX9" fmla="*/ 7947284 w 11409016"/>
              <a:gd name="connsiteY9" fmla="*/ 40393 h 4447990"/>
              <a:gd name="connsiteX10" fmla="*/ 11409016 w 11409016"/>
              <a:gd name="connsiteY10" fmla="*/ 1871 h 4447990"/>
              <a:gd name="connsiteX0" fmla="*/ 0 w 11048122"/>
              <a:gd name="connsiteY0" fmla="*/ 4365166 h 4413929"/>
              <a:gd name="connsiteX1" fmla="*/ 1456566 w 11048122"/>
              <a:gd name="connsiteY1" fmla="*/ 3159453 h 4413929"/>
              <a:gd name="connsiteX2" fmla="*/ 2152481 w 11048122"/>
              <a:gd name="connsiteY2" fmla="*/ 4413719 h 4413929"/>
              <a:gd name="connsiteX3" fmla="*/ 3002145 w 11048122"/>
              <a:gd name="connsiteY3" fmla="*/ 2665839 h 4413929"/>
              <a:gd name="connsiteX4" fmla="*/ 3625232 w 11048122"/>
              <a:gd name="connsiteY4" fmla="*/ 3847276 h 4413929"/>
              <a:gd name="connsiteX5" fmla="*/ 4474895 w 11048122"/>
              <a:gd name="connsiteY5" fmla="*/ 1476310 h 4413929"/>
              <a:gd name="connsiteX6" fmla="*/ 5081798 w 11048122"/>
              <a:gd name="connsiteY6" fmla="*/ 2204593 h 4413929"/>
              <a:gd name="connsiteX7" fmla="*/ 5648241 w 11048122"/>
              <a:gd name="connsiteY7" fmla="*/ 691382 h 4413929"/>
              <a:gd name="connsiteX8" fmla="*/ 6392843 w 11048122"/>
              <a:gd name="connsiteY8" fmla="*/ 1457444 h 4413929"/>
              <a:gd name="connsiteX9" fmla="*/ 7947284 w 11048122"/>
              <a:gd name="connsiteY9" fmla="*/ 6332 h 4413929"/>
              <a:gd name="connsiteX10" fmla="*/ 11048122 w 11048122"/>
              <a:gd name="connsiteY10" fmla="*/ 245422 h 4413929"/>
              <a:gd name="connsiteX0" fmla="*/ 0 w 11048122"/>
              <a:gd name="connsiteY0" fmla="*/ 4365166 h 4413929"/>
              <a:gd name="connsiteX1" fmla="*/ 1456566 w 11048122"/>
              <a:gd name="connsiteY1" fmla="*/ 3159453 h 4413929"/>
              <a:gd name="connsiteX2" fmla="*/ 2152481 w 11048122"/>
              <a:gd name="connsiteY2" fmla="*/ 4413719 h 4413929"/>
              <a:gd name="connsiteX3" fmla="*/ 3002145 w 11048122"/>
              <a:gd name="connsiteY3" fmla="*/ 2665839 h 4413929"/>
              <a:gd name="connsiteX4" fmla="*/ 3625232 w 11048122"/>
              <a:gd name="connsiteY4" fmla="*/ 3847276 h 4413929"/>
              <a:gd name="connsiteX5" fmla="*/ 4474895 w 11048122"/>
              <a:gd name="connsiteY5" fmla="*/ 1476310 h 4413929"/>
              <a:gd name="connsiteX6" fmla="*/ 5081798 w 11048122"/>
              <a:gd name="connsiteY6" fmla="*/ 2204593 h 4413929"/>
              <a:gd name="connsiteX7" fmla="*/ 5648241 w 11048122"/>
              <a:gd name="connsiteY7" fmla="*/ 691382 h 4413929"/>
              <a:gd name="connsiteX8" fmla="*/ 6392843 w 11048122"/>
              <a:gd name="connsiteY8" fmla="*/ 1457444 h 4413929"/>
              <a:gd name="connsiteX9" fmla="*/ 7947284 w 11048122"/>
              <a:gd name="connsiteY9" fmla="*/ 6332 h 4413929"/>
              <a:gd name="connsiteX10" fmla="*/ 11048122 w 11048122"/>
              <a:gd name="connsiteY10" fmla="*/ 245422 h 4413929"/>
              <a:gd name="connsiteX0" fmla="*/ 0 w 11171063"/>
              <a:gd name="connsiteY0" fmla="*/ 4365573 h 4414336"/>
              <a:gd name="connsiteX1" fmla="*/ 1456566 w 11171063"/>
              <a:gd name="connsiteY1" fmla="*/ 3159860 h 4414336"/>
              <a:gd name="connsiteX2" fmla="*/ 2152481 w 11171063"/>
              <a:gd name="connsiteY2" fmla="*/ 4414126 h 4414336"/>
              <a:gd name="connsiteX3" fmla="*/ 3002145 w 11171063"/>
              <a:gd name="connsiteY3" fmla="*/ 2666246 h 4414336"/>
              <a:gd name="connsiteX4" fmla="*/ 3625232 w 11171063"/>
              <a:gd name="connsiteY4" fmla="*/ 3847683 h 4414336"/>
              <a:gd name="connsiteX5" fmla="*/ 4474895 w 11171063"/>
              <a:gd name="connsiteY5" fmla="*/ 1476717 h 4414336"/>
              <a:gd name="connsiteX6" fmla="*/ 5081798 w 11171063"/>
              <a:gd name="connsiteY6" fmla="*/ 2205000 h 4414336"/>
              <a:gd name="connsiteX7" fmla="*/ 5648241 w 11171063"/>
              <a:gd name="connsiteY7" fmla="*/ 691789 h 4414336"/>
              <a:gd name="connsiteX8" fmla="*/ 6392843 w 11171063"/>
              <a:gd name="connsiteY8" fmla="*/ 1457851 h 4414336"/>
              <a:gd name="connsiteX9" fmla="*/ 7947284 w 11171063"/>
              <a:gd name="connsiteY9" fmla="*/ 6739 h 4414336"/>
              <a:gd name="connsiteX10" fmla="*/ 11171063 w 11171063"/>
              <a:gd name="connsiteY10" fmla="*/ 225999 h 4414336"/>
              <a:gd name="connsiteX0" fmla="*/ 0 w 10980700"/>
              <a:gd name="connsiteY0" fmla="*/ 4365662 h 4414425"/>
              <a:gd name="connsiteX1" fmla="*/ 1456566 w 10980700"/>
              <a:gd name="connsiteY1" fmla="*/ 3159949 h 4414425"/>
              <a:gd name="connsiteX2" fmla="*/ 2152481 w 10980700"/>
              <a:gd name="connsiteY2" fmla="*/ 4414215 h 4414425"/>
              <a:gd name="connsiteX3" fmla="*/ 3002145 w 10980700"/>
              <a:gd name="connsiteY3" fmla="*/ 2666335 h 4414425"/>
              <a:gd name="connsiteX4" fmla="*/ 3625232 w 10980700"/>
              <a:gd name="connsiteY4" fmla="*/ 3847772 h 4414425"/>
              <a:gd name="connsiteX5" fmla="*/ 4474895 w 10980700"/>
              <a:gd name="connsiteY5" fmla="*/ 1476806 h 4414425"/>
              <a:gd name="connsiteX6" fmla="*/ 5081798 w 10980700"/>
              <a:gd name="connsiteY6" fmla="*/ 2205089 h 4414425"/>
              <a:gd name="connsiteX7" fmla="*/ 5648241 w 10980700"/>
              <a:gd name="connsiteY7" fmla="*/ 691878 h 4414425"/>
              <a:gd name="connsiteX8" fmla="*/ 6392843 w 10980700"/>
              <a:gd name="connsiteY8" fmla="*/ 1457940 h 4414425"/>
              <a:gd name="connsiteX9" fmla="*/ 7947284 w 10980700"/>
              <a:gd name="connsiteY9" fmla="*/ 6828 h 4414425"/>
              <a:gd name="connsiteX10" fmla="*/ 10980700 w 10980700"/>
              <a:gd name="connsiteY10" fmla="*/ 222123 h 4414425"/>
              <a:gd name="connsiteX0" fmla="*/ 0 w 10980700"/>
              <a:gd name="connsiteY0" fmla="*/ 4365663 h 4414426"/>
              <a:gd name="connsiteX1" fmla="*/ 1456566 w 10980700"/>
              <a:gd name="connsiteY1" fmla="*/ 3159950 h 4414426"/>
              <a:gd name="connsiteX2" fmla="*/ 2152481 w 10980700"/>
              <a:gd name="connsiteY2" fmla="*/ 4414216 h 4414426"/>
              <a:gd name="connsiteX3" fmla="*/ 3002145 w 10980700"/>
              <a:gd name="connsiteY3" fmla="*/ 2666336 h 4414426"/>
              <a:gd name="connsiteX4" fmla="*/ 3625232 w 10980700"/>
              <a:gd name="connsiteY4" fmla="*/ 3847773 h 4414426"/>
              <a:gd name="connsiteX5" fmla="*/ 4474895 w 10980700"/>
              <a:gd name="connsiteY5" fmla="*/ 1476807 h 4414426"/>
              <a:gd name="connsiteX6" fmla="*/ 5081798 w 10980700"/>
              <a:gd name="connsiteY6" fmla="*/ 2205090 h 4414426"/>
              <a:gd name="connsiteX7" fmla="*/ 5648241 w 10980700"/>
              <a:gd name="connsiteY7" fmla="*/ 691879 h 4414426"/>
              <a:gd name="connsiteX8" fmla="*/ 6392843 w 10980700"/>
              <a:gd name="connsiteY8" fmla="*/ 1457941 h 4414426"/>
              <a:gd name="connsiteX9" fmla="*/ 7947284 w 10980700"/>
              <a:gd name="connsiteY9" fmla="*/ 6829 h 4414426"/>
              <a:gd name="connsiteX10" fmla="*/ 10980700 w 10980700"/>
              <a:gd name="connsiteY10" fmla="*/ 222124 h 4414426"/>
              <a:gd name="connsiteX0" fmla="*/ 0 w 11123472"/>
              <a:gd name="connsiteY0" fmla="*/ 4367331 h 4416094"/>
              <a:gd name="connsiteX1" fmla="*/ 1456566 w 11123472"/>
              <a:gd name="connsiteY1" fmla="*/ 3161618 h 4416094"/>
              <a:gd name="connsiteX2" fmla="*/ 2152481 w 11123472"/>
              <a:gd name="connsiteY2" fmla="*/ 4415884 h 4416094"/>
              <a:gd name="connsiteX3" fmla="*/ 3002145 w 11123472"/>
              <a:gd name="connsiteY3" fmla="*/ 2668004 h 4416094"/>
              <a:gd name="connsiteX4" fmla="*/ 3625232 w 11123472"/>
              <a:gd name="connsiteY4" fmla="*/ 3849441 h 4416094"/>
              <a:gd name="connsiteX5" fmla="*/ 4474895 w 11123472"/>
              <a:gd name="connsiteY5" fmla="*/ 1478475 h 4416094"/>
              <a:gd name="connsiteX6" fmla="*/ 5081798 w 11123472"/>
              <a:gd name="connsiteY6" fmla="*/ 2206758 h 4416094"/>
              <a:gd name="connsiteX7" fmla="*/ 5648241 w 11123472"/>
              <a:gd name="connsiteY7" fmla="*/ 693547 h 4416094"/>
              <a:gd name="connsiteX8" fmla="*/ 6392843 w 11123472"/>
              <a:gd name="connsiteY8" fmla="*/ 1459609 h 4416094"/>
              <a:gd name="connsiteX9" fmla="*/ 7947284 w 11123472"/>
              <a:gd name="connsiteY9" fmla="*/ 8497 h 4416094"/>
              <a:gd name="connsiteX10" fmla="*/ 11123472 w 11123472"/>
              <a:gd name="connsiteY10" fmla="*/ 164303 h 4416094"/>
              <a:gd name="connsiteX0" fmla="*/ 0 w 7947283"/>
              <a:gd name="connsiteY0" fmla="*/ 4358834 h 4407597"/>
              <a:gd name="connsiteX1" fmla="*/ 1456566 w 7947283"/>
              <a:gd name="connsiteY1" fmla="*/ 3153121 h 4407597"/>
              <a:gd name="connsiteX2" fmla="*/ 2152481 w 7947283"/>
              <a:gd name="connsiteY2" fmla="*/ 4407387 h 4407597"/>
              <a:gd name="connsiteX3" fmla="*/ 3002145 w 7947283"/>
              <a:gd name="connsiteY3" fmla="*/ 2659507 h 4407597"/>
              <a:gd name="connsiteX4" fmla="*/ 3625232 w 7947283"/>
              <a:gd name="connsiteY4" fmla="*/ 3840944 h 4407597"/>
              <a:gd name="connsiteX5" fmla="*/ 4474895 w 7947283"/>
              <a:gd name="connsiteY5" fmla="*/ 1469978 h 4407597"/>
              <a:gd name="connsiteX6" fmla="*/ 5081798 w 7947283"/>
              <a:gd name="connsiteY6" fmla="*/ 2198261 h 4407597"/>
              <a:gd name="connsiteX7" fmla="*/ 5648241 w 7947283"/>
              <a:gd name="connsiteY7" fmla="*/ 685050 h 4407597"/>
              <a:gd name="connsiteX8" fmla="*/ 6392843 w 7947283"/>
              <a:gd name="connsiteY8" fmla="*/ 1451112 h 4407597"/>
              <a:gd name="connsiteX9" fmla="*/ 7947284 w 7947283"/>
              <a:gd name="connsiteY9" fmla="*/ 0 h 4407597"/>
              <a:gd name="connsiteX0" fmla="*/ 0 w 9910390"/>
              <a:gd name="connsiteY0" fmla="*/ 4672137 h 4720900"/>
              <a:gd name="connsiteX1" fmla="*/ 1456566 w 9910390"/>
              <a:gd name="connsiteY1" fmla="*/ 3466424 h 4720900"/>
              <a:gd name="connsiteX2" fmla="*/ 2152481 w 9910390"/>
              <a:gd name="connsiteY2" fmla="*/ 4720690 h 4720900"/>
              <a:gd name="connsiteX3" fmla="*/ 3002145 w 9910390"/>
              <a:gd name="connsiteY3" fmla="*/ 2972810 h 4720900"/>
              <a:gd name="connsiteX4" fmla="*/ 3625232 w 9910390"/>
              <a:gd name="connsiteY4" fmla="*/ 4154247 h 4720900"/>
              <a:gd name="connsiteX5" fmla="*/ 4474895 w 9910390"/>
              <a:gd name="connsiteY5" fmla="*/ 1783281 h 4720900"/>
              <a:gd name="connsiteX6" fmla="*/ 5081798 w 9910390"/>
              <a:gd name="connsiteY6" fmla="*/ 2511564 h 4720900"/>
              <a:gd name="connsiteX7" fmla="*/ 5648241 w 9910390"/>
              <a:gd name="connsiteY7" fmla="*/ 998353 h 4720900"/>
              <a:gd name="connsiteX8" fmla="*/ 6392843 w 9910390"/>
              <a:gd name="connsiteY8" fmla="*/ 1764415 h 4720900"/>
              <a:gd name="connsiteX9" fmla="*/ 9910390 w 9910390"/>
              <a:gd name="connsiteY9" fmla="*/ 0 h 4720900"/>
              <a:gd name="connsiteX0" fmla="*/ 0 w 9910390"/>
              <a:gd name="connsiteY0" fmla="*/ 4672137 h 4720900"/>
              <a:gd name="connsiteX1" fmla="*/ 1456566 w 9910390"/>
              <a:gd name="connsiteY1" fmla="*/ 3466424 h 4720900"/>
              <a:gd name="connsiteX2" fmla="*/ 2152481 w 9910390"/>
              <a:gd name="connsiteY2" fmla="*/ 4720690 h 4720900"/>
              <a:gd name="connsiteX3" fmla="*/ 3002145 w 9910390"/>
              <a:gd name="connsiteY3" fmla="*/ 2972810 h 4720900"/>
              <a:gd name="connsiteX4" fmla="*/ 3625232 w 9910390"/>
              <a:gd name="connsiteY4" fmla="*/ 4154247 h 4720900"/>
              <a:gd name="connsiteX5" fmla="*/ 4474895 w 9910390"/>
              <a:gd name="connsiteY5" fmla="*/ 1783281 h 4720900"/>
              <a:gd name="connsiteX6" fmla="*/ 5081798 w 9910390"/>
              <a:gd name="connsiteY6" fmla="*/ 2511564 h 4720900"/>
              <a:gd name="connsiteX7" fmla="*/ 5648241 w 9910390"/>
              <a:gd name="connsiteY7" fmla="*/ 998353 h 4720900"/>
              <a:gd name="connsiteX8" fmla="*/ 6392843 w 9910390"/>
              <a:gd name="connsiteY8" fmla="*/ 1764415 h 4720900"/>
              <a:gd name="connsiteX9" fmla="*/ 9910390 w 9910390"/>
              <a:gd name="connsiteY9" fmla="*/ 0 h 4720900"/>
              <a:gd name="connsiteX0" fmla="*/ 0 w 9791413"/>
              <a:gd name="connsiteY0" fmla="*/ 4680069 h 4728832"/>
              <a:gd name="connsiteX1" fmla="*/ 1456566 w 9791413"/>
              <a:gd name="connsiteY1" fmla="*/ 3474356 h 4728832"/>
              <a:gd name="connsiteX2" fmla="*/ 2152481 w 9791413"/>
              <a:gd name="connsiteY2" fmla="*/ 4728622 h 4728832"/>
              <a:gd name="connsiteX3" fmla="*/ 3002145 w 9791413"/>
              <a:gd name="connsiteY3" fmla="*/ 2980742 h 4728832"/>
              <a:gd name="connsiteX4" fmla="*/ 3625232 w 9791413"/>
              <a:gd name="connsiteY4" fmla="*/ 4162179 h 4728832"/>
              <a:gd name="connsiteX5" fmla="*/ 4474895 w 9791413"/>
              <a:gd name="connsiteY5" fmla="*/ 1791213 h 4728832"/>
              <a:gd name="connsiteX6" fmla="*/ 5081798 w 9791413"/>
              <a:gd name="connsiteY6" fmla="*/ 2519496 h 4728832"/>
              <a:gd name="connsiteX7" fmla="*/ 5648241 w 9791413"/>
              <a:gd name="connsiteY7" fmla="*/ 1006285 h 4728832"/>
              <a:gd name="connsiteX8" fmla="*/ 6392843 w 9791413"/>
              <a:gd name="connsiteY8" fmla="*/ 1772347 h 4728832"/>
              <a:gd name="connsiteX9" fmla="*/ 9791413 w 9791413"/>
              <a:gd name="connsiteY9" fmla="*/ 0 h 4728832"/>
              <a:gd name="connsiteX0" fmla="*/ 0 w 9791413"/>
              <a:gd name="connsiteY0" fmla="*/ 4680069 h 4728832"/>
              <a:gd name="connsiteX1" fmla="*/ 1456566 w 9791413"/>
              <a:gd name="connsiteY1" fmla="*/ 3474356 h 4728832"/>
              <a:gd name="connsiteX2" fmla="*/ 2152481 w 9791413"/>
              <a:gd name="connsiteY2" fmla="*/ 4728622 h 4728832"/>
              <a:gd name="connsiteX3" fmla="*/ 3002145 w 9791413"/>
              <a:gd name="connsiteY3" fmla="*/ 2980742 h 4728832"/>
              <a:gd name="connsiteX4" fmla="*/ 3625232 w 9791413"/>
              <a:gd name="connsiteY4" fmla="*/ 4162179 h 4728832"/>
              <a:gd name="connsiteX5" fmla="*/ 4474895 w 9791413"/>
              <a:gd name="connsiteY5" fmla="*/ 1791213 h 4728832"/>
              <a:gd name="connsiteX6" fmla="*/ 5081798 w 9791413"/>
              <a:gd name="connsiteY6" fmla="*/ 2519496 h 4728832"/>
              <a:gd name="connsiteX7" fmla="*/ 5648241 w 9791413"/>
              <a:gd name="connsiteY7" fmla="*/ 1006285 h 4728832"/>
              <a:gd name="connsiteX8" fmla="*/ 6392843 w 9791413"/>
              <a:gd name="connsiteY8" fmla="*/ 1772347 h 4728832"/>
              <a:gd name="connsiteX9" fmla="*/ 9791413 w 9791413"/>
              <a:gd name="connsiteY9" fmla="*/ 0 h 4728832"/>
              <a:gd name="connsiteX0" fmla="*/ 0 w 9791413"/>
              <a:gd name="connsiteY0" fmla="*/ 4680069 h 4728832"/>
              <a:gd name="connsiteX1" fmla="*/ 1456566 w 9791413"/>
              <a:gd name="connsiteY1" fmla="*/ 3474356 h 4728832"/>
              <a:gd name="connsiteX2" fmla="*/ 2152481 w 9791413"/>
              <a:gd name="connsiteY2" fmla="*/ 4728622 h 4728832"/>
              <a:gd name="connsiteX3" fmla="*/ 3002145 w 9791413"/>
              <a:gd name="connsiteY3" fmla="*/ 2980742 h 4728832"/>
              <a:gd name="connsiteX4" fmla="*/ 3625232 w 9791413"/>
              <a:gd name="connsiteY4" fmla="*/ 4162179 h 4728832"/>
              <a:gd name="connsiteX5" fmla="*/ 4474895 w 9791413"/>
              <a:gd name="connsiteY5" fmla="*/ 1791213 h 4728832"/>
              <a:gd name="connsiteX6" fmla="*/ 5081798 w 9791413"/>
              <a:gd name="connsiteY6" fmla="*/ 2519496 h 4728832"/>
              <a:gd name="connsiteX7" fmla="*/ 5648241 w 9791413"/>
              <a:gd name="connsiteY7" fmla="*/ 1006285 h 4728832"/>
              <a:gd name="connsiteX8" fmla="*/ 6392843 w 9791413"/>
              <a:gd name="connsiteY8" fmla="*/ 1772347 h 4728832"/>
              <a:gd name="connsiteX9" fmla="*/ 9791413 w 9791413"/>
              <a:gd name="connsiteY9" fmla="*/ 0 h 4728832"/>
              <a:gd name="connsiteX0" fmla="*/ 115593 w 9907006"/>
              <a:gd name="connsiteY0" fmla="*/ 4680069 h 4817244"/>
              <a:gd name="connsiteX1" fmla="*/ 105750 w 9907006"/>
              <a:gd name="connsiteY1" fmla="*/ 4739396 h 4817244"/>
              <a:gd name="connsiteX2" fmla="*/ 1572159 w 9907006"/>
              <a:gd name="connsiteY2" fmla="*/ 3474356 h 4817244"/>
              <a:gd name="connsiteX3" fmla="*/ 2268074 w 9907006"/>
              <a:gd name="connsiteY3" fmla="*/ 4728622 h 4817244"/>
              <a:gd name="connsiteX4" fmla="*/ 3117738 w 9907006"/>
              <a:gd name="connsiteY4" fmla="*/ 2980742 h 4817244"/>
              <a:gd name="connsiteX5" fmla="*/ 3740825 w 9907006"/>
              <a:gd name="connsiteY5" fmla="*/ 4162179 h 4817244"/>
              <a:gd name="connsiteX6" fmla="*/ 4590488 w 9907006"/>
              <a:gd name="connsiteY6" fmla="*/ 1791213 h 4817244"/>
              <a:gd name="connsiteX7" fmla="*/ 5197391 w 9907006"/>
              <a:gd name="connsiteY7" fmla="*/ 2519496 h 4817244"/>
              <a:gd name="connsiteX8" fmla="*/ 5763834 w 9907006"/>
              <a:gd name="connsiteY8" fmla="*/ 1006285 h 4817244"/>
              <a:gd name="connsiteX9" fmla="*/ 6508436 w 9907006"/>
              <a:gd name="connsiteY9" fmla="*/ 1772347 h 4817244"/>
              <a:gd name="connsiteX10" fmla="*/ 9907006 w 9907006"/>
              <a:gd name="connsiteY10" fmla="*/ 0 h 4817244"/>
              <a:gd name="connsiteX0" fmla="*/ 1530 w 10018254"/>
              <a:gd name="connsiteY0" fmla="*/ 4143077 h 4772205"/>
              <a:gd name="connsiteX1" fmla="*/ 216998 w 10018254"/>
              <a:gd name="connsiteY1" fmla="*/ 4739396 h 4772205"/>
              <a:gd name="connsiteX2" fmla="*/ 1683407 w 10018254"/>
              <a:gd name="connsiteY2" fmla="*/ 3474356 h 4772205"/>
              <a:gd name="connsiteX3" fmla="*/ 2379322 w 10018254"/>
              <a:gd name="connsiteY3" fmla="*/ 4728622 h 4772205"/>
              <a:gd name="connsiteX4" fmla="*/ 3228986 w 10018254"/>
              <a:gd name="connsiteY4" fmla="*/ 2980742 h 4772205"/>
              <a:gd name="connsiteX5" fmla="*/ 3852073 w 10018254"/>
              <a:gd name="connsiteY5" fmla="*/ 4162179 h 4772205"/>
              <a:gd name="connsiteX6" fmla="*/ 4701736 w 10018254"/>
              <a:gd name="connsiteY6" fmla="*/ 1791213 h 4772205"/>
              <a:gd name="connsiteX7" fmla="*/ 5308639 w 10018254"/>
              <a:gd name="connsiteY7" fmla="*/ 2519496 h 4772205"/>
              <a:gd name="connsiteX8" fmla="*/ 5875082 w 10018254"/>
              <a:gd name="connsiteY8" fmla="*/ 1006285 h 4772205"/>
              <a:gd name="connsiteX9" fmla="*/ 6619684 w 10018254"/>
              <a:gd name="connsiteY9" fmla="*/ 1772347 h 4772205"/>
              <a:gd name="connsiteX10" fmla="*/ 10018254 w 10018254"/>
              <a:gd name="connsiteY10" fmla="*/ 0 h 4772205"/>
              <a:gd name="connsiteX0" fmla="*/ 210538 w 10227262"/>
              <a:gd name="connsiteY0" fmla="*/ 4143077 h 5190965"/>
              <a:gd name="connsiteX1" fmla="*/ 82675 w 10227262"/>
              <a:gd name="connsiteY1" fmla="*/ 5168559 h 5190965"/>
              <a:gd name="connsiteX2" fmla="*/ 1892415 w 10227262"/>
              <a:gd name="connsiteY2" fmla="*/ 3474356 h 5190965"/>
              <a:gd name="connsiteX3" fmla="*/ 2588330 w 10227262"/>
              <a:gd name="connsiteY3" fmla="*/ 4728622 h 5190965"/>
              <a:gd name="connsiteX4" fmla="*/ 3437994 w 10227262"/>
              <a:gd name="connsiteY4" fmla="*/ 2980742 h 5190965"/>
              <a:gd name="connsiteX5" fmla="*/ 4061081 w 10227262"/>
              <a:gd name="connsiteY5" fmla="*/ 4162179 h 5190965"/>
              <a:gd name="connsiteX6" fmla="*/ 4910744 w 10227262"/>
              <a:gd name="connsiteY6" fmla="*/ 1791213 h 5190965"/>
              <a:gd name="connsiteX7" fmla="*/ 5517647 w 10227262"/>
              <a:gd name="connsiteY7" fmla="*/ 2519496 h 5190965"/>
              <a:gd name="connsiteX8" fmla="*/ 6084090 w 10227262"/>
              <a:gd name="connsiteY8" fmla="*/ 1006285 h 5190965"/>
              <a:gd name="connsiteX9" fmla="*/ 6828692 w 10227262"/>
              <a:gd name="connsiteY9" fmla="*/ 1772347 h 5190965"/>
              <a:gd name="connsiteX10" fmla="*/ 10227262 w 10227262"/>
              <a:gd name="connsiteY10" fmla="*/ 0 h 5190965"/>
              <a:gd name="connsiteX0" fmla="*/ 260723 w 10277447"/>
              <a:gd name="connsiteY0" fmla="*/ 4143077 h 5168559"/>
              <a:gd name="connsiteX1" fmla="*/ 132860 w 10277447"/>
              <a:gd name="connsiteY1" fmla="*/ 5168559 h 5168559"/>
              <a:gd name="connsiteX2" fmla="*/ 1942600 w 10277447"/>
              <a:gd name="connsiteY2" fmla="*/ 3474356 h 5168559"/>
              <a:gd name="connsiteX3" fmla="*/ 2638515 w 10277447"/>
              <a:gd name="connsiteY3" fmla="*/ 4728622 h 5168559"/>
              <a:gd name="connsiteX4" fmla="*/ 3488179 w 10277447"/>
              <a:gd name="connsiteY4" fmla="*/ 2980742 h 5168559"/>
              <a:gd name="connsiteX5" fmla="*/ 4111266 w 10277447"/>
              <a:gd name="connsiteY5" fmla="*/ 4162179 h 5168559"/>
              <a:gd name="connsiteX6" fmla="*/ 4960929 w 10277447"/>
              <a:gd name="connsiteY6" fmla="*/ 1791213 h 5168559"/>
              <a:gd name="connsiteX7" fmla="*/ 5567832 w 10277447"/>
              <a:gd name="connsiteY7" fmla="*/ 2519496 h 5168559"/>
              <a:gd name="connsiteX8" fmla="*/ 6134275 w 10277447"/>
              <a:gd name="connsiteY8" fmla="*/ 1006285 h 5168559"/>
              <a:gd name="connsiteX9" fmla="*/ 6878877 w 10277447"/>
              <a:gd name="connsiteY9" fmla="*/ 1772347 h 5168559"/>
              <a:gd name="connsiteX10" fmla="*/ 10277447 w 10277447"/>
              <a:gd name="connsiteY10" fmla="*/ 0 h 5168559"/>
              <a:gd name="connsiteX0" fmla="*/ 260723 w 10277447"/>
              <a:gd name="connsiteY0" fmla="*/ 4143077 h 5168559"/>
              <a:gd name="connsiteX1" fmla="*/ 132860 w 10277447"/>
              <a:gd name="connsiteY1" fmla="*/ 5168559 h 5168559"/>
              <a:gd name="connsiteX2" fmla="*/ 1942600 w 10277447"/>
              <a:gd name="connsiteY2" fmla="*/ 3474356 h 5168559"/>
              <a:gd name="connsiteX3" fmla="*/ 2638515 w 10277447"/>
              <a:gd name="connsiteY3" fmla="*/ 4728622 h 5168559"/>
              <a:gd name="connsiteX4" fmla="*/ 3488179 w 10277447"/>
              <a:gd name="connsiteY4" fmla="*/ 2980742 h 5168559"/>
              <a:gd name="connsiteX5" fmla="*/ 4111266 w 10277447"/>
              <a:gd name="connsiteY5" fmla="*/ 4162179 h 5168559"/>
              <a:gd name="connsiteX6" fmla="*/ 4960929 w 10277447"/>
              <a:gd name="connsiteY6" fmla="*/ 1791213 h 5168559"/>
              <a:gd name="connsiteX7" fmla="*/ 5567832 w 10277447"/>
              <a:gd name="connsiteY7" fmla="*/ 2519496 h 5168559"/>
              <a:gd name="connsiteX8" fmla="*/ 6134275 w 10277447"/>
              <a:gd name="connsiteY8" fmla="*/ 1006285 h 5168559"/>
              <a:gd name="connsiteX9" fmla="*/ 6878877 w 10277447"/>
              <a:gd name="connsiteY9" fmla="*/ 1772347 h 5168559"/>
              <a:gd name="connsiteX10" fmla="*/ 10277447 w 10277447"/>
              <a:gd name="connsiteY10" fmla="*/ 0 h 5168559"/>
              <a:gd name="connsiteX0" fmla="*/ 1088827 w 10204307"/>
              <a:gd name="connsiteY0" fmla="*/ 3228771 h 5168559"/>
              <a:gd name="connsiteX1" fmla="*/ 59720 w 10204307"/>
              <a:gd name="connsiteY1" fmla="*/ 5168559 h 5168559"/>
              <a:gd name="connsiteX2" fmla="*/ 1869460 w 10204307"/>
              <a:gd name="connsiteY2" fmla="*/ 3474356 h 5168559"/>
              <a:gd name="connsiteX3" fmla="*/ 2565375 w 10204307"/>
              <a:gd name="connsiteY3" fmla="*/ 4728622 h 5168559"/>
              <a:gd name="connsiteX4" fmla="*/ 3415039 w 10204307"/>
              <a:gd name="connsiteY4" fmla="*/ 2980742 h 5168559"/>
              <a:gd name="connsiteX5" fmla="*/ 4038126 w 10204307"/>
              <a:gd name="connsiteY5" fmla="*/ 4162179 h 5168559"/>
              <a:gd name="connsiteX6" fmla="*/ 4887789 w 10204307"/>
              <a:gd name="connsiteY6" fmla="*/ 1791213 h 5168559"/>
              <a:gd name="connsiteX7" fmla="*/ 5494692 w 10204307"/>
              <a:gd name="connsiteY7" fmla="*/ 2519496 h 5168559"/>
              <a:gd name="connsiteX8" fmla="*/ 6061135 w 10204307"/>
              <a:gd name="connsiteY8" fmla="*/ 1006285 h 5168559"/>
              <a:gd name="connsiteX9" fmla="*/ 6805737 w 10204307"/>
              <a:gd name="connsiteY9" fmla="*/ 1772347 h 5168559"/>
              <a:gd name="connsiteX10" fmla="*/ 10204307 w 10204307"/>
              <a:gd name="connsiteY10" fmla="*/ 0 h 5168559"/>
              <a:gd name="connsiteX0" fmla="*/ 938428 w 10210645"/>
              <a:gd name="connsiteY0" fmla="*/ 3359386 h 5168559"/>
              <a:gd name="connsiteX1" fmla="*/ 66058 w 10210645"/>
              <a:gd name="connsiteY1" fmla="*/ 5168559 h 5168559"/>
              <a:gd name="connsiteX2" fmla="*/ 1875798 w 10210645"/>
              <a:gd name="connsiteY2" fmla="*/ 3474356 h 5168559"/>
              <a:gd name="connsiteX3" fmla="*/ 2571713 w 10210645"/>
              <a:gd name="connsiteY3" fmla="*/ 4728622 h 5168559"/>
              <a:gd name="connsiteX4" fmla="*/ 3421377 w 10210645"/>
              <a:gd name="connsiteY4" fmla="*/ 2980742 h 5168559"/>
              <a:gd name="connsiteX5" fmla="*/ 4044464 w 10210645"/>
              <a:gd name="connsiteY5" fmla="*/ 4162179 h 5168559"/>
              <a:gd name="connsiteX6" fmla="*/ 4894127 w 10210645"/>
              <a:gd name="connsiteY6" fmla="*/ 1791213 h 5168559"/>
              <a:gd name="connsiteX7" fmla="*/ 5501030 w 10210645"/>
              <a:gd name="connsiteY7" fmla="*/ 2519496 h 5168559"/>
              <a:gd name="connsiteX8" fmla="*/ 6067473 w 10210645"/>
              <a:gd name="connsiteY8" fmla="*/ 1006285 h 5168559"/>
              <a:gd name="connsiteX9" fmla="*/ 6812075 w 10210645"/>
              <a:gd name="connsiteY9" fmla="*/ 1772347 h 5168559"/>
              <a:gd name="connsiteX10" fmla="*/ 10210645 w 10210645"/>
              <a:gd name="connsiteY10" fmla="*/ 0 h 5168559"/>
              <a:gd name="connsiteX0" fmla="*/ 789529 w 10218485"/>
              <a:gd name="connsiteY0" fmla="*/ 3777354 h 5168559"/>
              <a:gd name="connsiteX1" fmla="*/ 73898 w 10218485"/>
              <a:gd name="connsiteY1" fmla="*/ 5168559 h 5168559"/>
              <a:gd name="connsiteX2" fmla="*/ 1883638 w 10218485"/>
              <a:gd name="connsiteY2" fmla="*/ 3474356 h 5168559"/>
              <a:gd name="connsiteX3" fmla="*/ 2579553 w 10218485"/>
              <a:gd name="connsiteY3" fmla="*/ 4728622 h 5168559"/>
              <a:gd name="connsiteX4" fmla="*/ 3429217 w 10218485"/>
              <a:gd name="connsiteY4" fmla="*/ 2980742 h 5168559"/>
              <a:gd name="connsiteX5" fmla="*/ 4052304 w 10218485"/>
              <a:gd name="connsiteY5" fmla="*/ 4162179 h 5168559"/>
              <a:gd name="connsiteX6" fmla="*/ 4901967 w 10218485"/>
              <a:gd name="connsiteY6" fmla="*/ 1791213 h 5168559"/>
              <a:gd name="connsiteX7" fmla="*/ 5508870 w 10218485"/>
              <a:gd name="connsiteY7" fmla="*/ 2519496 h 5168559"/>
              <a:gd name="connsiteX8" fmla="*/ 6075313 w 10218485"/>
              <a:gd name="connsiteY8" fmla="*/ 1006285 h 5168559"/>
              <a:gd name="connsiteX9" fmla="*/ 6819915 w 10218485"/>
              <a:gd name="connsiteY9" fmla="*/ 1772347 h 5168559"/>
              <a:gd name="connsiteX10" fmla="*/ 10218485 w 10218485"/>
              <a:gd name="connsiteY10" fmla="*/ 0 h 5168559"/>
              <a:gd name="connsiteX0" fmla="*/ 1051109 w 10480065"/>
              <a:gd name="connsiteY0" fmla="*/ 3777354 h 5064067"/>
              <a:gd name="connsiteX1" fmla="*/ 61187 w 10480065"/>
              <a:gd name="connsiteY1" fmla="*/ 5064067 h 5064067"/>
              <a:gd name="connsiteX2" fmla="*/ 2145218 w 10480065"/>
              <a:gd name="connsiteY2" fmla="*/ 3474356 h 5064067"/>
              <a:gd name="connsiteX3" fmla="*/ 2841133 w 10480065"/>
              <a:gd name="connsiteY3" fmla="*/ 4728622 h 5064067"/>
              <a:gd name="connsiteX4" fmla="*/ 3690797 w 10480065"/>
              <a:gd name="connsiteY4" fmla="*/ 2980742 h 5064067"/>
              <a:gd name="connsiteX5" fmla="*/ 4313884 w 10480065"/>
              <a:gd name="connsiteY5" fmla="*/ 4162179 h 5064067"/>
              <a:gd name="connsiteX6" fmla="*/ 5163547 w 10480065"/>
              <a:gd name="connsiteY6" fmla="*/ 1791213 h 5064067"/>
              <a:gd name="connsiteX7" fmla="*/ 5770450 w 10480065"/>
              <a:gd name="connsiteY7" fmla="*/ 2519496 h 5064067"/>
              <a:gd name="connsiteX8" fmla="*/ 6336893 w 10480065"/>
              <a:gd name="connsiteY8" fmla="*/ 1006285 h 5064067"/>
              <a:gd name="connsiteX9" fmla="*/ 7081495 w 10480065"/>
              <a:gd name="connsiteY9" fmla="*/ 1772347 h 5064067"/>
              <a:gd name="connsiteX10" fmla="*/ 10480065 w 10480065"/>
              <a:gd name="connsiteY10" fmla="*/ 0 h 5064067"/>
              <a:gd name="connsiteX0" fmla="*/ 1253002 w 10472973"/>
              <a:gd name="connsiteY0" fmla="*/ 5292489 h 5292778"/>
              <a:gd name="connsiteX1" fmla="*/ 54095 w 10472973"/>
              <a:gd name="connsiteY1" fmla="*/ 5064067 h 5292778"/>
              <a:gd name="connsiteX2" fmla="*/ 2138126 w 10472973"/>
              <a:gd name="connsiteY2" fmla="*/ 3474356 h 5292778"/>
              <a:gd name="connsiteX3" fmla="*/ 2834041 w 10472973"/>
              <a:gd name="connsiteY3" fmla="*/ 4728622 h 5292778"/>
              <a:gd name="connsiteX4" fmla="*/ 3683705 w 10472973"/>
              <a:gd name="connsiteY4" fmla="*/ 2980742 h 5292778"/>
              <a:gd name="connsiteX5" fmla="*/ 4306792 w 10472973"/>
              <a:gd name="connsiteY5" fmla="*/ 4162179 h 5292778"/>
              <a:gd name="connsiteX6" fmla="*/ 5156455 w 10472973"/>
              <a:gd name="connsiteY6" fmla="*/ 1791213 h 5292778"/>
              <a:gd name="connsiteX7" fmla="*/ 5763358 w 10472973"/>
              <a:gd name="connsiteY7" fmla="*/ 2519496 h 5292778"/>
              <a:gd name="connsiteX8" fmla="*/ 6329801 w 10472973"/>
              <a:gd name="connsiteY8" fmla="*/ 1006285 h 5292778"/>
              <a:gd name="connsiteX9" fmla="*/ 7074403 w 10472973"/>
              <a:gd name="connsiteY9" fmla="*/ 1772347 h 5292778"/>
              <a:gd name="connsiteX10" fmla="*/ 10472973 w 10472973"/>
              <a:gd name="connsiteY10" fmla="*/ 0 h 5292778"/>
              <a:gd name="connsiteX0" fmla="*/ 1253002 w 10472973"/>
              <a:gd name="connsiteY0" fmla="*/ 5292489 h 5292778"/>
              <a:gd name="connsiteX1" fmla="*/ 54095 w 10472973"/>
              <a:gd name="connsiteY1" fmla="*/ 5064067 h 5292778"/>
              <a:gd name="connsiteX2" fmla="*/ 2138126 w 10472973"/>
              <a:gd name="connsiteY2" fmla="*/ 3474356 h 5292778"/>
              <a:gd name="connsiteX3" fmla="*/ 2834041 w 10472973"/>
              <a:gd name="connsiteY3" fmla="*/ 4728622 h 5292778"/>
              <a:gd name="connsiteX4" fmla="*/ 3683705 w 10472973"/>
              <a:gd name="connsiteY4" fmla="*/ 2980742 h 5292778"/>
              <a:gd name="connsiteX5" fmla="*/ 4306792 w 10472973"/>
              <a:gd name="connsiteY5" fmla="*/ 4162179 h 5292778"/>
              <a:gd name="connsiteX6" fmla="*/ 5156455 w 10472973"/>
              <a:gd name="connsiteY6" fmla="*/ 1791213 h 5292778"/>
              <a:gd name="connsiteX7" fmla="*/ 5763358 w 10472973"/>
              <a:gd name="connsiteY7" fmla="*/ 2519496 h 5292778"/>
              <a:gd name="connsiteX8" fmla="*/ 6329801 w 10472973"/>
              <a:gd name="connsiteY8" fmla="*/ 1006285 h 5292778"/>
              <a:gd name="connsiteX9" fmla="*/ 7074403 w 10472973"/>
              <a:gd name="connsiteY9" fmla="*/ 1772347 h 5292778"/>
              <a:gd name="connsiteX10" fmla="*/ 10472973 w 10472973"/>
              <a:gd name="connsiteY10" fmla="*/ 0 h 5292778"/>
              <a:gd name="connsiteX0" fmla="*/ 1278351 w 10498322"/>
              <a:gd name="connsiteY0" fmla="*/ 5292489 h 5294168"/>
              <a:gd name="connsiteX1" fmla="*/ 53321 w 10498322"/>
              <a:gd name="connsiteY1" fmla="*/ 5273051 h 5294168"/>
              <a:gd name="connsiteX2" fmla="*/ 2163475 w 10498322"/>
              <a:gd name="connsiteY2" fmla="*/ 3474356 h 5294168"/>
              <a:gd name="connsiteX3" fmla="*/ 2859390 w 10498322"/>
              <a:gd name="connsiteY3" fmla="*/ 4728622 h 5294168"/>
              <a:gd name="connsiteX4" fmla="*/ 3709054 w 10498322"/>
              <a:gd name="connsiteY4" fmla="*/ 2980742 h 5294168"/>
              <a:gd name="connsiteX5" fmla="*/ 4332141 w 10498322"/>
              <a:gd name="connsiteY5" fmla="*/ 4162179 h 5294168"/>
              <a:gd name="connsiteX6" fmla="*/ 5181804 w 10498322"/>
              <a:gd name="connsiteY6" fmla="*/ 1791213 h 5294168"/>
              <a:gd name="connsiteX7" fmla="*/ 5788707 w 10498322"/>
              <a:gd name="connsiteY7" fmla="*/ 2519496 h 5294168"/>
              <a:gd name="connsiteX8" fmla="*/ 6355150 w 10498322"/>
              <a:gd name="connsiteY8" fmla="*/ 1006285 h 5294168"/>
              <a:gd name="connsiteX9" fmla="*/ 7099752 w 10498322"/>
              <a:gd name="connsiteY9" fmla="*/ 1772347 h 5294168"/>
              <a:gd name="connsiteX10" fmla="*/ 10498322 w 10498322"/>
              <a:gd name="connsiteY10" fmla="*/ 0 h 5294168"/>
              <a:gd name="connsiteX0" fmla="*/ 1227036 w 10447007"/>
              <a:gd name="connsiteY0" fmla="*/ 5292489 h 5538136"/>
              <a:gd name="connsiteX1" fmla="*/ 2006 w 10447007"/>
              <a:gd name="connsiteY1" fmla="*/ 5273051 h 5538136"/>
              <a:gd name="connsiteX2" fmla="*/ 2112160 w 10447007"/>
              <a:gd name="connsiteY2" fmla="*/ 3474356 h 5538136"/>
              <a:gd name="connsiteX3" fmla="*/ 2808075 w 10447007"/>
              <a:gd name="connsiteY3" fmla="*/ 4728622 h 5538136"/>
              <a:gd name="connsiteX4" fmla="*/ 3657739 w 10447007"/>
              <a:gd name="connsiteY4" fmla="*/ 2980742 h 5538136"/>
              <a:gd name="connsiteX5" fmla="*/ 4280826 w 10447007"/>
              <a:gd name="connsiteY5" fmla="*/ 4162179 h 5538136"/>
              <a:gd name="connsiteX6" fmla="*/ 5130489 w 10447007"/>
              <a:gd name="connsiteY6" fmla="*/ 1791213 h 5538136"/>
              <a:gd name="connsiteX7" fmla="*/ 5737392 w 10447007"/>
              <a:gd name="connsiteY7" fmla="*/ 2519496 h 5538136"/>
              <a:gd name="connsiteX8" fmla="*/ 6303835 w 10447007"/>
              <a:gd name="connsiteY8" fmla="*/ 1006285 h 5538136"/>
              <a:gd name="connsiteX9" fmla="*/ 7048437 w 10447007"/>
              <a:gd name="connsiteY9" fmla="*/ 1772347 h 5538136"/>
              <a:gd name="connsiteX10" fmla="*/ 10447007 w 10447007"/>
              <a:gd name="connsiteY10" fmla="*/ 0 h 5538136"/>
              <a:gd name="connsiteX0" fmla="*/ 1122664 w 10342635"/>
              <a:gd name="connsiteY0" fmla="*/ 5292489 h 5626951"/>
              <a:gd name="connsiteX1" fmla="*/ 2125 w 10342635"/>
              <a:gd name="connsiteY1" fmla="*/ 5390604 h 5626951"/>
              <a:gd name="connsiteX2" fmla="*/ 2007788 w 10342635"/>
              <a:gd name="connsiteY2" fmla="*/ 3474356 h 5626951"/>
              <a:gd name="connsiteX3" fmla="*/ 2703703 w 10342635"/>
              <a:gd name="connsiteY3" fmla="*/ 4728622 h 5626951"/>
              <a:gd name="connsiteX4" fmla="*/ 3553367 w 10342635"/>
              <a:gd name="connsiteY4" fmla="*/ 2980742 h 5626951"/>
              <a:gd name="connsiteX5" fmla="*/ 4176454 w 10342635"/>
              <a:gd name="connsiteY5" fmla="*/ 4162179 h 5626951"/>
              <a:gd name="connsiteX6" fmla="*/ 5026117 w 10342635"/>
              <a:gd name="connsiteY6" fmla="*/ 1791213 h 5626951"/>
              <a:gd name="connsiteX7" fmla="*/ 5633020 w 10342635"/>
              <a:gd name="connsiteY7" fmla="*/ 2519496 h 5626951"/>
              <a:gd name="connsiteX8" fmla="*/ 6199463 w 10342635"/>
              <a:gd name="connsiteY8" fmla="*/ 1006285 h 5626951"/>
              <a:gd name="connsiteX9" fmla="*/ 6944065 w 10342635"/>
              <a:gd name="connsiteY9" fmla="*/ 1772347 h 5626951"/>
              <a:gd name="connsiteX10" fmla="*/ 10342635 w 10342635"/>
              <a:gd name="connsiteY10" fmla="*/ 0 h 5626951"/>
              <a:gd name="connsiteX0" fmla="*/ 1126652 w 10346623"/>
              <a:gd name="connsiteY0" fmla="*/ 5292489 h 5626951"/>
              <a:gd name="connsiteX1" fmla="*/ 6113 w 10346623"/>
              <a:gd name="connsiteY1" fmla="*/ 5390604 h 5626951"/>
              <a:gd name="connsiteX2" fmla="*/ 2011776 w 10346623"/>
              <a:gd name="connsiteY2" fmla="*/ 3474356 h 5626951"/>
              <a:gd name="connsiteX3" fmla="*/ 2707691 w 10346623"/>
              <a:gd name="connsiteY3" fmla="*/ 4728622 h 5626951"/>
              <a:gd name="connsiteX4" fmla="*/ 3557355 w 10346623"/>
              <a:gd name="connsiteY4" fmla="*/ 2980742 h 5626951"/>
              <a:gd name="connsiteX5" fmla="*/ 4180442 w 10346623"/>
              <a:gd name="connsiteY5" fmla="*/ 4162179 h 5626951"/>
              <a:gd name="connsiteX6" fmla="*/ 5030105 w 10346623"/>
              <a:gd name="connsiteY6" fmla="*/ 1791213 h 5626951"/>
              <a:gd name="connsiteX7" fmla="*/ 5637008 w 10346623"/>
              <a:gd name="connsiteY7" fmla="*/ 2519496 h 5626951"/>
              <a:gd name="connsiteX8" fmla="*/ 6203451 w 10346623"/>
              <a:gd name="connsiteY8" fmla="*/ 1006285 h 5626951"/>
              <a:gd name="connsiteX9" fmla="*/ 6948053 w 10346623"/>
              <a:gd name="connsiteY9" fmla="*/ 1772347 h 5626951"/>
              <a:gd name="connsiteX10" fmla="*/ 10346623 w 10346623"/>
              <a:gd name="connsiteY10" fmla="*/ 0 h 5626951"/>
              <a:gd name="connsiteX0" fmla="*/ 1126653 w 10346624"/>
              <a:gd name="connsiteY0" fmla="*/ 5292489 h 5603903"/>
              <a:gd name="connsiteX1" fmla="*/ 6114 w 10346624"/>
              <a:gd name="connsiteY1" fmla="*/ 5390604 h 5603903"/>
              <a:gd name="connsiteX2" fmla="*/ 2011777 w 10346624"/>
              <a:gd name="connsiteY2" fmla="*/ 3474356 h 5603903"/>
              <a:gd name="connsiteX3" fmla="*/ 2707692 w 10346624"/>
              <a:gd name="connsiteY3" fmla="*/ 4728622 h 5603903"/>
              <a:gd name="connsiteX4" fmla="*/ 3557356 w 10346624"/>
              <a:gd name="connsiteY4" fmla="*/ 2980742 h 5603903"/>
              <a:gd name="connsiteX5" fmla="*/ 4180443 w 10346624"/>
              <a:gd name="connsiteY5" fmla="*/ 4162179 h 5603903"/>
              <a:gd name="connsiteX6" fmla="*/ 5030106 w 10346624"/>
              <a:gd name="connsiteY6" fmla="*/ 1791213 h 5603903"/>
              <a:gd name="connsiteX7" fmla="*/ 5637009 w 10346624"/>
              <a:gd name="connsiteY7" fmla="*/ 2519496 h 5603903"/>
              <a:gd name="connsiteX8" fmla="*/ 6203452 w 10346624"/>
              <a:gd name="connsiteY8" fmla="*/ 1006285 h 5603903"/>
              <a:gd name="connsiteX9" fmla="*/ 6948054 w 10346624"/>
              <a:gd name="connsiteY9" fmla="*/ 1772347 h 5603903"/>
              <a:gd name="connsiteX10" fmla="*/ 10346624 w 10346624"/>
              <a:gd name="connsiteY10" fmla="*/ 0 h 5603903"/>
              <a:gd name="connsiteX0" fmla="*/ 1178899 w 10346624"/>
              <a:gd name="connsiteY0" fmla="*/ 5462289 h 5647731"/>
              <a:gd name="connsiteX1" fmla="*/ 6114 w 10346624"/>
              <a:gd name="connsiteY1" fmla="*/ 5390604 h 5647731"/>
              <a:gd name="connsiteX2" fmla="*/ 2011777 w 10346624"/>
              <a:gd name="connsiteY2" fmla="*/ 3474356 h 5647731"/>
              <a:gd name="connsiteX3" fmla="*/ 2707692 w 10346624"/>
              <a:gd name="connsiteY3" fmla="*/ 4728622 h 5647731"/>
              <a:gd name="connsiteX4" fmla="*/ 3557356 w 10346624"/>
              <a:gd name="connsiteY4" fmla="*/ 2980742 h 5647731"/>
              <a:gd name="connsiteX5" fmla="*/ 4180443 w 10346624"/>
              <a:gd name="connsiteY5" fmla="*/ 4162179 h 5647731"/>
              <a:gd name="connsiteX6" fmla="*/ 5030106 w 10346624"/>
              <a:gd name="connsiteY6" fmla="*/ 1791213 h 5647731"/>
              <a:gd name="connsiteX7" fmla="*/ 5637009 w 10346624"/>
              <a:gd name="connsiteY7" fmla="*/ 2519496 h 5647731"/>
              <a:gd name="connsiteX8" fmla="*/ 6203452 w 10346624"/>
              <a:gd name="connsiteY8" fmla="*/ 1006285 h 5647731"/>
              <a:gd name="connsiteX9" fmla="*/ 6948054 w 10346624"/>
              <a:gd name="connsiteY9" fmla="*/ 1772347 h 5647731"/>
              <a:gd name="connsiteX10" fmla="*/ 10346624 w 10346624"/>
              <a:gd name="connsiteY10" fmla="*/ 0 h 5647731"/>
              <a:gd name="connsiteX0" fmla="*/ 1178899 w 10346624"/>
              <a:gd name="connsiteY0" fmla="*/ 5462289 h 5684628"/>
              <a:gd name="connsiteX1" fmla="*/ 6114 w 10346624"/>
              <a:gd name="connsiteY1" fmla="*/ 5390604 h 5684628"/>
              <a:gd name="connsiteX2" fmla="*/ 2011777 w 10346624"/>
              <a:gd name="connsiteY2" fmla="*/ 3474356 h 5684628"/>
              <a:gd name="connsiteX3" fmla="*/ 2707692 w 10346624"/>
              <a:gd name="connsiteY3" fmla="*/ 4728622 h 5684628"/>
              <a:gd name="connsiteX4" fmla="*/ 3557356 w 10346624"/>
              <a:gd name="connsiteY4" fmla="*/ 2980742 h 5684628"/>
              <a:gd name="connsiteX5" fmla="*/ 4180443 w 10346624"/>
              <a:gd name="connsiteY5" fmla="*/ 4162179 h 5684628"/>
              <a:gd name="connsiteX6" fmla="*/ 5030106 w 10346624"/>
              <a:gd name="connsiteY6" fmla="*/ 1791213 h 5684628"/>
              <a:gd name="connsiteX7" fmla="*/ 5637009 w 10346624"/>
              <a:gd name="connsiteY7" fmla="*/ 2519496 h 5684628"/>
              <a:gd name="connsiteX8" fmla="*/ 6203452 w 10346624"/>
              <a:gd name="connsiteY8" fmla="*/ 1006285 h 5684628"/>
              <a:gd name="connsiteX9" fmla="*/ 6948054 w 10346624"/>
              <a:gd name="connsiteY9" fmla="*/ 1772347 h 5684628"/>
              <a:gd name="connsiteX10" fmla="*/ 10346624 w 10346624"/>
              <a:gd name="connsiteY10" fmla="*/ 0 h 5684628"/>
              <a:gd name="connsiteX0" fmla="*/ 1244207 w 10346624"/>
              <a:gd name="connsiteY0" fmla="*/ 5514536 h 5705666"/>
              <a:gd name="connsiteX1" fmla="*/ 6114 w 10346624"/>
              <a:gd name="connsiteY1" fmla="*/ 5390604 h 5705666"/>
              <a:gd name="connsiteX2" fmla="*/ 2011777 w 10346624"/>
              <a:gd name="connsiteY2" fmla="*/ 3474356 h 5705666"/>
              <a:gd name="connsiteX3" fmla="*/ 2707692 w 10346624"/>
              <a:gd name="connsiteY3" fmla="*/ 4728622 h 5705666"/>
              <a:gd name="connsiteX4" fmla="*/ 3557356 w 10346624"/>
              <a:gd name="connsiteY4" fmla="*/ 2980742 h 5705666"/>
              <a:gd name="connsiteX5" fmla="*/ 4180443 w 10346624"/>
              <a:gd name="connsiteY5" fmla="*/ 4162179 h 5705666"/>
              <a:gd name="connsiteX6" fmla="*/ 5030106 w 10346624"/>
              <a:gd name="connsiteY6" fmla="*/ 1791213 h 5705666"/>
              <a:gd name="connsiteX7" fmla="*/ 5637009 w 10346624"/>
              <a:gd name="connsiteY7" fmla="*/ 2519496 h 5705666"/>
              <a:gd name="connsiteX8" fmla="*/ 6203452 w 10346624"/>
              <a:gd name="connsiteY8" fmla="*/ 1006285 h 5705666"/>
              <a:gd name="connsiteX9" fmla="*/ 6948054 w 10346624"/>
              <a:gd name="connsiteY9" fmla="*/ 1772347 h 5705666"/>
              <a:gd name="connsiteX10" fmla="*/ 10346624 w 10346624"/>
              <a:gd name="connsiteY10" fmla="*/ 0 h 5705666"/>
              <a:gd name="connsiteX0" fmla="*/ 1244207 w 10346624"/>
              <a:gd name="connsiteY0" fmla="*/ 5514536 h 5680480"/>
              <a:gd name="connsiteX1" fmla="*/ 6114 w 10346624"/>
              <a:gd name="connsiteY1" fmla="*/ 5390604 h 5680480"/>
              <a:gd name="connsiteX2" fmla="*/ 2011777 w 10346624"/>
              <a:gd name="connsiteY2" fmla="*/ 3474356 h 5680480"/>
              <a:gd name="connsiteX3" fmla="*/ 2707692 w 10346624"/>
              <a:gd name="connsiteY3" fmla="*/ 4728622 h 5680480"/>
              <a:gd name="connsiteX4" fmla="*/ 3557356 w 10346624"/>
              <a:gd name="connsiteY4" fmla="*/ 2980742 h 5680480"/>
              <a:gd name="connsiteX5" fmla="*/ 4180443 w 10346624"/>
              <a:gd name="connsiteY5" fmla="*/ 4162179 h 5680480"/>
              <a:gd name="connsiteX6" fmla="*/ 5030106 w 10346624"/>
              <a:gd name="connsiteY6" fmla="*/ 1791213 h 5680480"/>
              <a:gd name="connsiteX7" fmla="*/ 5637009 w 10346624"/>
              <a:gd name="connsiteY7" fmla="*/ 2519496 h 5680480"/>
              <a:gd name="connsiteX8" fmla="*/ 6203452 w 10346624"/>
              <a:gd name="connsiteY8" fmla="*/ 1006285 h 5680480"/>
              <a:gd name="connsiteX9" fmla="*/ 6948054 w 10346624"/>
              <a:gd name="connsiteY9" fmla="*/ 1772347 h 5680480"/>
              <a:gd name="connsiteX10" fmla="*/ 10346624 w 10346624"/>
              <a:gd name="connsiteY10" fmla="*/ 0 h 5680480"/>
              <a:gd name="connsiteX0" fmla="*/ 1218172 w 10320589"/>
              <a:gd name="connsiteY0" fmla="*/ 5514536 h 5713996"/>
              <a:gd name="connsiteX1" fmla="*/ 6202 w 10320589"/>
              <a:gd name="connsiteY1" fmla="*/ 5442849 h 5713996"/>
              <a:gd name="connsiteX2" fmla="*/ 1985742 w 10320589"/>
              <a:gd name="connsiteY2" fmla="*/ 3474356 h 5713996"/>
              <a:gd name="connsiteX3" fmla="*/ 2681657 w 10320589"/>
              <a:gd name="connsiteY3" fmla="*/ 4728622 h 5713996"/>
              <a:gd name="connsiteX4" fmla="*/ 3531321 w 10320589"/>
              <a:gd name="connsiteY4" fmla="*/ 2980742 h 5713996"/>
              <a:gd name="connsiteX5" fmla="*/ 4154408 w 10320589"/>
              <a:gd name="connsiteY5" fmla="*/ 4162179 h 5713996"/>
              <a:gd name="connsiteX6" fmla="*/ 5004071 w 10320589"/>
              <a:gd name="connsiteY6" fmla="*/ 1791213 h 5713996"/>
              <a:gd name="connsiteX7" fmla="*/ 5610974 w 10320589"/>
              <a:gd name="connsiteY7" fmla="*/ 2519496 h 5713996"/>
              <a:gd name="connsiteX8" fmla="*/ 6177417 w 10320589"/>
              <a:gd name="connsiteY8" fmla="*/ 1006285 h 5713996"/>
              <a:gd name="connsiteX9" fmla="*/ 6922019 w 10320589"/>
              <a:gd name="connsiteY9" fmla="*/ 1772347 h 5713996"/>
              <a:gd name="connsiteX10" fmla="*/ 10320589 w 10320589"/>
              <a:gd name="connsiteY10" fmla="*/ 0 h 5713996"/>
              <a:gd name="connsiteX0" fmla="*/ 1229345 w 10331762"/>
              <a:gd name="connsiteY0" fmla="*/ 5514536 h 5713996"/>
              <a:gd name="connsiteX1" fmla="*/ 17375 w 10331762"/>
              <a:gd name="connsiteY1" fmla="*/ 5442849 h 5713996"/>
              <a:gd name="connsiteX2" fmla="*/ 1996915 w 10331762"/>
              <a:gd name="connsiteY2" fmla="*/ 3474356 h 5713996"/>
              <a:gd name="connsiteX3" fmla="*/ 2692830 w 10331762"/>
              <a:gd name="connsiteY3" fmla="*/ 4728622 h 5713996"/>
              <a:gd name="connsiteX4" fmla="*/ 3542494 w 10331762"/>
              <a:gd name="connsiteY4" fmla="*/ 2980742 h 5713996"/>
              <a:gd name="connsiteX5" fmla="*/ 4165581 w 10331762"/>
              <a:gd name="connsiteY5" fmla="*/ 4162179 h 5713996"/>
              <a:gd name="connsiteX6" fmla="*/ 5015244 w 10331762"/>
              <a:gd name="connsiteY6" fmla="*/ 1791213 h 5713996"/>
              <a:gd name="connsiteX7" fmla="*/ 5622147 w 10331762"/>
              <a:gd name="connsiteY7" fmla="*/ 2519496 h 5713996"/>
              <a:gd name="connsiteX8" fmla="*/ 6188590 w 10331762"/>
              <a:gd name="connsiteY8" fmla="*/ 1006285 h 5713996"/>
              <a:gd name="connsiteX9" fmla="*/ 6933192 w 10331762"/>
              <a:gd name="connsiteY9" fmla="*/ 1772347 h 5713996"/>
              <a:gd name="connsiteX10" fmla="*/ 10331762 w 10331762"/>
              <a:gd name="connsiteY10" fmla="*/ 0 h 5713996"/>
              <a:gd name="connsiteX0" fmla="*/ 1190511 w 10292928"/>
              <a:gd name="connsiteY0" fmla="*/ 5514536 h 5816280"/>
              <a:gd name="connsiteX1" fmla="*/ 17726 w 10292928"/>
              <a:gd name="connsiteY1" fmla="*/ 5586525 h 5816280"/>
              <a:gd name="connsiteX2" fmla="*/ 1958081 w 10292928"/>
              <a:gd name="connsiteY2" fmla="*/ 3474356 h 5816280"/>
              <a:gd name="connsiteX3" fmla="*/ 2653996 w 10292928"/>
              <a:gd name="connsiteY3" fmla="*/ 4728622 h 5816280"/>
              <a:gd name="connsiteX4" fmla="*/ 3503660 w 10292928"/>
              <a:gd name="connsiteY4" fmla="*/ 2980742 h 5816280"/>
              <a:gd name="connsiteX5" fmla="*/ 4126747 w 10292928"/>
              <a:gd name="connsiteY5" fmla="*/ 4162179 h 5816280"/>
              <a:gd name="connsiteX6" fmla="*/ 4976410 w 10292928"/>
              <a:gd name="connsiteY6" fmla="*/ 1791213 h 5816280"/>
              <a:gd name="connsiteX7" fmla="*/ 5583313 w 10292928"/>
              <a:gd name="connsiteY7" fmla="*/ 2519496 h 5816280"/>
              <a:gd name="connsiteX8" fmla="*/ 6149756 w 10292928"/>
              <a:gd name="connsiteY8" fmla="*/ 1006285 h 5816280"/>
              <a:gd name="connsiteX9" fmla="*/ 6894358 w 10292928"/>
              <a:gd name="connsiteY9" fmla="*/ 1772347 h 5816280"/>
              <a:gd name="connsiteX10" fmla="*/ 10292928 w 10292928"/>
              <a:gd name="connsiteY10" fmla="*/ 0 h 5816280"/>
              <a:gd name="connsiteX0" fmla="*/ 1190510 w 10292927"/>
              <a:gd name="connsiteY0" fmla="*/ 5514536 h 5816280"/>
              <a:gd name="connsiteX1" fmla="*/ 17725 w 10292927"/>
              <a:gd name="connsiteY1" fmla="*/ 5586525 h 5816280"/>
              <a:gd name="connsiteX2" fmla="*/ 1958080 w 10292927"/>
              <a:gd name="connsiteY2" fmla="*/ 3474356 h 5816280"/>
              <a:gd name="connsiteX3" fmla="*/ 2653995 w 10292927"/>
              <a:gd name="connsiteY3" fmla="*/ 4728622 h 5816280"/>
              <a:gd name="connsiteX4" fmla="*/ 3503659 w 10292927"/>
              <a:gd name="connsiteY4" fmla="*/ 2980742 h 5816280"/>
              <a:gd name="connsiteX5" fmla="*/ 4126746 w 10292927"/>
              <a:gd name="connsiteY5" fmla="*/ 4162179 h 5816280"/>
              <a:gd name="connsiteX6" fmla="*/ 4976409 w 10292927"/>
              <a:gd name="connsiteY6" fmla="*/ 1791213 h 5816280"/>
              <a:gd name="connsiteX7" fmla="*/ 5583312 w 10292927"/>
              <a:gd name="connsiteY7" fmla="*/ 2519496 h 5816280"/>
              <a:gd name="connsiteX8" fmla="*/ 6149755 w 10292927"/>
              <a:gd name="connsiteY8" fmla="*/ 1006285 h 5816280"/>
              <a:gd name="connsiteX9" fmla="*/ 6894357 w 10292927"/>
              <a:gd name="connsiteY9" fmla="*/ 1772347 h 5816280"/>
              <a:gd name="connsiteX10" fmla="*/ 10292927 w 10292927"/>
              <a:gd name="connsiteY10" fmla="*/ 0 h 5816280"/>
              <a:gd name="connsiteX0" fmla="*/ 1190510 w 9809651"/>
              <a:gd name="connsiteY0" fmla="*/ 5658213 h 5959957"/>
              <a:gd name="connsiteX1" fmla="*/ 17725 w 9809651"/>
              <a:gd name="connsiteY1" fmla="*/ 5730202 h 5959957"/>
              <a:gd name="connsiteX2" fmla="*/ 1958080 w 9809651"/>
              <a:gd name="connsiteY2" fmla="*/ 3618033 h 5959957"/>
              <a:gd name="connsiteX3" fmla="*/ 2653995 w 9809651"/>
              <a:gd name="connsiteY3" fmla="*/ 4872299 h 5959957"/>
              <a:gd name="connsiteX4" fmla="*/ 3503659 w 9809651"/>
              <a:gd name="connsiteY4" fmla="*/ 3124419 h 5959957"/>
              <a:gd name="connsiteX5" fmla="*/ 4126746 w 9809651"/>
              <a:gd name="connsiteY5" fmla="*/ 4305856 h 5959957"/>
              <a:gd name="connsiteX6" fmla="*/ 4976409 w 9809651"/>
              <a:gd name="connsiteY6" fmla="*/ 1934890 h 5959957"/>
              <a:gd name="connsiteX7" fmla="*/ 5583312 w 9809651"/>
              <a:gd name="connsiteY7" fmla="*/ 2663173 h 5959957"/>
              <a:gd name="connsiteX8" fmla="*/ 6149755 w 9809651"/>
              <a:gd name="connsiteY8" fmla="*/ 1149962 h 5959957"/>
              <a:gd name="connsiteX9" fmla="*/ 6894357 w 9809651"/>
              <a:gd name="connsiteY9" fmla="*/ 1916024 h 5959957"/>
              <a:gd name="connsiteX10" fmla="*/ 9809651 w 9809651"/>
              <a:gd name="connsiteY10" fmla="*/ 0 h 5959957"/>
              <a:gd name="connsiteX0" fmla="*/ 1190510 w 9809651"/>
              <a:gd name="connsiteY0" fmla="*/ 5658213 h 5959957"/>
              <a:gd name="connsiteX1" fmla="*/ 17725 w 9809651"/>
              <a:gd name="connsiteY1" fmla="*/ 5730202 h 5959957"/>
              <a:gd name="connsiteX2" fmla="*/ 1958080 w 9809651"/>
              <a:gd name="connsiteY2" fmla="*/ 3618033 h 5959957"/>
              <a:gd name="connsiteX3" fmla="*/ 2653995 w 9809651"/>
              <a:gd name="connsiteY3" fmla="*/ 4872299 h 5959957"/>
              <a:gd name="connsiteX4" fmla="*/ 3503659 w 9809651"/>
              <a:gd name="connsiteY4" fmla="*/ 3124419 h 5959957"/>
              <a:gd name="connsiteX5" fmla="*/ 4126746 w 9809651"/>
              <a:gd name="connsiteY5" fmla="*/ 4305856 h 5959957"/>
              <a:gd name="connsiteX6" fmla="*/ 4976409 w 9809651"/>
              <a:gd name="connsiteY6" fmla="*/ 1934890 h 5959957"/>
              <a:gd name="connsiteX7" fmla="*/ 5583312 w 9809651"/>
              <a:gd name="connsiteY7" fmla="*/ 2663173 h 5959957"/>
              <a:gd name="connsiteX8" fmla="*/ 6149755 w 9809651"/>
              <a:gd name="connsiteY8" fmla="*/ 1149962 h 5959957"/>
              <a:gd name="connsiteX9" fmla="*/ 6894357 w 9809651"/>
              <a:gd name="connsiteY9" fmla="*/ 1916024 h 5959957"/>
              <a:gd name="connsiteX10" fmla="*/ 9809651 w 9809651"/>
              <a:gd name="connsiteY10" fmla="*/ 0 h 595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9651" h="5959957">
                <a:moveTo>
                  <a:pt x="1190510" y="5658213"/>
                </a:moveTo>
                <a:cubicBezTo>
                  <a:pt x="992947" y="5720347"/>
                  <a:pt x="284364" y="6257692"/>
                  <a:pt x="17725" y="5730202"/>
                </a:cubicBezTo>
                <a:cubicBezTo>
                  <a:pt x="-196667" y="5176589"/>
                  <a:pt x="1597693" y="3619829"/>
                  <a:pt x="1958080" y="3618033"/>
                </a:cubicBezTo>
                <a:cubicBezTo>
                  <a:pt x="2343801" y="3631520"/>
                  <a:pt x="2438207" y="4891180"/>
                  <a:pt x="2653995" y="4872299"/>
                </a:cubicBezTo>
                <a:cubicBezTo>
                  <a:pt x="2880571" y="4872299"/>
                  <a:pt x="3244714" y="3140604"/>
                  <a:pt x="3503659" y="3124419"/>
                </a:cubicBezTo>
                <a:cubicBezTo>
                  <a:pt x="3703263" y="3105537"/>
                  <a:pt x="3959510" y="4308553"/>
                  <a:pt x="4126746" y="4305856"/>
                </a:cubicBezTo>
                <a:cubicBezTo>
                  <a:pt x="4296679" y="4292369"/>
                  <a:pt x="4652728" y="1932193"/>
                  <a:pt x="4976409" y="1934890"/>
                </a:cubicBezTo>
                <a:cubicBezTo>
                  <a:pt x="5267723" y="1942982"/>
                  <a:pt x="5381011" y="2663173"/>
                  <a:pt x="5583312" y="2663173"/>
                </a:cubicBezTo>
                <a:cubicBezTo>
                  <a:pt x="5796402" y="2646989"/>
                  <a:pt x="5952849" y="1158054"/>
                  <a:pt x="6149755" y="1149962"/>
                </a:cubicBezTo>
                <a:cubicBezTo>
                  <a:pt x="6373634" y="1149962"/>
                  <a:pt x="6630018" y="1899840"/>
                  <a:pt x="6894357" y="1916024"/>
                </a:cubicBezTo>
                <a:cubicBezTo>
                  <a:pt x="7178365" y="1911577"/>
                  <a:pt x="8381735" y="563131"/>
                  <a:pt x="9809651" y="0"/>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4B1399D-03DC-FF50-A21F-BFADF118634B}"/>
              </a:ext>
            </a:extLst>
          </p:cNvPr>
          <p:cNvGrpSpPr/>
          <p:nvPr/>
        </p:nvGrpSpPr>
        <p:grpSpPr>
          <a:xfrm>
            <a:off x="1308291" y="1779112"/>
            <a:ext cx="5383089" cy="3796702"/>
            <a:chOff x="1102808" y="1419517"/>
            <a:chExt cx="5383089" cy="3796702"/>
          </a:xfrm>
        </p:grpSpPr>
        <p:grpSp>
          <p:nvGrpSpPr>
            <p:cNvPr id="7" name="Group 6">
              <a:extLst>
                <a:ext uri="{FF2B5EF4-FFF2-40B4-BE49-F238E27FC236}">
                  <a16:creationId xmlns:a16="http://schemas.microsoft.com/office/drawing/2014/main" id="{1E0364B0-0A28-AAA2-5D96-5B2FB354CB5A}"/>
                </a:ext>
              </a:extLst>
            </p:cNvPr>
            <p:cNvGrpSpPr/>
            <p:nvPr/>
          </p:nvGrpSpPr>
          <p:grpSpPr>
            <a:xfrm>
              <a:off x="3564744" y="2898363"/>
              <a:ext cx="188449" cy="1471350"/>
              <a:chOff x="10641180" y="438150"/>
              <a:chExt cx="247650" cy="1828800"/>
            </a:xfrm>
            <a:solidFill>
              <a:schemeClr val="accent6"/>
            </a:solidFill>
          </p:grpSpPr>
          <p:sp>
            <p:nvSpPr>
              <p:cNvPr id="80" name="Rectangle: Rounded Corners 79">
                <a:extLst>
                  <a:ext uri="{FF2B5EF4-FFF2-40B4-BE49-F238E27FC236}">
                    <a16:creationId xmlns:a16="http://schemas.microsoft.com/office/drawing/2014/main" id="{AAD51291-389E-F6E4-27AB-D850C9CC5B5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0EEFD9AC-24FE-E778-B544-6B864E285B3F}"/>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37F22A8-3754-2F1A-3158-3886141C2108}"/>
                </a:ext>
              </a:extLst>
            </p:cNvPr>
            <p:cNvGrpSpPr/>
            <p:nvPr/>
          </p:nvGrpSpPr>
          <p:grpSpPr>
            <a:xfrm>
              <a:off x="1537138" y="3468044"/>
              <a:ext cx="188449" cy="1391622"/>
              <a:chOff x="10641180" y="-97372"/>
              <a:chExt cx="247650" cy="1828800"/>
            </a:xfrm>
            <a:solidFill>
              <a:schemeClr val="accent6"/>
            </a:solidFill>
          </p:grpSpPr>
          <p:sp>
            <p:nvSpPr>
              <p:cNvPr id="78" name="Rectangle: Rounded Corners 77">
                <a:extLst>
                  <a:ext uri="{FF2B5EF4-FFF2-40B4-BE49-F238E27FC236}">
                    <a16:creationId xmlns:a16="http://schemas.microsoft.com/office/drawing/2014/main" id="{659E2F69-B879-EF9A-771A-C46539438800}"/>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DCBA4AB6-CCC5-41C0-15C4-8F5546E1AC75}"/>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AE9955F-E3C2-7963-B0C9-948B352C30F6}"/>
                </a:ext>
              </a:extLst>
            </p:cNvPr>
            <p:cNvGrpSpPr/>
            <p:nvPr/>
          </p:nvGrpSpPr>
          <p:grpSpPr>
            <a:xfrm>
              <a:off x="4244956" y="2379454"/>
              <a:ext cx="188449" cy="1600365"/>
              <a:chOff x="10641180" y="362514"/>
              <a:chExt cx="247650" cy="1989158"/>
            </a:xfrm>
          </p:grpSpPr>
          <p:sp>
            <p:nvSpPr>
              <p:cNvPr id="76" name="Rectangle: Rounded Corners 75">
                <a:extLst>
                  <a:ext uri="{FF2B5EF4-FFF2-40B4-BE49-F238E27FC236}">
                    <a16:creationId xmlns:a16="http://schemas.microsoft.com/office/drawing/2014/main" id="{FC6EB55C-9706-4863-BE6B-21F03426ED2F}"/>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ABBB833B-F836-F8C6-0803-0637EC86D35B}"/>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996FE7B1-70CF-D544-3C48-B5C10A94CC1E}"/>
                </a:ext>
              </a:extLst>
            </p:cNvPr>
            <p:cNvGrpSpPr/>
            <p:nvPr/>
          </p:nvGrpSpPr>
          <p:grpSpPr>
            <a:xfrm>
              <a:off x="4916748" y="1757491"/>
              <a:ext cx="188449" cy="1600365"/>
              <a:chOff x="10641180" y="362514"/>
              <a:chExt cx="247650" cy="1989158"/>
            </a:xfrm>
          </p:grpSpPr>
          <p:sp>
            <p:nvSpPr>
              <p:cNvPr id="74" name="Rectangle: Rounded Corners 73">
                <a:extLst>
                  <a:ext uri="{FF2B5EF4-FFF2-40B4-BE49-F238E27FC236}">
                    <a16:creationId xmlns:a16="http://schemas.microsoft.com/office/drawing/2014/main" id="{A72E0950-163C-C506-9056-EC5D4CE43BF9}"/>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92163A8F-7698-4685-E4A3-D92CDC10BDD0}"/>
                  </a:ext>
                </a:extLst>
              </p:cNvPr>
              <p:cNvSpPr/>
              <p:nvPr/>
            </p:nvSpPr>
            <p:spPr>
              <a:xfrm>
                <a:off x="10641180" y="820641"/>
                <a:ext cx="247650" cy="959907"/>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BD4A2F7-6DA0-6DFD-6CFF-023991A395FD}"/>
                </a:ext>
              </a:extLst>
            </p:cNvPr>
            <p:cNvGrpSpPr/>
            <p:nvPr/>
          </p:nvGrpSpPr>
          <p:grpSpPr>
            <a:xfrm>
              <a:off x="1976173" y="3527844"/>
              <a:ext cx="188449" cy="834973"/>
              <a:chOff x="10641180" y="500718"/>
              <a:chExt cx="247650" cy="1097280"/>
            </a:xfrm>
          </p:grpSpPr>
          <p:sp>
            <p:nvSpPr>
              <p:cNvPr id="72" name="Rectangle: Rounded Corners 71">
                <a:extLst>
                  <a:ext uri="{FF2B5EF4-FFF2-40B4-BE49-F238E27FC236}">
                    <a16:creationId xmlns:a16="http://schemas.microsoft.com/office/drawing/2014/main" id="{C1EEC5DA-E089-3DD3-8889-FCA05913E98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FF4FF9C4-229B-E44C-AB3F-F238D1D25640}"/>
                  </a:ext>
                </a:extLst>
              </p:cNvPr>
              <p:cNvSpPr/>
              <p:nvPr/>
            </p:nvSpPr>
            <p:spPr>
              <a:xfrm>
                <a:off x="10641180" y="741341"/>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F3277CCF-1695-D303-3373-BA558C71AFFD}"/>
                </a:ext>
              </a:extLst>
            </p:cNvPr>
            <p:cNvGrpSpPr/>
            <p:nvPr/>
          </p:nvGrpSpPr>
          <p:grpSpPr>
            <a:xfrm>
              <a:off x="2673093" y="3824597"/>
              <a:ext cx="188449" cy="1391622"/>
              <a:chOff x="10630391" y="1182550"/>
              <a:chExt cx="247650" cy="1828800"/>
            </a:xfrm>
          </p:grpSpPr>
          <p:sp>
            <p:nvSpPr>
              <p:cNvPr id="70" name="Rectangle: Rounded Corners 69">
                <a:extLst>
                  <a:ext uri="{FF2B5EF4-FFF2-40B4-BE49-F238E27FC236}">
                    <a16:creationId xmlns:a16="http://schemas.microsoft.com/office/drawing/2014/main" id="{0C6D1DAE-0774-20B9-CFA3-F9BEE5E56ACD}"/>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16D5B0EA-09A1-4631-C248-CB054D1DF4D2}"/>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995E4D4D-88C9-E5C4-A171-383848E9D541}"/>
                </a:ext>
              </a:extLst>
            </p:cNvPr>
            <p:cNvGrpSpPr/>
            <p:nvPr/>
          </p:nvGrpSpPr>
          <p:grpSpPr>
            <a:xfrm>
              <a:off x="4916748" y="1881571"/>
              <a:ext cx="188449" cy="1391622"/>
              <a:chOff x="10662618" y="438150"/>
              <a:chExt cx="247650" cy="1828800"/>
            </a:xfrm>
          </p:grpSpPr>
          <p:sp>
            <p:nvSpPr>
              <p:cNvPr id="68" name="Rectangle: Rounded Corners 67">
                <a:extLst>
                  <a:ext uri="{FF2B5EF4-FFF2-40B4-BE49-F238E27FC236}">
                    <a16:creationId xmlns:a16="http://schemas.microsoft.com/office/drawing/2014/main" id="{B9814F26-E696-FA07-A57B-E0BF30DA0066}"/>
                  </a:ext>
                </a:extLst>
              </p:cNvPr>
              <p:cNvSpPr/>
              <p:nvPr/>
            </p:nvSpPr>
            <p:spPr>
              <a:xfrm>
                <a:off x="10772727"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B2E44563-5DF4-44F0-6040-4957CB798D36}"/>
                  </a:ext>
                </a:extLst>
              </p:cNvPr>
              <p:cNvSpPr/>
              <p:nvPr/>
            </p:nvSpPr>
            <p:spPr>
              <a:xfrm>
                <a:off x="10662618" y="736515"/>
                <a:ext cx="247650" cy="10149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BD291B6E-FE26-3CAE-DC7A-A1356EFF6E7A}"/>
                </a:ext>
              </a:extLst>
            </p:cNvPr>
            <p:cNvGrpSpPr/>
            <p:nvPr/>
          </p:nvGrpSpPr>
          <p:grpSpPr>
            <a:xfrm>
              <a:off x="4469241" y="2121847"/>
              <a:ext cx="188449" cy="834973"/>
              <a:chOff x="10641180" y="500718"/>
              <a:chExt cx="247650" cy="1097280"/>
            </a:xfrm>
          </p:grpSpPr>
          <p:sp>
            <p:nvSpPr>
              <p:cNvPr id="66" name="Rectangle: Rounded Corners 65">
                <a:extLst>
                  <a:ext uri="{FF2B5EF4-FFF2-40B4-BE49-F238E27FC236}">
                    <a16:creationId xmlns:a16="http://schemas.microsoft.com/office/drawing/2014/main" id="{B2805054-0BA5-C756-9A91-CB2A06EC38D6}"/>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90DEBB8D-A410-E0D5-6BB1-054D883B02CE}"/>
                  </a:ext>
                </a:extLst>
              </p:cNvPr>
              <p:cNvSpPr/>
              <p:nvPr/>
            </p:nvSpPr>
            <p:spPr>
              <a:xfrm>
                <a:off x="10641180" y="741341"/>
                <a:ext cx="247650" cy="38937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67C19CB-A83D-F257-3F99-2737F048A8FB}"/>
                </a:ext>
              </a:extLst>
            </p:cNvPr>
            <p:cNvGrpSpPr/>
            <p:nvPr/>
          </p:nvGrpSpPr>
          <p:grpSpPr>
            <a:xfrm>
              <a:off x="4685783" y="2027235"/>
              <a:ext cx="188449" cy="1391622"/>
              <a:chOff x="10641180" y="438150"/>
              <a:chExt cx="247650" cy="1828800"/>
            </a:xfrm>
            <a:solidFill>
              <a:schemeClr val="accent6"/>
            </a:solidFill>
          </p:grpSpPr>
          <p:sp>
            <p:nvSpPr>
              <p:cNvPr id="64" name="Rectangle: Rounded Corners 63">
                <a:extLst>
                  <a:ext uri="{FF2B5EF4-FFF2-40B4-BE49-F238E27FC236}">
                    <a16:creationId xmlns:a16="http://schemas.microsoft.com/office/drawing/2014/main" id="{B35C6434-58C5-7D83-99A9-0044FE0FF65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7DD18C0-71AC-C055-6BB0-F345E9CDC02E}"/>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0B99958-F876-E695-581D-B645DEAF4AF8}"/>
                </a:ext>
              </a:extLst>
            </p:cNvPr>
            <p:cNvGrpSpPr/>
            <p:nvPr/>
          </p:nvGrpSpPr>
          <p:grpSpPr>
            <a:xfrm>
              <a:off x="2217350" y="3528766"/>
              <a:ext cx="188449" cy="1391622"/>
              <a:chOff x="10653055" y="438150"/>
              <a:chExt cx="247650" cy="1828800"/>
            </a:xfrm>
            <a:solidFill>
              <a:schemeClr val="accent6"/>
            </a:solidFill>
          </p:grpSpPr>
          <p:sp>
            <p:nvSpPr>
              <p:cNvPr id="62" name="Rectangle: Rounded Corners 61">
                <a:extLst>
                  <a:ext uri="{FF2B5EF4-FFF2-40B4-BE49-F238E27FC236}">
                    <a16:creationId xmlns:a16="http://schemas.microsoft.com/office/drawing/2014/main" id="{C49F22BD-E520-D485-2A4E-032FA580FBC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99CC7120-5853-467C-C42C-8D55B30C3760}"/>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B1B3399-A364-7311-4737-89CE8AB375C9}"/>
                </a:ext>
              </a:extLst>
            </p:cNvPr>
            <p:cNvGrpSpPr/>
            <p:nvPr/>
          </p:nvGrpSpPr>
          <p:grpSpPr>
            <a:xfrm>
              <a:off x="2440455" y="3979819"/>
              <a:ext cx="188449" cy="834973"/>
              <a:chOff x="10641180" y="500718"/>
              <a:chExt cx="247650" cy="1097280"/>
            </a:xfrm>
            <a:solidFill>
              <a:schemeClr val="accent6"/>
            </a:solidFill>
          </p:grpSpPr>
          <p:sp>
            <p:nvSpPr>
              <p:cNvPr id="60" name="Rectangle: Rounded Corners 59">
                <a:extLst>
                  <a:ext uri="{FF2B5EF4-FFF2-40B4-BE49-F238E27FC236}">
                    <a16:creationId xmlns:a16="http://schemas.microsoft.com/office/drawing/2014/main" id="{278B0161-1400-4158-AD26-43F28FA88BE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DE83798-9D9A-E2AA-2E68-04FFA91A661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7673DBF-64E2-4341-48FB-80C72F12C8A2}"/>
                </a:ext>
              </a:extLst>
            </p:cNvPr>
            <p:cNvGrpSpPr/>
            <p:nvPr/>
          </p:nvGrpSpPr>
          <p:grpSpPr>
            <a:xfrm>
              <a:off x="1317620" y="3801808"/>
              <a:ext cx="188449" cy="834973"/>
              <a:chOff x="10641180" y="278676"/>
              <a:chExt cx="247650" cy="1097280"/>
            </a:xfrm>
          </p:grpSpPr>
          <p:sp>
            <p:nvSpPr>
              <p:cNvPr id="58" name="Rectangle: Rounded Corners 57">
                <a:extLst>
                  <a:ext uri="{FF2B5EF4-FFF2-40B4-BE49-F238E27FC236}">
                    <a16:creationId xmlns:a16="http://schemas.microsoft.com/office/drawing/2014/main" id="{0C3D3380-80A6-8BA3-ADD3-0F0E0A3BDB21}"/>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1B370C9A-CD7D-9A43-6D4B-9AC238B11703}"/>
                  </a:ext>
                </a:extLst>
              </p:cNvPr>
              <p:cNvSpPr/>
              <p:nvPr/>
            </p:nvSpPr>
            <p:spPr>
              <a:xfrm>
                <a:off x="10641180" y="519299"/>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D47AB78F-8126-A2D7-9C97-CF3ABA239E8C}"/>
                </a:ext>
              </a:extLst>
            </p:cNvPr>
            <p:cNvGrpSpPr/>
            <p:nvPr/>
          </p:nvGrpSpPr>
          <p:grpSpPr>
            <a:xfrm>
              <a:off x="1102808" y="4055614"/>
              <a:ext cx="188449" cy="834973"/>
              <a:chOff x="10641180" y="278676"/>
              <a:chExt cx="247650" cy="1097280"/>
            </a:xfrm>
          </p:grpSpPr>
          <p:sp>
            <p:nvSpPr>
              <p:cNvPr id="56" name="Rectangle: Rounded Corners 55">
                <a:extLst>
                  <a:ext uri="{FF2B5EF4-FFF2-40B4-BE49-F238E27FC236}">
                    <a16:creationId xmlns:a16="http://schemas.microsoft.com/office/drawing/2014/main" id="{C20CD5E3-0AD5-743D-6D48-2FDF08F7E1E0}"/>
                  </a:ext>
                </a:extLst>
              </p:cNvPr>
              <p:cNvSpPr/>
              <p:nvPr/>
            </p:nvSpPr>
            <p:spPr>
              <a:xfrm>
                <a:off x="10751289" y="27867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0AA0D8F7-98CA-29CF-74C4-2EADCCC636FF}"/>
                  </a:ext>
                </a:extLst>
              </p:cNvPr>
              <p:cNvSpPr/>
              <p:nvPr/>
            </p:nvSpPr>
            <p:spPr>
              <a:xfrm>
                <a:off x="10641180" y="357773"/>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A808208-76E0-3CB1-7E8B-1F73C77675C5}"/>
                </a:ext>
              </a:extLst>
            </p:cNvPr>
            <p:cNvGrpSpPr/>
            <p:nvPr/>
          </p:nvGrpSpPr>
          <p:grpSpPr>
            <a:xfrm>
              <a:off x="6297448" y="1419517"/>
              <a:ext cx="188449" cy="834973"/>
              <a:chOff x="10641180" y="605206"/>
              <a:chExt cx="247650" cy="1097280"/>
            </a:xfrm>
          </p:grpSpPr>
          <p:sp>
            <p:nvSpPr>
              <p:cNvPr id="54" name="Rectangle: Rounded Corners 53">
                <a:extLst>
                  <a:ext uri="{FF2B5EF4-FFF2-40B4-BE49-F238E27FC236}">
                    <a16:creationId xmlns:a16="http://schemas.microsoft.com/office/drawing/2014/main" id="{2C3F9F06-B055-DCAA-8A7A-D458B3D674DC}"/>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E75AD09C-7B9D-1F1F-A791-B63D93345903}"/>
                  </a:ext>
                </a:extLst>
              </p:cNvPr>
              <p:cNvSpPr/>
              <p:nvPr/>
            </p:nvSpPr>
            <p:spPr>
              <a:xfrm>
                <a:off x="10641180" y="684304"/>
                <a:ext cx="247650" cy="6160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BD90582D-F5EC-B0A4-B8A5-27AE865E1847}"/>
                </a:ext>
              </a:extLst>
            </p:cNvPr>
            <p:cNvGrpSpPr/>
            <p:nvPr/>
          </p:nvGrpSpPr>
          <p:grpSpPr>
            <a:xfrm>
              <a:off x="5615340" y="1500297"/>
              <a:ext cx="188449" cy="1471350"/>
              <a:chOff x="10641180" y="438150"/>
              <a:chExt cx="247650" cy="1828800"/>
            </a:xfrm>
            <a:solidFill>
              <a:schemeClr val="accent6"/>
            </a:solidFill>
          </p:grpSpPr>
          <p:sp>
            <p:nvSpPr>
              <p:cNvPr id="52" name="Rectangle: Rounded Corners 51">
                <a:extLst>
                  <a:ext uri="{FF2B5EF4-FFF2-40B4-BE49-F238E27FC236}">
                    <a16:creationId xmlns:a16="http://schemas.microsoft.com/office/drawing/2014/main" id="{AE84C9A4-B615-5B78-E770-18161CAB810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59E71A7B-231D-710A-3845-38B45D90B7D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C873A1B-DFEE-CF28-D9DC-86FEA90481B2}"/>
                </a:ext>
              </a:extLst>
            </p:cNvPr>
            <p:cNvGrpSpPr/>
            <p:nvPr/>
          </p:nvGrpSpPr>
          <p:grpSpPr>
            <a:xfrm>
              <a:off x="5378386" y="1777351"/>
              <a:ext cx="188449" cy="834973"/>
              <a:chOff x="10641180" y="500718"/>
              <a:chExt cx="247650" cy="1097280"/>
            </a:xfrm>
            <a:solidFill>
              <a:schemeClr val="accent6"/>
            </a:solidFill>
          </p:grpSpPr>
          <p:sp>
            <p:nvSpPr>
              <p:cNvPr id="50" name="Rectangle: Rounded Corners 49">
                <a:extLst>
                  <a:ext uri="{FF2B5EF4-FFF2-40B4-BE49-F238E27FC236}">
                    <a16:creationId xmlns:a16="http://schemas.microsoft.com/office/drawing/2014/main" id="{EA918AFB-CBCA-0D63-BA3E-8FA1A26FCF2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4709B16-72E7-CF41-4E96-BF616394DB74}"/>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C0EA495C-D866-31B0-C768-6E88C37637E9}"/>
                </a:ext>
              </a:extLst>
            </p:cNvPr>
            <p:cNvGrpSpPr/>
            <p:nvPr/>
          </p:nvGrpSpPr>
          <p:grpSpPr>
            <a:xfrm>
              <a:off x="5836292" y="1859500"/>
              <a:ext cx="188449" cy="834973"/>
              <a:chOff x="10641180" y="500718"/>
              <a:chExt cx="247650" cy="1097280"/>
            </a:xfrm>
          </p:grpSpPr>
          <p:sp>
            <p:nvSpPr>
              <p:cNvPr id="48" name="Rectangle: Rounded Corners 47">
                <a:extLst>
                  <a:ext uri="{FF2B5EF4-FFF2-40B4-BE49-F238E27FC236}">
                    <a16:creationId xmlns:a16="http://schemas.microsoft.com/office/drawing/2014/main" id="{2561BFBF-6D10-4218-66B8-EB9FFF399F4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AEC8558-EE67-FF78-2A08-C0A69DD69B56}"/>
                  </a:ext>
                </a:extLst>
              </p:cNvPr>
              <p:cNvSpPr/>
              <p:nvPr/>
            </p:nvSpPr>
            <p:spPr>
              <a:xfrm>
                <a:off x="10641180" y="579815"/>
                <a:ext cx="247650" cy="69817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5B28317D-8D21-23A3-327F-9BE75DD6B148}"/>
                </a:ext>
              </a:extLst>
            </p:cNvPr>
            <p:cNvGrpSpPr/>
            <p:nvPr/>
          </p:nvGrpSpPr>
          <p:grpSpPr>
            <a:xfrm>
              <a:off x="5161382" y="1476120"/>
              <a:ext cx="188449" cy="1391622"/>
              <a:chOff x="10641180" y="438150"/>
              <a:chExt cx="247650" cy="1828800"/>
            </a:xfrm>
          </p:grpSpPr>
          <p:sp>
            <p:nvSpPr>
              <p:cNvPr id="46" name="Rectangle: Rounded Corners 45">
                <a:extLst>
                  <a:ext uri="{FF2B5EF4-FFF2-40B4-BE49-F238E27FC236}">
                    <a16:creationId xmlns:a16="http://schemas.microsoft.com/office/drawing/2014/main" id="{0343CAC8-1B78-C8FE-75E1-2A2027A7667E}"/>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61E660C-F678-C730-F86D-5B65E969DE1D}"/>
                  </a:ext>
                </a:extLst>
              </p:cNvPr>
              <p:cNvSpPr/>
              <p:nvPr/>
            </p:nvSpPr>
            <p:spPr>
              <a:xfrm>
                <a:off x="10641180" y="1044532"/>
                <a:ext cx="247650" cy="6160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990C7FB8-DF1F-A6BF-8CF2-508F8F00EA61}"/>
                </a:ext>
              </a:extLst>
            </p:cNvPr>
            <p:cNvGrpSpPr/>
            <p:nvPr/>
          </p:nvGrpSpPr>
          <p:grpSpPr>
            <a:xfrm>
              <a:off x="1758760" y="3523581"/>
              <a:ext cx="188449" cy="1391622"/>
              <a:chOff x="10641180" y="438150"/>
              <a:chExt cx="247650" cy="1828800"/>
            </a:xfrm>
          </p:grpSpPr>
          <p:sp>
            <p:nvSpPr>
              <p:cNvPr id="44" name="Rectangle: Rounded Corners 43">
                <a:extLst>
                  <a:ext uri="{FF2B5EF4-FFF2-40B4-BE49-F238E27FC236}">
                    <a16:creationId xmlns:a16="http://schemas.microsoft.com/office/drawing/2014/main" id="{1E239AF3-7E36-158C-4EFC-2A3E12B9DF8A}"/>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78BB669-8A17-A948-D721-8DA85F17113A}"/>
                  </a:ext>
                </a:extLst>
              </p:cNvPr>
              <p:cNvSpPr/>
              <p:nvPr/>
            </p:nvSpPr>
            <p:spPr>
              <a:xfrm>
                <a:off x="10641180" y="1044532"/>
                <a:ext cx="247650" cy="83795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337DE3DA-7854-FB82-8472-3617C0058BA8}"/>
                </a:ext>
              </a:extLst>
            </p:cNvPr>
            <p:cNvGrpSpPr/>
            <p:nvPr/>
          </p:nvGrpSpPr>
          <p:grpSpPr>
            <a:xfrm>
              <a:off x="2890003" y="3736385"/>
              <a:ext cx="188449" cy="834973"/>
              <a:chOff x="10641180" y="500718"/>
              <a:chExt cx="247650" cy="1097280"/>
            </a:xfrm>
          </p:grpSpPr>
          <p:sp>
            <p:nvSpPr>
              <p:cNvPr id="42" name="Rectangle: Rounded Corners 41">
                <a:extLst>
                  <a:ext uri="{FF2B5EF4-FFF2-40B4-BE49-F238E27FC236}">
                    <a16:creationId xmlns:a16="http://schemas.microsoft.com/office/drawing/2014/main" id="{096B6C93-B637-7DB7-7112-1E9087DB6D09}"/>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0D6629D-0257-75CB-71E1-E29678702950}"/>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4365A2A0-957B-9DD3-2F31-AD415116BC39}"/>
                </a:ext>
              </a:extLst>
            </p:cNvPr>
            <p:cNvGrpSpPr/>
            <p:nvPr/>
          </p:nvGrpSpPr>
          <p:grpSpPr>
            <a:xfrm>
              <a:off x="3127455" y="3327948"/>
              <a:ext cx="188449" cy="834973"/>
              <a:chOff x="10641180" y="500718"/>
              <a:chExt cx="247650" cy="1097280"/>
            </a:xfrm>
          </p:grpSpPr>
          <p:sp>
            <p:nvSpPr>
              <p:cNvPr id="40" name="Rectangle: Rounded Corners 39">
                <a:extLst>
                  <a:ext uri="{FF2B5EF4-FFF2-40B4-BE49-F238E27FC236}">
                    <a16:creationId xmlns:a16="http://schemas.microsoft.com/office/drawing/2014/main" id="{3E6F839B-8F14-1BAD-E0BC-AE9DD7F39657}"/>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87E41EB-3E25-6B87-61C4-8799DC8666EB}"/>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C6E4B0FD-4640-FA22-3F7D-A8F7C6AC7BCC}"/>
                </a:ext>
              </a:extLst>
            </p:cNvPr>
            <p:cNvGrpSpPr/>
            <p:nvPr/>
          </p:nvGrpSpPr>
          <p:grpSpPr>
            <a:xfrm>
              <a:off x="3351373" y="3111280"/>
              <a:ext cx="188449" cy="834973"/>
              <a:chOff x="10641180" y="500718"/>
              <a:chExt cx="247650" cy="1097280"/>
            </a:xfrm>
            <a:solidFill>
              <a:schemeClr val="accent6"/>
            </a:solidFill>
          </p:grpSpPr>
          <p:sp>
            <p:nvSpPr>
              <p:cNvPr id="38" name="Rectangle: Rounded Corners 37">
                <a:extLst>
                  <a:ext uri="{FF2B5EF4-FFF2-40B4-BE49-F238E27FC236}">
                    <a16:creationId xmlns:a16="http://schemas.microsoft.com/office/drawing/2014/main" id="{53B78562-85DE-92E9-0EF5-F62CA388BFB1}"/>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DECACFA-E529-DA14-8150-6E55DC24D5C7}"/>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1C4A53A9-5D4B-B91D-AE7B-92826A993921}"/>
                </a:ext>
              </a:extLst>
            </p:cNvPr>
            <p:cNvGrpSpPr/>
            <p:nvPr/>
          </p:nvGrpSpPr>
          <p:grpSpPr>
            <a:xfrm>
              <a:off x="4028873" y="3339995"/>
              <a:ext cx="188449" cy="834973"/>
              <a:chOff x="10641180" y="500718"/>
              <a:chExt cx="247650" cy="1097280"/>
            </a:xfrm>
          </p:grpSpPr>
          <p:sp>
            <p:nvSpPr>
              <p:cNvPr id="36" name="Rectangle: Rounded Corners 35">
                <a:extLst>
                  <a:ext uri="{FF2B5EF4-FFF2-40B4-BE49-F238E27FC236}">
                    <a16:creationId xmlns:a16="http://schemas.microsoft.com/office/drawing/2014/main" id="{0F4BF54E-FF0F-B899-B1CA-FEFB1911759D}"/>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7B13C20-BC12-DBE3-0EB0-4A81F799E2BF}"/>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D6619C7E-11CF-CA29-2F9E-00E586511CDF}"/>
                </a:ext>
              </a:extLst>
            </p:cNvPr>
            <p:cNvGrpSpPr/>
            <p:nvPr/>
          </p:nvGrpSpPr>
          <p:grpSpPr>
            <a:xfrm>
              <a:off x="3780152" y="3424981"/>
              <a:ext cx="188449" cy="1391622"/>
              <a:chOff x="10641180" y="438150"/>
              <a:chExt cx="247650" cy="1828800"/>
            </a:xfrm>
          </p:grpSpPr>
          <p:sp>
            <p:nvSpPr>
              <p:cNvPr id="34" name="Rectangle: Rounded Corners 33">
                <a:extLst>
                  <a:ext uri="{FF2B5EF4-FFF2-40B4-BE49-F238E27FC236}">
                    <a16:creationId xmlns:a16="http://schemas.microsoft.com/office/drawing/2014/main" id="{6D3F4888-BAEA-131F-494C-2EB347D9620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A9D92C8F-F5EA-3149-272D-CE02A2405560}"/>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D94A5535-3BAD-8CA3-D5EE-DBD425B69A42}"/>
                </a:ext>
              </a:extLst>
            </p:cNvPr>
            <p:cNvGrpSpPr/>
            <p:nvPr/>
          </p:nvGrpSpPr>
          <p:grpSpPr>
            <a:xfrm>
              <a:off x="6056432" y="1499565"/>
              <a:ext cx="188449" cy="834973"/>
              <a:chOff x="10641180" y="605206"/>
              <a:chExt cx="247650" cy="1097280"/>
            </a:xfrm>
          </p:grpSpPr>
          <p:sp>
            <p:nvSpPr>
              <p:cNvPr id="32" name="Rectangle: Rounded Corners 31">
                <a:extLst>
                  <a:ext uri="{FF2B5EF4-FFF2-40B4-BE49-F238E27FC236}">
                    <a16:creationId xmlns:a16="http://schemas.microsoft.com/office/drawing/2014/main" id="{9E6AAC91-0997-9733-DA82-76809D450452}"/>
                  </a:ext>
                </a:extLst>
              </p:cNvPr>
              <p:cNvSpPr/>
              <p:nvPr/>
            </p:nvSpPr>
            <p:spPr>
              <a:xfrm>
                <a:off x="10751289" y="605206"/>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B56BE0E-9B77-5EC8-2B59-EC8A68BE7892}"/>
                  </a:ext>
                </a:extLst>
              </p:cNvPr>
              <p:cNvSpPr/>
              <p:nvPr/>
            </p:nvSpPr>
            <p:spPr>
              <a:xfrm>
                <a:off x="10641180" y="684304"/>
                <a:ext cx="247650" cy="82577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2" name="Freeform: Shape 81">
            <a:extLst>
              <a:ext uri="{FF2B5EF4-FFF2-40B4-BE49-F238E27FC236}">
                <a16:creationId xmlns:a16="http://schemas.microsoft.com/office/drawing/2014/main" id="{FEB2857E-BF94-781B-E806-E60B2DF34D8E}"/>
              </a:ext>
            </a:extLst>
          </p:cNvPr>
          <p:cNvSpPr/>
          <p:nvPr/>
        </p:nvSpPr>
        <p:spPr>
          <a:xfrm>
            <a:off x="-39754" y="4173201"/>
            <a:ext cx="5802859" cy="2466135"/>
          </a:xfrm>
          <a:custGeom>
            <a:avLst/>
            <a:gdLst>
              <a:gd name="connsiteX0" fmla="*/ 4273826 w 4939748"/>
              <a:gd name="connsiteY0" fmla="*/ 0 h 2554356"/>
              <a:gd name="connsiteX1" fmla="*/ 4273826 w 4939748"/>
              <a:gd name="connsiteY1" fmla="*/ 0 h 2554356"/>
              <a:gd name="connsiteX2" fmla="*/ 4939748 w 4939748"/>
              <a:gd name="connsiteY2" fmla="*/ 993913 h 2554356"/>
              <a:gd name="connsiteX3" fmla="*/ 0 w 4939748"/>
              <a:gd name="connsiteY3" fmla="*/ 2554356 h 2554356"/>
              <a:gd name="connsiteX0" fmla="*/ 4273826 w 4939748"/>
              <a:gd name="connsiteY0" fmla="*/ 129209 h 2683565"/>
              <a:gd name="connsiteX1" fmla="*/ 4283766 w 4939748"/>
              <a:gd name="connsiteY1" fmla="*/ 0 h 2683565"/>
              <a:gd name="connsiteX2" fmla="*/ 4939748 w 4939748"/>
              <a:gd name="connsiteY2" fmla="*/ 1123122 h 2683565"/>
              <a:gd name="connsiteX3" fmla="*/ 0 w 4939748"/>
              <a:gd name="connsiteY3" fmla="*/ 2683565 h 2683565"/>
              <a:gd name="connsiteX0" fmla="*/ 4273826 w 4939748"/>
              <a:gd name="connsiteY0" fmla="*/ 129290 h 2683646"/>
              <a:gd name="connsiteX1" fmla="*/ 4283766 w 4939748"/>
              <a:gd name="connsiteY1" fmla="*/ 81 h 2683646"/>
              <a:gd name="connsiteX2" fmla="*/ 4939748 w 4939748"/>
              <a:gd name="connsiteY2" fmla="*/ 1123203 h 2683646"/>
              <a:gd name="connsiteX3" fmla="*/ 0 w 4939748"/>
              <a:gd name="connsiteY3" fmla="*/ 2683646 h 2683646"/>
              <a:gd name="connsiteX0" fmla="*/ 4273826 w 5118652"/>
              <a:gd name="connsiteY0" fmla="*/ 149273 h 2703629"/>
              <a:gd name="connsiteX1" fmla="*/ 4283766 w 5118652"/>
              <a:gd name="connsiteY1" fmla="*/ 20064 h 2703629"/>
              <a:gd name="connsiteX2" fmla="*/ 5118652 w 5118652"/>
              <a:gd name="connsiteY2" fmla="*/ 606473 h 2703629"/>
              <a:gd name="connsiteX3" fmla="*/ 0 w 5118652"/>
              <a:gd name="connsiteY3" fmla="*/ 2703629 h 2703629"/>
              <a:gd name="connsiteX0" fmla="*/ 4273826 w 5218571"/>
              <a:gd name="connsiteY0" fmla="*/ 149273 h 2703629"/>
              <a:gd name="connsiteX1" fmla="*/ 4283766 w 5218571"/>
              <a:gd name="connsiteY1" fmla="*/ 20064 h 2703629"/>
              <a:gd name="connsiteX2" fmla="*/ 5118652 w 5218571"/>
              <a:gd name="connsiteY2" fmla="*/ 606473 h 2703629"/>
              <a:gd name="connsiteX3" fmla="*/ 0 w 5218571"/>
              <a:gd name="connsiteY3" fmla="*/ 2703629 h 2703629"/>
              <a:gd name="connsiteX0" fmla="*/ 4492487 w 5437232"/>
              <a:gd name="connsiteY0" fmla="*/ 149273 h 2733446"/>
              <a:gd name="connsiteX1" fmla="*/ 4502427 w 5437232"/>
              <a:gd name="connsiteY1" fmla="*/ 20064 h 2733446"/>
              <a:gd name="connsiteX2" fmla="*/ 5337313 w 5437232"/>
              <a:gd name="connsiteY2" fmla="*/ 606473 h 2733446"/>
              <a:gd name="connsiteX3" fmla="*/ 0 w 5437232"/>
              <a:gd name="connsiteY3" fmla="*/ 2733446 h 2733446"/>
              <a:gd name="connsiteX0" fmla="*/ 4492487 w 5437232"/>
              <a:gd name="connsiteY0" fmla="*/ 149273 h 2733446"/>
              <a:gd name="connsiteX1" fmla="*/ 4502427 w 5437232"/>
              <a:gd name="connsiteY1" fmla="*/ 20064 h 2733446"/>
              <a:gd name="connsiteX2" fmla="*/ 5337313 w 5437232"/>
              <a:gd name="connsiteY2" fmla="*/ 606473 h 2733446"/>
              <a:gd name="connsiteX3" fmla="*/ 0 w 5437232"/>
              <a:gd name="connsiteY3" fmla="*/ 2733446 h 2733446"/>
              <a:gd name="connsiteX0" fmla="*/ 4492487 w 5454374"/>
              <a:gd name="connsiteY0" fmla="*/ 149273 h 2733446"/>
              <a:gd name="connsiteX1" fmla="*/ 4502427 w 5454374"/>
              <a:gd name="connsiteY1" fmla="*/ 20064 h 2733446"/>
              <a:gd name="connsiteX2" fmla="*/ 5337313 w 5454374"/>
              <a:gd name="connsiteY2" fmla="*/ 606473 h 2733446"/>
              <a:gd name="connsiteX3" fmla="*/ 0 w 5454374"/>
              <a:gd name="connsiteY3" fmla="*/ 2733446 h 2733446"/>
              <a:gd name="connsiteX0" fmla="*/ 4492487 w 5454374"/>
              <a:gd name="connsiteY0" fmla="*/ 149273 h 2733446"/>
              <a:gd name="connsiteX1" fmla="*/ 4502427 w 5454374"/>
              <a:gd name="connsiteY1" fmla="*/ 20064 h 2733446"/>
              <a:gd name="connsiteX2" fmla="*/ 5337313 w 5454374"/>
              <a:gd name="connsiteY2" fmla="*/ 606473 h 2733446"/>
              <a:gd name="connsiteX3" fmla="*/ 0 w 5454374"/>
              <a:gd name="connsiteY3" fmla="*/ 2733446 h 2733446"/>
              <a:gd name="connsiteX0" fmla="*/ 4552122 w 5514009"/>
              <a:gd name="connsiteY0" fmla="*/ 149273 h 2475029"/>
              <a:gd name="connsiteX1" fmla="*/ 4562062 w 5514009"/>
              <a:gd name="connsiteY1" fmla="*/ 20064 h 2475029"/>
              <a:gd name="connsiteX2" fmla="*/ 5396948 w 5514009"/>
              <a:gd name="connsiteY2" fmla="*/ 606473 h 2475029"/>
              <a:gd name="connsiteX3" fmla="*/ 0 w 5514009"/>
              <a:gd name="connsiteY3" fmla="*/ 2475029 h 2475029"/>
              <a:gd name="connsiteX0" fmla="*/ 4552122 w 5569930"/>
              <a:gd name="connsiteY0" fmla="*/ 150503 h 2476259"/>
              <a:gd name="connsiteX1" fmla="*/ 4562062 w 5569930"/>
              <a:gd name="connsiteY1" fmla="*/ 21294 h 2476259"/>
              <a:gd name="connsiteX2" fmla="*/ 5456582 w 5569930"/>
              <a:gd name="connsiteY2" fmla="*/ 627581 h 2476259"/>
              <a:gd name="connsiteX3" fmla="*/ 0 w 5569930"/>
              <a:gd name="connsiteY3" fmla="*/ 2476259 h 2476259"/>
              <a:gd name="connsiteX0" fmla="*/ 4552122 w 5569930"/>
              <a:gd name="connsiteY0" fmla="*/ 150503 h 2476259"/>
              <a:gd name="connsiteX1" fmla="*/ 4562062 w 5569930"/>
              <a:gd name="connsiteY1" fmla="*/ 21294 h 2476259"/>
              <a:gd name="connsiteX2" fmla="*/ 5456582 w 5569930"/>
              <a:gd name="connsiteY2" fmla="*/ 627581 h 2476259"/>
              <a:gd name="connsiteX3" fmla="*/ 0 w 5569930"/>
              <a:gd name="connsiteY3" fmla="*/ 2476259 h 2476259"/>
              <a:gd name="connsiteX0" fmla="*/ 4552122 w 5612233"/>
              <a:gd name="connsiteY0" fmla="*/ 150503 h 2476259"/>
              <a:gd name="connsiteX1" fmla="*/ 4562062 w 5612233"/>
              <a:gd name="connsiteY1" fmla="*/ 21294 h 2476259"/>
              <a:gd name="connsiteX2" fmla="*/ 5456582 w 5612233"/>
              <a:gd name="connsiteY2" fmla="*/ 627581 h 2476259"/>
              <a:gd name="connsiteX3" fmla="*/ 0 w 5612233"/>
              <a:gd name="connsiteY3" fmla="*/ 2476259 h 2476259"/>
              <a:gd name="connsiteX0" fmla="*/ 4552122 w 5613979"/>
              <a:gd name="connsiteY0" fmla="*/ 12811 h 2338567"/>
              <a:gd name="connsiteX1" fmla="*/ 4581941 w 5613979"/>
              <a:gd name="connsiteY1" fmla="*/ 122141 h 2338567"/>
              <a:gd name="connsiteX2" fmla="*/ 5456582 w 5613979"/>
              <a:gd name="connsiteY2" fmla="*/ 489889 h 2338567"/>
              <a:gd name="connsiteX3" fmla="*/ 0 w 5613979"/>
              <a:gd name="connsiteY3" fmla="*/ 2338567 h 2338567"/>
              <a:gd name="connsiteX0" fmla="*/ 4581941 w 5613979"/>
              <a:gd name="connsiteY0" fmla="*/ 0 h 2216426"/>
              <a:gd name="connsiteX1" fmla="*/ 5456582 w 5613979"/>
              <a:gd name="connsiteY1" fmla="*/ 367748 h 2216426"/>
              <a:gd name="connsiteX2" fmla="*/ 0 w 5613979"/>
              <a:gd name="connsiteY2" fmla="*/ 2216426 h 2216426"/>
              <a:gd name="connsiteX0" fmla="*/ 4581941 w 5639288"/>
              <a:gd name="connsiteY0" fmla="*/ 41497 h 2257923"/>
              <a:gd name="connsiteX1" fmla="*/ 5456582 w 5639288"/>
              <a:gd name="connsiteY1" fmla="*/ 409245 h 2257923"/>
              <a:gd name="connsiteX2" fmla="*/ 0 w 5639288"/>
              <a:gd name="connsiteY2" fmla="*/ 2257923 h 2257923"/>
              <a:gd name="connsiteX0" fmla="*/ 4581941 w 5667067"/>
              <a:gd name="connsiteY0" fmla="*/ 35887 h 2252313"/>
              <a:gd name="connsiteX1" fmla="*/ 5456582 w 5667067"/>
              <a:gd name="connsiteY1" fmla="*/ 403635 h 2252313"/>
              <a:gd name="connsiteX2" fmla="*/ 0 w 5667067"/>
              <a:gd name="connsiteY2" fmla="*/ 2252313 h 2252313"/>
              <a:gd name="connsiteX0" fmla="*/ 4581941 w 5706272"/>
              <a:gd name="connsiteY0" fmla="*/ 118468 h 2334894"/>
              <a:gd name="connsiteX1" fmla="*/ 5456582 w 5706272"/>
              <a:gd name="connsiteY1" fmla="*/ 486216 h 2334894"/>
              <a:gd name="connsiteX2" fmla="*/ 0 w 5706272"/>
              <a:gd name="connsiteY2" fmla="*/ 2334894 h 2334894"/>
              <a:gd name="connsiteX0" fmla="*/ 4581941 w 5747857"/>
              <a:gd name="connsiteY0" fmla="*/ 133734 h 2350160"/>
              <a:gd name="connsiteX1" fmla="*/ 5506278 w 5747857"/>
              <a:gd name="connsiteY1" fmla="*/ 421969 h 2350160"/>
              <a:gd name="connsiteX2" fmla="*/ 0 w 5747857"/>
              <a:gd name="connsiteY2" fmla="*/ 2350160 h 2350160"/>
              <a:gd name="connsiteX0" fmla="*/ 4581941 w 5798478"/>
              <a:gd name="connsiteY0" fmla="*/ 217171 h 2433597"/>
              <a:gd name="connsiteX1" fmla="*/ 5506278 w 5798478"/>
              <a:gd name="connsiteY1" fmla="*/ 505406 h 2433597"/>
              <a:gd name="connsiteX2" fmla="*/ 0 w 5798478"/>
              <a:gd name="connsiteY2" fmla="*/ 2433597 h 2433597"/>
              <a:gd name="connsiteX0" fmla="*/ 4581941 w 5837931"/>
              <a:gd name="connsiteY0" fmla="*/ 217171 h 2433597"/>
              <a:gd name="connsiteX1" fmla="*/ 5506278 w 5837931"/>
              <a:gd name="connsiteY1" fmla="*/ 505406 h 2433597"/>
              <a:gd name="connsiteX2" fmla="*/ 0 w 5837931"/>
              <a:gd name="connsiteY2" fmla="*/ 2433597 h 2433597"/>
              <a:gd name="connsiteX0" fmla="*/ 4581941 w 5802859"/>
              <a:gd name="connsiteY0" fmla="*/ 249709 h 2466135"/>
              <a:gd name="connsiteX1" fmla="*/ 5506278 w 5802859"/>
              <a:gd name="connsiteY1" fmla="*/ 537944 h 2466135"/>
              <a:gd name="connsiteX2" fmla="*/ 0 w 5802859"/>
              <a:gd name="connsiteY2" fmla="*/ 2466135 h 2466135"/>
              <a:gd name="connsiteX0" fmla="*/ 4581941 w 5802859"/>
              <a:gd name="connsiteY0" fmla="*/ 249709 h 2466135"/>
              <a:gd name="connsiteX1" fmla="*/ 5506278 w 5802859"/>
              <a:gd name="connsiteY1" fmla="*/ 537944 h 2466135"/>
              <a:gd name="connsiteX2" fmla="*/ 0 w 5802859"/>
              <a:gd name="connsiteY2" fmla="*/ 2466135 h 2466135"/>
            </a:gdLst>
            <a:ahLst/>
            <a:cxnLst>
              <a:cxn ang="0">
                <a:pos x="connsiteX0" y="connsiteY0"/>
              </a:cxn>
              <a:cxn ang="0">
                <a:pos x="connsiteX1" y="connsiteY1"/>
              </a:cxn>
              <a:cxn ang="0">
                <a:pos x="connsiteX2" y="connsiteY2"/>
              </a:cxn>
            </a:cxnLst>
            <a:rect l="l" t="t" r="r" b="b"/>
            <a:pathLst>
              <a:path w="5802859" h="2466135">
                <a:moveTo>
                  <a:pt x="4581941" y="249709"/>
                </a:moveTo>
                <a:cubicBezTo>
                  <a:pt x="5607327" y="-257186"/>
                  <a:pt x="6192078" y="93996"/>
                  <a:pt x="5506278" y="537944"/>
                </a:cubicBezTo>
                <a:cubicBezTo>
                  <a:pt x="4204253" y="1256874"/>
                  <a:pt x="2961860" y="1558361"/>
                  <a:pt x="0" y="246613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C2E6D5E6-5CAF-6818-9815-351FE511D96D}"/>
              </a:ext>
            </a:extLst>
          </p:cNvPr>
          <p:cNvSpPr/>
          <p:nvPr/>
        </p:nvSpPr>
        <p:spPr>
          <a:xfrm>
            <a:off x="8149636" y="702897"/>
            <a:ext cx="1272660" cy="612166"/>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dirty="0"/>
          </a:p>
        </p:txBody>
      </p:sp>
      <p:sp>
        <p:nvSpPr>
          <p:cNvPr id="92" name="Rectangle 91">
            <a:extLst>
              <a:ext uri="{FF2B5EF4-FFF2-40B4-BE49-F238E27FC236}">
                <a16:creationId xmlns:a16="http://schemas.microsoft.com/office/drawing/2014/main" id="{CFCA656E-01C8-6CBB-DA3C-7D8D5C249340}"/>
              </a:ext>
            </a:extLst>
          </p:cNvPr>
          <p:cNvSpPr/>
          <p:nvPr/>
        </p:nvSpPr>
        <p:spPr>
          <a:xfrm>
            <a:off x="440722" y="218664"/>
            <a:ext cx="66021" cy="2657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C2E52123-CE15-2BAA-F76D-4EECB2908C6F}"/>
              </a:ext>
            </a:extLst>
          </p:cNvPr>
          <p:cNvSpPr txBox="1"/>
          <p:nvPr/>
        </p:nvSpPr>
        <p:spPr>
          <a:xfrm>
            <a:off x="7860589" y="1593072"/>
            <a:ext cx="3336114" cy="584775"/>
          </a:xfrm>
          <a:prstGeom prst="rect">
            <a:avLst/>
          </a:prstGeom>
          <a:noFill/>
        </p:spPr>
        <p:txBody>
          <a:bodyPr wrap="square" rtlCol="0" anchor="ctr">
            <a:spAutoFit/>
          </a:bodyPr>
          <a:lstStyle/>
          <a:p>
            <a:pPr algn="dist"/>
            <a:r>
              <a:rPr lang="en-GB" altLang="ko-KR" sz="3200" b="1" dirty="0">
                <a:solidFill>
                  <a:schemeClr val="accent3"/>
                </a:solidFill>
                <a:cs typeface="Arial" pitchFamily="34" charset="0"/>
              </a:rPr>
              <a:t>INTRODUCTION:</a:t>
            </a:r>
            <a:endParaRPr lang="ko-KR" altLang="en-US" sz="3200" b="1" dirty="0">
              <a:solidFill>
                <a:schemeClr val="accent3"/>
              </a:solidFill>
              <a:cs typeface="Arial" pitchFamily="34" charset="0"/>
            </a:endParaRPr>
          </a:p>
        </p:txBody>
      </p:sp>
      <p:grpSp>
        <p:nvGrpSpPr>
          <p:cNvPr id="103" name="Group 102">
            <a:extLst>
              <a:ext uri="{FF2B5EF4-FFF2-40B4-BE49-F238E27FC236}">
                <a16:creationId xmlns:a16="http://schemas.microsoft.com/office/drawing/2014/main" id="{8DFE28F6-B4BE-64E5-AC9B-4B7066B17260}"/>
              </a:ext>
            </a:extLst>
          </p:cNvPr>
          <p:cNvGrpSpPr/>
          <p:nvPr/>
        </p:nvGrpSpPr>
        <p:grpSpPr>
          <a:xfrm>
            <a:off x="5263067" y="3219783"/>
            <a:ext cx="1023769" cy="369332"/>
            <a:chOff x="6409688" y="3227337"/>
            <a:chExt cx="1023769" cy="369332"/>
          </a:xfrm>
        </p:grpSpPr>
        <p:sp>
          <p:nvSpPr>
            <p:cNvPr id="104" name="Arrow: Pentagon 103">
              <a:extLst>
                <a:ext uri="{FF2B5EF4-FFF2-40B4-BE49-F238E27FC236}">
                  <a16:creationId xmlns:a16="http://schemas.microsoft.com/office/drawing/2014/main" id="{C0B0192A-EE42-FB0F-BF30-0EAA0EBE8BE1}"/>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5CC598C5-127F-7882-EA17-A3FC0083EA32}"/>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grpSp>
        <p:nvGrpSpPr>
          <p:cNvPr id="106" name="Group 105">
            <a:extLst>
              <a:ext uri="{FF2B5EF4-FFF2-40B4-BE49-F238E27FC236}">
                <a16:creationId xmlns:a16="http://schemas.microsoft.com/office/drawing/2014/main" id="{A7B3B630-BD89-4D1E-9C90-00274EEF826B}"/>
              </a:ext>
            </a:extLst>
          </p:cNvPr>
          <p:cNvGrpSpPr/>
          <p:nvPr/>
        </p:nvGrpSpPr>
        <p:grpSpPr>
          <a:xfrm>
            <a:off x="3426704" y="2623481"/>
            <a:ext cx="1023769" cy="369332"/>
            <a:chOff x="6607592" y="3846877"/>
            <a:chExt cx="1023769" cy="369332"/>
          </a:xfrm>
        </p:grpSpPr>
        <p:sp>
          <p:nvSpPr>
            <p:cNvPr id="107" name="Arrow: Pentagon 106">
              <a:extLst>
                <a:ext uri="{FF2B5EF4-FFF2-40B4-BE49-F238E27FC236}">
                  <a16:creationId xmlns:a16="http://schemas.microsoft.com/office/drawing/2014/main" id="{C39EF087-B54D-1468-4D9A-DCE63219C3BA}"/>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351ECE3-6441-0DFB-C6A9-C649B842832C}"/>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109" name="Group 108">
            <a:extLst>
              <a:ext uri="{FF2B5EF4-FFF2-40B4-BE49-F238E27FC236}">
                <a16:creationId xmlns:a16="http://schemas.microsoft.com/office/drawing/2014/main" id="{4DC5CF32-3841-7F99-8C41-8DB2806BDC80}"/>
              </a:ext>
            </a:extLst>
          </p:cNvPr>
          <p:cNvGrpSpPr/>
          <p:nvPr/>
        </p:nvGrpSpPr>
        <p:grpSpPr>
          <a:xfrm>
            <a:off x="1204298" y="3769660"/>
            <a:ext cx="1023769" cy="369332"/>
            <a:chOff x="6607592" y="3846877"/>
            <a:chExt cx="1023769" cy="369332"/>
          </a:xfrm>
        </p:grpSpPr>
        <p:sp>
          <p:nvSpPr>
            <p:cNvPr id="110" name="Arrow: Pentagon 109">
              <a:extLst>
                <a:ext uri="{FF2B5EF4-FFF2-40B4-BE49-F238E27FC236}">
                  <a16:creationId xmlns:a16="http://schemas.microsoft.com/office/drawing/2014/main" id="{107324BC-7F22-F7E7-0999-A12BA8E88707}"/>
                </a:ext>
              </a:extLst>
            </p:cNvPr>
            <p:cNvSpPr/>
            <p:nvPr/>
          </p:nvSpPr>
          <p:spPr>
            <a:xfrm>
              <a:off x="6607592" y="3848663"/>
              <a:ext cx="1023769" cy="36576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ABACC459-851C-42A2-1BAD-B4DC92D883A3}"/>
                </a:ext>
              </a:extLst>
            </p:cNvPr>
            <p:cNvSpPr txBox="1"/>
            <p:nvPr/>
          </p:nvSpPr>
          <p:spPr>
            <a:xfrm>
              <a:off x="6640850" y="384687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SELL</a:t>
              </a:r>
              <a:endParaRPr lang="ko-KR" altLang="en-US" b="1" dirty="0">
                <a:solidFill>
                  <a:schemeClr val="bg1"/>
                </a:solidFill>
                <a:cs typeface="Arial" pitchFamily="34" charset="0"/>
              </a:endParaRPr>
            </a:p>
          </p:txBody>
        </p:sp>
      </p:grpSp>
      <p:grpSp>
        <p:nvGrpSpPr>
          <p:cNvPr id="112" name="Group 111">
            <a:extLst>
              <a:ext uri="{FF2B5EF4-FFF2-40B4-BE49-F238E27FC236}">
                <a16:creationId xmlns:a16="http://schemas.microsoft.com/office/drawing/2014/main" id="{AEDC00A0-7600-D131-0C87-B912E7565C7E}"/>
              </a:ext>
            </a:extLst>
          </p:cNvPr>
          <p:cNvGrpSpPr/>
          <p:nvPr/>
        </p:nvGrpSpPr>
        <p:grpSpPr>
          <a:xfrm>
            <a:off x="2768564" y="4992403"/>
            <a:ext cx="1023769" cy="369332"/>
            <a:chOff x="6409688" y="3227337"/>
            <a:chExt cx="1023769" cy="369332"/>
          </a:xfrm>
        </p:grpSpPr>
        <p:sp>
          <p:nvSpPr>
            <p:cNvPr id="113" name="Arrow: Pentagon 112">
              <a:extLst>
                <a:ext uri="{FF2B5EF4-FFF2-40B4-BE49-F238E27FC236}">
                  <a16:creationId xmlns:a16="http://schemas.microsoft.com/office/drawing/2014/main" id="{F2AFCE5A-9CB4-5AAC-988C-D85FB4DC5D0E}"/>
                </a:ext>
              </a:extLst>
            </p:cNvPr>
            <p:cNvSpPr/>
            <p:nvPr/>
          </p:nvSpPr>
          <p:spPr>
            <a:xfrm flipH="1">
              <a:off x="6409688" y="3229123"/>
              <a:ext cx="1023769" cy="36576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8896787-565A-A2EC-634E-4B398ABE261A}"/>
                </a:ext>
              </a:extLst>
            </p:cNvPr>
            <p:cNvSpPr txBox="1"/>
            <p:nvPr/>
          </p:nvSpPr>
          <p:spPr>
            <a:xfrm>
              <a:off x="6640850" y="3227337"/>
              <a:ext cx="773241" cy="369332"/>
            </a:xfrm>
            <a:prstGeom prst="rect">
              <a:avLst/>
            </a:prstGeom>
            <a:noFill/>
          </p:spPr>
          <p:txBody>
            <a:bodyPr wrap="square" rtlCol="0">
              <a:spAutoFit/>
            </a:bodyPr>
            <a:lstStyle/>
            <a:p>
              <a:pPr algn="ctr"/>
              <a:r>
                <a:rPr lang="en-US" altLang="ko-KR" b="1" dirty="0">
                  <a:solidFill>
                    <a:schemeClr val="bg1"/>
                  </a:solidFill>
                  <a:cs typeface="Arial" pitchFamily="34" charset="0"/>
                </a:rPr>
                <a:t>BUY</a:t>
              </a:r>
              <a:endParaRPr lang="ko-KR" altLang="en-US" b="1" dirty="0">
                <a:solidFill>
                  <a:schemeClr val="bg1"/>
                </a:solidFill>
                <a:cs typeface="Arial" pitchFamily="34" charset="0"/>
              </a:endParaRPr>
            </a:p>
          </p:txBody>
        </p:sp>
      </p:grpSp>
      <p:sp>
        <p:nvSpPr>
          <p:cNvPr id="116" name="TextBox 115">
            <a:extLst>
              <a:ext uri="{FF2B5EF4-FFF2-40B4-BE49-F238E27FC236}">
                <a16:creationId xmlns:a16="http://schemas.microsoft.com/office/drawing/2014/main" id="{A33E39AF-8729-B1E5-C74B-06BAAFAC2CF7}"/>
              </a:ext>
            </a:extLst>
          </p:cNvPr>
          <p:cNvSpPr txBox="1"/>
          <p:nvPr/>
        </p:nvSpPr>
        <p:spPr>
          <a:xfrm>
            <a:off x="506743" y="147336"/>
            <a:ext cx="7921591" cy="1477328"/>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Baskerville Old Face" panose="02020602080505020303" pitchFamily="18" charset="0"/>
              </a:rPr>
              <a:t>Accurately predicting stock market movements is crucial for making informed investment decisions and managing risks. Traditional methods often struggle with the complexity and volatility of stock prices. Deep learning offers advanced techniques to improve prediction accuracy by capturing intricate patterns and temporal dependencies in stock data.</a:t>
            </a:r>
          </a:p>
        </p:txBody>
      </p:sp>
      <p:sp>
        <p:nvSpPr>
          <p:cNvPr id="118" name="TextBox 117">
            <a:extLst>
              <a:ext uri="{FF2B5EF4-FFF2-40B4-BE49-F238E27FC236}">
                <a16:creationId xmlns:a16="http://schemas.microsoft.com/office/drawing/2014/main" id="{668CB725-C76F-5C0F-6511-858FA0FF7523}"/>
              </a:ext>
            </a:extLst>
          </p:cNvPr>
          <p:cNvSpPr txBox="1"/>
          <p:nvPr/>
        </p:nvSpPr>
        <p:spPr>
          <a:xfrm>
            <a:off x="6886575" y="2507429"/>
            <a:ext cx="5327201" cy="2031325"/>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Baskerville Old Face" panose="02020602080505020303" pitchFamily="18" charset="0"/>
              </a:rPr>
              <a:t>This presentation focuses on a hybrid Convolutional Neural Network-Long Short-Term Memory (CNN-LSTM) model. CNNs excel at extracting features from stock charts, identifying technical indicators and patterns, while LSTMs are effective at handling sequential data, capturing trends and dependencies over time.</a:t>
            </a:r>
          </a:p>
        </p:txBody>
      </p:sp>
      <p:sp>
        <p:nvSpPr>
          <p:cNvPr id="121" name="Rectangle 120">
            <a:extLst>
              <a:ext uri="{FF2B5EF4-FFF2-40B4-BE49-F238E27FC236}">
                <a16:creationId xmlns:a16="http://schemas.microsoft.com/office/drawing/2014/main" id="{514A1A13-8AA6-408E-3BF8-3BD289A56796}"/>
              </a:ext>
            </a:extLst>
          </p:cNvPr>
          <p:cNvSpPr/>
          <p:nvPr/>
        </p:nvSpPr>
        <p:spPr>
          <a:xfrm>
            <a:off x="6785471" y="2479982"/>
            <a:ext cx="72597" cy="3923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6B800595-86D5-E00B-F780-C218D0925087}"/>
              </a:ext>
            </a:extLst>
          </p:cNvPr>
          <p:cNvSpPr txBox="1"/>
          <p:nvPr/>
        </p:nvSpPr>
        <p:spPr>
          <a:xfrm>
            <a:off x="6929016" y="4387765"/>
            <a:ext cx="5327201" cy="1754326"/>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Baskerville Old Face" panose="02020602080505020303" pitchFamily="18" charset="0"/>
              </a:rPr>
              <a:t>The implementation of this model, including data collection and preprocessing, model architecture, training, and evaluation. This approach aims to enhance prediction accuracy, addressing the limitations of traditional methods and offering a robust solution for financial forecasting.</a:t>
            </a:r>
          </a:p>
        </p:txBody>
      </p:sp>
      <p:sp>
        <p:nvSpPr>
          <p:cNvPr id="87" name="TextBox 86">
            <a:extLst>
              <a:ext uri="{FF2B5EF4-FFF2-40B4-BE49-F238E27FC236}">
                <a16:creationId xmlns:a16="http://schemas.microsoft.com/office/drawing/2014/main" id="{2E61C7B9-494E-4E1B-FD47-1EB3CA5E4A76}"/>
              </a:ext>
            </a:extLst>
          </p:cNvPr>
          <p:cNvSpPr txBox="1"/>
          <p:nvPr/>
        </p:nvSpPr>
        <p:spPr>
          <a:xfrm>
            <a:off x="505468" y="1563774"/>
            <a:ext cx="5834531" cy="923330"/>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Baskerville Old Face" panose="02020602080505020303" pitchFamily="18" charset="0"/>
              </a:rPr>
              <a:t>By combining these strengths, the CNN-LSTM model provides a powerful approach for predicting s</a:t>
            </a:r>
            <a:br>
              <a:rPr lang="en-US" b="1" dirty="0">
                <a:latin typeface="Baskerville Old Face" panose="02020602080505020303" pitchFamily="18" charset="0"/>
              </a:rPr>
            </a:br>
            <a:r>
              <a:rPr lang="en-US" b="1" dirty="0">
                <a:latin typeface="Baskerville Old Face" panose="02020602080505020303" pitchFamily="18" charset="0"/>
              </a:rPr>
              <a:t>tock market movements.</a:t>
            </a:r>
          </a:p>
        </p:txBody>
      </p:sp>
    </p:spTree>
    <p:extLst>
      <p:ext uri="{BB962C8B-B14F-4D97-AF65-F5344CB8AC3E}">
        <p14:creationId xmlns:p14="http://schemas.microsoft.com/office/powerpoint/2010/main" val="330686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Graph Going Up Images – Browse 21,317 Stock Photos,, 52% OFF">
            <a:extLst>
              <a:ext uri="{FF2B5EF4-FFF2-40B4-BE49-F238E27FC236}">
                <a16:creationId xmlns:a16="http://schemas.microsoft.com/office/drawing/2014/main" id="{936F5925-58D6-8C17-8893-217B835C9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15E876-BBFD-9077-A289-3DFB8314BCE0}"/>
              </a:ext>
            </a:extLst>
          </p:cNvPr>
          <p:cNvSpPr txBox="1"/>
          <p:nvPr/>
        </p:nvSpPr>
        <p:spPr>
          <a:xfrm>
            <a:off x="2158759" y="268220"/>
            <a:ext cx="8132554" cy="769441"/>
          </a:xfrm>
          <a:prstGeom prst="rect">
            <a:avLst/>
          </a:prstGeom>
          <a:noFill/>
        </p:spPr>
        <p:txBody>
          <a:bodyPr wrap="square">
            <a:spAutoFit/>
          </a:bodyPr>
          <a:lstStyle/>
          <a:p>
            <a:r>
              <a:rPr lang="en-US" sz="4400" b="1" dirty="0">
                <a:solidFill>
                  <a:schemeClr val="bg1"/>
                </a:solidFill>
                <a:latin typeface="Baskerville Old Face" panose="02020602080505020303" pitchFamily="18" charset="0"/>
              </a:rPr>
              <a:t>Why CNN-LSTM Hybrid Model</a:t>
            </a:r>
          </a:p>
        </p:txBody>
      </p:sp>
      <p:sp>
        <p:nvSpPr>
          <p:cNvPr id="6" name="Rectangle 7">
            <a:extLst>
              <a:ext uri="{FF2B5EF4-FFF2-40B4-BE49-F238E27FC236}">
                <a16:creationId xmlns:a16="http://schemas.microsoft.com/office/drawing/2014/main" id="{E0FBF9F1-9F98-3FE7-B39C-D032C6E19C7E}"/>
              </a:ext>
            </a:extLst>
          </p:cNvPr>
          <p:cNvSpPr>
            <a:spLocks noChangeArrowheads="1"/>
          </p:cNvSpPr>
          <p:nvPr/>
        </p:nvSpPr>
        <p:spPr bwMode="auto">
          <a:xfrm>
            <a:off x="1218615" y="1209809"/>
            <a:ext cx="975476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rPr>
              <a:t>                                      Feature Extraction (CNN):</a:t>
            </a:r>
            <a:endParaRPr kumimoji="0" lang="en-US" altLang="en-US" sz="240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Identifies patterns in historical price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Detects technical indicators (e.g., support/resistance levels, chart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Visual representation: Example of a candlestick chart</a:t>
            </a:r>
            <a:br>
              <a:rPr kumimoji="0" lang="en-US" altLang="en-US" sz="2400" i="0" u="none" strike="noStrike" cap="none" normalizeH="0" baseline="0" dirty="0">
                <a:ln>
                  <a:noFill/>
                </a:ln>
                <a:solidFill>
                  <a:schemeClr val="bg1"/>
                </a:solidFill>
                <a:effectLst/>
              </a:rPr>
            </a:br>
            <a:endParaRPr kumimoji="0" lang="en-US" altLang="en-US" sz="240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rPr>
              <a:t>                                Temporal Dependencies (LSTM):</a:t>
            </a:r>
            <a:endParaRPr kumimoji="0" lang="en-US" altLang="en-US" sz="240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Remembers important information over long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Captures trends and seasonal effects in stock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Example: Comparison of simple RNN vs LSTM for sequence learning</a:t>
            </a:r>
            <a:br>
              <a:rPr kumimoji="0" lang="en-US" altLang="en-US" sz="2400" i="0" u="none" strike="noStrike" cap="none" normalizeH="0" baseline="0" dirty="0">
                <a:ln>
                  <a:noFill/>
                </a:ln>
                <a:solidFill>
                  <a:schemeClr val="bg1"/>
                </a:solidFill>
                <a:effectLst/>
              </a:rPr>
            </a:br>
            <a:endParaRPr kumimoji="0" lang="en-US" altLang="en-US" sz="240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rPr>
              <a:t>                                Enhanced Prediction Accuracy:</a:t>
            </a:r>
            <a:endParaRPr kumimoji="0" lang="en-US" altLang="en-US" sz="240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Real-world applications: Case studies showing improved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bg1"/>
                </a:solidFill>
                <a:effectLst/>
              </a:rPr>
              <a:t>Comparative performance metrics of CNN-LSTM vs. other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39157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nancial stock market graph on stock market investment trading, Bullish  point, HD wallpaper | Peakpx">
            <a:extLst>
              <a:ext uri="{FF2B5EF4-FFF2-40B4-BE49-F238E27FC236}">
                <a16:creationId xmlns:a16="http://schemas.microsoft.com/office/drawing/2014/main" id="{F05EBBD2-EB72-E276-D6B9-5A959C1064B1}"/>
              </a:ext>
            </a:extLst>
          </p:cNvPr>
          <p:cNvPicPr>
            <a:picLocks noChangeAspect="1" noChangeArrowheads="1"/>
          </p:cNvPicPr>
          <p:nvPr/>
        </p:nvPicPr>
        <p:blipFill>
          <a:blip r:embed="rId2">
            <a:alphaModFix amt="84000"/>
            <a:extLst>
              <a:ext uri="{BEBA8EAE-BF5A-486C-A8C5-ECC9F3942E4B}">
                <a14:imgProps xmlns:a14="http://schemas.microsoft.com/office/drawing/2010/main">
                  <a14:imgLayer r:embed="rId3">
                    <a14:imgEffect>
                      <a14:sharpenSoften amount="-100000"/>
                    </a14:imgEffect>
                    <a14:imgEffect>
                      <a14:colorTemperature colorTemp="11300"/>
                    </a14:imgEffect>
                    <a14:imgEffect>
                      <a14:saturation sat="400000"/>
                    </a14:imgEffect>
                    <a14:imgEffect>
                      <a14:brightnessContrast bright="-1000" contrast="-2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6ADE2613-1C52-F5A9-559D-F04CF25B678F}"/>
              </a:ext>
            </a:extLst>
          </p:cNvPr>
          <p:cNvSpPr>
            <a:spLocks noChangeArrowheads="1"/>
          </p:cNvSpPr>
          <p:nvPr/>
        </p:nvSpPr>
        <p:spPr bwMode="auto">
          <a:xfrm>
            <a:off x="577049" y="1384932"/>
            <a:ext cx="11967100" cy="531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bg1"/>
                </a:solidFill>
                <a:effectLst/>
                <a:latin typeface="Baskerville Old Face" panose="02020602080505020303" pitchFamily="18" charset="0"/>
              </a:rPr>
              <a:t>                                                    </a:t>
            </a:r>
            <a:r>
              <a:rPr kumimoji="0" lang="en-US" altLang="en-US" sz="2200" b="1" i="0" u="none" strike="noStrike" cap="none" normalizeH="0" baseline="0" dirty="0">
                <a:ln>
                  <a:noFill/>
                </a:ln>
                <a:solidFill>
                  <a:schemeClr val="bg1"/>
                </a:solidFill>
                <a:effectLst/>
                <a:latin typeface="Bodoni MT Black" panose="02070A03080606020203" pitchFamily="18" charset="0"/>
              </a:rPr>
              <a:t>Historical Stock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Baskerville Old Face" panose="02020602080505020303" pitchFamily="18" charset="0"/>
              </a:rPr>
              <a:t>Sources: Yahoo Finance, Google Finance, Bloomberg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Baskerville Old Face" panose="02020602080505020303" pitchFamily="18" charset="0"/>
              </a:rPr>
              <a:t>Types of data: OHLC (Open, High, Low, Close), Volume</a:t>
            </a:r>
            <a:br>
              <a:rPr kumimoji="0" lang="en-US" altLang="en-US" sz="1800" b="0" i="0" u="none" strike="noStrike" cap="none" normalizeH="0" baseline="0" dirty="0">
                <a:ln>
                  <a:noFill/>
                </a:ln>
                <a:solidFill>
                  <a:schemeClr val="bg1"/>
                </a:solidFill>
                <a:effectLst/>
                <a:latin typeface="Baskerville Old Face" panose="02020602080505020303" pitchFamily="18" charset="0"/>
              </a:rPr>
            </a:br>
            <a:endParaRPr kumimoji="0" lang="en-US" altLang="en-US" sz="1800" b="0" i="0" u="none" strike="noStrike" cap="none" normalizeH="0" baseline="0" dirty="0">
              <a:ln>
                <a:noFill/>
              </a:ln>
              <a:solidFill>
                <a:schemeClr val="bg1"/>
              </a:solidFill>
              <a:effectLst/>
              <a:latin typeface="Baskerville Old Face" panose="02020602080505020303"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Baskerville Old Face" panose="02020602080505020303" pitchFamily="18" charset="0"/>
              </a:rPr>
              <a:t>                                                                 </a:t>
            </a:r>
            <a:r>
              <a:rPr kumimoji="0" lang="en-US" altLang="en-US" sz="2200" b="1" i="0" u="none" strike="noStrike" cap="none" normalizeH="0" baseline="0" dirty="0">
                <a:ln>
                  <a:noFill/>
                </a:ln>
                <a:solidFill>
                  <a:schemeClr val="bg1"/>
                </a:solidFill>
                <a:effectLst/>
                <a:latin typeface="Bodoni MT Black" panose="02070A03080606020203" pitchFamily="18" charset="0"/>
              </a:rPr>
              <a:t>Technical Indicators:</a:t>
            </a:r>
            <a:endParaRPr kumimoji="0" lang="en-US" altLang="en-US" sz="2200" b="0" i="0" u="none" strike="noStrike" cap="none" normalizeH="0" baseline="0" dirty="0">
              <a:ln>
                <a:noFill/>
              </a:ln>
              <a:solidFill>
                <a:schemeClr val="bg1"/>
              </a:solidFill>
              <a:effectLst/>
              <a:latin typeface="Bodoni MT Black" panose="02070A030806060202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Baskerville Old Face" panose="02020602080505020303" pitchFamily="18" charset="0"/>
              </a:rPr>
              <a:t>Common indicators: Moving Averages (MA), Relative Strength Index (RSI), Moving Average Convergence Divergence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Baskerville Old Face" panose="02020602080505020303" pitchFamily="18" charset="0"/>
              </a:rPr>
              <a:t>Calculation and interpretation of indicators</a:t>
            </a:r>
            <a:br>
              <a:rPr kumimoji="0" lang="en-US" altLang="en-US" sz="1800" b="0" i="0" u="none" strike="noStrike" cap="none" normalizeH="0" baseline="0" dirty="0">
                <a:ln>
                  <a:noFill/>
                </a:ln>
                <a:solidFill>
                  <a:schemeClr val="bg1"/>
                </a:solidFill>
                <a:effectLst/>
                <a:latin typeface="Baskerville Old Face" panose="02020602080505020303" pitchFamily="18" charset="0"/>
              </a:rPr>
            </a:br>
            <a:endParaRPr kumimoji="0" lang="en-US" altLang="en-US" sz="1800" b="0" i="0" u="none" strike="noStrike" cap="none" normalizeH="0" baseline="0" dirty="0">
              <a:ln>
                <a:noFill/>
              </a:ln>
              <a:solidFill>
                <a:schemeClr val="bg1"/>
              </a:solidFill>
              <a:effectLst/>
              <a:latin typeface="Baskerville Old Face" panose="02020602080505020303"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Baskerville Old Face" panose="02020602080505020303" pitchFamily="18" charset="0"/>
              </a:rPr>
              <a:t>                                                                   </a:t>
            </a:r>
            <a:r>
              <a:rPr kumimoji="0" lang="en-US" altLang="en-US" sz="2200" b="1" i="0" u="none" strike="noStrike" cap="none" normalizeH="0" baseline="0" dirty="0">
                <a:ln>
                  <a:noFill/>
                </a:ln>
                <a:solidFill>
                  <a:schemeClr val="bg1"/>
                </a:solidFill>
                <a:effectLst/>
                <a:latin typeface="Bodoni MT Black" panose="02070A03080606020203" pitchFamily="18" charset="0"/>
              </a:rPr>
              <a:t>Data Sources:</a:t>
            </a:r>
            <a:endParaRPr kumimoji="0" lang="en-US" altLang="en-US" sz="2200" b="0" i="0" u="none" strike="noStrike" cap="none" normalizeH="0" baseline="0" dirty="0">
              <a:ln>
                <a:noFill/>
              </a:ln>
              <a:solidFill>
                <a:schemeClr val="bg1"/>
              </a:solidFill>
              <a:effectLst/>
              <a:latin typeface="Bodoni MT Black" panose="02070A030806060202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Baskerville Old Face" panose="02020602080505020303" pitchFamily="18" charset="0"/>
              </a:rPr>
              <a:t>APIs: Alpha Vantage, IEX Cloud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Baskerville Old Face" panose="02020602080505020303" pitchFamily="18" charset="0"/>
              </a:rPr>
              <a:t>Data vendors: Quandell, Morningstar</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Baskerville Old Face" panose="02020602080505020303" pitchFamily="18" charset="0"/>
            </a:endParaRPr>
          </a:p>
        </p:txBody>
      </p:sp>
      <p:sp>
        <p:nvSpPr>
          <p:cNvPr id="7" name="TextBox 6">
            <a:extLst>
              <a:ext uri="{FF2B5EF4-FFF2-40B4-BE49-F238E27FC236}">
                <a16:creationId xmlns:a16="http://schemas.microsoft.com/office/drawing/2014/main" id="{AA85A4F5-5F58-9E83-C9F0-D54F04335BEB}"/>
              </a:ext>
            </a:extLst>
          </p:cNvPr>
          <p:cNvSpPr txBox="1"/>
          <p:nvPr/>
        </p:nvSpPr>
        <p:spPr>
          <a:xfrm>
            <a:off x="2259737" y="307746"/>
            <a:ext cx="7672525" cy="769441"/>
          </a:xfrm>
          <a:prstGeom prst="rect">
            <a:avLst/>
          </a:prstGeom>
          <a:noFill/>
        </p:spPr>
        <p:txBody>
          <a:bodyPr wrap="square">
            <a:spAutoFit/>
          </a:bodyPr>
          <a:lstStyle/>
          <a:p>
            <a:r>
              <a:rPr lang="en-US" sz="4400" dirty="0">
                <a:solidFill>
                  <a:schemeClr val="bg1"/>
                </a:solidFill>
                <a:latin typeface="Wide Latin" panose="020A0A07050505020404" pitchFamily="18" charset="0"/>
              </a:rPr>
              <a:t>Data Collection</a:t>
            </a:r>
          </a:p>
        </p:txBody>
      </p:sp>
    </p:spTree>
    <p:extLst>
      <p:ext uri="{BB962C8B-B14F-4D97-AF65-F5344CB8AC3E}">
        <p14:creationId xmlns:p14="http://schemas.microsoft.com/office/powerpoint/2010/main" val="353277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C4A866B-08D5-7EED-F101-D19CBCDDD1F6}"/>
              </a:ext>
            </a:extLst>
          </p:cNvPr>
          <p:cNvSpPr/>
          <p:nvPr/>
        </p:nvSpPr>
        <p:spPr>
          <a:xfrm>
            <a:off x="6976092" y="2213692"/>
            <a:ext cx="3985962" cy="2898743"/>
          </a:xfrm>
          <a:custGeom>
            <a:avLst/>
            <a:gdLst>
              <a:gd name="connsiteX0" fmla="*/ 2186646 w 4678328"/>
              <a:gd name="connsiteY0" fmla="*/ 1274686 h 3401291"/>
              <a:gd name="connsiteX1" fmla="*/ 2336664 w 4678328"/>
              <a:gd name="connsiteY1" fmla="*/ 2146224 h 3401291"/>
              <a:gd name="connsiteX2" fmla="*/ 2393814 w 4678328"/>
              <a:gd name="connsiteY2" fmla="*/ 1929530 h 3401291"/>
              <a:gd name="connsiteX3" fmla="*/ 2474777 w 4678328"/>
              <a:gd name="connsiteY3" fmla="*/ 1710455 h 3401291"/>
              <a:gd name="connsiteX4" fmla="*/ 2346189 w 4678328"/>
              <a:gd name="connsiteY4" fmla="*/ 1579486 h 3401291"/>
              <a:gd name="connsiteX5" fmla="*/ 2396196 w 4678328"/>
              <a:gd name="connsiteY5" fmla="*/ 1527099 h 3401291"/>
              <a:gd name="connsiteX6" fmla="*/ 2186646 w 4678328"/>
              <a:gd name="connsiteY6" fmla="*/ 1274686 h 3401291"/>
              <a:gd name="connsiteX7" fmla="*/ 2784341 w 4678328"/>
              <a:gd name="connsiteY7" fmla="*/ 1174674 h 3401291"/>
              <a:gd name="connsiteX8" fmla="*/ 2570029 w 4678328"/>
              <a:gd name="connsiteY8" fmla="*/ 1512811 h 3401291"/>
              <a:gd name="connsiteX9" fmla="*/ 2627179 w 4678328"/>
              <a:gd name="connsiteY9" fmla="*/ 1555674 h 3401291"/>
              <a:gd name="connsiteX10" fmla="*/ 2581935 w 4678328"/>
              <a:gd name="connsiteY10" fmla="*/ 1698549 h 3401291"/>
              <a:gd name="connsiteX11" fmla="*/ 2655754 w 4678328"/>
              <a:gd name="connsiteY11" fmla="*/ 1881905 h 3401291"/>
              <a:gd name="connsiteX12" fmla="*/ 2667660 w 4678328"/>
              <a:gd name="connsiteY12" fmla="*/ 2248617 h 3401291"/>
              <a:gd name="connsiteX13" fmla="*/ 2784341 w 4678328"/>
              <a:gd name="connsiteY13" fmla="*/ 1174674 h 3401291"/>
              <a:gd name="connsiteX14" fmla="*/ 2443355 w 4678328"/>
              <a:gd name="connsiteY14" fmla="*/ 0 h 3401291"/>
              <a:gd name="connsiteX15" fmla="*/ 2829442 w 4678328"/>
              <a:gd name="connsiteY15" fmla="*/ 262774 h 3401291"/>
              <a:gd name="connsiteX16" fmla="*/ 2878765 w 4678328"/>
              <a:gd name="connsiteY16" fmla="*/ 644457 h 3401291"/>
              <a:gd name="connsiteX17" fmla="*/ 2830455 w 4678328"/>
              <a:gd name="connsiteY17" fmla="*/ 854031 h 3401291"/>
              <a:gd name="connsiteX18" fmla="*/ 2788464 w 4678328"/>
              <a:gd name="connsiteY18" fmla="*/ 922945 h 3401291"/>
              <a:gd name="connsiteX19" fmla="*/ 2757485 w 4678328"/>
              <a:gd name="connsiteY19" fmla="*/ 1098074 h 3401291"/>
              <a:gd name="connsiteX20" fmla="*/ 2960953 w 4678328"/>
              <a:gd name="connsiteY20" fmla="*/ 1273909 h 3401291"/>
              <a:gd name="connsiteX21" fmla="*/ 3155602 w 4678328"/>
              <a:gd name="connsiteY21" fmla="*/ 1337283 h 3401291"/>
              <a:gd name="connsiteX22" fmla="*/ 3504160 w 4678328"/>
              <a:gd name="connsiteY22" fmla="*/ 1436872 h 3401291"/>
              <a:gd name="connsiteX23" fmla="*/ 3703337 w 4678328"/>
              <a:gd name="connsiteY23" fmla="*/ 1658681 h 3401291"/>
              <a:gd name="connsiteX24" fmla="*/ 3755300 w 4678328"/>
              <a:gd name="connsiteY24" fmla="*/ 1870260 h 3401291"/>
              <a:gd name="connsiteX25" fmla="*/ 3857246 w 4678328"/>
              <a:gd name="connsiteY25" fmla="*/ 2197363 h 3401291"/>
              <a:gd name="connsiteX26" fmla="*/ 3912509 w 4678328"/>
              <a:gd name="connsiteY26" fmla="*/ 2546393 h 3401291"/>
              <a:gd name="connsiteX27" fmla="*/ 4032115 w 4678328"/>
              <a:gd name="connsiteY27" fmla="*/ 2715791 h 3401291"/>
              <a:gd name="connsiteX28" fmla="*/ 4293462 w 4678328"/>
              <a:gd name="connsiteY28" fmla="*/ 2597154 h 3401291"/>
              <a:gd name="connsiteX29" fmla="*/ 4378999 w 4678328"/>
              <a:gd name="connsiteY29" fmla="*/ 2353417 h 3401291"/>
              <a:gd name="connsiteX30" fmla="*/ 4540311 w 4678328"/>
              <a:gd name="connsiteY30" fmla="*/ 2071557 h 3401291"/>
              <a:gd name="connsiteX31" fmla="*/ 4554362 w 4678328"/>
              <a:gd name="connsiteY31" fmla="*/ 2270262 h 3401291"/>
              <a:gd name="connsiteX32" fmla="*/ 4659208 w 4678328"/>
              <a:gd name="connsiteY32" fmla="*/ 2297894 h 3401291"/>
              <a:gd name="connsiteX33" fmla="*/ 4640370 w 4678328"/>
              <a:gd name="connsiteY33" fmla="*/ 2455386 h 3401291"/>
              <a:gd name="connsiteX34" fmla="*/ 4634901 w 4678328"/>
              <a:gd name="connsiteY34" fmla="*/ 2541630 h 3401291"/>
              <a:gd name="connsiteX35" fmla="*/ 4535549 w 4678328"/>
              <a:gd name="connsiteY35" fmla="*/ 2780368 h 3401291"/>
              <a:gd name="connsiteX36" fmla="*/ 4489809 w 4678328"/>
              <a:gd name="connsiteY36" fmla="*/ 3177283 h 3401291"/>
              <a:gd name="connsiteX37" fmla="*/ 4232964 w 4678328"/>
              <a:gd name="connsiteY37" fmla="*/ 3315466 h 3401291"/>
              <a:gd name="connsiteX38" fmla="*/ 3818438 w 4678328"/>
              <a:gd name="connsiteY38" fmla="*/ 3394071 h 3401291"/>
              <a:gd name="connsiteX39" fmla="*/ 3605871 w 4678328"/>
              <a:gd name="connsiteY39" fmla="*/ 3291606 h 3401291"/>
              <a:gd name="connsiteX40" fmla="*/ 3481527 w 4678328"/>
              <a:gd name="connsiteY40" fmla="*/ 3188717 h 3401291"/>
              <a:gd name="connsiteX41" fmla="*/ 3464858 w 4678328"/>
              <a:gd name="connsiteY41" fmla="*/ 3381692 h 3401291"/>
              <a:gd name="connsiteX42" fmla="*/ 1512398 w 4678328"/>
              <a:gd name="connsiteY42" fmla="*/ 3377166 h 3401291"/>
              <a:gd name="connsiteX43" fmla="*/ 1503345 w 4678328"/>
              <a:gd name="connsiteY43" fmla="*/ 3169902 h 3401291"/>
              <a:gd name="connsiteX44" fmla="*/ 1179353 w 4678328"/>
              <a:gd name="connsiteY44" fmla="*/ 3278781 h 3401291"/>
              <a:gd name="connsiteX45" fmla="*/ 734673 w 4678328"/>
              <a:gd name="connsiteY45" fmla="*/ 3204182 h 3401291"/>
              <a:gd name="connsiteX46" fmla="*/ 586446 w 4678328"/>
              <a:gd name="connsiteY46" fmla="*/ 3134443 h 3401291"/>
              <a:gd name="connsiteX47" fmla="*/ 443618 w 4678328"/>
              <a:gd name="connsiteY47" fmla="*/ 3073168 h 3401291"/>
              <a:gd name="connsiteX48" fmla="*/ 432655 w 4678328"/>
              <a:gd name="connsiteY48" fmla="*/ 2752500 h 3401291"/>
              <a:gd name="connsiteX49" fmla="*/ 208699 w 4678328"/>
              <a:gd name="connsiteY49" fmla="*/ 2577608 h 3401291"/>
              <a:gd name="connsiteX50" fmla="*/ 116962 w 4678328"/>
              <a:gd name="connsiteY50" fmla="*/ 2489196 h 3401291"/>
              <a:gd name="connsiteX51" fmla="*/ 64952 w 4678328"/>
              <a:gd name="connsiteY51" fmla="*/ 2374824 h 3401291"/>
              <a:gd name="connsiteX52" fmla="*/ 27630 w 4678328"/>
              <a:gd name="connsiteY52" fmla="*/ 2221670 h 3401291"/>
              <a:gd name="connsiteX53" fmla="*/ 11669 w 4678328"/>
              <a:gd name="connsiteY53" fmla="*/ 2114915 h 3401291"/>
              <a:gd name="connsiteX54" fmla="*/ 303054 w 4678328"/>
              <a:gd name="connsiteY54" fmla="*/ 2227376 h 3401291"/>
              <a:gd name="connsiteX55" fmla="*/ 323070 w 4678328"/>
              <a:gd name="connsiteY55" fmla="*/ 1924085 h 3401291"/>
              <a:gd name="connsiteX56" fmla="*/ 503904 w 4678328"/>
              <a:gd name="connsiteY56" fmla="*/ 2297187 h 3401291"/>
              <a:gd name="connsiteX57" fmla="*/ 578690 w 4678328"/>
              <a:gd name="connsiteY57" fmla="*/ 2494689 h 3401291"/>
              <a:gd name="connsiteX58" fmla="*/ 891247 w 4678328"/>
              <a:gd name="connsiteY58" fmla="*/ 2641524 h 3401291"/>
              <a:gd name="connsiteX59" fmla="*/ 1102163 w 4678328"/>
              <a:gd name="connsiteY59" fmla="*/ 2655034 h 3401291"/>
              <a:gd name="connsiteX60" fmla="*/ 1171927 w 4678328"/>
              <a:gd name="connsiteY60" fmla="*/ 2481604 h 3401291"/>
              <a:gd name="connsiteX61" fmla="*/ 1344201 w 4678328"/>
              <a:gd name="connsiteY61" fmla="*/ 2194982 h 3401291"/>
              <a:gd name="connsiteX62" fmla="*/ 1326072 w 4678328"/>
              <a:gd name="connsiteY62" fmla="*/ 2079691 h 3401291"/>
              <a:gd name="connsiteX63" fmla="*/ 1516430 w 4678328"/>
              <a:gd name="connsiteY63" fmla="*/ 1580549 h 3401291"/>
              <a:gd name="connsiteX64" fmla="*/ 2014889 w 4678328"/>
              <a:gd name="connsiteY64" fmla="*/ 1373497 h 3401291"/>
              <a:gd name="connsiteX65" fmla="*/ 2161396 w 4678328"/>
              <a:gd name="connsiteY65" fmla="*/ 1188397 h 3401291"/>
              <a:gd name="connsiteX66" fmla="*/ 2128270 w 4678328"/>
              <a:gd name="connsiteY66" fmla="*/ 939638 h 3401291"/>
              <a:gd name="connsiteX67" fmla="*/ 2050844 w 4678328"/>
              <a:gd name="connsiteY67" fmla="*/ 872939 h 3401291"/>
              <a:gd name="connsiteX68" fmla="*/ 2014865 w 4678328"/>
              <a:gd name="connsiteY68" fmla="*/ 599426 h 3401291"/>
              <a:gd name="connsiteX69" fmla="*/ 2443355 w 4678328"/>
              <a:gd name="connsiteY69" fmla="*/ 0 h 3401291"/>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29442 w 4678328"/>
              <a:gd name="connsiteY15" fmla="*/ 263742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29442 w 4678328"/>
              <a:gd name="connsiteY15" fmla="*/ 263742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64576 w 4678328"/>
              <a:gd name="connsiteY15" fmla="*/ 252031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64576 w 4678328"/>
              <a:gd name="connsiteY15" fmla="*/ 252031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 name="connsiteX0" fmla="*/ 2186646 w 4678328"/>
              <a:gd name="connsiteY0" fmla="*/ 1275654 h 3402259"/>
              <a:gd name="connsiteX1" fmla="*/ 2336664 w 4678328"/>
              <a:gd name="connsiteY1" fmla="*/ 2147192 h 3402259"/>
              <a:gd name="connsiteX2" fmla="*/ 2393814 w 4678328"/>
              <a:gd name="connsiteY2" fmla="*/ 1930498 h 3402259"/>
              <a:gd name="connsiteX3" fmla="*/ 2474777 w 4678328"/>
              <a:gd name="connsiteY3" fmla="*/ 1711423 h 3402259"/>
              <a:gd name="connsiteX4" fmla="*/ 2346189 w 4678328"/>
              <a:gd name="connsiteY4" fmla="*/ 1580454 h 3402259"/>
              <a:gd name="connsiteX5" fmla="*/ 2396196 w 4678328"/>
              <a:gd name="connsiteY5" fmla="*/ 1528067 h 3402259"/>
              <a:gd name="connsiteX6" fmla="*/ 2186646 w 4678328"/>
              <a:gd name="connsiteY6" fmla="*/ 1275654 h 3402259"/>
              <a:gd name="connsiteX7" fmla="*/ 2784341 w 4678328"/>
              <a:gd name="connsiteY7" fmla="*/ 1175642 h 3402259"/>
              <a:gd name="connsiteX8" fmla="*/ 2570029 w 4678328"/>
              <a:gd name="connsiteY8" fmla="*/ 1513779 h 3402259"/>
              <a:gd name="connsiteX9" fmla="*/ 2627179 w 4678328"/>
              <a:gd name="connsiteY9" fmla="*/ 1556642 h 3402259"/>
              <a:gd name="connsiteX10" fmla="*/ 2581935 w 4678328"/>
              <a:gd name="connsiteY10" fmla="*/ 1699517 h 3402259"/>
              <a:gd name="connsiteX11" fmla="*/ 2655754 w 4678328"/>
              <a:gd name="connsiteY11" fmla="*/ 1882873 h 3402259"/>
              <a:gd name="connsiteX12" fmla="*/ 2667660 w 4678328"/>
              <a:gd name="connsiteY12" fmla="*/ 2249585 h 3402259"/>
              <a:gd name="connsiteX13" fmla="*/ 2784341 w 4678328"/>
              <a:gd name="connsiteY13" fmla="*/ 1175642 h 3402259"/>
              <a:gd name="connsiteX14" fmla="*/ 2443355 w 4678328"/>
              <a:gd name="connsiteY14" fmla="*/ 968 h 3402259"/>
              <a:gd name="connsiteX15" fmla="*/ 2864576 w 4678328"/>
              <a:gd name="connsiteY15" fmla="*/ 252031 h 3402259"/>
              <a:gd name="connsiteX16" fmla="*/ 2878765 w 4678328"/>
              <a:gd name="connsiteY16" fmla="*/ 645425 h 3402259"/>
              <a:gd name="connsiteX17" fmla="*/ 2830455 w 4678328"/>
              <a:gd name="connsiteY17" fmla="*/ 854999 h 3402259"/>
              <a:gd name="connsiteX18" fmla="*/ 2788464 w 4678328"/>
              <a:gd name="connsiteY18" fmla="*/ 923913 h 3402259"/>
              <a:gd name="connsiteX19" fmla="*/ 2757485 w 4678328"/>
              <a:gd name="connsiteY19" fmla="*/ 1099042 h 3402259"/>
              <a:gd name="connsiteX20" fmla="*/ 2960953 w 4678328"/>
              <a:gd name="connsiteY20" fmla="*/ 1274877 h 3402259"/>
              <a:gd name="connsiteX21" fmla="*/ 3155602 w 4678328"/>
              <a:gd name="connsiteY21" fmla="*/ 1338251 h 3402259"/>
              <a:gd name="connsiteX22" fmla="*/ 3504160 w 4678328"/>
              <a:gd name="connsiteY22" fmla="*/ 1437840 h 3402259"/>
              <a:gd name="connsiteX23" fmla="*/ 3703337 w 4678328"/>
              <a:gd name="connsiteY23" fmla="*/ 1659649 h 3402259"/>
              <a:gd name="connsiteX24" fmla="*/ 3755300 w 4678328"/>
              <a:gd name="connsiteY24" fmla="*/ 1871228 h 3402259"/>
              <a:gd name="connsiteX25" fmla="*/ 3857246 w 4678328"/>
              <a:gd name="connsiteY25" fmla="*/ 2198331 h 3402259"/>
              <a:gd name="connsiteX26" fmla="*/ 3912509 w 4678328"/>
              <a:gd name="connsiteY26" fmla="*/ 2547361 h 3402259"/>
              <a:gd name="connsiteX27" fmla="*/ 4032115 w 4678328"/>
              <a:gd name="connsiteY27" fmla="*/ 2716759 h 3402259"/>
              <a:gd name="connsiteX28" fmla="*/ 4293462 w 4678328"/>
              <a:gd name="connsiteY28" fmla="*/ 2598122 h 3402259"/>
              <a:gd name="connsiteX29" fmla="*/ 4378999 w 4678328"/>
              <a:gd name="connsiteY29" fmla="*/ 2354385 h 3402259"/>
              <a:gd name="connsiteX30" fmla="*/ 4540311 w 4678328"/>
              <a:gd name="connsiteY30" fmla="*/ 2072525 h 3402259"/>
              <a:gd name="connsiteX31" fmla="*/ 4554362 w 4678328"/>
              <a:gd name="connsiteY31" fmla="*/ 2271230 h 3402259"/>
              <a:gd name="connsiteX32" fmla="*/ 4659208 w 4678328"/>
              <a:gd name="connsiteY32" fmla="*/ 2298862 h 3402259"/>
              <a:gd name="connsiteX33" fmla="*/ 4640370 w 4678328"/>
              <a:gd name="connsiteY33" fmla="*/ 2456354 h 3402259"/>
              <a:gd name="connsiteX34" fmla="*/ 4634901 w 4678328"/>
              <a:gd name="connsiteY34" fmla="*/ 2542598 h 3402259"/>
              <a:gd name="connsiteX35" fmla="*/ 4535549 w 4678328"/>
              <a:gd name="connsiteY35" fmla="*/ 2781336 h 3402259"/>
              <a:gd name="connsiteX36" fmla="*/ 4489809 w 4678328"/>
              <a:gd name="connsiteY36" fmla="*/ 3178251 h 3402259"/>
              <a:gd name="connsiteX37" fmla="*/ 4232964 w 4678328"/>
              <a:gd name="connsiteY37" fmla="*/ 3316434 h 3402259"/>
              <a:gd name="connsiteX38" fmla="*/ 3818438 w 4678328"/>
              <a:gd name="connsiteY38" fmla="*/ 3395039 h 3402259"/>
              <a:gd name="connsiteX39" fmla="*/ 3605871 w 4678328"/>
              <a:gd name="connsiteY39" fmla="*/ 3292574 h 3402259"/>
              <a:gd name="connsiteX40" fmla="*/ 3481527 w 4678328"/>
              <a:gd name="connsiteY40" fmla="*/ 3189685 h 3402259"/>
              <a:gd name="connsiteX41" fmla="*/ 3464858 w 4678328"/>
              <a:gd name="connsiteY41" fmla="*/ 3382660 h 3402259"/>
              <a:gd name="connsiteX42" fmla="*/ 1512398 w 4678328"/>
              <a:gd name="connsiteY42" fmla="*/ 3378134 h 3402259"/>
              <a:gd name="connsiteX43" fmla="*/ 1503345 w 4678328"/>
              <a:gd name="connsiteY43" fmla="*/ 3170870 h 3402259"/>
              <a:gd name="connsiteX44" fmla="*/ 1179353 w 4678328"/>
              <a:gd name="connsiteY44" fmla="*/ 3279749 h 3402259"/>
              <a:gd name="connsiteX45" fmla="*/ 734673 w 4678328"/>
              <a:gd name="connsiteY45" fmla="*/ 3205150 h 3402259"/>
              <a:gd name="connsiteX46" fmla="*/ 586446 w 4678328"/>
              <a:gd name="connsiteY46" fmla="*/ 3135411 h 3402259"/>
              <a:gd name="connsiteX47" fmla="*/ 443618 w 4678328"/>
              <a:gd name="connsiteY47" fmla="*/ 3074136 h 3402259"/>
              <a:gd name="connsiteX48" fmla="*/ 432655 w 4678328"/>
              <a:gd name="connsiteY48" fmla="*/ 2753468 h 3402259"/>
              <a:gd name="connsiteX49" fmla="*/ 208699 w 4678328"/>
              <a:gd name="connsiteY49" fmla="*/ 2578576 h 3402259"/>
              <a:gd name="connsiteX50" fmla="*/ 116962 w 4678328"/>
              <a:gd name="connsiteY50" fmla="*/ 2490164 h 3402259"/>
              <a:gd name="connsiteX51" fmla="*/ 64952 w 4678328"/>
              <a:gd name="connsiteY51" fmla="*/ 2375792 h 3402259"/>
              <a:gd name="connsiteX52" fmla="*/ 27630 w 4678328"/>
              <a:gd name="connsiteY52" fmla="*/ 2222638 h 3402259"/>
              <a:gd name="connsiteX53" fmla="*/ 11669 w 4678328"/>
              <a:gd name="connsiteY53" fmla="*/ 2115883 h 3402259"/>
              <a:gd name="connsiteX54" fmla="*/ 303054 w 4678328"/>
              <a:gd name="connsiteY54" fmla="*/ 2228344 h 3402259"/>
              <a:gd name="connsiteX55" fmla="*/ 323070 w 4678328"/>
              <a:gd name="connsiteY55" fmla="*/ 1925053 h 3402259"/>
              <a:gd name="connsiteX56" fmla="*/ 503904 w 4678328"/>
              <a:gd name="connsiteY56" fmla="*/ 2298155 h 3402259"/>
              <a:gd name="connsiteX57" fmla="*/ 578690 w 4678328"/>
              <a:gd name="connsiteY57" fmla="*/ 2495657 h 3402259"/>
              <a:gd name="connsiteX58" fmla="*/ 891247 w 4678328"/>
              <a:gd name="connsiteY58" fmla="*/ 2642492 h 3402259"/>
              <a:gd name="connsiteX59" fmla="*/ 1102163 w 4678328"/>
              <a:gd name="connsiteY59" fmla="*/ 2656002 h 3402259"/>
              <a:gd name="connsiteX60" fmla="*/ 1171927 w 4678328"/>
              <a:gd name="connsiteY60" fmla="*/ 2482572 h 3402259"/>
              <a:gd name="connsiteX61" fmla="*/ 1344201 w 4678328"/>
              <a:gd name="connsiteY61" fmla="*/ 2195950 h 3402259"/>
              <a:gd name="connsiteX62" fmla="*/ 1326072 w 4678328"/>
              <a:gd name="connsiteY62" fmla="*/ 2080659 h 3402259"/>
              <a:gd name="connsiteX63" fmla="*/ 1516430 w 4678328"/>
              <a:gd name="connsiteY63" fmla="*/ 1581517 h 3402259"/>
              <a:gd name="connsiteX64" fmla="*/ 2014889 w 4678328"/>
              <a:gd name="connsiteY64" fmla="*/ 1374465 h 3402259"/>
              <a:gd name="connsiteX65" fmla="*/ 2161396 w 4678328"/>
              <a:gd name="connsiteY65" fmla="*/ 1189365 h 3402259"/>
              <a:gd name="connsiteX66" fmla="*/ 2128270 w 4678328"/>
              <a:gd name="connsiteY66" fmla="*/ 940606 h 3402259"/>
              <a:gd name="connsiteX67" fmla="*/ 2050844 w 4678328"/>
              <a:gd name="connsiteY67" fmla="*/ 873907 h 3402259"/>
              <a:gd name="connsiteX68" fmla="*/ 2014865 w 4678328"/>
              <a:gd name="connsiteY68" fmla="*/ 600394 h 3402259"/>
              <a:gd name="connsiteX69" fmla="*/ 2443355 w 4678328"/>
              <a:gd name="connsiteY69" fmla="*/ 968 h 34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78328" h="3402259">
                <a:moveTo>
                  <a:pt x="2186646" y="1275654"/>
                </a:moveTo>
                <a:cubicBezTo>
                  <a:pt x="2177121" y="1578073"/>
                  <a:pt x="2265227" y="1863823"/>
                  <a:pt x="2336664" y="2147192"/>
                </a:cubicBezTo>
                <a:cubicBezTo>
                  <a:pt x="2355714" y="2074961"/>
                  <a:pt x="2379527" y="2012254"/>
                  <a:pt x="2393814" y="1930498"/>
                </a:cubicBezTo>
                <a:cubicBezTo>
                  <a:pt x="2408896" y="1840804"/>
                  <a:pt x="2452552" y="1796355"/>
                  <a:pt x="2474777" y="1711423"/>
                </a:cubicBezTo>
                <a:cubicBezTo>
                  <a:pt x="2450964" y="1663005"/>
                  <a:pt x="2389052" y="1624110"/>
                  <a:pt x="2346189" y="1580454"/>
                </a:cubicBezTo>
                <a:lnTo>
                  <a:pt x="2396196" y="1528067"/>
                </a:lnTo>
                <a:cubicBezTo>
                  <a:pt x="2302534" y="1451073"/>
                  <a:pt x="2242208" y="1378842"/>
                  <a:pt x="2186646" y="1275654"/>
                </a:cubicBezTo>
                <a:close/>
                <a:moveTo>
                  <a:pt x="2784341" y="1175642"/>
                </a:moveTo>
                <a:cubicBezTo>
                  <a:pt x="2724810" y="1340741"/>
                  <a:pt x="2641466" y="1401067"/>
                  <a:pt x="2570029" y="1513779"/>
                </a:cubicBezTo>
                <a:lnTo>
                  <a:pt x="2627179" y="1556642"/>
                </a:lnTo>
                <a:cubicBezTo>
                  <a:pt x="2600192" y="1609030"/>
                  <a:pt x="2597016" y="1651892"/>
                  <a:pt x="2581935" y="1699517"/>
                </a:cubicBezTo>
                <a:cubicBezTo>
                  <a:pt x="2632735" y="1765398"/>
                  <a:pt x="2654961" y="1809848"/>
                  <a:pt x="2655754" y="1882873"/>
                </a:cubicBezTo>
                <a:lnTo>
                  <a:pt x="2667660" y="2249585"/>
                </a:lnTo>
                <a:cubicBezTo>
                  <a:pt x="2754972" y="1925735"/>
                  <a:pt x="2844667" y="1654273"/>
                  <a:pt x="2784341" y="1175642"/>
                </a:cubicBezTo>
                <a:close/>
                <a:moveTo>
                  <a:pt x="2443355" y="968"/>
                </a:moveTo>
                <a:cubicBezTo>
                  <a:pt x="2813216" y="1635"/>
                  <a:pt x="2786681" y="116410"/>
                  <a:pt x="2864576" y="252031"/>
                </a:cubicBezTo>
                <a:cubicBezTo>
                  <a:pt x="2964555" y="425117"/>
                  <a:pt x="2912331" y="530897"/>
                  <a:pt x="2878765" y="645425"/>
                </a:cubicBezTo>
                <a:cubicBezTo>
                  <a:pt x="2938068" y="658134"/>
                  <a:pt x="2911646" y="782760"/>
                  <a:pt x="2830455" y="854999"/>
                </a:cubicBezTo>
                <a:lnTo>
                  <a:pt x="2788464" y="923913"/>
                </a:lnTo>
                <a:cubicBezTo>
                  <a:pt x="2767025" y="989432"/>
                  <a:pt x="2719393" y="1057334"/>
                  <a:pt x="2757485" y="1099042"/>
                </a:cubicBezTo>
                <a:cubicBezTo>
                  <a:pt x="2820546" y="1169560"/>
                  <a:pt x="2888368" y="1244840"/>
                  <a:pt x="2960953" y="1274877"/>
                </a:cubicBezTo>
                <a:cubicBezTo>
                  <a:pt x="3030598" y="1307908"/>
                  <a:pt x="3059763" y="1312363"/>
                  <a:pt x="3155602" y="1338251"/>
                </a:cubicBezTo>
                <a:cubicBezTo>
                  <a:pt x="3293219" y="1364303"/>
                  <a:pt x="3373686" y="1390356"/>
                  <a:pt x="3504160" y="1437840"/>
                </a:cubicBezTo>
                <a:cubicBezTo>
                  <a:pt x="3651514" y="1492726"/>
                  <a:pt x="3689333" y="1547614"/>
                  <a:pt x="3703337" y="1659649"/>
                </a:cubicBezTo>
                <a:cubicBezTo>
                  <a:pt x="3717484" y="1780977"/>
                  <a:pt x="3769728" y="1726089"/>
                  <a:pt x="3755300" y="1871228"/>
                </a:cubicBezTo>
                <a:cubicBezTo>
                  <a:pt x="3741657" y="1956450"/>
                  <a:pt x="3861364" y="1901177"/>
                  <a:pt x="3857246" y="2198331"/>
                </a:cubicBezTo>
                <a:cubicBezTo>
                  <a:pt x="3852648" y="2342455"/>
                  <a:pt x="3900438" y="2434193"/>
                  <a:pt x="3912509" y="2547361"/>
                </a:cubicBezTo>
                <a:cubicBezTo>
                  <a:pt x="3926977" y="2622083"/>
                  <a:pt x="3993834" y="2661087"/>
                  <a:pt x="4032115" y="2716759"/>
                </a:cubicBezTo>
                <a:cubicBezTo>
                  <a:pt x="4072399" y="2749444"/>
                  <a:pt x="4288896" y="2639255"/>
                  <a:pt x="4293462" y="2598122"/>
                </a:cubicBezTo>
                <a:cubicBezTo>
                  <a:pt x="4299750" y="2515288"/>
                  <a:pt x="4332230" y="2430074"/>
                  <a:pt x="4378999" y="2354385"/>
                </a:cubicBezTo>
                <a:cubicBezTo>
                  <a:pt x="4426420" y="2235032"/>
                  <a:pt x="4478603" y="2053765"/>
                  <a:pt x="4540311" y="2072525"/>
                </a:cubicBezTo>
                <a:cubicBezTo>
                  <a:pt x="4577539" y="2084785"/>
                  <a:pt x="4552853" y="2201820"/>
                  <a:pt x="4554362" y="2271230"/>
                </a:cubicBezTo>
                <a:cubicBezTo>
                  <a:pt x="4554386" y="2326479"/>
                  <a:pt x="4632991" y="2269808"/>
                  <a:pt x="4659208" y="2298862"/>
                </a:cubicBezTo>
                <a:cubicBezTo>
                  <a:pt x="4700554" y="2341834"/>
                  <a:pt x="4665699" y="2408620"/>
                  <a:pt x="4640370" y="2456354"/>
                </a:cubicBezTo>
                <a:cubicBezTo>
                  <a:pt x="4606797" y="2493040"/>
                  <a:pt x="4632755" y="2503531"/>
                  <a:pt x="4634901" y="2542598"/>
                </a:cubicBezTo>
                <a:cubicBezTo>
                  <a:pt x="4649408" y="2589633"/>
                  <a:pt x="4559142" y="2569994"/>
                  <a:pt x="4535549" y="2781336"/>
                </a:cubicBezTo>
                <a:cubicBezTo>
                  <a:pt x="4554434" y="2947773"/>
                  <a:pt x="4539981" y="3057058"/>
                  <a:pt x="4489809" y="3178251"/>
                </a:cubicBezTo>
                <a:cubicBezTo>
                  <a:pt x="4430388" y="3307656"/>
                  <a:pt x="4385254" y="3284661"/>
                  <a:pt x="4232964" y="3316434"/>
                </a:cubicBezTo>
                <a:cubicBezTo>
                  <a:pt x="4088438" y="3364862"/>
                  <a:pt x="4032019" y="3422813"/>
                  <a:pt x="3818438" y="3395039"/>
                </a:cubicBezTo>
                <a:cubicBezTo>
                  <a:pt x="3723050" y="3365265"/>
                  <a:pt x="3697742" y="3331562"/>
                  <a:pt x="3605871" y="3292574"/>
                </a:cubicBezTo>
                <a:cubicBezTo>
                  <a:pt x="3549719" y="3258348"/>
                  <a:pt x="3528047" y="3167526"/>
                  <a:pt x="3481527" y="3189685"/>
                </a:cubicBezTo>
                <a:cubicBezTo>
                  <a:pt x="3429139" y="3216704"/>
                  <a:pt x="3464858" y="3322304"/>
                  <a:pt x="3464858" y="3382660"/>
                </a:cubicBezTo>
                <a:lnTo>
                  <a:pt x="1512398" y="3378134"/>
                </a:lnTo>
                <a:lnTo>
                  <a:pt x="1503345" y="3170870"/>
                </a:lnTo>
                <a:cubicBezTo>
                  <a:pt x="1419954" y="3222244"/>
                  <a:pt x="1317513" y="3295050"/>
                  <a:pt x="1179353" y="3279749"/>
                </a:cubicBezTo>
                <a:cubicBezTo>
                  <a:pt x="965244" y="3258852"/>
                  <a:pt x="817813" y="3237953"/>
                  <a:pt x="734673" y="3205150"/>
                </a:cubicBezTo>
                <a:cubicBezTo>
                  <a:pt x="610852" y="3190221"/>
                  <a:pt x="643290" y="3127878"/>
                  <a:pt x="586446" y="3135411"/>
                </a:cubicBezTo>
                <a:cubicBezTo>
                  <a:pt x="503408" y="3123894"/>
                  <a:pt x="462900" y="3136602"/>
                  <a:pt x="443618" y="3074136"/>
                </a:cubicBezTo>
                <a:cubicBezTo>
                  <a:pt x="443139" y="3033127"/>
                  <a:pt x="406941" y="2873057"/>
                  <a:pt x="432655" y="2753468"/>
                </a:cubicBezTo>
                <a:cubicBezTo>
                  <a:pt x="343716" y="2704696"/>
                  <a:pt x="273826" y="2655923"/>
                  <a:pt x="208699" y="2578576"/>
                </a:cubicBezTo>
                <a:cubicBezTo>
                  <a:pt x="185263" y="2553868"/>
                  <a:pt x="145160" y="2543447"/>
                  <a:pt x="116962" y="2490164"/>
                </a:cubicBezTo>
                <a:cubicBezTo>
                  <a:pt x="94989" y="2455970"/>
                  <a:pt x="132229" y="2430302"/>
                  <a:pt x="64952" y="2375792"/>
                </a:cubicBezTo>
                <a:cubicBezTo>
                  <a:pt x="38157" y="2352239"/>
                  <a:pt x="28573" y="2269925"/>
                  <a:pt x="27630" y="2222638"/>
                </a:cubicBezTo>
                <a:cubicBezTo>
                  <a:pt x="35010" y="2192610"/>
                  <a:pt x="-24286" y="2141149"/>
                  <a:pt x="11669" y="2115883"/>
                </a:cubicBezTo>
                <a:cubicBezTo>
                  <a:pt x="46885" y="2082726"/>
                  <a:pt x="177350" y="2287695"/>
                  <a:pt x="303054" y="2228344"/>
                </a:cubicBezTo>
                <a:cubicBezTo>
                  <a:pt x="382752" y="2203447"/>
                  <a:pt x="219561" y="1961856"/>
                  <a:pt x="323070" y="1925053"/>
                </a:cubicBezTo>
                <a:cubicBezTo>
                  <a:pt x="415892" y="1900195"/>
                  <a:pt x="415846" y="2163469"/>
                  <a:pt x="503904" y="2298155"/>
                </a:cubicBezTo>
                <a:cubicBezTo>
                  <a:pt x="550264" y="2363195"/>
                  <a:pt x="565668" y="2423473"/>
                  <a:pt x="578690" y="2495657"/>
                </a:cubicBezTo>
                <a:cubicBezTo>
                  <a:pt x="709923" y="2548284"/>
                  <a:pt x="763521" y="2634024"/>
                  <a:pt x="891247" y="2642492"/>
                </a:cubicBezTo>
                <a:cubicBezTo>
                  <a:pt x="1009449" y="2641435"/>
                  <a:pt x="1057367" y="2674717"/>
                  <a:pt x="1102163" y="2656002"/>
                </a:cubicBezTo>
                <a:cubicBezTo>
                  <a:pt x="1185743" y="2625974"/>
                  <a:pt x="1157404" y="2534032"/>
                  <a:pt x="1171927" y="2482572"/>
                </a:cubicBezTo>
                <a:cubicBezTo>
                  <a:pt x="1230939" y="2381475"/>
                  <a:pt x="1280426" y="2313715"/>
                  <a:pt x="1344201" y="2195950"/>
                </a:cubicBezTo>
                <a:cubicBezTo>
                  <a:pt x="1364351" y="2156725"/>
                  <a:pt x="1303541" y="2160365"/>
                  <a:pt x="1326072" y="2080659"/>
                </a:cubicBezTo>
                <a:cubicBezTo>
                  <a:pt x="1413336" y="1841254"/>
                  <a:pt x="1455359" y="1608991"/>
                  <a:pt x="1516430" y="1581517"/>
                </a:cubicBezTo>
                <a:lnTo>
                  <a:pt x="2014889" y="1374465"/>
                </a:lnTo>
                <a:lnTo>
                  <a:pt x="2161396" y="1189365"/>
                </a:lnTo>
                <a:cubicBezTo>
                  <a:pt x="2225760" y="1076284"/>
                  <a:pt x="2144868" y="1029875"/>
                  <a:pt x="2128270" y="940606"/>
                </a:cubicBezTo>
                <a:lnTo>
                  <a:pt x="2050844" y="873907"/>
                </a:lnTo>
                <a:cubicBezTo>
                  <a:pt x="2029326" y="830361"/>
                  <a:pt x="2034003" y="689184"/>
                  <a:pt x="2014865" y="600394"/>
                </a:cubicBezTo>
                <a:cubicBezTo>
                  <a:pt x="1875314" y="208904"/>
                  <a:pt x="2133628" y="-16727"/>
                  <a:pt x="2443355" y="96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3" name="Group 2">
            <a:extLst>
              <a:ext uri="{FF2B5EF4-FFF2-40B4-BE49-F238E27FC236}">
                <a16:creationId xmlns:a16="http://schemas.microsoft.com/office/drawing/2014/main" id="{17322840-54F4-2A8F-A829-81A6FCA28D3A}"/>
              </a:ext>
            </a:extLst>
          </p:cNvPr>
          <p:cNvGrpSpPr/>
          <p:nvPr/>
        </p:nvGrpSpPr>
        <p:grpSpPr>
          <a:xfrm flipH="1">
            <a:off x="10088960" y="3030959"/>
            <a:ext cx="1544222" cy="551701"/>
            <a:chOff x="6607592" y="3847770"/>
            <a:chExt cx="1023769" cy="365760"/>
          </a:xfrm>
          <a:solidFill>
            <a:srgbClr val="FF0000"/>
          </a:solidFill>
        </p:grpSpPr>
        <p:sp>
          <p:nvSpPr>
            <p:cNvPr id="4" name="Arrow: Pentagon 3">
              <a:extLst>
                <a:ext uri="{FF2B5EF4-FFF2-40B4-BE49-F238E27FC236}">
                  <a16:creationId xmlns:a16="http://schemas.microsoft.com/office/drawing/2014/main" id="{E2E5143A-2DA7-D945-B147-DE89A9217B21}"/>
                </a:ext>
              </a:extLst>
            </p:cNvPr>
            <p:cNvSpPr/>
            <p:nvPr/>
          </p:nvSpPr>
          <p:spPr>
            <a:xfrm>
              <a:off x="6607592" y="3847770"/>
              <a:ext cx="1023769" cy="36576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TextBox 4">
              <a:extLst>
                <a:ext uri="{FF2B5EF4-FFF2-40B4-BE49-F238E27FC236}">
                  <a16:creationId xmlns:a16="http://schemas.microsoft.com/office/drawing/2014/main" id="{740B929B-68C1-7755-D863-01BF8AB4956B}"/>
                </a:ext>
              </a:extLst>
            </p:cNvPr>
            <p:cNvSpPr txBox="1"/>
            <p:nvPr/>
          </p:nvSpPr>
          <p:spPr>
            <a:xfrm>
              <a:off x="6640850" y="3857211"/>
              <a:ext cx="773241" cy="346878"/>
            </a:xfrm>
            <a:prstGeom prst="rect">
              <a:avLst/>
            </a:prstGeom>
            <a:grpFill/>
          </p:spPr>
          <p:txBody>
            <a:bodyPr wrap="square" rtlCol="0">
              <a:spAutoFit/>
            </a:bodyPr>
            <a:lstStyle/>
            <a:p>
              <a:pPr algn="ctr"/>
              <a:r>
                <a:rPr lang="en-US" altLang="ko-KR" sz="2800" b="1" dirty="0">
                  <a:solidFill>
                    <a:schemeClr val="bg1"/>
                  </a:solidFill>
                  <a:cs typeface="Arial" pitchFamily="34" charset="0"/>
                </a:rPr>
                <a:t>SELL</a:t>
              </a:r>
              <a:endParaRPr lang="ko-KR" altLang="en-US" sz="2800" b="1" dirty="0">
                <a:solidFill>
                  <a:schemeClr val="bg1"/>
                </a:solidFill>
                <a:cs typeface="Arial" pitchFamily="34" charset="0"/>
              </a:endParaRPr>
            </a:p>
          </p:txBody>
        </p:sp>
      </p:grpSp>
      <p:grpSp>
        <p:nvGrpSpPr>
          <p:cNvPr id="6" name="Group 5">
            <a:extLst>
              <a:ext uri="{FF2B5EF4-FFF2-40B4-BE49-F238E27FC236}">
                <a16:creationId xmlns:a16="http://schemas.microsoft.com/office/drawing/2014/main" id="{9ADD72A6-816C-4465-BAEB-55B5131FF2CD}"/>
              </a:ext>
            </a:extLst>
          </p:cNvPr>
          <p:cNvGrpSpPr/>
          <p:nvPr/>
        </p:nvGrpSpPr>
        <p:grpSpPr>
          <a:xfrm>
            <a:off x="6423551" y="3030959"/>
            <a:ext cx="1544222" cy="551701"/>
            <a:chOff x="6607592" y="3847770"/>
            <a:chExt cx="1023769" cy="365760"/>
          </a:xfrm>
          <a:solidFill>
            <a:srgbClr val="92D050"/>
          </a:solidFill>
        </p:grpSpPr>
        <p:sp>
          <p:nvSpPr>
            <p:cNvPr id="7" name="Arrow: Pentagon 6">
              <a:extLst>
                <a:ext uri="{FF2B5EF4-FFF2-40B4-BE49-F238E27FC236}">
                  <a16:creationId xmlns:a16="http://schemas.microsoft.com/office/drawing/2014/main" id="{FE523F83-4DA7-FDAF-EA7A-FA7C7E240F4D}"/>
                </a:ext>
              </a:extLst>
            </p:cNvPr>
            <p:cNvSpPr/>
            <p:nvPr/>
          </p:nvSpPr>
          <p:spPr>
            <a:xfrm>
              <a:off x="6607592" y="3847770"/>
              <a:ext cx="1023769" cy="36576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TextBox 7">
              <a:extLst>
                <a:ext uri="{FF2B5EF4-FFF2-40B4-BE49-F238E27FC236}">
                  <a16:creationId xmlns:a16="http://schemas.microsoft.com/office/drawing/2014/main" id="{7BE4DEE4-8D75-0712-FCE2-A646BD807DB2}"/>
                </a:ext>
              </a:extLst>
            </p:cNvPr>
            <p:cNvSpPr txBox="1"/>
            <p:nvPr/>
          </p:nvSpPr>
          <p:spPr>
            <a:xfrm>
              <a:off x="6640850" y="3857211"/>
              <a:ext cx="773241" cy="346878"/>
            </a:xfrm>
            <a:prstGeom prst="rect">
              <a:avLst/>
            </a:prstGeom>
            <a:grpFill/>
          </p:spPr>
          <p:txBody>
            <a:bodyPr wrap="square" rtlCol="0">
              <a:spAutoFit/>
            </a:bodyPr>
            <a:lstStyle/>
            <a:p>
              <a:pPr algn="ctr"/>
              <a:r>
                <a:rPr lang="en-US" altLang="ko-KR" sz="2800" b="1" dirty="0">
                  <a:solidFill>
                    <a:schemeClr val="bg1"/>
                  </a:solidFill>
                  <a:cs typeface="Arial" pitchFamily="34" charset="0"/>
                </a:rPr>
                <a:t>BUY</a:t>
              </a:r>
              <a:endParaRPr lang="ko-KR" altLang="en-US" sz="2800" b="1" dirty="0">
                <a:solidFill>
                  <a:schemeClr val="bg1"/>
                </a:solidFill>
                <a:cs typeface="Arial" pitchFamily="34" charset="0"/>
              </a:endParaRPr>
            </a:p>
          </p:txBody>
        </p:sp>
      </p:grpSp>
      <p:sp>
        <p:nvSpPr>
          <p:cNvPr id="9" name="Rectangle 8">
            <a:extLst>
              <a:ext uri="{FF2B5EF4-FFF2-40B4-BE49-F238E27FC236}">
                <a16:creationId xmlns:a16="http://schemas.microsoft.com/office/drawing/2014/main" id="{130DD1AB-1DD7-6C7E-4DD6-12B978C80803}"/>
              </a:ext>
            </a:extLst>
          </p:cNvPr>
          <p:cNvSpPr/>
          <p:nvPr/>
        </p:nvSpPr>
        <p:spPr>
          <a:xfrm>
            <a:off x="0" y="5093129"/>
            <a:ext cx="12192000" cy="17648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8901A5C-EA3F-BE07-7D4D-9D636DF62635}"/>
              </a:ext>
            </a:extLst>
          </p:cNvPr>
          <p:cNvSpPr txBox="1"/>
          <p:nvPr/>
        </p:nvSpPr>
        <p:spPr>
          <a:xfrm>
            <a:off x="717669" y="1599798"/>
            <a:ext cx="6094562" cy="2862322"/>
          </a:xfrm>
          <a:prstGeom prst="rect">
            <a:avLst/>
          </a:prstGeom>
          <a:noFill/>
        </p:spPr>
        <p:txBody>
          <a:bodyPr wrap="square">
            <a:spAutoFit/>
          </a:bodyPr>
          <a:lstStyle/>
          <a:p>
            <a:r>
              <a:rPr lang="en-US" b="1" dirty="0">
                <a:latin typeface="Dubai Medium" panose="020B0603030403030204" pitchFamily="34" charset="-78"/>
                <a:cs typeface="Dubai Medium" panose="020B0603030403030204" pitchFamily="34" charset="-78"/>
              </a:rPr>
              <a:t>- "Visualizing Stock Market Trends" by Wang et al. (2019) [1]    - Proposed a method to convert stock prices into images and used ANNs for prediction  </a:t>
            </a:r>
            <a:br>
              <a:rPr lang="en-US" b="1" dirty="0">
                <a:latin typeface="Dubai Medium" panose="020B0603030403030204" pitchFamily="34" charset="-78"/>
                <a:cs typeface="Dubai Medium" panose="020B0603030403030204" pitchFamily="34" charset="-78"/>
              </a:rPr>
            </a:br>
            <a:r>
              <a:rPr lang="en-US" b="1" dirty="0">
                <a:latin typeface="Dubai Medium" panose="020B0603030403030204" pitchFamily="34" charset="-78"/>
                <a:cs typeface="Dubai Medium" panose="020B0603030403030204" pitchFamily="34" charset="-78"/>
              </a:rPr>
              <a:t>  - Achieved an accuracy of 80% in predicting stock price movements- "Image-based Stock Market Analysis" by Li et al. (2020) [2]    </a:t>
            </a:r>
            <a:br>
              <a:rPr lang="en-US" b="1" dirty="0">
                <a:latin typeface="Dubai Medium" panose="020B0603030403030204" pitchFamily="34" charset="-78"/>
                <a:cs typeface="Dubai Medium" panose="020B0603030403030204" pitchFamily="34" charset="-78"/>
              </a:rPr>
            </a:br>
            <a:r>
              <a:rPr lang="en-US" b="1" dirty="0">
                <a:latin typeface="Dubai Medium" panose="020B0603030403030204" pitchFamily="34" charset="-78"/>
                <a:cs typeface="Dubai Medium" panose="020B0603030403030204" pitchFamily="34" charset="-78"/>
              </a:rPr>
              <a:t>- Used transfer learning and CNNs to predict stock prices from visual representations    -</a:t>
            </a:r>
            <a:br>
              <a:rPr lang="en-US" b="1" dirty="0">
                <a:latin typeface="Dubai Medium" panose="020B0603030403030204" pitchFamily="34" charset="-78"/>
                <a:cs typeface="Dubai Medium" panose="020B0603030403030204" pitchFamily="34" charset="-78"/>
              </a:rPr>
            </a:br>
            <a:r>
              <a:rPr lang="en-US" b="1" dirty="0">
                <a:latin typeface="Dubai Medium" panose="020B0603030403030204" pitchFamily="34" charset="-78"/>
                <a:cs typeface="Dubai Medium" panose="020B0603030403030204" pitchFamily="34" charset="-78"/>
              </a:rPr>
              <a:t> Outperformed traditional numerical methods in some experiments</a:t>
            </a:r>
          </a:p>
        </p:txBody>
      </p:sp>
      <p:sp>
        <p:nvSpPr>
          <p:cNvPr id="15" name="TextBox 14">
            <a:extLst>
              <a:ext uri="{FF2B5EF4-FFF2-40B4-BE49-F238E27FC236}">
                <a16:creationId xmlns:a16="http://schemas.microsoft.com/office/drawing/2014/main" id="{E12D6580-A3D3-A843-EBF0-FBDF49210C7F}"/>
              </a:ext>
            </a:extLst>
          </p:cNvPr>
          <p:cNvSpPr txBox="1"/>
          <p:nvPr/>
        </p:nvSpPr>
        <p:spPr>
          <a:xfrm>
            <a:off x="4322121" y="219405"/>
            <a:ext cx="609456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LITERATURE SURVEY :</a:t>
            </a:r>
          </a:p>
        </p:txBody>
      </p:sp>
    </p:spTree>
    <p:extLst>
      <p:ext uri="{BB962C8B-B14F-4D97-AF65-F5344CB8AC3E}">
        <p14:creationId xmlns:p14="http://schemas.microsoft.com/office/powerpoint/2010/main" val="83914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DE18A0-B38F-89BA-8EED-8015A7FE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20664" cy="6858000"/>
          </a:xfrm>
          <a:prstGeom prst="rect">
            <a:avLst/>
          </a:prstGeom>
        </p:spPr>
      </p:pic>
      <p:sp>
        <p:nvSpPr>
          <p:cNvPr id="17" name="TextBox 16">
            <a:extLst>
              <a:ext uri="{FF2B5EF4-FFF2-40B4-BE49-F238E27FC236}">
                <a16:creationId xmlns:a16="http://schemas.microsoft.com/office/drawing/2014/main" id="{F2E9433D-8BC9-C34E-7756-76E3642248FF}"/>
              </a:ext>
            </a:extLst>
          </p:cNvPr>
          <p:cNvSpPr txBox="1"/>
          <p:nvPr/>
        </p:nvSpPr>
        <p:spPr>
          <a:xfrm>
            <a:off x="428016" y="277191"/>
            <a:ext cx="4025921" cy="523220"/>
          </a:xfrm>
          <a:prstGeom prst="rect">
            <a:avLst/>
          </a:prstGeom>
          <a:noFill/>
        </p:spPr>
        <p:txBody>
          <a:bodyPr wrap="square" rtlCol="0">
            <a:spAutoFit/>
          </a:bodyPr>
          <a:lstStyle/>
          <a:p>
            <a:r>
              <a:rPr lang="en-US" sz="2800" b="1" dirty="0">
                <a:latin typeface="Bodoni MT" panose="02070603080606020203" pitchFamily="18" charset="0"/>
              </a:rPr>
              <a:t>Tools and techniques :</a:t>
            </a:r>
          </a:p>
        </p:txBody>
      </p:sp>
      <p:sp>
        <p:nvSpPr>
          <p:cNvPr id="5" name="TextBox 4">
            <a:extLst>
              <a:ext uri="{FF2B5EF4-FFF2-40B4-BE49-F238E27FC236}">
                <a16:creationId xmlns:a16="http://schemas.microsoft.com/office/drawing/2014/main" id="{B3549477-2595-1E01-EB79-BAE8DB19FD54}"/>
              </a:ext>
            </a:extLst>
          </p:cNvPr>
          <p:cNvSpPr txBox="1"/>
          <p:nvPr/>
        </p:nvSpPr>
        <p:spPr>
          <a:xfrm>
            <a:off x="4007120" y="698815"/>
            <a:ext cx="8113544" cy="2585323"/>
          </a:xfrm>
          <a:prstGeom prst="rect">
            <a:avLst/>
          </a:prstGeom>
          <a:noFill/>
        </p:spPr>
        <p:txBody>
          <a:bodyPr wrap="square">
            <a:spAutoFit/>
          </a:bodyPr>
          <a:lstStyle/>
          <a:p>
            <a:r>
              <a:rPr lang="en-US" b="1" dirty="0">
                <a:latin typeface="Baskerville Old Face" panose="02020602080505020303" pitchFamily="18" charset="0"/>
              </a:rPr>
              <a:t>Data collection and preprocessing are vital for developing a stock market prediction model. Sources like Yahoo Finance, Alpha Vantage, and Quad provide APIs for historical stock data, including OHLC values and trading volume. </a:t>
            </a:r>
          </a:p>
          <a:p>
            <a:endParaRPr lang="en-US" b="1" dirty="0">
              <a:latin typeface="Baskerville Old Face" panose="02020602080505020303" pitchFamily="18" charset="0"/>
            </a:endParaRPr>
          </a:p>
          <a:p>
            <a:r>
              <a:rPr lang="en-US" b="1" dirty="0">
                <a:latin typeface="Baskerville Old Face" panose="02020602080505020303" pitchFamily="18" charset="0"/>
              </a:rPr>
              <a:t>Web scraping tools such as Beautiful Soup and Scrapy gather additional data from financial news. SQL and MongoDB manage large datasets.</a:t>
            </a:r>
          </a:p>
          <a:p>
            <a:endParaRPr lang="en-US" b="1" dirty="0">
              <a:latin typeface="Baskerville Old Face" panose="02020602080505020303" pitchFamily="18" charset="0"/>
            </a:endParaRPr>
          </a:p>
          <a:p>
            <a:r>
              <a:rPr lang="en-US" b="1" dirty="0">
                <a:latin typeface="Baskerville Old Face" panose="02020602080505020303" pitchFamily="18" charset="0"/>
              </a:rPr>
              <a:t> Preprocessing with Pandas, NumPy, and TA-Lib involves data cleaning, transformation, and normalization.</a:t>
            </a:r>
          </a:p>
        </p:txBody>
      </p:sp>
      <p:sp>
        <p:nvSpPr>
          <p:cNvPr id="7" name="TextBox 6">
            <a:extLst>
              <a:ext uri="{FF2B5EF4-FFF2-40B4-BE49-F238E27FC236}">
                <a16:creationId xmlns:a16="http://schemas.microsoft.com/office/drawing/2014/main" id="{4FA75520-3F30-4E13-A029-11F86FF1CEB7}"/>
              </a:ext>
            </a:extLst>
          </p:cNvPr>
          <p:cNvSpPr txBox="1"/>
          <p:nvPr/>
        </p:nvSpPr>
        <p:spPr>
          <a:xfrm>
            <a:off x="4675879" y="3382788"/>
            <a:ext cx="7823880" cy="1200329"/>
          </a:xfrm>
          <a:prstGeom prst="rect">
            <a:avLst/>
          </a:prstGeom>
          <a:noFill/>
        </p:spPr>
        <p:txBody>
          <a:bodyPr wrap="square">
            <a:spAutoFit/>
          </a:bodyPr>
          <a:lstStyle/>
          <a:p>
            <a:r>
              <a:rPr lang="en-US" b="1" dirty="0">
                <a:latin typeface="Baskerville Old Face" panose="02020602080505020303" pitchFamily="18" charset="0"/>
              </a:rPr>
              <a:t>Developing a CNN-LSTM model requires deep learning frameworks like TensorFlow and Keras, which simplify creating and training neural networks.</a:t>
            </a:r>
          </a:p>
          <a:p>
            <a:endParaRPr lang="en-US" b="1" dirty="0">
              <a:latin typeface="Baskerville Old Face" panose="02020602080505020303" pitchFamily="18" charset="0"/>
            </a:endParaRPr>
          </a:p>
          <a:p>
            <a:r>
              <a:rPr lang="en-US" b="1" dirty="0">
                <a:latin typeface="Baskerville Old Face" panose="02020602080505020303" pitchFamily="18" charset="0"/>
              </a:rPr>
              <a:t> </a:t>
            </a:r>
          </a:p>
        </p:txBody>
      </p:sp>
    </p:spTree>
    <p:extLst>
      <p:ext uri="{BB962C8B-B14F-4D97-AF65-F5344CB8AC3E}">
        <p14:creationId xmlns:p14="http://schemas.microsoft.com/office/powerpoint/2010/main" val="136231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2DACEFC-A8BF-35CC-FA31-C285D133742C}"/>
              </a:ext>
            </a:extLst>
          </p:cNvPr>
          <p:cNvGrpSpPr/>
          <p:nvPr/>
        </p:nvGrpSpPr>
        <p:grpSpPr>
          <a:xfrm>
            <a:off x="9212199" y="1064836"/>
            <a:ext cx="2450819" cy="3647873"/>
            <a:chOff x="605168" y="1966954"/>
            <a:chExt cx="3230663" cy="4670534"/>
          </a:xfrm>
        </p:grpSpPr>
        <p:grpSp>
          <p:nvGrpSpPr>
            <p:cNvPr id="5" name="Group 4">
              <a:extLst>
                <a:ext uri="{FF2B5EF4-FFF2-40B4-BE49-F238E27FC236}">
                  <a16:creationId xmlns:a16="http://schemas.microsoft.com/office/drawing/2014/main" id="{6504A357-D65C-C380-376B-0B2B4339DB9B}"/>
                </a:ext>
              </a:extLst>
            </p:cNvPr>
            <p:cNvGrpSpPr/>
            <p:nvPr/>
          </p:nvGrpSpPr>
          <p:grpSpPr>
            <a:xfrm>
              <a:off x="605168" y="2390472"/>
              <a:ext cx="2470023" cy="2468880"/>
              <a:chOff x="605168" y="2390472"/>
              <a:chExt cx="2470023" cy="2468880"/>
            </a:xfrm>
          </p:grpSpPr>
          <p:sp>
            <p:nvSpPr>
              <p:cNvPr id="7" name="Rounded Rectangle 49">
                <a:extLst>
                  <a:ext uri="{FF2B5EF4-FFF2-40B4-BE49-F238E27FC236}">
                    <a16:creationId xmlns:a16="http://schemas.microsoft.com/office/drawing/2014/main" id="{086E6205-EFAC-C922-324B-D89FEC48331C}"/>
                  </a:ext>
                </a:extLst>
              </p:cNvPr>
              <p:cNvSpPr/>
              <p:nvPr/>
            </p:nvSpPr>
            <p:spPr>
              <a:xfrm>
                <a:off x="605168" y="2390472"/>
                <a:ext cx="2470023" cy="2468880"/>
              </a:xfrm>
              <a:prstGeom prst="ellipse">
                <a:avLst/>
              </a:pr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8" name="Group 7">
                <a:extLst>
                  <a:ext uri="{FF2B5EF4-FFF2-40B4-BE49-F238E27FC236}">
                    <a16:creationId xmlns:a16="http://schemas.microsoft.com/office/drawing/2014/main" id="{AB274FBA-E25C-244D-539E-D2226A2BE430}"/>
                  </a:ext>
                </a:extLst>
              </p:cNvPr>
              <p:cNvGrpSpPr/>
              <p:nvPr/>
            </p:nvGrpSpPr>
            <p:grpSpPr>
              <a:xfrm>
                <a:off x="2156436" y="2516511"/>
                <a:ext cx="188449" cy="1471350"/>
                <a:chOff x="10641180" y="438150"/>
                <a:chExt cx="247650" cy="1828800"/>
              </a:xfrm>
              <a:solidFill>
                <a:schemeClr val="accent6"/>
              </a:solidFill>
            </p:grpSpPr>
            <p:sp>
              <p:nvSpPr>
                <p:cNvPr id="36" name="Rectangle: Rounded Corners 35">
                  <a:extLst>
                    <a:ext uri="{FF2B5EF4-FFF2-40B4-BE49-F238E27FC236}">
                      <a16:creationId xmlns:a16="http://schemas.microsoft.com/office/drawing/2014/main" id="{0607C32B-BA70-8921-1424-B050E81AEFA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397AFFA9-E7BD-0C82-0689-2D5E5906A568}"/>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36C1FFB-2929-35EE-B99F-7D6CA3DF69ED}"/>
                  </a:ext>
                </a:extLst>
              </p:cNvPr>
              <p:cNvGrpSpPr/>
              <p:nvPr/>
            </p:nvGrpSpPr>
            <p:grpSpPr>
              <a:xfrm>
                <a:off x="2836648" y="2729428"/>
                <a:ext cx="188449" cy="868539"/>
                <a:chOff x="10641180" y="362514"/>
                <a:chExt cx="247650" cy="1989158"/>
              </a:xfrm>
            </p:grpSpPr>
            <p:sp>
              <p:nvSpPr>
                <p:cNvPr id="34" name="Rectangle: Rounded Corners 33">
                  <a:extLst>
                    <a:ext uri="{FF2B5EF4-FFF2-40B4-BE49-F238E27FC236}">
                      <a16:creationId xmlns:a16="http://schemas.microsoft.com/office/drawing/2014/main" id="{7878C272-47FA-874C-D3D2-9DC758D4BAE3}"/>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B64A660-4BB1-01BA-A144-2C567B9BE16E}"/>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F4A986A-F6F8-FEF3-9514-2B8AABC5B7ED}"/>
                  </a:ext>
                </a:extLst>
              </p:cNvPr>
              <p:cNvGrpSpPr/>
              <p:nvPr/>
            </p:nvGrpSpPr>
            <p:grpSpPr>
              <a:xfrm>
                <a:off x="1264785" y="3442745"/>
                <a:ext cx="188449" cy="1391622"/>
                <a:chOff x="10630391" y="1182550"/>
                <a:chExt cx="247650" cy="1828800"/>
              </a:xfrm>
            </p:grpSpPr>
            <p:sp>
              <p:nvSpPr>
                <p:cNvPr id="32" name="Rectangle: Rounded Corners 31">
                  <a:extLst>
                    <a:ext uri="{FF2B5EF4-FFF2-40B4-BE49-F238E27FC236}">
                      <a16:creationId xmlns:a16="http://schemas.microsoft.com/office/drawing/2014/main" id="{C923A75F-170E-7F2E-B844-35D73B1C9C18}"/>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6033A9E2-1913-3A5C-4FB5-70DB72873D3F}"/>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FCFFC8B4-99EA-6751-79C2-C5090D7DC969}"/>
                  </a:ext>
                </a:extLst>
              </p:cNvPr>
              <p:cNvGrpSpPr/>
              <p:nvPr/>
            </p:nvGrpSpPr>
            <p:grpSpPr>
              <a:xfrm>
                <a:off x="809042" y="3146914"/>
                <a:ext cx="188449" cy="1391622"/>
                <a:chOff x="10653055" y="438150"/>
                <a:chExt cx="247650" cy="1828800"/>
              </a:xfrm>
              <a:solidFill>
                <a:schemeClr val="accent6"/>
              </a:solidFill>
            </p:grpSpPr>
            <p:sp>
              <p:nvSpPr>
                <p:cNvPr id="30" name="Rectangle: Rounded Corners 29">
                  <a:extLst>
                    <a:ext uri="{FF2B5EF4-FFF2-40B4-BE49-F238E27FC236}">
                      <a16:creationId xmlns:a16="http://schemas.microsoft.com/office/drawing/2014/main" id="{65003E03-19E2-9EE0-3167-505083A998F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7AD3BFBC-6E61-1B60-8507-F40DE28BA11D}"/>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A0438D4-E843-426A-0A85-B0BEDFF432CA}"/>
                  </a:ext>
                </a:extLst>
              </p:cNvPr>
              <p:cNvGrpSpPr/>
              <p:nvPr/>
            </p:nvGrpSpPr>
            <p:grpSpPr>
              <a:xfrm>
                <a:off x="1032147" y="3597967"/>
                <a:ext cx="188449" cy="834973"/>
                <a:chOff x="10641180" y="500718"/>
                <a:chExt cx="247650" cy="1097280"/>
              </a:xfrm>
              <a:solidFill>
                <a:schemeClr val="accent6"/>
              </a:solidFill>
            </p:grpSpPr>
            <p:sp>
              <p:nvSpPr>
                <p:cNvPr id="28" name="Rectangle: Rounded Corners 27">
                  <a:extLst>
                    <a:ext uri="{FF2B5EF4-FFF2-40B4-BE49-F238E27FC236}">
                      <a16:creationId xmlns:a16="http://schemas.microsoft.com/office/drawing/2014/main" id="{48D65DA1-50C5-71DD-F9E3-37F361EBFF5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65F38A2-E148-EF31-FDC8-1CF545C9F5E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70ED63E-0104-F4FE-FCB4-CADFE84E7B5C}"/>
                  </a:ext>
                </a:extLst>
              </p:cNvPr>
              <p:cNvGrpSpPr/>
              <p:nvPr/>
            </p:nvGrpSpPr>
            <p:grpSpPr>
              <a:xfrm>
                <a:off x="1481695" y="3354533"/>
                <a:ext cx="188449" cy="834973"/>
                <a:chOff x="10641180" y="500718"/>
                <a:chExt cx="247650" cy="1097280"/>
              </a:xfrm>
            </p:grpSpPr>
            <p:sp>
              <p:nvSpPr>
                <p:cNvPr id="26" name="Rectangle: Rounded Corners 25">
                  <a:extLst>
                    <a:ext uri="{FF2B5EF4-FFF2-40B4-BE49-F238E27FC236}">
                      <a16:creationId xmlns:a16="http://schemas.microsoft.com/office/drawing/2014/main" id="{3136F8BD-EF5F-C98E-225D-2562384B4672}"/>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275EB65-D6FD-0A04-B8B3-3402329C221F}"/>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3FD0129-2705-2EB0-D424-6B9D43288604}"/>
                  </a:ext>
                </a:extLst>
              </p:cNvPr>
              <p:cNvGrpSpPr/>
              <p:nvPr/>
            </p:nvGrpSpPr>
            <p:grpSpPr>
              <a:xfrm>
                <a:off x="1719147" y="2946096"/>
                <a:ext cx="188449" cy="834973"/>
                <a:chOff x="10641180" y="500718"/>
                <a:chExt cx="247650" cy="1097280"/>
              </a:xfrm>
            </p:grpSpPr>
            <p:sp>
              <p:nvSpPr>
                <p:cNvPr id="24" name="Rectangle: Rounded Corners 23">
                  <a:extLst>
                    <a:ext uri="{FF2B5EF4-FFF2-40B4-BE49-F238E27FC236}">
                      <a16:creationId xmlns:a16="http://schemas.microsoft.com/office/drawing/2014/main" id="{B7036063-2F8B-ADA1-EAF3-649B1A0F55D5}"/>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59DC1B8-F672-DE10-0F60-C6E8AD88847C}"/>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2159805-9CE3-526C-E29B-0973715B7A5C}"/>
                  </a:ext>
                </a:extLst>
              </p:cNvPr>
              <p:cNvGrpSpPr/>
              <p:nvPr/>
            </p:nvGrpSpPr>
            <p:grpSpPr>
              <a:xfrm>
                <a:off x="1943065" y="2729428"/>
                <a:ext cx="188449" cy="834973"/>
                <a:chOff x="10641180" y="500718"/>
                <a:chExt cx="247650" cy="1097280"/>
              </a:xfrm>
              <a:solidFill>
                <a:schemeClr val="accent6"/>
              </a:solidFill>
            </p:grpSpPr>
            <p:sp>
              <p:nvSpPr>
                <p:cNvPr id="22" name="Rectangle: Rounded Corners 21">
                  <a:extLst>
                    <a:ext uri="{FF2B5EF4-FFF2-40B4-BE49-F238E27FC236}">
                      <a16:creationId xmlns:a16="http://schemas.microsoft.com/office/drawing/2014/main" id="{BF317340-7921-B563-7F7E-76F6D065BA01}"/>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E4E0039-A6D6-349B-9590-9C50DA7732AD}"/>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C02DE26-FC05-0503-4BA0-3984BA785656}"/>
                  </a:ext>
                </a:extLst>
              </p:cNvPr>
              <p:cNvGrpSpPr/>
              <p:nvPr/>
            </p:nvGrpSpPr>
            <p:grpSpPr>
              <a:xfrm>
                <a:off x="2620565" y="2958143"/>
                <a:ext cx="188449" cy="834973"/>
                <a:chOff x="10641180" y="500718"/>
                <a:chExt cx="247650" cy="1097280"/>
              </a:xfrm>
            </p:grpSpPr>
            <p:sp>
              <p:nvSpPr>
                <p:cNvPr id="20" name="Rectangle: Rounded Corners 19">
                  <a:extLst>
                    <a:ext uri="{FF2B5EF4-FFF2-40B4-BE49-F238E27FC236}">
                      <a16:creationId xmlns:a16="http://schemas.microsoft.com/office/drawing/2014/main" id="{FBBA11D6-D484-072F-FC9A-F033FE997A9F}"/>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DC69988-F5D0-9763-C58B-C795916E0E89}"/>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5DA4965-D6BA-7501-3DD4-50EB5F66EB45}"/>
                  </a:ext>
                </a:extLst>
              </p:cNvPr>
              <p:cNvGrpSpPr/>
              <p:nvPr/>
            </p:nvGrpSpPr>
            <p:grpSpPr>
              <a:xfrm>
                <a:off x="2371844" y="3043129"/>
                <a:ext cx="188449" cy="1391622"/>
                <a:chOff x="10641180" y="438150"/>
                <a:chExt cx="247650" cy="1828800"/>
              </a:xfrm>
            </p:grpSpPr>
            <p:sp>
              <p:nvSpPr>
                <p:cNvPr id="18" name="Rectangle: Rounded Corners 17">
                  <a:extLst>
                    <a:ext uri="{FF2B5EF4-FFF2-40B4-BE49-F238E27FC236}">
                      <a16:creationId xmlns:a16="http://schemas.microsoft.com/office/drawing/2014/main" id="{8A0AE345-8D9E-46F5-9320-1CD526D4E5A8}"/>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00FE3C9-B116-11D7-5C69-5ECDD23A7251}"/>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Round Same Side Corner Rectangle 9">
              <a:extLst>
                <a:ext uri="{FF2B5EF4-FFF2-40B4-BE49-F238E27FC236}">
                  <a16:creationId xmlns:a16="http://schemas.microsoft.com/office/drawing/2014/main" id="{C7AAFA28-3DEC-6228-F374-0C3BC0ECD881}"/>
                </a:ext>
              </a:extLst>
            </p:cNvPr>
            <p:cNvSpPr/>
            <p:nvPr/>
          </p:nvSpPr>
          <p:spPr>
            <a:xfrm rot="8594075">
              <a:off x="936260" y="1966954"/>
              <a:ext cx="2899571" cy="4670534"/>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75000"/>
                  </a:schemeClr>
                </a:gs>
                <a:gs pos="100000">
                  <a:schemeClr val="bg1">
                    <a:lumMod val="95000"/>
                  </a:schemeClr>
                </a:gs>
              </a:gsLst>
              <a:lin ang="189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38" name="Group 37">
            <a:extLst>
              <a:ext uri="{FF2B5EF4-FFF2-40B4-BE49-F238E27FC236}">
                <a16:creationId xmlns:a16="http://schemas.microsoft.com/office/drawing/2014/main" id="{2FFD141F-E37B-0407-6FBC-D56495740260}"/>
              </a:ext>
            </a:extLst>
          </p:cNvPr>
          <p:cNvGrpSpPr/>
          <p:nvPr/>
        </p:nvGrpSpPr>
        <p:grpSpPr>
          <a:xfrm>
            <a:off x="10265006" y="4806806"/>
            <a:ext cx="1933598" cy="2143083"/>
            <a:chOff x="3790357" y="1727004"/>
            <a:chExt cx="2546898" cy="2822827"/>
          </a:xfrm>
        </p:grpSpPr>
        <p:sp>
          <p:nvSpPr>
            <p:cNvPr id="39" name="Freeform: Shape 38">
              <a:extLst>
                <a:ext uri="{FF2B5EF4-FFF2-40B4-BE49-F238E27FC236}">
                  <a16:creationId xmlns:a16="http://schemas.microsoft.com/office/drawing/2014/main" id="{23871505-001F-7816-6FBE-BAFB77653E34}"/>
                </a:ext>
              </a:extLst>
            </p:cNvPr>
            <p:cNvSpPr/>
            <p:nvPr/>
          </p:nvSpPr>
          <p:spPr>
            <a:xfrm rot="20419300">
              <a:off x="3790357" y="2577464"/>
              <a:ext cx="1591629" cy="1972367"/>
            </a:xfrm>
            <a:custGeom>
              <a:avLst/>
              <a:gdLst>
                <a:gd name="connsiteX0" fmla="*/ 760649 w 1591629"/>
                <a:gd name="connsiteY0" fmla="*/ 0 h 1972367"/>
                <a:gd name="connsiteX1" fmla="*/ 795715 w 1591629"/>
                <a:gd name="connsiteY1" fmla="*/ 13842 h 1972367"/>
                <a:gd name="connsiteX2" fmla="*/ 1152838 w 1591629"/>
                <a:gd name="connsiteY2" fmla="*/ 196556 h 1972367"/>
                <a:gd name="connsiteX3" fmla="*/ 1196210 w 1591629"/>
                <a:gd name="connsiteY3" fmla="*/ 213167 h 1972367"/>
                <a:gd name="connsiteX4" fmla="*/ 1261729 w 1591629"/>
                <a:gd name="connsiteY4" fmla="*/ 339129 h 1972367"/>
                <a:gd name="connsiteX5" fmla="*/ 1204515 w 1591629"/>
                <a:gd name="connsiteY5" fmla="*/ 402340 h 1972367"/>
                <a:gd name="connsiteX6" fmla="*/ 1122386 w 1591629"/>
                <a:gd name="connsiteY6" fmla="*/ 429101 h 1972367"/>
                <a:gd name="connsiteX7" fmla="*/ 1115927 w 1591629"/>
                <a:gd name="connsiteY7" fmla="*/ 432793 h 1972367"/>
                <a:gd name="connsiteX8" fmla="*/ 1205899 w 1591629"/>
                <a:gd name="connsiteY8" fmla="*/ 485854 h 1972367"/>
                <a:gd name="connsiteX9" fmla="*/ 1354931 w 1591629"/>
                <a:gd name="connsiteY9" fmla="*/ 569367 h 1972367"/>
                <a:gd name="connsiteX10" fmla="*/ 1447673 w 1591629"/>
                <a:gd name="connsiteY10" fmla="*/ 631656 h 1972367"/>
                <a:gd name="connsiteX11" fmla="*/ 1531186 w 1591629"/>
                <a:gd name="connsiteY11" fmla="*/ 681487 h 1972367"/>
                <a:gd name="connsiteX12" fmla="*/ 1591629 w 1591629"/>
                <a:gd name="connsiteY12" fmla="*/ 712029 h 1972367"/>
                <a:gd name="connsiteX13" fmla="*/ 1142918 w 1591629"/>
                <a:gd name="connsiteY13" fmla="*/ 1972367 h 1972367"/>
                <a:gd name="connsiteX14" fmla="*/ 1137497 w 1591629"/>
                <a:gd name="connsiteY14" fmla="*/ 1967119 h 1972367"/>
                <a:gd name="connsiteX15" fmla="*/ 1111313 w 1591629"/>
                <a:gd name="connsiteY15" fmla="*/ 1921728 h 1972367"/>
                <a:gd name="connsiteX16" fmla="*/ 1006575 w 1591629"/>
                <a:gd name="connsiteY16" fmla="*/ 1776849 h 1972367"/>
                <a:gd name="connsiteX17" fmla="*/ 949361 w 1591629"/>
                <a:gd name="connsiteY17" fmla="*/ 1677187 h 1972367"/>
                <a:gd name="connsiteX18" fmla="*/ 878767 w 1591629"/>
                <a:gd name="connsiteY18" fmla="*/ 1515697 h 1972367"/>
                <a:gd name="connsiteX19" fmla="*/ 763879 w 1591629"/>
                <a:gd name="connsiteY19" fmla="*/ 1288227 h 1972367"/>
                <a:gd name="connsiteX20" fmla="*/ 751421 w 1591629"/>
                <a:gd name="connsiteY20" fmla="*/ 1258698 h 1972367"/>
                <a:gd name="connsiteX21" fmla="*/ 708972 w 1591629"/>
                <a:gd name="connsiteY21" fmla="*/ 1229629 h 1972367"/>
                <a:gd name="connsiteX22" fmla="*/ 657295 w 1591629"/>
                <a:gd name="connsiteY22" fmla="*/ 1208866 h 1972367"/>
                <a:gd name="connsiteX23" fmla="*/ 626382 w 1591629"/>
                <a:gd name="connsiteY23" fmla="*/ 1176568 h 1972367"/>
                <a:gd name="connsiteX24" fmla="*/ 501804 w 1591629"/>
                <a:gd name="connsiteY24" fmla="*/ 1111511 h 1972367"/>
                <a:gd name="connsiteX25" fmla="*/ 408140 w 1591629"/>
                <a:gd name="connsiteY25" fmla="*/ 1116125 h 1972367"/>
                <a:gd name="connsiteX26" fmla="*/ 340776 w 1591629"/>
                <a:gd name="connsiteY26" fmla="*/ 1093978 h 1972367"/>
                <a:gd name="connsiteX27" fmla="*/ 313092 w 1591629"/>
                <a:gd name="connsiteY27" fmla="*/ 1069985 h 1972367"/>
                <a:gd name="connsiteX28" fmla="*/ 255417 w 1591629"/>
                <a:gd name="connsiteY28" fmla="*/ 991086 h 1972367"/>
                <a:gd name="connsiteX29" fmla="*/ 248034 w 1591629"/>
                <a:gd name="connsiteY29" fmla="*/ 868354 h 1972367"/>
                <a:gd name="connsiteX30" fmla="*/ 278025 w 1591629"/>
                <a:gd name="connsiteY30" fmla="*/ 822214 h 1972367"/>
                <a:gd name="connsiteX31" fmla="*/ 318628 w 1591629"/>
                <a:gd name="connsiteY31" fmla="*/ 768230 h 1972367"/>
                <a:gd name="connsiteX32" fmla="*/ 331086 w 1591629"/>
                <a:gd name="connsiteY32" fmla="*/ 747928 h 1972367"/>
                <a:gd name="connsiteX33" fmla="*/ 349080 w 1591629"/>
                <a:gd name="connsiteY33" fmla="*/ 725320 h 1972367"/>
                <a:gd name="connsiteX34" fmla="*/ 351849 w 1591629"/>
                <a:gd name="connsiteY34" fmla="*/ 653342 h 1972367"/>
                <a:gd name="connsiteX35" fmla="*/ 303402 w 1591629"/>
                <a:gd name="connsiteY35" fmla="*/ 567060 h 1972367"/>
                <a:gd name="connsiteX36" fmla="*/ 319551 w 1591629"/>
                <a:gd name="connsiteY36" fmla="*/ 546297 h 1972367"/>
                <a:gd name="connsiteX37" fmla="*/ 348619 w 1591629"/>
                <a:gd name="connsiteY37" fmla="*/ 553679 h 1972367"/>
                <a:gd name="connsiteX38" fmla="*/ 369382 w 1591629"/>
                <a:gd name="connsiteY38" fmla="*/ 553218 h 1972367"/>
                <a:gd name="connsiteX39" fmla="*/ 367998 w 1591629"/>
                <a:gd name="connsiteY39" fmla="*/ 537992 h 1972367"/>
                <a:gd name="connsiteX40" fmla="*/ 350004 w 1591629"/>
                <a:gd name="connsiteY40" fmla="*/ 527380 h 1972367"/>
                <a:gd name="connsiteX41" fmla="*/ 269259 w 1591629"/>
                <a:gd name="connsiteY41" fmla="*/ 520458 h 1972367"/>
                <a:gd name="connsiteX42" fmla="*/ 103155 w 1591629"/>
                <a:gd name="connsiteY42" fmla="*/ 475703 h 1972367"/>
                <a:gd name="connsiteX43" fmla="*/ 21948 w 1591629"/>
                <a:gd name="connsiteY43" fmla="*/ 412491 h 1972367"/>
                <a:gd name="connsiteX44" fmla="*/ 724 w 1591629"/>
                <a:gd name="connsiteY44" fmla="*/ 318366 h 1972367"/>
                <a:gd name="connsiteX45" fmla="*/ 45480 w 1591629"/>
                <a:gd name="connsiteY45" fmla="*/ 166104 h 1972367"/>
                <a:gd name="connsiteX46" fmla="*/ 65320 w 1591629"/>
                <a:gd name="connsiteY46" fmla="*/ 164258 h 1972367"/>
                <a:gd name="connsiteX47" fmla="*/ 58860 w 1591629"/>
                <a:gd name="connsiteY47" fmla="*/ 152262 h 1972367"/>
                <a:gd name="connsiteX48" fmla="*/ 83776 w 1591629"/>
                <a:gd name="connsiteY48" fmla="*/ 188712 h 1972367"/>
                <a:gd name="connsiteX49" fmla="*/ 72702 w 1591629"/>
                <a:gd name="connsiteY49" fmla="*/ 269457 h 1972367"/>
                <a:gd name="connsiteX50" fmla="*/ 70395 w 1591629"/>
                <a:gd name="connsiteY50" fmla="*/ 326671 h 1972367"/>
                <a:gd name="connsiteX51" fmla="*/ 90697 w 1591629"/>
                <a:gd name="connsiteY51" fmla="*/ 351125 h 1972367"/>
                <a:gd name="connsiteX52" fmla="*/ 229117 w 1591629"/>
                <a:gd name="connsiteY52" fmla="*/ 382500 h 1972367"/>
                <a:gd name="connsiteX53" fmla="*/ 458894 w 1591629"/>
                <a:gd name="connsiteY53" fmla="*/ 374195 h 1972367"/>
                <a:gd name="connsiteX54" fmla="*/ 487039 w 1591629"/>
                <a:gd name="connsiteY54" fmla="*/ 357585 h 1972367"/>
                <a:gd name="connsiteX55" fmla="*/ 676674 w 1591629"/>
                <a:gd name="connsiteY55" fmla="*/ 278685 h 1972367"/>
                <a:gd name="connsiteX56" fmla="*/ 780489 w 1591629"/>
                <a:gd name="connsiteY56" fmla="*/ 262998 h 1972367"/>
                <a:gd name="connsiteX57" fmla="*/ 838626 w 1591629"/>
                <a:gd name="connsiteY57" fmla="*/ 252385 h 1972367"/>
                <a:gd name="connsiteX58" fmla="*/ 886149 w 1591629"/>
                <a:gd name="connsiteY58" fmla="*/ 262075 h 1972367"/>
                <a:gd name="connsiteX59" fmla="*/ 915218 w 1591629"/>
                <a:gd name="connsiteY59" fmla="*/ 266227 h 1972367"/>
                <a:gd name="connsiteX60" fmla="*/ 943363 w 1591629"/>
                <a:gd name="connsiteY60" fmla="*/ 259306 h 1972367"/>
                <a:gd name="connsiteX61" fmla="*/ 996885 w 1591629"/>
                <a:gd name="connsiteY61" fmla="*/ 279608 h 1972367"/>
                <a:gd name="connsiteX62" fmla="*/ 1013496 w 1591629"/>
                <a:gd name="connsiteY62" fmla="*/ 288375 h 1972367"/>
                <a:gd name="connsiteX63" fmla="*/ 1075784 w 1591629"/>
                <a:gd name="connsiteY63" fmla="*/ 288375 h 1972367"/>
                <a:gd name="connsiteX64" fmla="*/ 1057328 w 1591629"/>
                <a:gd name="connsiteY64" fmla="*/ 269457 h 1972367"/>
                <a:gd name="connsiteX65" fmla="*/ 922139 w 1591629"/>
                <a:gd name="connsiteY65" fmla="*/ 180869 h 1972367"/>
                <a:gd name="connsiteX66" fmla="*/ 775414 w 1591629"/>
                <a:gd name="connsiteY66" fmla="*/ 59521 h 1972367"/>
                <a:gd name="connsiteX67" fmla="*/ 750037 w 1591629"/>
                <a:gd name="connsiteY67" fmla="*/ 11535 h 1972367"/>
                <a:gd name="connsiteX68" fmla="*/ 760649 w 1591629"/>
                <a:gd name="connsiteY68" fmla="*/ 0 h 197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591629" h="1972367">
                  <a:moveTo>
                    <a:pt x="760649" y="0"/>
                  </a:moveTo>
                  <a:cubicBezTo>
                    <a:pt x="774491" y="461"/>
                    <a:pt x="786026" y="5075"/>
                    <a:pt x="795715" y="13842"/>
                  </a:cubicBezTo>
                  <a:cubicBezTo>
                    <a:pt x="897684" y="108429"/>
                    <a:pt x="1025492" y="151800"/>
                    <a:pt x="1152838" y="196556"/>
                  </a:cubicBezTo>
                  <a:cubicBezTo>
                    <a:pt x="1167603" y="202093"/>
                    <a:pt x="1182368" y="206707"/>
                    <a:pt x="1196210" y="213167"/>
                  </a:cubicBezTo>
                  <a:cubicBezTo>
                    <a:pt x="1244657" y="234852"/>
                    <a:pt x="1271879" y="288375"/>
                    <a:pt x="1261729" y="339129"/>
                  </a:cubicBezTo>
                  <a:cubicBezTo>
                    <a:pt x="1255269" y="371427"/>
                    <a:pt x="1234506" y="391728"/>
                    <a:pt x="1204515" y="402340"/>
                  </a:cubicBezTo>
                  <a:cubicBezTo>
                    <a:pt x="1177292" y="412030"/>
                    <a:pt x="1149608" y="420335"/>
                    <a:pt x="1122386" y="429101"/>
                  </a:cubicBezTo>
                  <a:cubicBezTo>
                    <a:pt x="1120541" y="430024"/>
                    <a:pt x="1118695" y="431408"/>
                    <a:pt x="1115927" y="432793"/>
                  </a:cubicBezTo>
                  <a:cubicBezTo>
                    <a:pt x="1144994" y="453094"/>
                    <a:pt x="1175908" y="468782"/>
                    <a:pt x="1205899" y="485854"/>
                  </a:cubicBezTo>
                  <a:cubicBezTo>
                    <a:pt x="1255269" y="513538"/>
                    <a:pt x="1306023" y="540299"/>
                    <a:pt x="1354931" y="569367"/>
                  </a:cubicBezTo>
                  <a:cubicBezTo>
                    <a:pt x="1387229" y="588284"/>
                    <a:pt x="1420450" y="606740"/>
                    <a:pt x="1447673" y="631656"/>
                  </a:cubicBezTo>
                  <a:cubicBezTo>
                    <a:pt x="1472588" y="654726"/>
                    <a:pt x="1501195" y="668106"/>
                    <a:pt x="1531186" y="681487"/>
                  </a:cubicBezTo>
                  <a:lnTo>
                    <a:pt x="1591629" y="712029"/>
                  </a:lnTo>
                  <a:lnTo>
                    <a:pt x="1142918" y="1972367"/>
                  </a:lnTo>
                  <a:lnTo>
                    <a:pt x="1137497" y="1967119"/>
                  </a:lnTo>
                  <a:cubicBezTo>
                    <a:pt x="1126885" y="1953335"/>
                    <a:pt x="1118234" y="1938108"/>
                    <a:pt x="1111313" y="1921728"/>
                  </a:cubicBezTo>
                  <a:cubicBezTo>
                    <a:pt x="1087781" y="1864976"/>
                    <a:pt x="1053638" y="1816991"/>
                    <a:pt x="1006575" y="1776849"/>
                  </a:cubicBezTo>
                  <a:cubicBezTo>
                    <a:pt x="976122" y="1751011"/>
                    <a:pt x="957205" y="1716867"/>
                    <a:pt x="949361" y="1677187"/>
                  </a:cubicBezTo>
                  <a:cubicBezTo>
                    <a:pt x="937826" y="1618128"/>
                    <a:pt x="911526" y="1565067"/>
                    <a:pt x="878767" y="1515697"/>
                  </a:cubicBezTo>
                  <a:cubicBezTo>
                    <a:pt x="831243" y="1444180"/>
                    <a:pt x="792947" y="1368972"/>
                    <a:pt x="763879" y="1288227"/>
                  </a:cubicBezTo>
                  <a:cubicBezTo>
                    <a:pt x="760188" y="1278076"/>
                    <a:pt x="755112" y="1268848"/>
                    <a:pt x="751421" y="1258698"/>
                  </a:cubicBezTo>
                  <a:cubicBezTo>
                    <a:pt x="744500" y="1238396"/>
                    <a:pt x="735272" y="1225015"/>
                    <a:pt x="708972" y="1229629"/>
                  </a:cubicBezTo>
                  <a:cubicBezTo>
                    <a:pt x="689593" y="1233321"/>
                    <a:pt x="672060" y="1222247"/>
                    <a:pt x="657295" y="1208866"/>
                  </a:cubicBezTo>
                  <a:cubicBezTo>
                    <a:pt x="646222" y="1198716"/>
                    <a:pt x="635148" y="1188565"/>
                    <a:pt x="626382" y="1176568"/>
                  </a:cubicBezTo>
                  <a:cubicBezTo>
                    <a:pt x="595929" y="1133197"/>
                    <a:pt x="552558" y="1116125"/>
                    <a:pt x="501804" y="1111511"/>
                  </a:cubicBezTo>
                  <a:cubicBezTo>
                    <a:pt x="469967" y="1108281"/>
                    <a:pt x="439053" y="1109204"/>
                    <a:pt x="408140" y="1116125"/>
                  </a:cubicBezTo>
                  <a:cubicBezTo>
                    <a:pt x="381840" y="1121662"/>
                    <a:pt x="358308" y="1117048"/>
                    <a:pt x="340776" y="1093978"/>
                  </a:cubicBezTo>
                  <a:cubicBezTo>
                    <a:pt x="333393" y="1083827"/>
                    <a:pt x="323703" y="1075983"/>
                    <a:pt x="313092" y="1069985"/>
                  </a:cubicBezTo>
                  <a:cubicBezTo>
                    <a:pt x="281716" y="1052452"/>
                    <a:pt x="264183" y="1025229"/>
                    <a:pt x="255417" y="991086"/>
                  </a:cubicBezTo>
                  <a:cubicBezTo>
                    <a:pt x="245266" y="950483"/>
                    <a:pt x="234654" y="910341"/>
                    <a:pt x="248034" y="868354"/>
                  </a:cubicBezTo>
                  <a:cubicBezTo>
                    <a:pt x="254032" y="849898"/>
                    <a:pt x="262338" y="834210"/>
                    <a:pt x="278025" y="822214"/>
                  </a:cubicBezTo>
                  <a:cubicBezTo>
                    <a:pt x="296481" y="808372"/>
                    <a:pt x="311246" y="790839"/>
                    <a:pt x="318628" y="768230"/>
                  </a:cubicBezTo>
                  <a:cubicBezTo>
                    <a:pt x="320935" y="760848"/>
                    <a:pt x="326472" y="754388"/>
                    <a:pt x="331086" y="747928"/>
                  </a:cubicBezTo>
                  <a:cubicBezTo>
                    <a:pt x="336623" y="740085"/>
                    <a:pt x="343083" y="733164"/>
                    <a:pt x="349080" y="725320"/>
                  </a:cubicBezTo>
                  <a:cubicBezTo>
                    <a:pt x="374919" y="691638"/>
                    <a:pt x="374919" y="687485"/>
                    <a:pt x="351849" y="653342"/>
                  </a:cubicBezTo>
                  <a:cubicBezTo>
                    <a:pt x="333393" y="625658"/>
                    <a:pt x="314937" y="598435"/>
                    <a:pt x="303402" y="567060"/>
                  </a:cubicBezTo>
                  <a:cubicBezTo>
                    <a:pt x="298326" y="552756"/>
                    <a:pt x="303864" y="544913"/>
                    <a:pt x="319551" y="546297"/>
                  </a:cubicBezTo>
                  <a:cubicBezTo>
                    <a:pt x="329241" y="547220"/>
                    <a:pt x="338930" y="550911"/>
                    <a:pt x="348619" y="553679"/>
                  </a:cubicBezTo>
                  <a:cubicBezTo>
                    <a:pt x="355540" y="555525"/>
                    <a:pt x="363846" y="558755"/>
                    <a:pt x="369382" y="553218"/>
                  </a:cubicBezTo>
                  <a:cubicBezTo>
                    <a:pt x="371689" y="550911"/>
                    <a:pt x="369843" y="543067"/>
                    <a:pt x="367998" y="537992"/>
                  </a:cubicBezTo>
                  <a:cubicBezTo>
                    <a:pt x="364768" y="530148"/>
                    <a:pt x="357847" y="525995"/>
                    <a:pt x="350004" y="527380"/>
                  </a:cubicBezTo>
                  <a:cubicBezTo>
                    <a:pt x="322320" y="531993"/>
                    <a:pt x="296019" y="525073"/>
                    <a:pt x="269259" y="520458"/>
                  </a:cubicBezTo>
                  <a:cubicBezTo>
                    <a:pt x="212506" y="510769"/>
                    <a:pt x="155754" y="500157"/>
                    <a:pt x="103155" y="475703"/>
                  </a:cubicBezTo>
                  <a:cubicBezTo>
                    <a:pt x="71318" y="460938"/>
                    <a:pt x="44557" y="440175"/>
                    <a:pt x="21948" y="412491"/>
                  </a:cubicBezTo>
                  <a:cubicBezTo>
                    <a:pt x="-1122" y="383884"/>
                    <a:pt x="-1122" y="351586"/>
                    <a:pt x="724" y="318366"/>
                  </a:cubicBezTo>
                  <a:cubicBezTo>
                    <a:pt x="3954" y="264382"/>
                    <a:pt x="22410" y="214551"/>
                    <a:pt x="45480" y="166104"/>
                  </a:cubicBezTo>
                  <a:cubicBezTo>
                    <a:pt x="48248" y="160106"/>
                    <a:pt x="48710" y="160567"/>
                    <a:pt x="65320" y="164258"/>
                  </a:cubicBezTo>
                  <a:cubicBezTo>
                    <a:pt x="64859" y="159183"/>
                    <a:pt x="55631" y="158721"/>
                    <a:pt x="58860" y="152262"/>
                  </a:cubicBezTo>
                  <a:cubicBezTo>
                    <a:pt x="75009" y="157337"/>
                    <a:pt x="82853" y="168411"/>
                    <a:pt x="83776" y="188712"/>
                  </a:cubicBezTo>
                  <a:cubicBezTo>
                    <a:pt x="85160" y="216396"/>
                    <a:pt x="76855" y="242696"/>
                    <a:pt x="72702" y="269457"/>
                  </a:cubicBezTo>
                  <a:cubicBezTo>
                    <a:pt x="69473" y="288375"/>
                    <a:pt x="65320" y="307292"/>
                    <a:pt x="70395" y="326671"/>
                  </a:cubicBezTo>
                  <a:cubicBezTo>
                    <a:pt x="73164" y="338667"/>
                    <a:pt x="79162" y="346511"/>
                    <a:pt x="90697" y="351125"/>
                  </a:cubicBezTo>
                  <a:cubicBezTo>
                    <a:pt x="134991" y="369581"/>
                    <a:pt x="182054" y="377886"/>
                    <a:pt x="229117" y="382500"/>
                  </a:cubicBezTo>
                  <a:cubicBezTo>
                    <a:pt x="305709" y="389882"/>
                    <a:pt x="382763" y="388498"/>
                    <a:pt x="458894" y="374195"/>
                  </a:cubicBezTo>
                  <a:cubicBezTo>
                    <a:pt x="470890" y="371888"/>
                    <a:pt x="479195" y="366351"/>
                    <a:pt x="487039" y="357585"/>
                  </a:cubicBezTo>
                  <a:cubicBezTo>
                    <a:pt x="536870" y="299448"/>
                    <a:pt x="601005" y="274533"/>
                    <a:pt x="676674" y="278685"/>
                  </a:cubicBezTo>
                  <a:cubicBezTo>
                    <a:pt x="712202" y="280531"/>
                    <a:pt x="746346" y="270841"/>
                    <a:pt x="780489" y="262998"/>
                  </a:cubicBezTo>
                  <a:cubicBezTo>
                    <a:pt x="799868" y="258845"/>
                    <a:pt x="818785" y="254692"/>
                    <a:pt x="838626" y="252385"/>
                  </a:cubicBezTo>
                  <a:cubicBezTo>
                    <a:pt x="855697" y="250540"/>
                    <a:pt x="871846" y="251463"/>
                    <a:pt x="886149" y="262075"/>
                  </a:cubicBezTo>
                  <a:cubicBezTo>
                    <a:pt x="894916" y="268534"/>
                    <a:pt x="905067" y="268996"/>
                    <a:pt x="915218" y="266227"/>
                  </a:cubicBezTo>
                  <a:cubicBezTo>
                    <a:pt x="924907" y="263920"/>
                    <a:pt x="934135" y="261613"/>
                    <a:pt x="943363" y="259306"/>
                  </a:cubicBezTo>
                  <a:cubicBezTo>
                    <a:pt x="965972" y="253308"/>
                    <a:pt x="984428" y="259306"/>
                    <a:pt x="996885" y="279608"/>
                  </a:cubicBezTo>
                  <a:cubicBezTo>
                    <a:pt x="1001038" y="286529"/>
                    <a:pt x="1005652" y="288375"/>
                    <a:pt x="1013496" y="288375"/>
                  </a:cubicBezTo>
                  <a:cubicBezTo>
                    <a:pt x="1033797" y="287913"/>
                    <a:pt x="1054099" y="288375"/>
                    <a:pt x="1075784" y="288375"/>
                  </a:cubicBezTo>
                  <a:cubicBezTo>
                    <a:pt x="1071632" y="279147"/>
                    <a:pt x="1063788" y="274533"/>
                    <a:pt x="1057328" y="269457"/>
                  </a:cubicBezTo>
                  <a:cubicBezTo>
                    <a:pt x="1014880" y="235775"/>
                    <a:pt x="966894" y="210860"/>
                    <a:pt x="922139" y="180869"/>
                  </a:cubicBezTo>
                  <a:cubicBezTo>
                    <a:pt x="869078" y="144879"/>
                    <a:pt x="822015" y="102892"/>
                    <a:pt x="775414" y="59521"/>
                  </a:cubicBezTo>
                  <a:cubicBezTo>
                    <a:pt x="761572" y="46601"/>
                    <a:pt x="750498" y="31837"/>
                    <a:pt x="750037" y="11535"/>
                  </a:cubicBezTo>
                  <a:cubicBezTo>
                    <a:pt x="750037" y="3230"/>
                    <a:pt x="751882" y="0"/>
                    <a:pt x="760649" y="0"/>
                  </a:cubicBezTo>
                  <a:close/>
                </a:path>
              </a:pathLst>
            </a:custGeom>
            <a:solidFill>
              <a:schemeClr val="accent5"/>
            </a:solidFill>
            <a:ln w="4614" cap="flat">
              <a:noFill/>
              <a:prstDash val="solid"/>
              <a:miter/>
            </a:ln>
          </p:spPr>
          <p:txBody>
            <a:bodyPr wrap="square" rtlCol="0" anchor="ctr">
              <a:noAutofit/>
            </a:bodyPr>
            <a:lstStyle/>
            <a:p>
              <a:endParaRPr lang="en-US"/>
            </a:p>
          </p:txBody>
        </p:sp>
        <p:sp>
          <p:nvSpPr>
            <p:cNvPr id="40" name="Up Arrow 7">
              <a:extLst>
                <a:ext uri="{FF2B5EF4-FFF2-40B4-BE49-F238E27FC236}">
                  <a16:creationId xmlns:a16="http://schemas.microsoft.com/office/drawing/2014/main" id="{43B5E33D-4D48-A849-F4DE-72AAAFD88FB1}"/>
                </a:ext>
              </a:extLst>
            </p:cNvPr>
            <p:cNvSpPr/>
            <p:nvPr/>
          </p:nvSpPr>
          <p:spPr>
            <a:xfrm rot="10800000" flipV="1">
              <a:off x="4826586" y="1727004"/>
              <a:ext cx="1510669" cy="2651760"/>
            </a:xfrm>
            <a:prstGeom prst="upArrow">
              <a:avLst>
                <a:gd name="adj1" fmla="val 50000"/>
                <a:gd name="adj2" fmla="val 6193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1" name="TextBox 40">
            <a:extLst>
              <a:ext uri="{FF2B5EF4-FFF2-40B4-BE49-F238E27FC236}">
                <a16:creationId xmlns:a16="http://schemas.microsoft.com/office/drawing/2014/main" id="{302C0E13-2E03-8A7C-7104-88992F096837}"/>
              </a:ext>
            </a:extLst>
          </p:cNvPr>
          <p:cNvSpPr txBox="1"/>
          <p:nvPr/>
        </p:nvSpPr>
        <p:spPr>
          <a:xfrm>
            <a:off x="759056" y="1112796"/>
            <a:ext cx="8083088" cy="4801314"/>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Baskerville Old Face" panose="02020602080505020303" pitchFamily="18" charset="0"/>
              </a:rPr>
              <a:t>PyTorch is another flexible framework for building complex models. CNN layers such as Conv2D and MaxPooling2D extract spatial features, while LSTM layers capture temporal dependencies.</a:t>
            </a:r>
          </a:p>
          <a:p>
            <a:pPr marL="285750" indent="-285750">
              <a:buFont typeface="Wingdings" panose="05000000000000000000" pitchFamily="2" charset="2"/>
              <a:buChar char="Ø"/>
            </a:pPr>
            <a:endParaRPr lang="en-US" b="1" dirty="0">
              <a:latin typeface="Baskerville Old Face" panose="02020602080505020303" pitchFamily="18" charset="0"/>
            </a:endParaRPr>
          </a:p>
          <a:p>
            <a:pPr marL="285750" indent="-285750">
              <a:buFont typeface="Wingdings" panose="05000000000000000000" pitchFamily="2" charset="2"/>
              <a:buChar char="Ø"/>
            </a:pPr>
            <a:r>
              <a:rPr lang="en-US" b="1" dirty="0">
                <a:latin typeface="Baskerville Old Face" panose="02020602080505020303" pitchFamily="18" charset="0"/>
              </a:rPr>
              <a:t> Regularization techniques like Dropout and Batch Normalization prevent overfitting. Optimizers like Adam, and loss functions such as MSE, ensure effective model training.</a:t>
            </a:r>
          </a:p>
          <a:p>
            <a:pPr marL="285750" indent="-285750">
              <a:buFont typeface="Wingdings" panose="05000000000000000000" pitchFamily="2" charset="2"/>
              <a:buChar char="Ø"/>
            </a:pPr>
            <a:endParaRPr lang="en-US" b="1" dirty="0">
              <a:latin typeface="Baskerville Old Face" panose="02020602080505020303" pitchFamily="18" charset="0"/>
            </a:endParaRPr>
          </a:p>
          <a:p>
            <a:pPr marL="285750" indent="-285750">
              <a:buFont typeface="Wingdings" panose="05000000000000000000" pitchFamily="2" charset="2"/>
              <a:buChar char="Ø"/>
            </a:pPr>
            <a:r>
              <a:rPr lang="en-US" b="1" dirty="0">
                <a:latin typeface="Baskerville Old Face" panose="02020602080505020303" pitchFamily="18" charset="0"/>
              </a:rPr>
              <a:t>Deploying a trained model requires scalable infrastructure like AWS, Google Cloud, and Microsoft Azure. </a:t>
            </a:r>
          </a:p>
          <a:p>
            <a:pPr marL="285750" indent="-285750">
              <a:buFont typeface="Wingdings" panose="05000000000000000000" pitchFamily="2" charset="2"/>
              <a:buChar char="Ø"/>
            </a:pPr>
            <a:endParaRPr lang="en-US" b="1" dirty="0">
              <a:latin typeface="Baskerville Old Face" panose="02020602080505020303" pitchFamily="18" charset="0"/>
            </a:endParaRPr>
          </a:p>
          <a:p>
            <a:pPr marL="285750" indent="-285750">
              <a:buFont typeface="Wingdings" panose="05000000000000000000" pitchFamily="2" charset="2"/>
              <a:buChar char="Ø"/>
            </a:pPr>
            <a:r>
              <a:rPr lang="en-US" b="1" dirty="0">
                <a:latin typeface="Baskerville Old Face" panose="02020602080505020303" pitchFamily="18" charset="0"/>
              </a:rPr>
              <a:t>Docker ensures consistency across environments by containerizing applications. </a:t>
            </a:r>
          </a:p>
          <a:p>
            <a:pPr marL="285750" indent="-285750">
              <a:buFont typeface="Wingdings" panose="05000000000000000000" pitchFamily="2" charset="2"/>
              <a:buChar char="Ø"/>
            </a:pPr>
            <a:endParaRPr lang="en-US" b="1" dirty="0">
              <a:latin typeface="Baskerville Old Face" panose="02020602080505020303" pitchFamily="18" charset="0"/>
            </a:endParaRPr>
          </a:p>
          <a:p>
            <a:pPr marL="285750" indent="-285750">
              <a:buFont typeface="Wingdings" panose="05000000000000000000" pitchFamily="2" charset="2"/>
              <a:buChar char="Ø"/>
            </a:pPr>
            <a:r>
              <a:rPr lang="en-US" b="1" dirty="0">
                <a:latin typeface="Baskerville Old Face" panose="02020602080505020303" pitchFamily="18" charset="0"/>
              </a:rPr>
              <a:t>Flask and FastAPI build RESTful APIs to serve model predictions, while TensorFlow Serving deploys TensorFlow models in production.</a:t>
            </a:r>
          </a:p>
          <a:p>
            <a:pPr marL="285750" indent="-285750">
              <a:buFont typeface="Wingdings" panose="05000000000000000000" pitchFamily="2" charset="2"/>
              <a:buChar char="Ø"/>
            </a:pPr>
            <a:endParaRPr lang="en-US" b="1" dirty="0">
              <a:latin typeface="Baskerville Old Face" panose="02020602080505020303"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73831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6BD850-3A13-0A4C-0599-8B1C6C1FA90A}"/>
              </a:ext>
            </a:extLst>
          </p:cNvPr>
          <p:cNvGrpSpPr/>
          <p:nvPr/>
        </p:nvGrpSpPr>
        <p:grpSpPr>
          <a:xfrm>
            <a:off x="1406107" y="448573"/>
            <a:ext cx="8287474" cy="5909095"/>
            <a:chOff x="3490800" y="932111"/>
            <a:chExt cx="6290516" cy="4891274"/>
          </a:xfrm>
        </p:grpSpPr>
        <p:cxnSp>
          <p:nvCxnSpPr>
            <p:cNvPr id="3" name="Straight Connector 2">
              <a:extLst>
                <a:ext uri="{FF2B5EF4-FFF2-40B4-BE49-F238E27FC236}">
                  <a16:creationId xmlns:a16="http://schemas.microsoft.com/office/drawing/2014/main" id="{6E1B4478-BB9F-F8D0-54C3-60891295BB76}"/>
                </a:ext>
              </a:extLst>
            </p:cNvPr>
            <p:cNvCxnSpPr>
              <a:cxnSpLocks/>
              <a:stCxn id="7" idx="5"/>
            </p:cNvCxnSpPr>
            <p:nvPr/>
          </p:nvCxnSpPr>
          <p:spPr>
            <a:xfrm>
              <a:off x="5430737" y="2607567"/>
              <a:ext cx="745053" cy="7734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7481BC5-2BE8-E492-1002-03EEA7F6E1CC}"/>
                </a:ext>
              </a:extLst>
            </p:cNvPr>
            <p:cNvSpPr/>
            <p:nvPr/>
          </p:nvSpPr>
          <p:spPr>
            <a:xfrm>
              <a:off x="6043225" y="2924944"/>
              <a:ext cx="1584176" cy="15841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3E427BA5-C265-05BD-4D7A-E4D5A83796C9}"/>
                </a:ext>
              </a:extLst>
            </p:cNvPr>
            <p:cNvSpPr/>
            <p:nvPr/>
          </p:nvSpPr>
          <p:spPr>
            <a:xfrm>
              <a:off x="8197139" y="1127672"/>
              <a:ext cx="1584177" cy="14456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50000"/>
                    </a:schemeClr>
                  </a:solidFill>
                </a:rPr>
                <a:t>The CNN component first processes the stock market graphs, extracting spatial features that are indicative of future price movements</a:t>
              </a:r>
            </a:p>
          </p:txBody>
        </p:sp>
        <p:sp>
          <p:nvSpPr>
            <p:cNvPr id="6" name="Oval 5">
              <a:extLst>
                <a:ext uri="{FF2B5EF4-FFF2-40B4-BE49-F238E27FC236}">
                  <a16:creationId xmlns:a16="http://schemas.microsoft.com/office/drawing/2014/main" id="{968AF5B8-3F49-CAE6-8602-F40D59AD7E8D}"/>
                </a:ext>
              </a:extLst>
            </p:cNvPr>
            <p:cNvSpPr/>
            <p:nvPr/>
          </p:nvSpPr>
          <p:spPr>
            <a:xfrm>
              <a:off x="7990958" y="4263521"/>
              <a:ext cx="1584176" cy="14456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rPr>
                <a:t>This integrated approach allows the model to leverage the spatial feature extraction capabilities of CNNs and the temporal sequence modeling strengths of LSTMs</a:t>
              </a:r>
              <a:endParaRPr lang="en-US" sz="1100" b="1" dirty="0">
                <a:solidFill>
                  <a:schemeClr val="accent5">
                    <a:lumMod val="50000"/>
                  </a:schemeClr>
                </a:solidFill>
                <a:latin typeface="Bodoni MT" panose="02070603080606020203" pitchFamily="18" charset="0"/>
              </a:endParaRPr>
            </a:p>
          </p:txBody>
        </p:sp>
        <p:sp>
          <p:nvSpPr>
            <p:cNvPr id="7" name="Oval 6">
              <a:extLst>
                <a:ext uri="{FF2B5EF4-FFF2-40B4-BE49-F238E27FC236}">
                  <a16:creationId xmlns:a16="http://schemas.microsoft.com/office/drawing/2014/main" id="{600BE841-73F0-5004-23AD-1E080C670160}"/>
                </a:ext>
              </a:extLst>
            </p:cNvPr>
            <p:cNvSpPr/>
            <p:nvPr/>
          </p:nvSpPr>
          <p:spPr>
            <a:xfrm>
              <a:off x="3490800" y="932111"/>
              <a:ext cx="2272777" cy="19629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accent4">
                      <a:lumMod val="50000"/>
                    </a:schemeClr>
                  </a:solidFill>
                </a:rPr>
                <a:t>The hybrid CNN-LSTM model combines the strengths of CNNs and LSTMs to enhance stock market prediction accuracy</a:t>
              </a:r>
            </a:p>
          </p:txBody>
        </p:sp>
        <p:sp>
          <p:nvSpPr>
            <p:cNvPr id="8" name="Oval 7">
              <a:extLst>
                <a:ext uri="{FF2B5EF4-FFF2-40B4-BE49-F238E27FC236}">
                  <a16:creationId xmlns:a16="http://schemas.microsoft.com/office/drawing/2014/main" id="{D2CEACBD-43B4-9DC6-A94E-94C0158EB640}"/>
                </a:ext>
              </a:extLst>
            </p:cNvPr>
            <p:cNvSpPr/>
            <p:nvPr/>
          </p:nvSpPr>
          <p:spPr>
            <a:xfrm>
              <a:off x="4486063" y="4442118"/>
              <a:ext cx="1339532" cy="13812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rPr>
                <a:t>These features are then fed into the LSTM component, which captures the temporal dependencies in the sequential data.</a:t>
              </a:r>
            </a:p>
          </p:txBody>
        </p:sp>
        <p:cxnSp>
          <p:nvCxnSpPr>
            <p:cNvPr id="9" name="Straight Connector 8">
              <a:extLst>
                <a:ext uri="{FF2B5EF4-FFF2-40B4-BE49-F238E27FC236}">
                  <a16:creationId xmlns:a16="http://schemas.microsoft.com/office/drawing/2014/main" id="{946E7E57-1836-FD70-B15E-595F16C2107D}"/>
                </a:ext>
              </a:extLst>
            </p:cNvPr>
            <p:cNvCxnSpPr>
              <a:cxnSpLocks/>
              <a:stCxn id="8" idx="7"/>
            </p:cNvCxnSpPr>
            <p:nvPr/>
          </p:nvCxnSpPr>
          <p:spPr>
            <a:xfrm flipV="1">
              <a:off x="5629426" y="4135413"/>
              <a:ext cx="546362" cy="5089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4B6EB2-3FDC-C2A2-8C35-3060478245BB}"/>
                </a:ext>
              </a:extLst>
            </p:cNvPr>
            <p:cNvCxnSpPr>
              <a:cxnSpLocks/>
              <a:stCxn id="4" idx="7"/>
              <a:endCxn id="5" idx="3"/>
            </p:cNvCxnSpPr>
            <p:nvPr/>
          </p:nvCxnSpPr>
          <p:spPr>
            <a:xfrm flipV="1">
              <a:off x="7395404" y="2361582"/>
              <a:ext cx="1033733" cy="7953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F277210-DF26-3470-BEBF-011FC4A700CC}"/>
                </a:ext>
              </a:extLst>
            </p:cNvPr>
            <p:cNvCxnSpPr>
              <a:cxnSpLocks/>
              <a:endCxn id="6" idx="1"/>
            </p:cNvCxnSpPr>
            <p:nvPr/>
          </p:nvCxnSpPr>
          <p:spPr>
            <a:xfrm>
              <a:off x="7527849" y="4012411"/>
              <a:ext cx="695107" cy="4628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BD66E83-DAA3-B639-FA1F-19F83E6CAA0E}"/>
                </a:ext>
              </a:extLst>
            </p:cNvPr>
            <p:cNvSpPr/>
            <p:nvPr/>
          </p:nvSpPr>
          <p:spPr>
            <a:xfrm>
              <a:off x="6876256" y="4884692"/>
              <a:ext cx="360040" cy="36004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 name="Oval 12">
              <a:extLst>
                <a:ext uri="{FF2B5EF4-FFF2-40B4-BE49-F238E27FC236}">
                  <a16:creationId xmlns:a16="http://schemas.microsoft.com/office/drawing/2014/main" id="{989DF747-3D26-0297-22D8-2A6AD43DC602}"/>
                </a:ext>
              </a:extLst>
            </p:cNvPr>
            <p:cNvSpPr/>
            <p:nvPr/>
          </p:nvSpPr>
          <p:spPr>
            <a:xfrm>
              <a:off x="7814248" y="3017813"/>
              <a:ext cx="265351" cy="265351"/>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 name="Oval 13">
              <a:extLst>
                <a:ext uri="{FF2B5EF4-FFF2-40B4-BE49-F238E27FC236}">
                  <a16:creationId xmlns:a16="http://schemas.microsoft.com/office/drawing/2014/main" id="{7431FE7E-FC95-22F3-E185-DF7D2F51A83F}"/>
                </a:ext>
              </a:extLst>
            </p:cNvPr>
            <p:cNvSpPr/>
            <p:nvPr/>
          </p:nvSpPr>
          <p:spPr>
            <a:xfrm>
              <a:off x="6300193" y="2437170"/>
              <a:ext cx="136118" cy="1361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Oval 14">
              <a:extLst>
                <a:ext uri="{FF2B5EF4-FFF2-40B4-BE49-F238E27FC236}">
                  <a16:creationId xmlns:a16="http://schemas.microsoft.com/office/drawing/2014/main" id="{88369341-C553-38E7-9EA0-22008BD381B5}"/>
                </a:ext>
              </a:extLst>
            </p:cNvPr>
            <p:cNvSpPr/>
            <p:nvPr/>
          </p:nvSpPr>
          <p:spPr>
            <a:xfrm>
              <a:off x="5540138" y="3686936"/>
              <a:ext cx="223439" cy="2234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Rectangle 15">
              <a:extLst>
                <a:ext uri="{FF2B5EF4-FFF2-40B4-BE49-F238E27FC236}">
                  <a16:creationId xmlns:a16="http://schemas.microsoft.com/office/drawing/2014/main" id="{C5A1E451-74CC-B81F-A049-41F7E9DFAE8E}"/>
                </a:ext>
              </a:extLst>
            </p:cNvPr>
            <p:cNvSpPr/>
            <p:nvPr/>
          </p:nvSpPr>
          <p:spPr>
            <a:xfrm>
              <a:off x="6005788" y="3716622"/>
              <a:ext cx="1640248" cy="585955"/>
            </a:xfrm>
            <a:prstGeom prst="rect">
              <a:avLst/>
            </a:prstGeom>
          </p:spPr>
          <p:txBody>
            <a:bodyPr wrap="square">
              <a:spAutoFit/>
            </a:bodyPr>
            <a:lstStyle/>
            <a:p>
              <a:pPr algn="ctr"/>
              <a:r>
                <a:rPr lang="en-US" sz="2000" b="1" dirty="0">
                  <a:solidFill>
                    <a:schemeClr val="bg1"/>
                  </a:solidFill>
                </a:rPr>
                <a:t>Hybrid CNN-LSTM Model</a:t>
              </a:r>
              <a:endParaRPr lang="ko-KR" altLang="en-US" sz="2000" b="1" dirty="0">
                <a:solidFill>
                  <a:schemeClr val="bg1"/>
                </a:solidFill>
              </a:endParaRPr>
            </a:p>
          </p:txBody>
        </p:sp>
        <p:sp>
          <p:nvSpPr>
            <p:cNvPr id="17" name="Oval 39">
              <a:extLst>
                <a:ext uri="{FF2B5EF4-FFF2-40B4-BE49-F238E27FC236}">
                  <a16:creationId xmlns:a16="http://schemas.microsoft.com/office/drawing/2014/main" id="{1DFBF9E3-3C11-51B5-9E73-2C3C2AF12CF4}"/>
                </a:ext>
              </a:extLst>
            </p:cNvPr>
            <p:cNvSpPr/>
            <p:nvPr/>
          </p:nvSpPr>
          <p:spPr>
            <a:xfrm>
              <a:off x="8985167" y="3910162"/>
              <a:ext cx="360040" cy="36004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8" name="Oval 42">
              <a:extLst>
                <a:ext uri="{FF2B5EF4-FFF2-40B4-BE49-F238E27FC236}">
                  <a16:creationId xmlns:a16="http://schemas.microsoft.com/office/drawing/2014/main" id="{9AD4F1CD-F205-FCF7-2DAC-66F74C18A10B}"/>
                </a:ext>
              </a:extLst>
            </p:cNvPr>
            <p:cNvSpPr/>
            <p:nvPr/>
          </p:nvSpPr>
          <p:spPr>
            <a:xfrm>
              <a:off x="6975445" y="2662065"/>
              <a:ext cx="223439" cy="2234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Oval 41">
              <a:extLst>
                <a:ext uri="{FF2B5EF4-FFF2-40B4-BE49-F238E27FC236}">
                  <a16:creationId xmlns:a16="http://schemas.microsoft.com/office/drawing/2014/main" id="{551C3B1F-7F5B-46D9-10E6-BA364614DB47}"/>
                </a:ext>
              </a:extLst>
            </p:cNvPr>
            <p:cNvSpPr/>
            <p:nvPr/>
          </p:nvSpPr>
          <p:spPr>
            <a:xfrm>
              <a:off x="6094196" y="4439335"/>
              <a:ext cx="136118" cy="1361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5" name="Rectangle 16">
            <a:extLst>
              <a:ext uri="{FF2B5EF4-FFF2-40B4-BE49-F238E27FC236}">
                <a16:creationId xmlns:a16="http://schemas.microsoft.com/office/drawing/2014/main" id="{0237648C-24D6-09EB-FC1E-3595F29B89C7}"/>
              </a:ext>
            </a:extLst>
          </p:cNvPr>
          <p:cNvSpPr/>
          <p:nvPr/>
        </p:nvSpPr>
        <p:spPr>
          <a:xfrm rot="5400000">
            <a:off x="5494135" y="2918154"/>
            <a:ext cx="535932" cy="90043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61015529"/>
      </p:ext>
    </p:extLst>
  </p:cSld>
  <p:clrMapOvr>
    <a:masterClrMapping/>
  </p:clrMapOvr>
</p:sld>
</file>

<file path=ppt/theme/theme1.xml><?xml version="1.0" encoding="utf-8"?>
<a:theme xmlns:a="http://schemas.openxmlformats.org/drawingml/2006/main" name="Office Theme">
  <a:themeElements>
    <a:clrScheme name="sky blue">
      <a:dk1>
        <a:sysClr val="windowText" lastClr="000000"/>
      </a:dk1>
      <a:lt1>
        <a:sysClr val="window" lastClr="FFFFFF"/>
      </a:lt1>
      <a:dk2>
        <a:srgbClr val="242852"/>
      </a:dk2>
      <a:lt2>
        <a:srgbClr val="ACCBF9"/>
      </a:lt2>
      <a:accent1>
        <a:srgbClr val="ADDAE6"/>
      </a:accent1>
      <a:accent2>
        <a:srgbClr val="6ACBE6"/>
      </a:accent2>
      <a:accent3>
        <a:srgbClr val="02B6DE"/>
      </a:accent3>
      <a:accent4>
        <a:srgbClr val="008CCE"/>
      </a:accent4>
      <a:accent5>
        <a:srgbClr val="01597C"/>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1168</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Algerian</vt:lpstr>
      <vt:lpstr>Arial</vt:lpstr>
      <vt:lpstr>Baskerville Old Face</vt:lpstr>
      <vt:lpstr>Bodoni MT</vt:lpstr>
      <vt:lpstr>Bodoni MT Black</vt:lpstr>
      <vt:lpstr>Calibri</vt:lpstr>
      <vt:lpstr>Calibri Light</vt:lpstr>
      <vt:lpstr>Dubai Medium</vt:lpstr>
      <vt:lpstr>Georgia Pro Light</vt:lpstr>
      <vt:lpstr>Times New Roman</vt:lpstr>
      <vt:lpstr>Wide Latin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Narendra Pamidi</cp:lastModifiedBy>
  <cp:revision>10</cp:revision>
  <dcterms:created xsi:type="dcterms:W3CDTF">2020-10-19T05:30:45Z</dcterms:created>
  <dcterms:modified xsi:type="dcterms:W3CDTF">2024-06-25T03:25:22Z</dcterms:modified>
</cp:coreProperties>
</file>