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Assistant — Prompt Engineering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Functions • Prompt Design • Feedback Loop • How to Run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Answer Questions (3 prompt styles)</a:t>
            </a:r>
          </a:p>
          <a:p>
            <a:r>
              <a:t>• Summarize Text (3 prompt styles)</a:t>
            </a:r>
          </a:p>
          <a:p>
            <a:r>
              <a:t>• Generate Creative Content (3 prompt styles)</a:t>
            </a:r>
          </a:p>
          <a:p>
            <a:r>
              <a:t>• Demo Mode available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Vary length, specificity, tone, and structure</a:t>
            </a:r>
          </a:p>
          <a:p>
            <a:r>
              <a:t>• Example (Q&amp;A): Direct factual, ELI12, Three facts</a:t>
            </a:r>
          </a:p>
          <a:p>
            <a:r>
              <a:t>• Example (Summary): One-sentence, 5 bullets, Executive brief</a:t>
            </a:r>
          </a:p>
          <a:p>
            <a:r>
              <a:t>• Example (Creative): Short story, Poem, Idea generator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Feedback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Users mark helpful (yes/no) and add comments</a:t>
            </a:r>
          </a:p>
          <a:p>
            <a:r>
              <a:t>• Appends to feedback.jsonl</a:t>
            </a:r>
          </a:p>
          <a:p>
            <a:r>
              <a:t>• On 'no', prompts adapt: add length limits, bullets, example, or address note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CLI:</a:t>
            </a:r>
          </a:p>
          <a:p>
            <a:r>
              <a:t>  python -m venv .venv &amp;&amp; source .venv/bin/activate</a:t>
            </a:r>
          </a:p>
          <a:p>
            <a:r>
              <a:t>  pip install -r requirements.txt</a:t>
            </a:r>
          </a:p>
          <a:p>
            <a:r>
              <a:t>  echo OPENAI_API_KEY=... &gt; .env</a:t>
            </a:r>
          </a:p>
          <a:p>
            <a:r>
              <a:t>  python main.py</a:t>
            </a:r>
          </a:p>
          <a:p/>
          <a:p>
            <a:r>
              <a:t>Web App:</a:t>
            </a:r>
          </a:p>
          <a:p>
            <a:r>
              <a:t>  streamlit run app.py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Q&amp;A: 'What is the capital of France?' / 'Explain the Eiffel Tower.' / 'Three facts about Paris.'</a:t>
            </a:r>
          </a:p>
          <a:p>
            <a:r>
              <a:t>Summarize: 'Summarize this text...' / 'Main points of...' / 'Brief overview of...'</a:t>
            </a:r>
          </a:p>
          <a:p>
            <a:r>
              <a:t>Creative: 'Short story about a dragon and a princess' / 'Poem about autumn' / 'Sci‑fi novel ideas'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