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5" r:id="rId3"/>
    <p:sldId id="297" r:id="rId4"/>
    <p:sldId id="299" r:id="rId5"/>
    <p:sldId id="298" r:id="rId6"/>
    <p:sldId id="274" r:id="rId7"/>
    <p:sldId id="308" r:id="rId8"/>
    <p:sldId id="493" r:id="rId9"/>
    <p:sldId id="306" r:id="rId10"/>
    <p:sldId id="307" r:id="rId11"/>
    <p:sldId id="309" r:id="rId12"/>
    <p:sldId id="310" r:id="rId13"/>
    <p:sldId id="311" r:id="rId14"/>
    <p:sldId id="312" r:id="rId15"/>
    <p:sldId id="296" r:id="rId16"/>
    <p:sldId id="294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4E081-07B6-4D21-8BB1-C79A8C4282B2}" v="18" dt="2024-05-01T03:43:10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/>
    <p:restoredTop sz="96608"/>
  </p:normalViewPr>
  <p:slideViewPr>
    <p:cSldViewPr snapToGrid="0">
      <p:cViewPr varScale="1">
        <p:scale>
          <a:sx n="89" d="100"/>
          <a:sy n="89" d="100"/>
        </p:scale>
        <p:origin x="132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hvi Chawla" userId="0ab3a15f2e537130" providerId="LiveId" clId="{B1104BE4-AFF9-4EB3-912F-3E030D98F413}"/>
    <pc:docChg chg="modSld">
      <pc:chgData name="Aashvi Chawla" userId="0ab3a15f2e537130" providerId="LiveId" clId="{B1104BE4-AFF9-4EB3-912F-3E030D98F413}" dt="2024-03-13T04:54:51.408" v="45" actId="2711"/>
      <pc:docMkLst>
        <pc:docMk/>
      </pc:docMkLst>
      <pc:sldChg chg="modSp mod">
        <pc:chgData name="Aashvi Chawla" userId="0ab3a15f2e537130" providerId="LiveId" clId="{B1104BE4-AFF9-4EB3-912F-3E030D98F413}" dt="2024-03-13T04:54:02.448" v="43" actId="2711"/>
        <pc:sldMkLst>
          <pc:docMk/>
          <pc:sldMk cId="0" sldId="256"/>
        </pc:sldMkLst>
        <pc:spChg chg="mod">
          <ac:chgData name="Aashvi Chawla" userId="0ab3a15f2e537130" providerId="LiveId" clId="{B1104BE4-AFF9-4EB3-912F-3E030D98F413}" dt="2024-03-13T04:54:02.448" v="43" actId="2711"/>
          <ac:spMkLst>
            <pc:docMk/>
            <pc:sldMk cId="0" sldId="256"/>
            <ac:spMk id="48" creationId="{00000000-0000-0000-0000-000000000000}"/>
          </ac:spMkLst>
        </pc:spChg>
      </pc:sldChg>
      <pc:sldChg chg="modSp mod">
        <pc:chgData name="Aashvi Chawla" userId="0ab3a15f2e537130" providerId="LiveId" clId="{B1104BE4-AFF9-4EB3-912F-3E030D98F413}" dt="2024-03-13T04:53:03.575" v="41" actId="20577"/>
        <pc:sldMkLst>
          <pc:docMk/>
          <pc:sldMk cId="1412154194" sldId="295"/>
        </pc:sldMkLst>
        <pc:spChg chg="mod">
          <ac:chgData name="Aashvi Chawla" userId="0ab3a15f2e537130" providerId="LiveId" clId="{B1104BE4-AFF9-4EB3-912F-3E030D98F413}" dt="2024-03-13T04:53:03.575" v="41" actId="20577"/>
          <ac:spMkLst>
            <pc:docMk/>
            <pc:sldMk cId="1412154194" sldId="295"/>
            <ac:spMk id="3" creationId="{2957E920-7261-4D19-3C89-29F5B83BF4C1}"/>
          </ac:spMkLst>
        </pc:spChg>
      </pc:sldChg>
      <pc:sldChg chg="modSp mod">
        <pc:chgData name="Aashvi Chawla" userId="0ab3a15f2e537130" providerId="LiveId" clId="{B1104BE4-AFF9-4EB3-912F-3E030D98F413}" dt="2024-03-13T04:54:19.380" v="44" actId="2711"/>
        <pc:sldMkLst>
          <pc:docMk/>
          <pc:sldMk cId="0" sldId="299"/>
        </pc:sldMkLst>
        <pc:spChg chg="mod">
          <ac:chgData name="Aashvi Chawla" userId="0ab3a15f2e537130" providerId="LiveId" clId="{B1104BE4-AFF9-4EB3-912F-3E030D98F413}" dt="2024-03-13T04:54:19.380" v="44" actId="2711"/>
          <ac:spMkLst>
            <pc:docMk/>
            <pc:sldMk cId="0" sldId="299"/>
            <ac:spMk id="3" creationId="{00000000-0000-0000-0000-000000000000}"/>
          </ac:spMkLst>
        </pc:spChg>
      </pc:sldChg>
      <pc:sldChg chg="modSp mod">
        <pc:chgData name="Aashvi Chawla" userId="0ab3a15f2e537130" providerId="LiveId" clId="{B1104BE4-AFF9-4EB3-912F-3E030D98F413}" dt="2024-03-13T04:54:51.408" v="45" actId="2711"/>
        <pc:sldMkLst>
          <pc:docMk/>
          <pc:sldMk cId="2038564157" sldId="308"/>
        </pc:sldMkLst>
        <pc:spChg chg="mod">
          <ac:chgData name="Aashvi Chawla" userId="0ab3a15f2e537130" providerId="LiveId" clId="{B1104BE4-AFF9-4EB3-912F-3E030D98F413}" dt="2024-03-13T04:54:51.408" v="45" actId="2711"/>
          <ac:spMkLst>
            <pc:docMk/>
            <pc:sldMk cId="2038564157" sldId="308"/>
            <ac:spMk id="3" creationId="{00000000-0000-0000-0000-000000000000}"/>
          </ac:spMkLst>
        </pc:spChg>
      </pc:sldChg>
    </pc:docChg>
  </pc:docChgLst>
  <pc:docChgLst>
    <pc:chgData name="Kshitij Raj Shukla" userId="8b3810b0f14730b0" providerId="LiveId" clId="{9A74E081-07B6-4D21-8BB1-C79A8C4282B2}"/>
    <pc:docChg chg="custSel addSld delSld modSld">
      <pc:chgData name="Kshitij Raj Shukla" userId="8b3810b0f14730b0" providerId="LiveId" clId="{9A74E081-07B6-4D21-8BB1-C79A8C4282B2}" dt="2024-05-01T04:05:07.323" v="208" actId="20577"/>
      <pc:docMkLst>
        <pc:docMk/>
      </pc:docMkLst>
      <pc:sldChg chg="modSp mod">
        <pc:chgData name="Kshitij Raj Shukla" userId="8b3810b0f14730b0" providerId="LiveId" clId="{9A74E081-07B6-4D21-8BB1-C79A8C4282B2}" dt="2024-05-01T04:05:07.323" v="208" actId="20577"/>
        <pc:sldMkLst>
          <pc:docMk/>
          <pc:sldMk cId="0" sldId="256"/>
        </pc:sldMkLst>
        <pc:spChg chg="mod">
          <ac:chgData name="Kshitij Raj Shukla" userId="8b3810b0f14730b0" providerId="LiveId" clId="{9A74E081-07B6-4D21-8BB1-C79A8C4282B2}" dt="2024-05-01T04:05:07.323" v="208" actId="20577"/>
          <ac:spMkLst>
            <pc:docMk/>
            <pc:sldMk cId="0" sldId="256"/>
            <ac:spMk id="48" creationId="{00000000-0000-0000-0000-000000000000}"/>
          </ac:spMkLst>
        </pc:spChg>
      </pc:sldChg>
      <pc:sldChg chg="modSp mod">
        <pc:chgData name="Kshitij Raj Shukla" userId="8b3810b0f14730b0" providerId="LiveId" clId="{9A74E081-07B6-4D21-8BB1-C79A8C4282B2}" dt="2024-04-30T15:58:30.760" v="184" actId="20577"/>
        <pc:sldMkLst>
          <pc:docMk/>
          <pc:sldMk cId="159505980" sldId="296"/>
        </pc:sldMkLst>
        <pc:spChg chg="mod">
          <ac:chgData name="Kshitij Raj Shukla" userId="8b3810b0f14730b0" providerId="LiveId" clId="{9A74E081-07B6-4D21-8BB1-C79A8C4282B2}" dt="2024-04-30T15:58:30.760" v="184" actId="20577"/>
          <ac:spMkLst>
            <pc:docMk/>
            <pc:sldMk cId="159505980" sldId="296"/>
            <ac:spMk id="3" creationId="{616E510B-384A-087D-3383-E6C99F5584BA}"/>
          </ac:spMkLst>
        </pc:spChg>
      </pc:sldChg>
      <pc:sldChg chg="modSp mod">
        <pc:chgData name="Kshitij Raj Shukla" userId="8b3810b0f14730b0" providerId="LiveId" clId="{9A74E081-07B6-4D21-8BB1-C79A8C4282B2}" dt="2024-04-30T15:11:45.746" v="11" actId="6549"/>
        <pc:sldMkLst>
          <pc:docMk/>
          <pc:sldMk cId="0" sldId="299"/>
        </pc:sldMkLst>
        <pc:spChg chg="mod">
          <ac:chgData name="Kshitij Raj Shukla" userId="8b3810b0f14730b0" providerId="LiveId" clId="{9A74E081-07B6-4D21-8BB1-C79A8C4282B2}" dt="2024-04-30T15:11:45.746" v="11" actId="6549"/>
          <ac:spMkLst>
            <pc:docMk/>
            <pc:sldMk cId="0" sldId="299"/>
            <ac:spMk id="3" creationId="{00000000-0000-0000-0000-000000000000}"/>
          </ac:spMkLst>
        </pc:spChg>
      </pc:sldChg>
      <pc:sldChg chg="delSp del mod">
        <pc:chgData name="Kshitij Raj Shukla" userId="8b3810b0f14730b0" providerId="LiveId" clId="{9A74E081-07B6-4D21-8BB1-C79A8C4282B2}" dt="2024-04-30T15:12:39.565" v="13" actId="47"/>
        <pc:sldMkLst>
          <pc:docMk/>
          <pc:sldMk cId="0" sldId="300"/>
        </pc:sldMkLst>
        <pc:picChg chg="del">
          <ac:chgData name="Kshitij Raj Shukla" userId="8b3810b0f14730b0" providerId="LiveId" clId="{9A74E081-07B6-4D21-8BB1-C79A8C4282B2}" dt="2024-04-30T15:12:05.272" v="12" actId="478"/>
          <ac:picMkLst>
            <pc:docMk/>
            <pc:sldMk cId="0" sldId="300"/>
            <ac:picMk id="6" creationId="{00000000-0000-0000-0000-000000000000}"/>
          </ac:picMkLst>
        </pc:picChg>
      </pc:sldChg>
      <pc:sldChg chg="del">
        <pc:chgData name="Kshitij Raj Shukla" userId="8b3810b0f14730b0" providerId="LiveId" clId="{9A74E081-07B6-4D21-8BB1-C79A8C4282B2}" dt="2024-04-30T15:15:18.635" v="35" actId="47"/>
        <pc:sldMkLst>
          <pc:docMk/>
          <pc:sldMk cId="0" sldId="301"/>
        </pc:sldMkLst>
      </pc:sldChg>
      <pc:sldChg chg="del">
        <pc:chgData name="Kshitij Raj Shukla" userId="8b3810b0f14730b0" providerId="LiveId" clId="{9A74E081-07B6-4D21-8BB1-C79A8C4282B2}" dt="2024-04-30T15:15:20.603" v="36" actId="47"/>
        <pc:sldMkLst>
          <pc:docMk/>
          <pc:sldMk cId="0" sldId="302"/>
        </pc:sldMkLst>
      </pc:sldChg>
      <pc:sldChg chg="del">
        <pc:chgData name="Kshitij Raj Shukla" userId="8b3810b0f14730b0" providerId="LiveId" clId="{9A74E081-07B6-4D21-8BB1-C79A8C4282B2}" dt="2024-05-01T04:03:42.200" v="187" actId="47"/>
        <pc:sldMkLst>
          <pc:docMk/>
          <pc:sldMk cId="0" sldId="303"/>
        </pc:sldMkLst>
      </pc:sldChg>
      <pc:sldChg chg="addSp delSp modSp mod">
        <pc:chgData name="Kshitij Raj Shukla" userId="8b3810b0f14730b0" providerId="LiveId" clId="{9A74E081-07B6-4D21-8BB1-C79A8C4282B2}" dt="2024-04-30T15:46:35.739" v="41" actId="1076"/>
        <pc:sldMkLst>
          <pc:docMk/>
          <pc:sldMk cId="0" sldId="306"/>
        </pc:sldMkLst>
        <pc:spChg chg="del">
          <ac:chgData name="Kshitij Raj Shukla" userId="8b3810b0f14730b0" providerId="LiveId" clId="{9A74E081-07B6-4D21-8BB1-C79A8C4282B2}" dt="2024-04-30T15:16:22.759" v="38" actId="478"/>
          <ac:spMkLst>
            <pc:docMk/>
            <pc:sldMk cId="0" sldId="306"/>
            <ac:spMk id="3" creationId="{00000000-0000-0000-0000-000000000000}"/>
          </ac:spMkLst>
        </pc:spChg>
        <pc:picChg chg="del">
          <ac:chgData name="Kshitij Raj Shukla" userId="8b3810b0f14730b0" providerId="LiveId" clId="{9A74E081-07B6-4D21-8BB1-C79A8C4282B2}" dt="2024-04-30T15:15:53.501" v="37" actId="478"/>
          <ac:picMkLst>
            <pc:docMk/>
            <pc:sldMk cId="0" sldId="306"/>
            <ac:picMk id="7" creationId="{05A1078C-95DD-4E73-10A6-4506726CB41D}"/>
          </ac:picMkLst>
        </pc:picChg>
        <pc:picChg chg="add mod">
          <ac:chgData name="Kshitij Raj Shukla" userId="8b3810b0f14730b0" providerId="LiveId" clId="{9A74E081-07B6-4D21-8BB1-C79A8C4282B2}" dt="2024-04-30T15:46:35.739" v="41" actId="1076"/>
          <ac:picMkLst>
            <pc:docMk/>
            <pc:sldMk cId="0" sldId="306"/>
            <ac:picMk id="8" creationId="{B5319C0A-7C89-C9C4-4038-E88C4976D3E7}"/>
          </ac:picMkLst>
        </pc:picChg>
      </pc:sldChg>
      <pc:sldChg chg="addSp delSp modSp mod">
        <pc:chgData name="Kshitij Raj Shukla" userId="8b3810b0f14730b0" providerId="LiveId" clId="{9A74E081-07B6-4D21-8BB1-C79A8C4282B2}" dt="2024-04-30T15:48:26.376" v="57" actId="1076"/>
        <pc:sldMkLst>
          <pc:docMk/>
          <pc:sldMk cId="1158824856" sldId="307"/>
        </pc:sldMkLst>
        <pc:spChg chg="del">
          <ac:chgData name="Kshitij Raj Shukla" userId="8b3810b0f14730b0" providerId="LiveId" clId="{9A74E081-07B6-4D21-8BB1-C79A8C4282B2}" dt="2024-04-30T15:46:44.742" v="44" actId="478"/>
          <ac:spMkLst>
            <pc:docMk/>
            <pc:sldMk cId="1158824856" sldId="307"/>
            <ac:spMk id="3" creationId="{00000000-0000-0000-0000-000000000000}"/>
          </ac:spMkLst>
        </pc:spChg>
        <pc:picChg chg="del">
          <ac:chgData name="Kshitij Raj Shukla" userId="8b3810b0f14730b0" providerId="LiveId" clId="{9A74E081-07B6-4D21-8BB1-C79A8C4282B2}" dt="2024-04-30T15:46:41.587" v="43" actId="478"/>
          <ac:picMkLst>
            <pc:docMk/>
            <pc:sldMk cId="1158824856" sldId="307"/>
            <ac:picMk id="7" creationId="{05A1078C-95DD-4E73-10A6-4506726CB41D}"/>
          </ac:picMkLst>
        </pc:picChg>
        <pc:picChg chg="del">
          <ac:chgData name="Kshitij Raj Shukla" userId="8b3810b0f14730b0" providerId="LiveId" clId="{9A74E081-07B6-4D21-8BB1-C79A8C4282B2}" dt="2024-04-30T15:46:39.723" v="42" actId="478"/>
          <ac:picMkLst>
            <pc:docMk/>
            <pc:sldMk cId="1158824856" sldId="307"/>
            <ac:picMk id="8" creationId="{133FC437-A994-B28B-343F-6A8CD4380F92}"/>
          </ac:picMkLst>
        </pc:picChg>
        <pc:picChg chg="add mod">
          <ac:chgData name="Kshitij Raj Shukla" userId="8b3810b0f14730b0" providerId="LiveId" clId="{9A74E081-07B6-4D21-8BB1-C79A8C4282B2}" dt="2024-04-30T15:48:26.376" v="57" actId="1076"/>
          <ac:picMkLst>
            <pc:docMk/>
            <pc:sldMk cId="1158824856" sldId="307"/>
            <ac:picMk id="9" creationId="{D9FA07DB-DAE4-773F-722C-F6A9CD74F7C3}"/>
          </ac:picMkLst>
        </pc:picChg>
        <pc:picChg chg="add mod">
          <ac:chgData name="Kshitij Raj Shukla" userId="8b3810b0f14730b0" providerId="LiveId" clId="{9A74E081-07B6-4D21-8BB1-C79A8C4282B2}" dt="2024-04-30T15:48:16.217" v="55" actId="1076"/>
          <ac:picMkLst>
            <pc:docMk/>
            <pc:sldMk cId="1158824856" sldId="307"/>
            <ac:picMk id="11" creationId="{7132C507-2E02-F6BB-2D9B-42840B622346}"/>
          </ac:picMkLst>
        </pc:picChg>
      </pc:sldChg>
      <pc:sldChg chg="addSp delSp modSp mod">
        <pc:chgData name="Kshitij Raj Shukla" userId="8b3810b0f14730b0" providerId="LiveId" clId="{9A74E081-07B6-4D21-8BB1-C79A8C4282B2}" dt="2024-04-30T15:49:00.061" v="59" actId="1076"/>
        <pc:sldMkLst>
          <pc:docMk/>
          <pc:sldMk cId="426545185" sldId="309"/>
        </pc:sldMkLst>
        <pc:spChg chg="del">
          <ac:chgData name="Kshitij Raj Shukla" userId="8b3810b0f14730b0" providerId="LiveId" clId="{9A74E081-07B6-4D21-8BB1-C79A8C4282B2}" dt="2024-04-30T15:47:14.477" v="48" actId="478"/>
          <ac:spMkLst>
            <pc:docMk/>
            <pc:sldMk cId="426545185" sldId="309"/>
            <ac:spMk id="3" creationId="{00000000-0000-0000-0000-000000000000}"/>
          </ac:spMkLst>
        </pc:spChg>
        <pc:picChg chg="add mod">
          <ac:chgData name="Kshitij Raj Shukla" userId="8b3810b0f14730b0" providerId="LiveId" clId="{9A74E081-07B6-4D21-8BB1-C79A8C4282B2}" dt="2024-04-30T15:49:00.061" v="59" actId="1076"/>
          <ac:picMkLst>
            <pc:docMk/>
            <pc:sldMk cId="426545185" sldId="309"/>
            <ac:picMk id="7" creationId="{12B79765-ABDF-F5D9-1053-8C9E7D58F9EC}"/>
          </ac:picMkLst>
        </pc:picChg>
        <pc:picChg chg="del">
          <ac:chgData name="Kshitij Raj Shukla" userId="8b3810b0f14730b0" providerId="LiveId" clId="{9A74E081-07B6-4D21-8BB1-C79A8C4282B2}" dt="2024-04-30T15:47:11.733" v="47" actId="478"/>
          <ac:picMkLst>
            <pc:docMk/>
            <pc:sldMk cId="426545185" sldId="309"/>
            <ac:picMk id="9" creationId="{5909B8B2-338D-C89A-3EF7-A2E71FA708F9}"/>
          </ac:picMkLst>
        </pc:picChg>
      </pc:sldChg>
      <pc:sldChg chg="addSp delSp modSp mod">
        <pc:chgData name="Kshitij Raj Shukla" userId="8b3810b0f14730b0" providerId="LiveId" clId="{9A74E081-07B6-4D21-8BB1-C79A8C4282B2}" dt="2024-04-30T15:49:36.495" v="63" actId="1076"/>
        <pc:sldMkLst>
          <pc:docMk/>
          <pc:sldMk cId="394350376" sldId="310"/>
        </pc:sldMkLst>
        <pc:spChg chg="del">
          <ac:chgData name="Kshitij Raj Shukla" userId="8b3810b0f14730b0" providerId="LiveId" clId="{9A74E081-07B6-4D21-8BB1-C79A8C4282B2}" dt="2024-04-30T15:49:05.626" v="61" actId="478"/>
          <ac:spMkLst>
            <pc:docMk/>
            <pc:sldMk cId="394350376" sldId="310"/>
            <ac:spMk id="3" creationId="{00000000-0000-0000-0000-000000000000}"/>
          </ac:spMkLst>
        </pc:spChg>
        <pc:picChg chg="del">
          <ac:chgData name="Kshitij Raj Shukla" userId="8b3810b0f14730b0" providerId="LiveId" clId="{9A74E081-07B6-4D21-8BB1-C79A8C4282B2}" dt="2024-04-30T15:49:03.211" v="60" actId="478"/>
          <ac:picMkLst>
            <pc:docMk/>
            <pc:sldMk cId="394350376" sldId="310"/>
            <ac:picMk id="7" creationId="{AACE12FF-A854-6972-1228-25652D0A91F2}"/>
          </ac:picMkLst>
        </pc:picChg>
        <pc:picChg chg="add mod">
          <ac:chgData name="Kshitij Raj Shukla" userId="8b3810b0f14730b0" providerId="LiveId" clId="{9A74E081-07B6-4D21-8BB1-C79A8C4282B2}" dt="2024-04-30T15:49:36.495" v="63" actId="1076"/>
          <ac:picMkLst>
            <pc:docMk/>
            <pc:sldMk cId="394350376" sldId="310"/>
            <ac:picMk id="8" creationId="{4A8D0F0E-0A2F-2166-52CC-B55BE4CA89D3}"/>
          </ac:picMkLst>
        </pc:picChg>
      </pc:sldChg>
      <pc:sldChg chg="addSp delSp modSp mod">
        <pc:chgData name="Kshitij Raj Shukla" userId="8b3810b0f14730b0" providerId="LiveId" clId="{9A74E081-07B6-4D21-8BB1-C79A8C4282B2}" dt="2024-04-30T15:50:04.981" v="66" actId="1076"/>
        <pc:sldMkLst>
          <pc:docMk/>
          <pc:sldMk cId="556010572" sldId="311"/>
        </pc:sldMkLst>
        <pc:picChg chg="add mod">
          <ac:chgData name="Kshitij Raj Shukla" userId="8b3810b0f14730b0" providerId="LiveId" clId="{9A74E081-07B6-4D21-8BB1-C79A8C4282B2}" dt="2024-04-30T15:50:04.981" v="66" actId="1076"/>
          <ac:picMkLst>
            <pc:docMk/>
            <pc:sldMk cId="556010572" sldId="311"/>
            <ac:picMk id="7" creationId="{F6F7BC84-CF94-FC1C-227D-CF69CF9999E0}"/>
          </ac:picMkLst>
        </pc:picChg>
        <pc:picChg chg="del">
          <ac:chgData name="Kshitij Raj Shukla" userId="8b3810b0f14730b0" providerId="LiveId" clId="{9A74E081-07B6-4D21-8BB1-C79A8C4282B2}" dt="2024-04-30T15:49:39.535" v="64" actId="478"/>
          <ac:picMkLst>
            <pc:docMk/>
            <pc:sldMk cId="556010572" sldId="311"/>
            <ac:picMk id="8" creationId="{8756DA07-2336-036D-B450-C1EDEAAF3D9F}"/>
          </ac:picMkLst>
        </pc:picChg>
      </pc:sldChg>
      <pc:sldChg chg="addSp delSp modSp mod">
        <pc:chgData name="Kshitij Raj Shukla" userId="8b3810b0f14730b0" providerId="LiveId" clId="{9A74E081-07B6-4D21-8BB1-C79A8C4282B2}" dt="2024-04-30T15:52:09.685" v="87" actId="1076"/>
        <pc:sldMkLst>
          <pc:docMk/>
          <pc:sldMk cId="874630607" sldId="312"/>
        </pc:sldMkLst>
        <pc:spChg chg="del">
          <ac:chgData name="Kshitij Raj Shukla" userId="8b3810b0f14730b0" providerId="LiveId" clId="{9A74E081-07B6-4D21-8BB1-C79A8C4282B2}" dt="2024-04-30T15:50:15.311" v="68" actId="478"/>
          <ac:spMkLst>
            <pc:docMk/>
            <pc:sldMk cId="874630607" sldId="312"/>
            <ac:spMk id="3" creationId="{00000000-0000-0000-0000-000000000000}"/>
          </ac:spMkLst>
        </pc:spChg>
        <pc:picChg chg="add mod">
          <ac:chgData name="Kshitij Raj Shukla" userId="8b3810b0f14730b0" providerId="LiveId" clId="{9A74E081-07B6-4D21-8BB1-C79A8C4282B2}" dt="2024-04-30T15:51:07.041" v="75" actId="1076"/>
          <ac:picMkLst>
            <pc:docMk/>
            <pc:sldMk cId="874630607" sldId="312"/>
            <ac:picMk id="7" creationId="{92B34D64-A8A4-4F4F-7456-D4A05BEFE19B}"/>
          </ac:picMkLst>
        </pc:picChg>
        <pc:picChg chg="del">
          <ac:chgData name="Kshitij Raj Shukla" userId="8b3810b0f14730b0" providerId="LiveId" clId="{9A74E081-07B6-4D21-8BB1-C79A8C4282B2}" dt="2024-04-30T15:50:09.839" v="67" actId="478"/>
          <ac:picMkLst>
            <pc:docMk/>
            <pc:sldMk cId="874630607" sldId="312"/>
            <ac:picMk id="9" creationId="{55698E99-07BE-A709-1F9D-7B35147B9A07}"/>
          </ac:picMkLst>
        </pc:picChg>
        <pc:picChg chg="add mod ord">
          <ac:chgData name="Kshitij Raj Shukla" userId="8b3810b0f14730b0" providerId="LiveId" clId="{9A74E081-07B6-4D21-8BB1-C79A8C4282B2}" dt="2024-04-30T15:52:09.685" v="87" actId="1076"/>
          <ac:picMkLst>
            <pc:docMk/>
            <pc:sldMk cId="874630607" sldId="312"/>
            <ac:picMk id="10" creationId="{8799FD19-6C20-A7A7-B5C3-048D7F991E57}"/>
          </ac:picMkLst>
        </pc:picChg>
        <pc:picChg chg="add mod">
          <ac:chgData name="Kshitij Raj Shukla" userId="8b3810b0f14730b0" providerId="LiveId" clId="{9A74E081-07B6-4D21-8BB1-C79A8C4282B2}" dt="2024-04-30T15:51:48.292" v="84" actId="1076"/>
          <ac:picMkLst>
            <pc:docMk/>
            <pc:sldMk cId="874630607" sldId="312"/>
            <ac:picMk id="12" creationId="{E3A77C6D-F008-A6BF-1925-33413A58EFE8}"/>
          </ac:picMkLst>
        </pc:picChg>
      </pc:sldChg>
      <pc:sldChg chg="delSp modSp add">
        <pc:chgData name="Kshitij Raj Shukla" userId="8b3810b0f14730b0" providerId="LiveId" clId="{9A74E081-07B6-4D21-8BB1-C79A8C4282B2}" dt="2024-05-01T03:43:10.904" v="185" actId="1076"/>
        <pc:sldMkLst>
          <pc:docMk/>
          <pc:sldMk cId="0" sldId="493"/>
        </pc:sldMkLst>
        <pc:picChg chg="del mod">
          <ac:chgData name="Kshitij Raj Shukla" userId="8b3810b0f14730b0" providerId="LiveId" clId="{9A74E081-07B6-4D21-8BB1-C79A8C4282B2}" dt="2024-04-30T15:13:38.342" v="17" actId="478"/>
          <ac:picMkLst>
            <pc:docMk/>
            <pc:sldMk cId="0" sldId="493"/>
            <ac:picMk id="2060" creationId="{B3599158-376A-938C-75AC-C0AFE5C30073}"/>
          </ac:picMkLst>
        </pc:picChg>
        <pc:picChg chg="mod">
          <ac:chgData name="Kshitij Raj Shukla" userId="8b3810b0f14730b0" providerId="LiveId" clId="{9A74E081-07B6-4D21-8BB1-C79A8C4282B2}" dt="2024-05-01T03:43:10.904" v="185" actId="1076"/>
          <ac:picMkLst>
            <pc:docMk/>
            <pc:sldMk cId="0" sldId="493"/>
            <ac:picMk id="2068" creationId="{6E7C0E56-AC52-CB08-145E-D48EEFB64581}"/>
          </ac:picMkLst>
        </pc:picChg>
      </pc:sldChg>
      <pc:sldChg chg="modSp add del mod">
        <pc:chgData name="Kshitij Raj Shukla" userId="8b3810b0f14730b0" providerId="LiveId" clId="{9A74E081-07B6-4D21-8BB1-C79A8C4282B2}" dt="2024-05-01T04:03:36.877" v="186" actId="47"/>
        <pc:sldMkLst>
          <pc:docMk/>
          <pc:sldMk cId="0" sldId="503"/>
        </pc:sldMkLst>
        <pc:spChg chg="mod">
          <ac:chgData name="Kshitij Raj Shukla" userId="8b3810b0f14730b0" providerId="LiveId" clId="{9A74E081-07B6-4D21-8BB1-C79A8C4282B2}" dt="2024-04-30T15:15:13.382" v="34" actId="1076"/>
          <ac:spMkLst>
            <pc:docMk/>
            <pc:sldMk cId="0" sldId="50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20784"/>
      </p:ext>
    </p:extLst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omponents.com/cheatsheet/" TargetMode="External"/><Relationship Id="rId7" Type="http://schemas.openxmlformats.org/officeDocument/2006/relationships/hyperlink" Target="https://react-icons.github.io/react-icons/search/#q=search" TargetMode="External"/><Relationship Id="rId2" Type="http://schemas.openxmlformats.org/officeDocument/2006/relationships/hyperlink" Target="https://tailwindcss.com/doc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actjs.org/tutorial/tutorial.html" TargetMode="External"/><Relationship Id="rId5" Type="http://schemas.openxmlformats.org/officeDocument/2006/relationships/hyperlink" Target="https://reactrouter.com/en/main" TargetMode="External"/><Relationship Id="rId4" Type="http://schemas.openxmlformats.org/officeDocument/2006/relationships/hyperlink" Target="https://react.dev/lear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22CS014</a:t>
            </a:r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9625" y="847825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ndara"/>
                <a:cs typeface="Times New Roman" pitchFamily="18" charset="0"/>
                <a:sym typeface="Candara"/>
              </a:rPr>
              <a:t>PHLOX E-Commerce</a:t>
            </a:r>
            <a:endParaRPr sz="32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ndara"/>
              <a:cs typeface="Times New Roman" panose="02020603050405020304" pitchFamily="18" charset="0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itchFamily="18" charset="0"/>
              </a:rPr>
              <a:t>Team No:10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b="1" dirty="0">
              <a:latin typeface="Times New Roman" panose="02020603050405020304" pitchFamily="18" charset="0"/>
              <a:ea typeface="Candara"/>
              <a:cs typeface="Times New Roman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ndara"/>
                <a:cs typeface="Times New Roman" pitchFamily="18" charset="0"/>
                <a:sym typeface="Candara"/>
              </a:rPr>
              <a:t>              Submitte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ndara"/>
                <a:cs typeface="Times New Roman" pitchFamily="18" charset="0"/>
                <a:sym typeface="Candara"/>
              </a:rPr>
              <a:t>d By:</a:t>
            </a:r>
            <a:endParaRPr lang="en-IN" sz="2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ndara"/>
              <a:cs typeface="Times New Roman" pitchFamily="18" charset="0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LivArpit Sandhu                     (2210990543)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Aashvi Chawla 		         (2210990019)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 err="1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K</a:t>
            </a:r>
            <a:r>
              <a:rPr lang="en-IN" sz="2800" b="1" i="0" u="none" strike="noStrike" cap="none" dirty="0" err="1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shitij</a:t>
            </a:r>
            <a:r>
              <a:rPr lang="en-IN" sz="2800" b="1" i="0" u="none" strike="noStrike" cap="none" dirty="0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 Raj Shukla                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  </a:t>
            </a:r>
            <a:r>
              <a:rPr lang="en-IN" sz="2800" b="1" i="0" u="none" strike="noStrike" cap="none" dirty="0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(2210990526)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Lokesh Vaid                             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(2210990545)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i="0" u="none" strike="noStrike" cap="none" dirty="0">
              <a:solidFill>
                <a:srgbClr val="FF0000"/>
              </a:solidFill>
              <a:latin typeface="Times New Roman" pitchFamily="18" charset="0"/>
              <a:ea typeface="Candara"/>
              <a:cs typeface="Times New Roman" pitchFamily="18" charset="0"/>
              <a:sym typeface="Candar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             Submitted To </a:t>
            </a:r>
            <a:r>
              <a:rPr lang="en-US" sz="2800" b="1" i="0" u="none" strike="noStrike" cap="none">
                <a:solidFill>
                  <a:schemeClr val="tx1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: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Dr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. 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Baljit Kaur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                                       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Mr.Vikas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Candara"/>
                <a:cs typeface="Times New Roman" pitchFamily="18" charset="0"/>
                <a:sym typeface="Candara"/>
              </a:rPr>
              <a:t> Patel</a:t>
            </a:r>
            <a:endParaRPr sz="2800" b="1" i="0" u="none" strike="noStrike" cap="none" dirty="0">
              <a:solidFill>
                <a:srgbClr val="FF0000"/>
              </a:solidFill>
              <a:latin typeface="Times New Roman" pitchFamily="18" charset="0"/>
              <a:ea typeface="Candara"/>
              <a:cs typeface="Times New Roman" pitchFamily="18" charset="0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Times New Roman" pitchFamily="18" charset="0"/>
              <a:ea typeface="Candara"/>
              <a:cs typeface="Times New Roman" pitchFamily="18" charset="0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Snapshots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FA07DB-DAE4-773F-722C-F6A9CD74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030"/>
            <a:ext cx="9144000" cy="3303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2C507-2E02-F6BB-2D9B-42840B62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3214"/>
            <a:ext cx="9144000" cy="23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2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Snapshots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79765-ABDF-F5D9-1053-8C9E7D58F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674"/>
            <a:ext cx="9144000" cy="46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Snapshots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D0F0E-0A2F-2166-52CC-B55BE4CA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8"/>
            <a:ext cx="9144000" cy="46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7BC84-CF94-FC1C-227D-CF69CF99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9" y="1151439"/>
            <a:ext cx="8100762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1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99FD19-6C20-A7A7-B5C3-048D7F99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81" y="2940861"/>
            <a:ext cx="4839419" cy="1826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B34D64-A8A4-4F4F-7456-D4A05BEFE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4977442" cy="2472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A77C6D-F008-A6BF-1925-33413A58E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3689"/>
            <a:ext cx="6650966" cy="23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3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C86-9225-EC1F-A85E-529A8AB6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510B-384A-087D-3383-E6C99F558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ea typeface="MS PGothic" pitchFamily="34" charset="-128"/>
              </a:rPr>
              <a:t>	  			</a:t>
            </a:r>
            <a:endParaRPr lang="en-US" sz="2000" dirty="0"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	 	</a:t>
            </a:r>
          </a:p>
          <a:p>
            <a:pPr marL="1143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FFDA-FE25-63DE-4B8E-500BD6ECF6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BF153-A47A-F27D-92EA-A748C1F57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85B749-42BC-0F4E-9537-7E050D54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79945"/>
              </p:ext>
            </p:extLst>
          </p:nvPr>
        </p:nvGraphicFramePr>
        <p:xfrm>
          <a:off x="181155" y="1793648"/>
          <a:ext cx="8793192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536">
                  <a:extLst>
                    <a:ext uri="{9D8B030D-6E8A-4147-A177-3AD203B41FA5}">
                      <a16:colId xmlns:a16="http://schemas.microsoft.com/office/drawing/2014/main" val="4268283917"/>
                    </a:ext>
                  </a:extLst>
                </a:gridCol>
                <a:gridCol w="7050656">
                  <a:extLst>
                    <a:ext uri="{9D8B030D-6E8A-4147-A177-3AD203B41FA5}">
                      <a16:colId xmlns:a16="http://schemas.microsoft.com/office/drawing/2014/main" val="1275837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200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tos" panose="020B0004020202020204" pitchFamily="34" charset="0"/>
                          <a:ea typeface="MS PGothic" pitchFamily="34" charset="-128"/>
                        </a:rPr>
                        <a:t>Tailwind CSS: </a:t>
                      </a:r>
                      <a:endParaRPr lang="en-IN" sz="20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tos" panose="020B0004020202020204" pitchFamily="34" charset="0"/>
                          <a:ea typeface="MS PGothic" pitchFamily="34" charset="-128"/>
                          <a:hlinkClick r:id="rId2"/>
                        </a:rPr>
                        <a:t>https://tailwindcss.com/docs</a:t>
                      </a:r>
                      <a:r>
                        <a:rPr lang="en-US" sz="2000" dirty="0">
                          <a:latin typeface="Aptos" panose="020B0004020202020204" pitchFamily="34" charset="0"/>
                          <a:ea typeface="MS PGothic" pitchFamily="34" charset="-128"/>
                        </a:rPr>
                        <a:t>     	</a:t>
                      </a:r>
                      <a:endParaRPr lang="en-IN" sz="20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8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ptos" panose="020B0004020202020204" pitchFamily="34" charset="0"/>
                          <a:ea typeface="MS PGothic" pitchFamily="34" charset="-128"/>
                          <a:cs typeface="Times New Roman" panose="02020603050405020304" pitchFamily="18" charset="0"/>
                          <a:hlinkClick r:id="rId3"/>
                        </a:rPr>
                        <a:t>https://tailwindcomponents.com/cheatsheet/</a:t>
                      </a:r>
                      <a:endParaRPr lang="en-US" sz="2000" dirty="0">
                        <a:latin typeface="Aptos" panose="020B0004020202020204" pitchFamily="34" charset="0"/>
                        <a:ea typeface="MS PGothic" pitchFamily="34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2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tos" panose="020B0004020202020204" pitchFamily="34" charset="0"/>
                          <a:ea typeface="MS PGothic" pitchFamily="34" charset="-128"/>
                          <a:cs typeface="Times New Roman" panose="02020603050405020304" pitchFamily="18" charset="0"/>
                        </a:rPr>
                        <a:t>React : </a:t>
                      </a:r>
                      <a:endParaRPr lang="en-IN" sz="20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tos" panose="020B0004020202020204" pitchFamily="34" charset="0"/>
                          <a:ea typeface="MS PGothic" pitchFamily="34" charset="-128"/>
                          <a:cs typeface="Times New Roman" panose="02020603050405020304" pitchFamily="18" charset="0"/>
                          <a:hlinkClick r:id="rId4"/>
                        </a:rPr>
                        <a:t>https://react.dev/learn</a:t>
                      </a:r>
                      <a:endParaRPr lang="en-IN" sz="20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5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ptos" panose="020B0004020202020204" pitchFamily="34" charset="0"/>
                          <a:ea typeface="MS PGothic" pitchFamily="34" charset="-128"/>
                          <a:cs typeface="Times New Roman" panose="02020603050405020304" pitchFamily="18" charset="0"/>
                          <a:hlinkClick r:id="rId5"/>
                        </a:rPr>
                        <a:t>https://reactrouter.com/en/main</a:t>
                      </a:r>
                      <a:endParaRPr lang="en-US" sz="2000" dirty="0">
                        <a:latin typeface="Aptos" panose="020B0004020202020204" pitchFamily="34" charset="0"/>
                        <a:ea typeface="MS PGothic" pitchFamily="34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2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ptos" panose="020B0004020202020204" pitchFamily="34" charset="0"/>
                          <a:ea typeface="MS PGothic" pitchFamily="34" charset="-128"/>
                          <a:hlinkClick r:id="rId6"/>
                        </a:rPr>
                        <a:t>https://reactjs.org/tutorial/tutorial</a:t>
                      </a:r>
                      <a:r>
                        <a:rPr lang="en-US" sz="2000">
                          <a:latin typeface="Aptos" panose="020B0004020202020204" pitchFamily="34" charset="0"/>
                          <a:ea typeface="MS PGothic" pitchFamily="34" charset="-128"/>
                          <a:hlinkClick r:id="rId6"/>
                        </a:rPr>
                        <a:t>.html</a:t>
                      </a:r>
                      <a:endParaRPr lang="en-US" sz="2000" dirty="0">
                        <a:latin typeface="Aptos" panose="020B0004020202020204" pitchFamily="34" charset="0"/>
                        <a:ea typeface="MS PGothic" pitchFamily="34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6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tos" panose="020B0004020202020204" pitchFamily="34" charset="0"/>
                          <a:ea typeface="MS PGothic" pitchFamily="34" charset="-128"/>
                          <a:cs typeface="Times New Roman" panose="02020603050405020304" pitchFamily="18" charset="0"/>
                        </a:rPr>
                        <a:t>React icons : </a:t>
                      </a:r>
                      <a:endParaRPr lang="en-IN" sz="20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ptos" panose="020B0004020202020204" pitchFamily="34" charset="0"/>
                          <a:ea typeface="MS PGothic" pitchFamily="34" charset="-128"/>
                          <a:hlinkClick r:id="rId6"/>
                        </a:rPr>
                        <a:t> </a:t>
                      </a:r>
                      <a:r>
                        <a:rPr lang="en-US" sz="2000" dirty="0">
                          <a:latin typeface="Aptos" panose="020B0004020202020204" pitchFamily="34" charset="0"/>
                          <a:ea typeface="MS PGothic" pitchFamily="34" charset="-128"/>
                          <a:cs typeface="Times New Roman" panose="02020603050405020304" pitchFamily="18" charset="0"/>
                          <a:hlinkClick r:id="rId7"/>
                        </a:rPr>
                        <a:t>https://react-icons.github.io/react</a:t>
                      </a:r>
                      <a:r>
                        <a:rPr lang="en-US" sz="2000" dirty="0">
                          <a:latin typeface="Aptos" panose="020B0004020202020204" pitchFamily="34" charset="0"/>
                          <a:ea typeface="MS PGothic" pitchFamily="34" charset="-128"/>
                          <a:cs typeface="Times New Roman" panose="02020603050405020304" pitchFamily="18" charset="0"/>
                          <a:hlinkClick r:id="rId7"/>
                        </a:rPr>
                        <a:t>-</a:t>
                      </a:r>
                      <a:r>
                        <a:rPr lang="en-US" sz="2000" dirty="0">
                          <a:latin typeface="Aptos" panose="020B0004020202020204" pitchFamily="34" charset="0"/>
                          <a:ea typeface="MS PGothic" pitchFamily="34" charset="-128"/>
                          <a:cs typeface="Times New Roman" panose="02020603050405020304" pitchFamily="18" charset="0"/>
                          <a:hlinkClick r:id="rId7"/>
                        </a:rPr>
                        <a:t>icons/search/#q=search</a:t>
                      </a:r>
                      <a:endParaRPr lang="en-US" sz="2000" dirty="0">
                        <a:latin typeface="Aptos" panose="020B0004020202020204" pitchFamily="34" charset="0"/>
                        <a:ea typeface="MS PGothic" pitchFamily="34" charset="-128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04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0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BDF-B1ED-7B78-CCFC-80B780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1CDA-F8AE-5AD2-4E10-C34589941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pic>
        <p:nvPicPr>
          <p:cNvPr id="6" name="Picture 5" descr="360_F_518076374_r4i7CenCR1oDsvSbVQGqbWYNeErCZaq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023"/>
            <a:ext cx="9144000" cy="58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9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A396-E02C-1435-1C50-565E67F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E920-7261-4D19-3C89-29F5B83B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357327"/>
          </a:xfrm>
        </p:spPr>
        <p:txBody>
          <a:bodyPr/>
          <a:lstStyle/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Snapshots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1502-7BE1-BFBC-955E-F388FDADBF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8E3C-899A-8C4D-E84C-4708BF755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pic>
        <p:nvPicPr>
          <p:cNvPr id="10" name="Picture 9" descr="Screenshot (1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216"/>
            <a:ext cx="9144000" cy="53162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074" y="1175658"/>
            <a:ext cx="8255726" cy="4721906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“ The objective of creating an e-commerce site using React is to develop a functional and visually appealing online platform for buying goods or services over the internet.”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Here are some specific objectives </a:t>
            </a:r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: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User-Friendly Interface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: Design the website with a clean and intuitive layout to make it easy for users to navigate and find products they are interested in purchasing.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Product Listings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: Implement a system for displaying products with relevant details such as images, descriptions, prices, and availability.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Shopping Cart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: Develop a shopping cart functionality that allows users to add/remove items, view their cart contents, and proceed to checkout.</a:t>
            </a:r>
          </a:p>
          <a:p>
            <a:pPr marL="114300" indent="0"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Search and Filter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Provide search and filtering options to help users easily find products based on their preferences, categories, price range, etc.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Product Reviews and Ratings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Allow users to leave reviews and ratings for products, contributing to trust and transparency in the buying process.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Order Management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Implement functionality for managing orders, including order tracking, status updates, and communication with customers regarding their purchases.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By achieving these objectives, the e-commerce site can effectively facilitate online transactions, enhance customer satisfaction, and contribute to the success of the business.</a:t>
            </a:r>
          </a:p>
          <a:p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340768"/>
            <a:ext cx="813690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User-friendly Interface: Develop a clean and intuitive interface that facilitates easy navigation, seamless browsing, and efficient search functionality for products.</a:t>
            </a:r>
          </a:p>
          <a:p>
            <a:pPr marL="514350" indent="-514350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Responsive Design: Ensure the website is optimized for various devices and screen sizes to provide a consistent user experience across desktops, tablets, and smartphones.</a:t>
            </a:r>
          </a:p>
          <a:p>
            <a:pPr marL="514350" indent="-514350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Product Display: Implement visually appealing product displays with high-quality images, detailed descriptions, and clear pricing to engage users and encourage conversions.</a:t>
            </a:r>
          </a:p>
          <a:p>
            <a:pPr marL="514350" indent="-514350"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340768"/>
            <a:ext cx="813690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Intuitive Navigation: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user-friendly interface with intuitive navigation, allowing customers to easily find products through well-organized categories, filters, and a robust search functionality.</a:t>
            </a:r>
          </a:p>
          <a:p>
            <a:pPr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High-Quality Imagery: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Showcase products with high-resolution images, enabling users to view items in detail and make informed purchase decisions.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64157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Tools &amp; Technologies</a:t>
            </a:r>
          </a:p>
        </p:txBody>
      </p:sp>
      <p:pic>
        <p:nvPicPr>
          <p:cNvPr id="2068" name="Picture 20" descr="React Logo, symbol, meaning, history ...">
            <a:extLst>
              <a:ext uri="{FF2B5EF4-FFF2-40B4-BE49-F238E27FC236}">
                <a16:creationId xmlns:a16="http://schemas.microsoft.com/office/drawing/2014/main" id="{6E7C0E56-AC52-CB08-145E-D48EEFB64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64" y="3274474"/>
            <a:ext cx="6470271" cy="31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304800" y="990601"/>
            <a:ext cx="8229600" cy="2895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ea typeface="MS PGothic" pitchFamily="34" charset="-128"/>
              </a:rPr>
              <a:t>React: </a:t>
            </a:r>
            <a:r>
              <a:rPr lang="en-US" sz="1800" dirty="0">
                <a:ea typeface="MS PGothic" pitchFamily="34" charset="-128"/>
              </a:rPr>
              <a:t>Drives dynamic user interfaces with efficient component management.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ea typeface="MS PGothic" pitchFamily="34" charset="-128"/>
              </a:rPr>
              <a:t>JavaScript</a:t>
            </a:r>
            <a:r>
              <a:rPr lang="en-US" sz="1800" dirty="0">
                <a:ea typeface="MS PGothic" pitchFamily="34" charset="-128"/>
              </a:rPr>
              <a:t>: Adds real-time interactions and content updates for enhanced user experience.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ea typeface="MS PGothic" pitchFamily="34" charset="-128"/>
              </a:rPr>
              <a:t>HTML:</a:t>
            </a:r>
            <a:r>
              <a:rPr lang="en-US" sz="1800" dirty="0">
                <a:ea typeface="MS PGothic" pitchFamily="34" charset="-128"/>
              </a:rPr>
              <a:t> Provides structural foundation for accessible and searchable content presentation.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ea typeface="MS PGothic" pitchFamily="34" charset="-128"/>
              </a:rPr>
              <a:t>CSS:</a:t>
            </a:r>
            <a:r>
              <a:rPr lang="en-US" sz="1800" dirty="0">
                <a:ea typeface="MS PGothic" pitchFamily="34" charset="-128"/>
              </a:rPr>
              <a:t> Styles and designs interfaces for consistency and visual appeal.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ea typeface="MS PGothic" pitchFamily="34" charset="-128"/>
              </a:rPr>
              <a:t>Tailwind CSS: </a:t>
            </a:r>
            <a:r>
              <a:rPr lang="en-US" sz="1800" dirty="0">
                <a:ea typeface="MS PGothic" pitchFamily="34" charset="-128"/>
              </a:rPr>
              <a:t>Streamlines design workflow with customizable utility-first approach.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ea typeface="MS PGothic" pitchFamily="34" charset="-128"/>
              </a:rPr>
              <a:t>Responsive Design: </a:t>
            </a:r>
            <a:r>
              <a:rPr lang="en-US" sz="1800" dirty="0">
                <a:ea typeface="MS PGothic" pitchFamily="34" charset="-128"/>
              </a:rPr>
              <a:t>Ensures optimal viewing across devices for seamless user experience.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Snapshots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19C0A-7C89-C9C4-4038-E88C4976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448"/>
            <a:ext cx="9144000" cy="45526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608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MS PGothic</vt:lpstr>
      <vt:lpstr>Wingdings</vt:lpstr>
      <vt:lpstr>Times New Roman</vt:lpstr>
      <vt:lpstr>Arial</vt:lpstr>
      <vt:lpstr>Calibri</vt:lpstr>
      <vt:lpstr>Office Theme</vt:lpstr>
      <vt:lpstr>PowerPoint Presentation</vt:lpstr>
      <vt:lpstr>Index</vt:lpstr>
      <vt:lpstr>Objective</vt:lpstr>
      <vt:lpstr>PowerPoint Presentation</vt:lpstr>
      <vt:lpstr>PowerPoint Presentation</vt:lpstr>
      <vt:lpstr>PowerPoint Presentation</vt:lpstr>
      <vt:lpstr>PowerPoint Presentation</vt:lpstr>
      <vt:lpstr>Tools &amp; Technologies</vt:lpstr>
      <vt:lpstr> Snapshots </vt:lpstr>
      <vt:lpstr> Snapshots </vt:lpstr>
      <vt:lpstr> Snapshots </vt:lpstr>
      <vt:lpstr> Snapshots </vt:lpstr>
      <vt:lpstr> Snapshots</vt:lpstr>
      <vt:lpstr> Snapshots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Kshitij Raj Shukla</cp:lastModifiedBy>
  <cp:revision>89</cp:revision>
  <dcterms:created xsi:type="dcterms:W3CDTF">2010-04-09T07:36:15Z</dcterms:created>
  <dcterms:modified xsi:type="dcterms:W3CDTF">2024-05-03T16:10:37Z</dcterms:modified>
</cp:coreProperties>
</file>