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8" r:id="rId3"/>
    <p:sldId id="257" r:id="rId4"/>
    <p:sldId id="265" r:id="rId5"/>
    <p:sldId id="259" r:id="rId6"/>
    <p:sldId id="260" r:id="rId7"/>
    <p:sldId id="261" r:id="rId8"/>
    <p:sldId id="267" r:id="rId9"/>
    <p:sldId id="270" r:id="rId10"/>
    <p:sldId id="277" r:id="rId11"/>
    <p:sldId id="278" r:id="rId12"/>
    <p:sldId id="299" r:id="rId13"/>
    <p:sldId id="284" r:id="rId14"/>
    <p:sldId id="285" r:id="rId15"/>
    <p:sldId id="286" r:id="rId16"/>
    <p:sldId id="300" r:id="rId17"/>
    <p:sldId id="287" r:id="rId18"/>
    <p:sldId id="292" r:id="rId19"/>
    <p:sldId id="297" r:id="rId20"/>
    <p:sldId id="301" r:id="rId21"/>
    <p:sldId id="298" r:id="rId2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75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Veluru" userId="19e0f50ec7f4941c" providerId="LiveId" clId="{A139D95B-B948-439C-8E56-D798A0505344}"/>
    <pc:docChg chg="undo custSel addSld delSld modSld sldOrd">
      <pc:chgData name="Lokesh Veluru" userId="19e0f50ec7f4941c" providerId="LiveId" clId="{A139D95B-B948-439C-8E56-D798A0505344}" dt="2025-02-09T17:12:19.774" v="752" actId="20577"/>
      <pc:docMkLst>
        <pc:docMk/>
      </pc:docMkLst>
      <pc:sldChg chg="modSp mod">
        <pc:chgData name="Lokesh Veluru" userId="19e0f50ec7f4941c" providerId="LiveId" clId="{A139D95B-B948-439C-8E56-D798A0505344}" dt="2025-02-09T15:38:45.206" v="5" actId="1038"/>
        <pc:sldMkLst>
          <pc:docMk/>
          <pc:sldMk cId="0" sldId="256"/>
        </pc:sldMkLst>
        <pc:picChg chg="mod">
          <ac:chgData name="Lokesh Veluru" userId="19e0f50ec7f4941c" providerId="LiveId" clId="{A139D95B-B948-439C-8E56-D798A0505344}" dt="2025-02-09T15:38:45.206" v="5" actId="1038"/>
          <ac:picMkLst>
            <pc:docMk/>
            <pc:sldMk cId="0" sldId="256"/>
            <ac:picMk id="4" creationId="{00000000-0000-0000-0000-000000000000}"/>
          </ac:picMkLst>
        </pc:picChg>
      </pc:sldChg>
      <pc:sldChg chg="modSp mod">
        <pc:chgData name="Lokesh Veluru" userId="19e0f50ec7f4941c" providerId="LiveId" clId="{A139D95B-B948-439C-8E56-D798A0505344}" dt="2025-02-09T16:06:15.194" v="93" actId="20577"/>
        <pc:sldMkLst>
          <pc:docMk/>
          <pc:sldMk cId="0" sldId="259"/>
        </pc:sldMkLst>
        <pc:spChg chg="mod">
          <ac:chgData name="Lokesh Veluru" userId="19e0f50ec7f4941c" providerId="LiveId" clId="{A139D95B-B948-439C-8E56-D798A0505344}" dt="2025-02-09T16:06:15.194" v="93" actId="20577"/>
          <ac:spMkLst>
            <pc:docMk/>
            <pc:sldMk cId="0" sldId="259"/>
            <ac:spMk id="4" creationId="{00000000-0000-0000-0000-000000000000}"/>
          </ac:spMkLst>
        </pc:spChg>
      </pc:sldChg>
      <pc:sldChg chg="modSp mod ord">
        <pc:chgData name="Lokesh Veluru" userId="19e0f50ec7f4941c" providerId="LiveId" clId="{A139D95B-B948-439C-8E56-D798A0505344}" dt="2025-02-09T16:11:13.278" v="132" actId="20577"/>
        <pc:sldMkLst>
          <pc:docMk/>
          <pc:sldMk cId="0" sldId="261"/>
        </pc:sldMkLst>
        <pc:spChg chg="mod">
          <ac:chgData name="Lokesh Veluru" userId="19e0f50ec7f4941c" providerId="LiveId" clId="{A139D95B-B948-439C-8E56-D798A0505344}" dt="2025-02-09T16:11:13.278" v="132" actId="20577"/>
          <ac:spMkLst>
            <pc:docMk/>
            <pc:sldMk cId="0" sldId="261"/>
            <ac:spMk id="4" creationId="{00000000-0000-0000-0000-000000000000}"/>
          </ac:spMkLst>
        </pc:spChg>
      </pc:sldChg>
      <pc:sldChg chg="modSp mod ord">
        <pc:chgData name="Lokesh Veluru" userId="19e0f50ec7f4941c" providerId="LiveId" clId="{A139D95B-B948-439C-8E56-D798A0505344}" dt="2025-02-09T17:11:04.248" v="740" actId="20577"/>
        <pc:sldMkLst>
          <pc:docMk/>
          <pc:sldMk cId="0" sldId="267"/>
        </pc:sldMkLst>
        <pc:spChg chg="mod">
          <ac:chgData name="Lokesh Veluru" userId="19e0f50ec7f4941c" providerId="LiveId" clId="{A139D95B-B948-439C-8E56-D798A0505344}" dt="2025-02-09T17:11:04.248" v="740" actId="20577"/>
          <ac:spMkLst>
            <pc:docMk/>
            <pc:sldMk cId="0" sldId="267"/>
            <ac:spMk id="3" creationId="{00000000-0000-0000-0000-000000000000}"/>
          </ac:spMkLst>
        </pc:spChg>
        <pc:spChg chg="mod">
          <ac:chgData name="Lokesh Veluru" userId="19e0f50ec7f4941c" providerId="LiveId" clId="{A139D95B-B948-439C-8E56-D798A0505344}" dt="2025-02-09T16:11:18.661" v="134" actId="20577"/>
          <ac:spMkLst>
            <pc:docMk/>
            <pc:sldMk cId="0" sldId="267"/>
            <ac:spMk id="4" creationId="{00000000-0000-0000-0000-000000000000}"/>
          </ac:spMkLst>
        </pc:spChg>
      </pc:sldChg>
      <pc:sldChg chg="addSp delSp modSp mod">
        <pc:chgData name="Lokesh Veluru" userId="19e0f50ec7f4941c" providerId="LiveId" clId="{A139D95B-B948-439C-8E56-D798A0505344}" dt="2025-02-09T17:01:05.737" v="525" actId="404"/>
        <pc:sldMkLst>
          <pc:docMk/>
          <pc:sldMk cId="0" sldId="270"/>
        </pc:sldMkLst>
        <pc:spChg chg="mod">
          <ac:chgData name="Lokesh Veluru" userId="19e0f50ec7f4941c" providerId="LiveId" clId="{A139D95B-B948-439C-8E56-D798A0505344}" dt="2025-02-09T17:01:05.737" v="525" actId="404"/>
          <ac:spMkLst>
            <pc:docMk/>
            <pc:sldMk cId="0" sldId="270"/>
            <ac:spMk id="2" creationId="{00000000-0000-0000-0000-000000000000}"/>
          </ac:spMkLst>
        </pc:spChg>
        <pc:spChg chg="del mod">
          <ac:chgData name="Lokesh Veluru" userId="19e0f50ec7f4941c" providerId="LiveId" clId="{A139D95B-B948-439C-8E56-D798A0505344}" dt="2025-02-09T16:59:02.476" v="373"/>
          <ac:spMkLst>
            <pc:docMk/>
            <pc:sldMk cId="0" sldId="270"/>
            <ac:spMk id="3" creationId="{00000000-0000-0000-0000-000000000000}"/>
          </ac:spMkLst>
        </pc:spChg>
        <pc:spChg chg="mod">
          <ac:chgData name="Lokesh Veluru" userId="19e0f50ec7f4941c" providerId="LiveId" clId="{A139D95B-B948-439C-8E56-D798A0505344}" dt="2025-02-09T16:06:52.545" v="99" actId="20577"/>
          <ac:spMkLst>
            <pc:docMk/>
            <pc:sldMk cId="0" sldId="270"/>
            <ac:spMk id="4" creationId="{00000000-0000-0000-0000-000000000000}"/>
          </ac:spMkLst>
        </pc:spChg>
        <pc:spChg chg="add mod">
          <ac:chgData name="Lokesh Veluru" userId="19e0f50ec7f4941c" providerId="LiveId" clId="{A139D95B-B948-439C-8E56-D798A0505344}" dt="2025-02-09T17:00:09.426" v="395" actId="20577"/>
          <ac:spMkLst>
            <pc:docMk/>
            <pc:sldMk cId="0" sldId="270"/>
            <ac:spMk id="6" creationId="{5AF25006-8CFD-7978-5533-D25D5DEF6264}"/>
          </ac:spMkLst>
        </pc:spChg>
      </pc:sldChg>
      <pc:sldChg chg="del">
        <pc:chgData name="Lokesh Veluru" userId="19e0f50ec7f4941c" providerId="LiveId" clId="{A139D95B-B948-439C-8E56-D798A0505344}" dt="2025-02-09T17:05:31.353" v="621" actId="2696"/>
        <pc:sldMkLst>
          <pc:docMk/>
          <pc:sldMk cId="0" sldId="271"/>
        </pc:sldMkLst>
      </pc:sldChg>
      <pc:sldChg chg="del">
        <pc:chgData name="Lokesh Veluru" userId="19e0f50ec7f4941c" providerId="LiveId" clId="{A139D95B-B948-439C-8E56-D798A0505344}" dt="2025-02-09T16:12:14.015" v="135" actId="2696"/>
        <pc:sldMkLst>
          <pc:docMk/>
          <pc:sldMk cId="0" sldId="276"/>
        </pc:sldMkLst>
      </pc:sldChg>
      <pc:sldChg chg="modSp mod">
        <pc:chgData name="Lokesh Veluru" userId="19e0f50ec7f4941c" providerId="LiveId" clId="{A139D95B-B948-439C-8E56-D798A0505344}" dt="2025-02-09T17:12:19.774" v="752" actId="20577"/>
        <pc:sldMkLst>
          <pc:docMk/>
          <pc:sldMk cId="0" sldId="277"/>
        </pc:sldMkLst>
        <pc:spChg chg="mod">
          <ac:chgData name="Lokesh Veluru" userId="19e0f50ec7f4941c" providerId="LiveId" clId="{A139D95B-B948-439C-8E56-D798A0505344}" dt="2025-02-09T17:12:19.774" v="752" actId="20577"/>
          <ac:spMkLst>
            <pc:docMk/>
            <pc:sldMk cId="0" sldId="277"/>
            <ac:spMk id="3" creationId="{00000000-0000-0000-0000-000000000000}"/>
          </ac:spMkLst>
        </pc:spChg>
        <pc:spChg chg="mod">
          <ac:chgData name="Lokesh Veluru" userId="19e0f50ec7f4941c" providerId="LiveId" clId="{A139D95B-B948-439C-8E56-D798A0505344}" dt="2025-02-09T15:56:28.995" v="41" actId="20577"/>
          <ac:spMkLst>
            <pc:docMk/>
            <pc:sldMk cId="0" sldId="277"/>
            <ac:spMk id="4" creationId="{00000000-0000-0000-0000-000000000000}"/>
          </ac:spMkLst>
        </pc:spChg>
      </pc:sldChg>
      <pc:sldChg chg="modSp mod">
        <pc:chgData name="Lokesh Veluru" userId="19e0f50ec7f4941c" providerId="LiveId" clId="{A139D95B-B948-439C-8E56-D798A0505344}" dt="2025-02-09T15:56:36.597" v="43" actId="20577"/>
        <pc:sldMkLst>
          <pc:docMk/>
          <pc:sldMk cId="0" sldId="278"/>
        </pc:sldMkLst>
        <pc:spChg chg="mod">
          <ac:chgData name="Lokesh Veluru" userId="19e0f50ec7f4941c" providerId="LiveId" clId="{A139D95B-B948-439C-8E56-D798A0505344}" dt="2025-02-09T15:56:36.597" v="43" actId="20577"/>
          <ac:spMkLst>
            <pc:docMk/>
            <pc:sldMk cId="0" sldId="278"/>
            <ac:spMk id="3" creationId="{00000000-0000-0000-0000-000000000000}"/>
          </ac:spMkLst>
        </pc:spChg>
      </pc:sldChg>
      <pc:sldChg chg="modSp mod">
        <pc:chgData name="Lokesh Veluru" userId="19e0f50ec7f4941c" providerId="LiveId" clId="{A139D95B-B948-439C-8E56-D798A0505344}" dt="2025-02-09T16:07:22.774" v="108" actId="20577"/>
        <pc:sldMkLst>
          <pc:docMk/>
          <pc:sldMk cId="0" sldId="284"/>
        </pc:sldMkLst>
        <pc:spChg chg="mod">
          <ac:chgData name="Lokesh Veluru" userId="19e0f50ec7f4941c" providerId="LiveId" clId="{A139D95B-B948-439C-8E56-D798A0505344}" dt="2025-02-09T16:07:22.774" v="108" actId="20577"/>
          <ac:spMkLst>
            <pc:docMk/>
            <pc:sldMk cId="0" sldId="284"/>
            <ac:spMk id="3" creationId="{00000000-0000-0000-0000-000000000000}"/>
          </ac:spMkLst>
        </pc:spChg>
      </pc:sldChg>
      <pc:sldChg chg="modSp mod">
        <pc:chgData name="Lokesh Veluru" userId="19e0f50ec7f4941c" providerId="LiveId" clId="{A139D95B-B948-439C-8E56-D798A0505344}" dt="2025-02-09T16:22:53.987" v="249" actId="20577"/>
        <pc:sldMkLst>
          <pc:docMk/>
          <pc:sldMk cId="0" sldId="285"/>
        </pc:sldMkLst>
        <pc:spChg chg="mod">
          <ac:chgData name="Lokesh Veluru" userId="19e0f50ec7f4941c" providerId="LiveId" clId="{A139D95B-B948-439C-8E56-D798A0505344}" dt="2025-02-09T16:07:31.504" v="112" actId="20577"/>
          <ac:spMkLst>
            <pc:docMk/>
            <pc:sldMk cId="0" sldId="285"/>
            <ac:spMk id="3" creationId="{00000000-0000-0000-0000-000000000000}"/>
          </ac:spMkLst>
        </pc:spChg>
        <pc:spChg chg="mod">
          <ac:chgData name="Lokesh Veluru" userId="19e0f50ec7f4941c" providerId="LiveId" clId="{A139D95B-B948-439C-8E56-D798A0505344}" dt="2025-02-09T16:22:53.987" v="249" actId="20577"/>
          <ac:spMkLst>
            <pc:docMk/>
            <pc:sldMk cId="0" sldId="285"/>
            <ac:spMk id="4" creationId="{00000000-0000-0000-0000-000000000000}"/>
          </ac:spMkLst>
        </pc:spChg>
      </pc:sldChg>
      <pc:sldChg chg="modSp mod">
        <pc:chgData name="Lokesh Veluru" userId="19e0f50ec7f4941c" providerId="LiveId" clId="{A139D95B-B948-439C-8E56-D798A0505344}" dt="2025-02-09T16:13:56.420" v="137" actId="1076"/>
        <pc:sldMkLst>
          <pc:docMk/>
          <pc:sldMk cId="0" sldId="286"/>
        </pc:sldMkLst>
        <pc:spChg chg="mod">
          <ac:chgData name="Lokesh Veluru" userId="19e0f50ec7f4941c" providerId="LiveId" clId="{A139D95B-B948-439C-8E56-D798A0505344}" dt="2025-02-09T16:13:56.420" v="137" actId="1076"/>
          <ac:spMkLst>
            <pc:docMk/>
            <pc:sldMk cId="0" sldId="286"/>
            <ac:spMk id="3" creationId="{00000000-0000-0000-0000-000000000000}"/>
          </ac:spMkLst>
        </pc:spChg>
        <pc:spChg chg="mod">
          <ac:chgData name="Lokesh Veluru" userId="19e0f50ec7f4941c" providerId="LiveId" clId="{A139D95B-B948-439C-8E56-D798A0505344}" dt="2025-02-09T16:07:39.510" v="116" actId="20577"/>
          <ac:spMkLst>
            <pc:docMk/>
            <pc:sldMk cId="0" sldId="286"/>
            <ac:spMk id="4" creationId="{00000000-0000-0000-0000-000000000000}"/>
          </ac:spMkLst>
        </pc:spChg>
        <pc:spChg chg="mod">
          <ac:chgData name="Lokesh Veluru" userId="19e0f50ec7f4941c" providerId="LiveId" clId="{A139D95B-B948-439C-8E56-D798A0505344}" dt="2025-02-09T15:57:33.061" v="46" actId="1076"/>
          <ac:spMkLst>
            <pc:docMk/>
            <pc:sldMk cId="0" sldId="286"/>
            <ac:spMk id="7" creationId="{0A4A0D61-1F01-FA9C-F86B-5E5217D82727}"/>
          </ac:spMkLst>
        </pc:spChg>
      </pc:sldChg>
      <pc:sldChg chg="modSp mod">
        <pc:chgData name="Lokesh Veluru" userId="19e0f50ec7f4941c" providerId="LiveId" clId="{A139D95B-B948-439C-8E56-D798A0505344}" dt="2025-02-09T16:07:52.299" v="120" actId="20577"/>
        <pc:sldMkLst>
          <pc:docMk/>
          <pc:sldMk cId="0" sldId="287"/>
        </pc:sldMkLst>
        <pc:spChg chg="mod">
          <ac:chgData name="Lokesh Veluru" userId="19e0f50ec7f4941c" providerId="LiveId" clId="{A139D95B-B948-439C-8E56-D798A0505344}" dt="2025-02-09T16:07:52.299" v="120" actId="20577"/>
          <ac:spMkLst>
            <pc:docMk/>
            <pc:sldMk cId="0" sldId="287"/>
            <ac:spMk id="3" creationId="{00000000-0000-0000-0000-000000000000}"/>
          </ac:spMkLst>
        </pc:spChg>
      </pc:sldChg>
      <pc:sldChg chg="modSp mod">
        <pc:chgData name="Lokesh Veluru" userId="19e0f50ec7f4941c" providerId="LiveId" clId="{A139D95B-B948-439C-8E56-D798A0505344}" dt="2025-02-09T16:26:37.348" v="250" actId="20577"/>
        <pc:sldMkLst>
          <pc:docMk/>
          <pc:sldMk cId="0" sldId="292"/>
        </pc:sldMkLst>
        <pc:spChg chg="mod">
          <ac:chgData name="Lokesh Veluru" userId="19e0f50ec7f4941c" providerId="LiveId" clId="{A139D95B-B948-439C-8E56-D798A0505344}" dt="2025-02-09T16:07:59.525" v="124" actId="20577"/>
          <ac:spMkLst>
            <pc:docMk/>
            <pc:sldMk cId="0" sldId="292"/>
            <ac:spMk id="3" creationId="{00000000-0000-0000-0000-000000000000}"/>
          </ac:spMkLst>
        </pc:spChg>
        <pc:spChg chg="mod">
          <ac:chgData name="Lokesh Veluru" userId="19e0f50ec7f4941c" providerId="LiveId" clId="{A139D95B-B948-439C-8E56-D798A0505344}" dt="2025-02-09T16:26:37.348" v="250" actId="20577"/>
          <ac:spMkLst>
            <pc:docMk/>
            <pc:sldMk cId="0" sldId="292"/>
            <ac:spMk id="4" creationId="{00000000-0000-0000-0000-000000000000}"/>
          </ac:spMkLst>
        </pc:spChg>
      </pc:sldChg>
      <pc:sldChg chg="delSp modSp mod">
        <pc:chgData name="Lokesh Veluru" userId="19e0f50ec7f4941c" providerId="LiveId" clId="{A139D95B-B948-439C-8E56-D798A0505344}" dt="2025-02-09T16:39:44.251" v="254"/>
        <pc:sldMkLst>
          <pc:docMk/>
          <pc:sldMk cId="0" sldId="297"/>
        </pc:sldMkLst>
        <pc:spChg chg="del mod">
          <ac:chgData name="Lokesh Veluru" userId="19e0f50ec7f4941c" providerId="LiveId" clId="{A139D95B-B948-439C-8E56-D798A0505344}" dt="2025-02-09T16:39:44.251" v="254"/>
          <ac:spMkLst>
            <pc:docMk/>
            <pc:sldMk cId="0" sldId="297"/>
            <ac:spMk id="4" creationId="{00000000-0000-0000-0000-000000000000}"/>
          </ac:spMkLst>
        </pc:spChg>
      </pc:sldChg>
      <pc:sldChg chg="delSp mod">
        <pc:chgData name="Lokesh Veluru" userId="19e0f50ec7f4941c" providerId="LiveId" clId="{A139D95B-B948-439C-8E56-D798A0505344}" dt="2025-02-09T15:54:10.511" v="39" actId="478"/>
        <pc:sldMkLst>
          <pc:docMk/>
          <pc:sldMk cId="354786165" sldId="299"/>
        </pc:sldMkLst>
        <pc:spChg chg="del">
          <ac:chgData name="Lokesh Veluru" userId="19e0f50ec7f4941c" providerId="LiveId" clId="{A139D95B-B948-439C-8E56-D798A0505344}" dt="2025-02-09T15:54:10.511" v="39" actId="478"/>
          <ac:spMkLst>
            <pc:docMk/>
            <pc:sldMk cId="354786165" sldId="299"/>
            <ac:spMk id="2" creationId="{3FDFF217-1618-C652-E7FC-A3E148FB1F38}"/>
          </ac:spMkLst>
        </pc:spChg>
      </pc:sldChg>
      <pc:sldChg chg="modSp new del mod">
        <pc:chgData name="Lokesh Veluru" userId="19e0f50ec7f4941c" providerId="LiveId" clId="{A139D95B-B948-439C-8E56-D798A0505344}" dt="2025-02-09T15:47:46.711" v="26" actId="2696"/>
        <pc:sldMkLst>
          <pc:docMk/>
          <pc:sldMk cId="1115529477" sldId="301"/>
        </pc:sldMkLst>
        <pc:spChg chg="mod">
          <ac:chgData name="Lokesh Veluru" userId="19e0f50ec7f4941c" providerId="LiveId" clId="{A139D95B-B948-439C-8E56-D798A0505344}" dt="2025-02-09T15:47:18.237" v="25" actId="20577"/>
          <ac:spMkLst>
            <pc:docMk/>
            <pc:sldMk cId="1115529477" sldId="301"/>
            <ac:spMk id="2" creationId="{B48EB262-A2B8-A4C4-CFC8-E3EFE3690111}"/>
          </ac:spMkLst>
        </pc:spChg>
      </pc:sldChg>
      <pc:sldChg chg="addSp delSp modSp new mod">
        <pc:chgData name="Lokesh Veluru" userId="19e0f50ec7f4941c" providerId="LiveId" clId="{A139D95B-B948-439C-8E56-D798A0505344}" dt="2025-02-09T17:02:06.371" v="572" actId="1076"/>
        <pc:sldMkLst>
          <pc:docMk/>
          <pc:sldMk cId="1492866575" sldId="301"/>
        </pc:sldMkLst>
        <pc:spChg chg="del">
          <ac:chgData name="Lokesh Veluru" userId="19e0f50ec7f4941c" providerId="LiveId" clId="{A139D95B-B948-439C-8E56-D798A0505344}" dt="2025-02-09T16:03:01.490" v="81" actId="478"/>
          <ac:spMkLst>
            <pc:docMk/>
            <pc:sldMk cId="1492866575" sldId="301"/>
            <ac:spMk id="2" creationId="{34B4045D-EF26-931D-0198-8555271C9A41}"/>
          </ac:spMkLst>
        </pc:spChg>
        <pc:spChg chg="mod">
          <ac:chgData name="Lokesh Veluru" userId="19e0f50ec7f4941c" providerId="LiveId" clId="{A139D95B-B948-439C-8E56-D798A0505344}" dt="2025-02-09T16:02:58.040" v="80" actId="1076"/>
          <ac:spMkLst>
            <pc:docMk/>
            <pc:sldMk cId="1492866575" sldId="301"/>
            <ac:spMk id="4" creationId="{8C5F891B-62A3-6FB1-6A89-9B8A3DD2BDD9}"/>
          </ac:spMkLst>
        </pc:spChg>
        <pc:picChg chg="add mod">
          <ac:chgData name="Lokesh Veluru" userId="19e0f50ec7f4941c" providerId="LiveId" clId="{A139D95B-B948-439C-8E56-D798A0505344}" dt="2025-02-09T17:02:06.371" v="572" actId="1076"/>
          <ac:picMkLst>
            <pc:docMk/>
            <pc:sldMk cId="1492866575" sldId="301"/>
            <ac:picMk id="7" creationId="{61AD4AFF-FC9E-5D02-D171-8CFC1FDED0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6CB21FF-6E2B-47DE-94F0-361D2A19B336}" type="datetimeFigureOut">
              <a:rPr lang="en-IN" smtClean="0"/>
              <a:t>09-02-2025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B9F7534-45C6-4185-ADFB-C44A51DD1677}" type="slidenum">
              <a:rPr lang="en-IN" smtClean="0"/>
              <a:t>‹#›</a:t>
            </a:fld>
            <a:endParaRPr lang="en-IN"/>
          </a:p>
        </p:txBody>
      </p:sp>
    </p:spTree>
    <p:extLst>
      <p:ext uri="{BB962C8B-B14F-4D97-AF65-F5344CB8AC3E}">
        <p14:creationId xmlns:p14="http://schemas.microsoft.com/office/powerpoint/2010/main" val="138947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9F7534-45C6-4185-ADFB-C44A51DD1677}" type="slidenum">
              <a:rPr lang="en-IN" smtClean="0"/>
              <a:t>3</a:t>
            </a:fld>
            <a:endParaRPr lang="en-IN"/>
          </a:p>
        </p:txBody>
      </p:sp>
    </p:spTree>
    <p:extLst>
      <p:ext uri="{BB962C8B-B14F-4D97-AF65-F5344CB8AC3E}">
        <p14:creationId xmlns:p14="http://schemas.microsoft.com/office/powerpoint/2010/main" val="3427575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9F7534-45C6-4185-ADFB-C44A51DD1677}" type="slidenum">
              <a:rPr lang="en-IN" smtClean="0"/>
              <a:t>4</a:t>
            </a:fld>
            <a:endParaRPr lang="en-IN"/>
          </a:p>
        </p:txBody>
      </p:sp>
    </p:spTree>
    <p:extLst>
      <p:ext uri="{BB962C8B-B14F-4D97-AF65-F5344CB8AC3E}">
        <p14:creationId xmlns:p14="http://schemas.microsoft.com/office/powerpoint/2010/main" val="3779013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9F7534-45C6-4185-ADFB-C44A51DD1677}" type="slidenum">
              <a:rPr lang="en-IN" smtClean="0"/>
              <a:t>5</a:t>
            </a:fld>
            <a:endParaRPr lang="en-IN"/>
          </a:p>
        </p:txBody>
      </p:sp>
    </p:spTree>
    <p:extLst>
      <p:ext uri="{BB962C8B-B14F-4D97-AF65-F5344CB8AC3E}">
        <p14:creationId xmlns:p14="http://schemas.microsoft.com/office/powerpoint/2010/main" val="3952974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9F7534-45C6-4185-ADFB-C44A51DD1677}" type="slidenum">
              <a:rPr lang="en-IN" smtClean="0"/>
              <a:t>6</a:t>
            </a:fld>
            <a:endParaRPr lang="en-IN"/>
          </a:p>
        </p:txBody>
      </p:sp>
    </p:spTree>
    <p:extLst>
      <p:ext uri="{BB962C8B-B14F-4D97-AF65-F5344CB8AC3E}">
        <p14:creationId xmlns:p14="http://schemas.microsoft.com/office/powerpoint/2010/main" val="2381313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9F7534-45C6-4185-ADFB-C44A51DD1677}" type="slidenum">
              <a:rPr lang="en-IN" smtClean="0"/>
              <a:t>7</a:t>
            </a:fld>
            <a:endParaRPr lang="en-IN"/>
          </a:p>
        </p:txBody>
      </p:sp>
    </p:spTree>
    <p:extLst>
      <p:ext uri="{BB962C8B-B14F-4D97-AF65-F5344CB8AC3E}">
        <p14:creationId xmlns:p14="http://schemas.microsoft.com/office/powerpoint/2010/main" val="1038098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9F7534-45C6-4185-ADFB-C44A51DD1677}" type="slidenum">
              <a:rPr lang="en-IN" smtClean="0"/>
              <a:t>13</a:t>
            </a:fld>
            <a:endParaRPr lang="en-IN"/>
          </a:p>
        </p:txBody>
      </p:sp>
    </p:spTree>
    <p:extLst>
      <p:ext uri="{BB962C8B-B14F-4D97-AF65-F5344CB8AC3E}">
        <p14:creationId xmlns:p14="http://schemas.microsoft.com/office/powerpoint/2010/main" val="1303747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9F7534-45C6-4185-ADFB-C44A51DD1677}" type="slidenum">
              <a:rPr lang="en-IN" smtClean="0"/>
              <a:t>17</a:t>
            </a:fld>
            <a:endParaRPr lang="en-IN"/>
          </a:p>
        </p:txBody>
      </p:sp>
    </p:spTree>
    <p:extLst>
      <p:ext uri="{BB962C8B-B14F-4D97-AF65-F5344CB8AC3E}">
        <p14:creationId xmlns:p14="http://schemas.microsoft.com/office/powerpoint/2010/main" val="384019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0" i="0">
                <a:solidFill>
                  <a:srgbClr val="EBEBEB"/>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Georgia"/>
                <a:cs typeface="Georgia"/>
              </a:defRPr>
            </a:lvl1pPr>
          </a:lstStyle>
          <a:p>
            <a:pPr marL="595630" marR="5080" indent="-379095">
              <a:lnSpc>
                <a:spcPts val="1680"/>
              </a:lnSpc>
              <a:spcBef>
                <a:spcPts val="45"/>
              </a:spcBef>
            </a:pPr>
            <a:r>
              <a:rPr lang="en-US"/>
              <a:t>Department of Information Science and Engineering CMR Institute of Technology, Bangalore.</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0587575-AF52-48C1-BACE-4CB2739DF40E}" type="datetime1">
              <a:rPr lang="en-US" smtClean="0"/>
              <a:t>2/9/2025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EBEBEB"/>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Georgia"/>
                <a:cs typeface="Georgia"/>
              </a:defRPr>
            </a:lvl1pPr>
          </a:lstStyle>
          <a:p>
            <a:pPr marL="595630" marR="5080" indent="-379095">
              <a:lnSpc>
                <a:spcPts val="1680"/>
              </a:lnSpc>
              <a:spcBef>
                <a:spcPts val="45"/>
              </a:spcBef>
            </a:pPr>
            <a:r>
              <a:rPr lang="en-US"/>
              <a:t>Department of Information Science and Engineering CMR Institute of Technology, Bangalore.</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8BE1913-48C3-489D-8EA6-CC67366E2972}" type="datetime1">
              <a:rPr lang="en-US" smtClean="0"/>
              <a:t>2/9/2025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EBEBEB"/>
                </a:solidFill>
                <a:latin typeface="Times New Roman"/>
                <a:cs typeface="Times New Roman"/>
              </a:defRPr>
            </a:lvl1pPr>
          </a:lstStyle>
          <a:p>
            <a:endParaRPr/>
          </a:p>
        </p:txBody>
      </p:sp>
      <p:sp>
        <p:nvSpPr>
          <p:cNvPr id="3" name="Holder 3"/>
          <p:cNvSpPr>
            <a:spLocks noGrp="1"/>
          </p:cNvSpPr>
          <p:nvPr>
            <p:ph sz="half" idx="2"/>
          </p:nvPr>
        </p:nvSpPr>
        <p:spPr>
          <a:xfrm>
            <a:off x="741375" y="2361654"/>
            <a:ext cx="5031105" cy="3479800"/>
          </a:xfrm>
          <a:prstGeom prst="rect">
            <a:avLst/>
          </a:prstGeom>
        </p:spPr>
        <p:txBody>
          <a:bodyPr wrap="square" lIns="0" tIns="0" rIns="0" bIns="0">
            <a:spAutoFit/>
          </a:bodyPr>
          <a:lstStyle>
            <a:lvl1pPr>
              <a:defRPr sz="1600" b="1" i="0">
                <a:solidFill>
                  <a:srgbClr val="3E3E3E"/>
                </a:solidFill>
                <a:latin typeface="Times New Roman"/>
                <a:cs typeface="Times New Roman"/>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Georgia"/>
                <a:cs typeface="Georgia"/>
              </a:defRPr>
            </a:lvl1pPr>
          </a:lstStyle>
          <a:p>
            <a:pPr marL="595630" marR="5080" indent="-379095">
              <a:lnSpc>
                <a:spcPts val="1680"/>
              </a:lnSpc>
              <a:spcBef>
                <a:spcPts val="45"/>
              </a:spcBef>
            </a:pPr>
            <a:r>
              <a:rPr lang="en-US"/>
              <a:t>Department of Information Science and Engineering CMR Institute of Technology, Bangalore.</a:t>
            </a:r>
            <a:endParaRPr spc="-1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CCCAEB8-53C5-4B75-A174-B0A7D5344ED7}" type="datetime1">
              <a:rPr lang="en-US" smtClean="0"/>
              <a:t>2/9/2025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EBEBEB"/>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Georgia"/>
                <a:cs typeface="Georgia"/>
              </a:defRPr>
            </a:lvl1pPr>
          </a:lstStyle>
          <a:p>
            <a:pPr marL="595630" marR="5080" indent="-379095">
              <a:lnSpc>
                <a:spcPts val="1680"/>
              </a:lnSpc>
              <a:spcBef>
                <a:spcPts val="45"/>
              </a:spcBef>
            </a:pPr>
            <a:r>
              <a:rPr lang="en-US"/>
              <a:t>Department of Information Science and Engineering CMR Institute of Technology, Bangalore.</a:t>
            </a:r>
            <a:endParaRPr spc="-1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EAFD8D4C-23C8-448B-9FC2-B967D16CAEF8}" type="datetime1">
              <a:rPr lang="en-US" smtClean="0"/>
              <a:t>2/9/2025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Georgia"/>
                <a:cs typeface="Georgia"/>
              </a:defRPr>
            </a:lvl1pPr>
          </a:lstStyle>
          <a:p>
            <a:pPr marL="595630" marR="5080" indent="-379095">
              <a:lnSpc>
                <a:spcPts val="1680"/>
              </a:lnSpc>
              <a:spcBef>
                <a:spcPts val="45"/>
              </a:spcBef>
            </a:pPr>
            <a:r>
              <a:rPr lang="en-US"/>
              <a:t>Department of Information Science and Engineering CMR Institute of Technology, Bangalore.</a:t>
            </a:r>
            <a:endParaRPr spc="-1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3FAD6A5-ADB3-4966-9AC0-97AB94854C20}" type="datetime1">
              <a:rPr lang="en-US" smtClean="0"/>
              <a:t>2/9/2025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3047" y="2587751"/>
            <a:ext cx="4197096" cy="4267200"/>
          </a:xfrm>
          <a:prstGeom prst="rect">
            <a:avLst/>
          </a:prstGeom>
        </p:spPr>
      </p:pic>
      <p:pic>
        <p:nvPicPr>
          <p:cNvPr id="18" name="bg object 18"/>
          <p:cNvPicPr/>
          <p:nvPr/>
        </p:nvPicPr>
        <p:blipFill>
          <a:blip r:embed="rId9" cstate="print"/>
          <a:stretch>
            <a:fillRect/>
          </a:stretch>
        </p:blipFill>
        <p:spPr>
          <a:xfrm>
            <a:off x="1523" y="2819400"/>
            <a:ext cx="2368296" cy="2407920"/>
          </a:xfrm>
          <a:prstGeom prst="rect">
            <a:avLst/>
          </a:prstGeom>
        </p:spPr>
      </p:pic>
      <p:pic>
        <p:nvPicPr>
          <p:cNvPr id="19" name="bg object 19"/>
          <p:cNvPicPr/>
          <p:nvPr/>
        </p:nvPicPr>
        <p:blipFill>
          <a:blip r:embed="rId10" cstate="print"/>
          <a:stretch>
            <a:fillRect/>
          </a:stretch>
        </p:blipFill>
        <p:spPr>
          <a:xfrm>
            <a:off x="8609076" y="1580388"/>
            <a:ext cx="2825496" cy="2872740"/>
          </a:xfrm>
          <a:prstGeom prst="rect">
            <a:avLst/>
          </a:prstGeom>
        </p:spPr>
      </p:pic>
      <p:pic>
        <p:nvPicPr>
          <p:cNvPr id="20" name="bg object 20"/>
          <p:cNvPicPr/>
          <p:nvPr/>
        </p:nvPicPr>
        <p:blipFill>
          <a:blip r:embed="rId11" cstate="print"/>
          <a:stretch>
            <a:fillRect/>
          </a:stretch>
        </p:blipFill>
        <p:spPr>
          <a:xfrm>
            <a:off x="7999476" y="0"/>
            <a:ext cx="1606296" cy="1505712"/>
          </a:xfrm>
          <a:prstGeom prst="rect">
            <a:avLst/>
          </a:prstGeom>
        </p:spPr>
      </p:pic>
      <p:pic>
        <p:nvPicPr>
          <p:cNvPr id="21" name="bg object 21"/>
          <p:cNvPicPr/>
          <p:nvPr/>
        </p:nvPicPr>
        <p:blipFill>
          <a:blip r:embed="rId12" cstate="print"/>
          <a:stretch>
            <a:fillRect/>
          </a:stretch>
        </p:blipFill>
        <p:spPr>
          <a:xfrm>
            <a:off x="8609076" y="5847588"/>
            <a:ext cx="996696" cy="1010412"/>
          </a:xfrm>
          <a:prstGeom prst="rect">
            <a:avLst/>
          </a:prstGeom>
        </p:spPr>
      </p:pic>
      <p:sp>
        <p:nvSpPr>
          <p:cNvPr id="22" name="bg object 22"/>
          <p:cNvSpPr/>
          <p:nvPr/>
        </p:nvSpPr>
        <p:spPr>
          <a:xfrm>
            <a:off x="8505711" y="1423212"/>
            <a:ext cx="3288665" cy="781050"/>
          </a:xfrm>
          <a:custGeom>
            <a:avLst/>
            <a:gdLst/>
            <a:ahLst/>
            <a:cxnLst/>
            <a:rect l="l" t="t" r="r" b="b"/>
            <a:pathLst>
              <a:path w="3288665" h="781050">
                <a:moveTo>
                  <a:pt x="126372" y="780688"/>
                </a:moveTo>
                <a:lnTo>
                  <a:pt x="95529" y="780571"/>
                </a:lnTo>
                <a:lnTo>
                  <a:pt x="66544" y="780123"/>
                </a:lnTo>
                <a:lnTo>
                  <a:pt x="39471" y="779335"/>
                </a:lnTo>
                <a:lnTo>
                  <a:pt x="0" y="716953"/>
                </a:lnTo>
                <a:lnTo>
                  <a:pt x="174751" y="695337"/>
                </a:lnTo>
                <a:lnTo>
                  <a:pt x="447865" y="657682"/>
                </a:lnTo>
                <a:lnTo>
                  <a:pt x="731647" y="614006"/>
                </a:lnTo>
                <a:lnTo>
                  <a:pt x="829043" y="598297"/>
                </a:lnTo>
                <a:lnTo>
                  <a:pt x="927176" y="580999"/>
                </a:lnTo>
                <a:lnTo>
                  <a:pt x="1026706" y="564045"/>
                </a:lnTo>
                <a:lnTo>
                  <a:pt x="1127010" y="545757"/>
                </a:lnTo>
                <a:lnTo>
                  <a:pt x="1329601" y="507199"/>
                </a:lnTo>
                <a:lnTo>
                  <a:pt x="1535950" y="465226"/>
                </a:lnTo>
                <a:lnTo>
                  <a:pt x="1638985" y="443445"/>
                </a:lnTo>
                <a:lnTo>
                  <a:pt x="1743113" y="420255"/>
                </a:lnTo>
                <a:lnTo>
                  <a:pt x="1953679" y="371856"/>
                </a:lnTo>
                <a:lnTo>
                  <a:pt x="2058720" y="346202"/>
                </a:lnTo>
                <a:lnTo>
                  <a:pt x="2270290" y="292036"/>
                </a:lnTo>
                <a:lnTo>
                  <a:pt x="2376792" y="263359"/>
                </a:lnTo>
                <a:lnTo>
                  <a:pt x="2484158" y="233845"/>
                </a:lnTo>
                <a:lnTo>
                  <a:pt x="2589453" y="204012"/>
                </a:lnTo>
                <a:lnTo>
                  <a:pt x="2695714" y="172021"/>
                </a:lnTo>
                <a:lnTo>
                  <a:pt x="2907957" y="106464"/>
                </a:lnTo>
                <a:lnTo>
                  <a:pt x="3013367" y="71539"/>
                </a:lnTo>
                <a:lnTo>
                  <a:pt x="3118688" y="36106"/>
                </a:lnTo>
                <a:lnTo>
                  <a:pt x="3223882" y="0"/>
                </a:lnTo>
                <a:lnTo>
                  <a:pt x="3243733" y="140264"/>
                </a:lnTo>
                <a:lnTo>
                  <a:pt x="3264010" y="274880"/>
                </a:lnTo>
                <a:lnTo>
                  <a:pt x="3288080" y="443877"/>
                </a:lnTo>
                <a:lnTo>
                  <a:pt x="3210767" y="457219"/>
                </a:lnTo>
                <a:lnTo>
                  <a:pt x="3127397" y="470948"/>
                </a:lnTo>
                <a:lnTo>
                  <a:pt x="3038421" y="485007"/>
                </a:lnTo>
                <a:lnTo>
                  <a:pt x="2944287" y="499339"/>
                </a:lnTo>
                <a:lnTo>
                  <a:pt x="2794399" y="521223"/>
                </a:lnTo>
                <a:lnTo>
                  <a:pt x="2635436" y="543400"/>
                </a:lnTo>
                <a:lnTo>
                  <a:pt x="2468914" y="565677"/>
                </a:lnTo>
                <a:lnTo>
                  <a:pt x="2296350" y="587860"/>
                </a:lnTo>
                <a:lnTo>
                  <a:pt x="2119261" y="609756"/>
                </a:lnTo>
                <a:lnTo>
                  <a:pt x="1939163" y="631174"/>
                </a:lnTo>
                <a:lnTo>
                  <a:pt x="1757575" y="651919"/>
                </a:lnTo>
                <a:lnTo>
                  <a:pt x="1576012" y="671799"/>
                </a:lnTo>
                <a:lnTo>
                  <a:pt x="1395992" y="690621"/>
                </a:lnTo>
                <a:lnTo>
                  <a:pt x="1219032" y="708192"/>
                </a:lnTo>
                <a:lnTo>
                  <a:pt x="1046649" y="724319"/>
                </a:lnTo>
                <a:lnTo>
                  <a:pt x="880358" y="738810"/>
                </a:lnTo>
                <a:lnTo>
                  <a:pt x="773633" y="747465"/>
                </a:lnTo>
                <a:lnTo>
                  <a:pt x="670739" y="755250"/>
                </a:lnTo>
                <a:lnTo>
                  <a:pt x="572126" y="762107"/>
                </a:lnTo>
                <a:lnTo>
                  <a:pt x="478245" y="767980"/>
                </a:lnTo>
                <a:lnTo>
                  <a:pt x="389543" y="772811"/>
                </a:lnTo>
                <a:lnTo>
                  <a:pt x="306472" y="776543"/>
                </a:lnTo>
                <a:lnTo>
                  <a:pt x="229479" y="779118"/>
                </a:lnTo>
                <a:lnTo>
                  <a:pt x="159015" y="780480"/>
                </a:lnTo>
                <a:lnTo>
                  <a:pt x="126372" y="780688"/>
                </a:lnTo>
                <a:close/>
              </a:path>
            </a:pathLst>
          </a:custGeom>
          <a:solidFill>
            <a:srgbClr val="FFFFFF">
              <a:alpha val="18798"/>
            </a:srgbClr>
          </a:solidFill>
        </p:spPr>
        <p:txBody>
          <a:bodyPr wrap="square" lIns="0" tIns="0" rIns="0" bIns="0" rtlCol="0"/>
          <a:lstStyle/>
          <a:p>
            <a:endParaRPr/>
          </a:p>
        </p:txBody>
      </p:sp>
      <p:sp>
        <p:nvSpPr>
          <p:cNvPr id="23" name="bg object 23"/>
          <p:cNvSpPr/>
          <p:nvPr/>
        </p:nvSpPr>
        <p:spPr>
          <a:xfrm>
            <a:off x="3225" y="0"/>
            <a:ext cx="12188825" cy="6851650"/>
          </a:xfrm>
          <a:custGeom>
            <a:avLst/>
            <a:gdLst/>
            <a:ahLst/>
            <a:cxnLst/>
            <a:rect l="l" t="t" r="r" b="b"/>
            <a:pathLst>
              <a:path w="12188825" h="6851650">
                <a:moveTo>
                  <a:pt x="12188774" y="0"/>
                </a:moveTo>
                <a:lnTo>
                  <a:pt x="11709273" y="0"/>
                </a:lnTo>
                <a:lnTo>
                  <a:pt x="11709273" y="358140"/>
                </a:lnTo>
                <a:lnTo>
                  <a:pt x="11709273" y="1782318"/>
                </a:lnTo>
                <a:lnTo>
                  <a:pt x="11481511" y="1818271"/>
                </a:lnTo>
                <a:lnTo>
                  <a:pt x="11225924" y="1857019"/>
                </a:lnTo>
                <a:lnTo>
                  <a:pt x="10970336" y="1894141"/>
                </a:lnTo>
                <a:lnTo>
                  <a:pt x="10457574" y="1958695"/>
                </a:lnTo>
                <a:lnTo>
                  <a:pt x="10200399" y="1989366"/>
                </a:lnTo>
                <a:lnTo>
                  <a:pt x="9946399" y="2015185"/>
                </a:lnTo>
                <a:lnTo>
                  <a:pt x="9689224" y="2039391"/>
                </a:lnTo>
                <a:lnTo>
                  <a:pt x="9433636" y="2061997"/>
                </a:lnTo>
                <a:lnTo>
                  <a:pt x="8927224" y="2100732"/>
                </a:lnTo>
                <a:lnTo>
                  <a:pt x="8674811" y="2116874"/>
                </a:lnTo>
                <a:lnTo>
                  <a:pt x="8173161" y="2142693"/>
                </a:lnTo>
                <a:lnTo>
                  <a:pt x="7925511" y="2153996"/>
                </a:lnTo>
                <a:lnTo>
                  <a:pt x="7679449" y="2162060"/>
                </a:lnTo>
                <a:lnTo>
                  <a:pt x="7190499" y="2174976"/>
                </a:lnTo>
                <a:lnTo>
                  <a:pt x="6709486" y="2181428"/>
                </a:lnTo>
                <a:lnTo>
                  <a:pt x="6472949" y="2183041"/>
                </a:lnTo>
                <a:lnTo>
                  <a:pt x="6237998" y="2181428"/>
                </a:lnTo>
                <a:lnTo>
                  <a:pt x="6006223" y="2181428"/>
                </a:lnTo>
                <a:lnTo>
                  <a:pt x="5776036" y="2178202"/>
                </a:lnTo>
                <a:lnTo>
                  <a:pt x="5107698" y="2163673"/>
                </a:lnTo>
                <a:lnTo>
                  <a:pt x="4675898" y="2147532"/>
                </a:lnTo>
                <a:lnTo>
                  <a:pt x="4466348" y="2139467"/>
                </a:lnTo>
                <a:lnTo>
                  <a:pt x="4056773" y="2118487"/>
                </a:lnTo>
                <a:lnTo>
                  <a:pt x="3664661" y="2095881"/>
                </a:lnTo>
                <a:lnTo>
                  <a:pt x="3288423" y="2071674"/>
                </a:lnTo>
                <a:lnTo>
                  <a:pt x="2931236" y="2045855"/>
                </a:lnTo>
                <a:lnTo>
                  <a:pt x="2591511" y="2018411"/>
                </a:lnTo>
                <a:lnTo>
                  <a:pt x="2275598" y="1989366"/>
                </a:lnTo>
                <a:lnTo>
                  <a:pt x="1978736" y="1960308"/>
                </a:lnTo>
                <a:lnTo>
                  <a:pt x="1705686" y="1931263"/>
                </a:lnTo>
                <a:lnTo>
                  <a:pt x="1454861" y="1903818"/>
                </a:lnTo>
                <a:lnTo>
                  <a:pt x="1232611" y="1877999"/>
                </a:lnTo>
                <a:lnTo>
                  <a:pt x="1032586" y="1853780"/>
                </a:lnTo>
                <a:lnTo>
                  <a:pt x="862723" y="1832800"/>
                </a:lnTo>
                <a:lnTo>
                  <a:pt x="721436" y="1813433"/>
                </a:lnTo>
                <a:lnTo>
                  <a:pt x="526173" y="1786001"/>
                </a:lnTo>
                <a:lnTo>
                  <a:pt x="476364" y="1778774"/>
                </a:lnTo>
                <a:lnTo>
                  <a:pt x="476364" y="358140"/>
                </a:lnTo>
                <a:lnTo>
                  <a:pt x="11709273" y="358140"/>
                </a:lnTo>
                <a:lnTo>
                  <a:pt x="11709273" y="0"/>
                </a:lnTo>
                <a:lnTo>
                  <a:pt x="0" y="0"/>
                </a:lnTo>
                <a:lnTo>
                  <a:pt x="0" y="358140"/>
                </a:lnTo>
                <a:lnTo>
                  <a:pt x="0" y="6366510"/>
                </a:lnTo>
                <a:lnTo>
                  <a:pt x="0" y="6851650"/>
                </a:lnTo>
                <a:lnTo>
                  <a:pt x="12188774" y="6851650"/>
                </a:lnTo>
                <a:lnTo>
                  <a:pt x="12188774" y="6367031"/>
                </a:lnTo>
                <a:lnTo>
                  <a:pt x="12188774" y="6366510"/>
                </a:lnTo>
                <a:lnTo>
                  <a:pt x="12188774" y="358140"/>
                </a:lnTo>
                <a:lnTo>
                  <a:pt x="12188774" y="0"/>
                </a:lnTo>
                <a:close/>
              </a:path>
            </a:pathLst>
          </a:custGeom>
          <a:solidFill>
            <a:srgbClr val="FFFFFF"/>
          </a:solidFill>
        </p:spPr>
        <p:txBody>
          <a:bodyPr wrap="square" lIns="0" tIns="0" rIns="0" bIns="0" rtlCol="0"/>
          <a:lstStyle/>
          <a:p>
            <a:endParaRPr/>
          </a:p>
        </p:txBody>
      </p:sp>
      <p:pic>
        <p:nvPicPr>
          <p:cNvPr id="24" name="bg object 24"/>
          <p:cNvPicPr/>
          <p:nvPr/>
        </p:nvPicPr>
        <p:blipFill>
          <a:blip r:embed="rId13" cstate="print"/>
          <a:stretch>
            <a:fillRect/>
          </a:stretch>
        </p:blipFill>
        <p:spPr>
          <a:xfrm>
            <a:off x="10369042" y="0"/>
            <a:ext cx="823341" cy="700595"/>
          </a:xfrm>
          <a:prstGeom prst="rect">
            <a:avLst/>
          </a:prstGeom>
        </p:spPr>
      </p:pic>
      <p:pic>
        <p:nvPicPr>
          <p:cNvPr id="25" name="bg object 25"/>
          <p:cNvPicPr/>
          <p:nvPr/>
        </p:nvPicPr>
        <p:blipFill>
          <a:blip r:embed="rId14" cstate="print"/>
          <a:stretch>
            <a:fillRect/>
          </a:stretch>
        </p:blipFill>
        <p:spPr>
          <a:xfrm>
            <a:off x="10450068" y="627887"/>
            <a:ext cx="941831" cy="970788"/>
          </a:xfrm>
          <a:prstGeom prst="rect">
            <a:avLst/>
          </a:prstGeom>
        </p:spPr>
      </p:pic>
      <p:pic>
        <p:nvPicPr>
          <p:cNvPr id="26" name="bg object 26"/>
          <p:cNvPicPr/>
          <p:nvPr/>
        </p:nvPicPr>
        <p:blipFill>
          <a:blip r:embed="rId15" cstate="print"/>
          <a:stretch>
            <a:fillRect/>
          </a:stretch>
        </p:blipFill>
        <p:spPr>
          <a:xfrm>
            <a:off x="8148827" y="147828"/>
            <a:ext cx="1606296" cy="1606296"/>
          </a:xfrm>
          <a:prstGeom prst="rect">
            <a:avLst/>
          </a:prstGeom>
        </p:spPr>
      </p:pic>
      <p:pic>
        <p:nvPicPr>
          <p:cNvPr id="27" name="bg object 27"/>
          <p:cNvPicPr/>
          <p:nvPr/>
        </p:nvPicPr>
        <p:blipFill>
          <a:blip r:embed="rId16" cstate="print"/>
          <a:stretch>
            <a:fillRect/>
          </a:stretch>
        </p:blipFill>
        <p:spPr>
          <a:xfrm>
            <a:off x="595883" y="472439"/>
            <a:ext cx="1478280" cy="1011936"/>
          </a:xfrm>
          <a:prstGeom prst="rect">
            <a:avLst/>
          </a:prstGeom>
        </p:spPr>
      </p:pic>
      <p:sp>
        <p:nvSpPr>
          <p:cNvPr id="2" name="Holder 2"/>
          <p:cNvSpPr>
            <a:spLocks noGrp="1"/>
          </p:cNvSpPr>
          <p:nvPr>
            <p:ph type="title"/>
          </p:nvPr>
        </p:nvSpPr>
        <p:spPr>
          <a:xfrm>
            <a:off x="2320264" y="550862"/>
            <a:ext cx="7340600" cy="1122680"/>
          </a:xfrm>
          <a:prstGeom prst="rect">
            <a:avLst/>
          </a:prstGeom>
        </p:spPr>
        <p:txBody>
          <a:bodyPr wrap="square" lIns="0" tIns="0" rIns="0" bIns="0">
            <a:spAutoFit/>
          </a:bodyPr>
          <a:lstStyle>
            <a:lvl1pPr>
              <a:defRPr sz="3600" b="0" i="0">
                <a:solidFill>
                  <a:srgbClr val="EBEBEB"/>
                </a:solidFill>
                <a:latin typeface="Times New Roman"/>
                <a:cs typeface="Times New Roman"/>
              </a:defRPr>
            </a:lvl1pPr>
          </a:lstStyle>
          <a:p>
            <a:endParaRPr/>
          </a:p>
        </p:txBody>
      </p:sp>
      <p:sp>
        <p:nvSpPr>
          <p:cNvPr id="3" name="Holder 3"/>
          <p:cNvSpPr>
            <a:spLocks noGrp="1"/>
          </p:cNvSpPr>
          <p:nvPr>
            <p:ph type="body" idx="1"/>
          </p:nvPr>
        </p:nvSpPr>
        <p:spPr>
          <a:xfrm>
            <a:off x="436829" y="2186673"/>
            <a:ext cx="11318875" cy="38963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758247" y="6334979"/>
            <a:ext cx="4191952" cy="641073"/>
          </a:xfrm>
          <a:prstGeom prst="rect">
            <a:avLst/>
          </a:prstGeom>
        </p:spPr>
        <p:txBody>
          <a:bodyPr wrap="square" lIns="0" tIns="0" rIns="0" bIns="0">
            <a:spAutoFit/>
          </a:bodyPr>
          <a:lstStyle>
            <a:lvl1pPr>
              <a:defRPr sz="1400" b="0" i="0">
                <a:solidFill>
                  <a:schemeClr val="tx1"/>
                </a:solidFill>
                <a:latin typeface="Georgia"/>
                <a:cs typeface="Georgia"/>
              </a:defRPr>
            </a:lvl1pPr>
          </a:lstStyle>
          <a:p>
            <a:pPr marL="595630" marR="5080" indent="-379095">
              <a:lnSpc>
                <a:spcPts val="1680"/>
              </a:lnSpc>
              <a:spcBef>
                <a:spcPts val="45"/>
              </a:spcBef>
            </a:pPr>
            <a:r>
              <a:rPr lang="en-US"/>
              <a:t>Department of Information Science and Engineering CMR Institute of Technology, Bangalore.</a:t>
            </a:r>
            <a:endParaRPr spc="-10"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A746F507-0A44-47E9-B04F-BA3EB6BEE674}" type="datetime1">
              <a:rPr lang="en-US" smtClean="0"/>
              <a:t>2/9/2025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2.png"/><Relationship Id="rId7"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7999"/>
            <a:chOff x="0" y="0"/>
            <a:chExt cx="12192000" cy="6857999"/>
          </a:xfrm>
        </p:grpSpPr>
        <p:sp>
          <p:nvSpPr>
            <p:cNvPr id="3" name="object 3"/>
            <p:cNvSpPr/>
            <p:nvPr/>
          </p:nvSpPr>
          <p:spPr>
            <a:xfrm>
              <a:off x="0" y="472440"/>
              <a:ext cx="11709400" cy="5909310"/>
            </a:xfrm>
            <a:custGeom>
              <a:avLst/>
              <a:gdLst/>
              <a:ahLst/>
              <a:cxnLst/>
              <a:rect l="l" t="t" r="r" b="b"/>
              <a:pathLst>
                <a:path w="11709400" h="5909310">
                  <a:moveTo>
                    <a:pt x="0" y="5909310"/>
                  </a:moveTo>
                  <a:lnTo>
                    <a:pt x="11709273" y="5909310"/>
                  </a:lnTo>
                  <a:lnTo>
                    <a:pt x="11709273" y="0"/>
                  </a:lnTo>
                  <a:lnTo>
                    <a:pt x="0" y="0"/>
                  </a:lnTo>
                  <a:lnTo>
                    <a:pt x="0" y="5909310"/>
                  </a:lnTo>
                  <a:close/>
                </a:path>
              </a:pathLst>
            </a:custGeom>
            <a:solidFill>
              <a:srgbClr val="0000FF"/>
            </a:solidFill>
          </p:spPr>
          <p:txBody>
            <a:bodyPr wrap="square" lIns="0" tIns="0" rIns="0" bIns="0" rtlCol="0"/>
            <a:lstStyle/>
            <a:p>
              <a:endParaRPr/>
            </a:p>
          </p:txBody>
        </p:sp>
        <p:pic>
          <p:nvPicPr>
            <p:cNvPr id="4" name="object 4"/>
            <p:cNvPicPr/>
            <p:nvPr/>
          </p:nvPicPr>
          <p:blipFill>
            <a:blip r:embed="rId2" cstate="print"/>
            <a:stretch>
              <a:fillRect/>
            </a:stretch>
          </p:blipFill>
          <p:spPr>
            <a:xfrm>
              <a:off x="0" y="0"/>
              <a:ext cx="12192000" cy="6857695"/>
            </a:xfrm>
            <a:prstGeom prst="rect">
              <a:avLst/>
            </a:prstGeom>
          </p:spPr>
        </p:pic>
        <p:pic>
          <p:nvPicPr>
            <p:cNvPr id="5" name="object 5"/>
            <p:cNvPicPr/>
            <p:nvPr/>
          </p:nvPicPr>
          <p:blipFill>
            <a:blip r:embed="rId3" cstate="print"/>
            <a:stretch>
              <a:fillRect/>
            </a:stretch>
          </p:blipFill>
          <p:spPr>
            <a:xfrm>
              <a:off x="0" y="2663951"/>
              <a:ext cx="4197096" cy="4194048"/>
            </a:xfrm>
            <a:prstGeom prst="rect">
              <a:avLst/>
            </a:prstGeom>
          </p:spPr>
        </p:pic>
        <p:pic>
          <p:nvPicPr>
            <p:cNvPr id="6" name="object 6"/>
            <p:cNvPicPr/>
            <p:nvPr/>
          </p:nvPicPr>
          <p:blipFill>
            <a:blip r:embed="rId4" cstate="print"/>
            <a:stretch>
              <a:fillRect/>
            </a:stretch>
          </p:blipFill>
          <p:spPr>
            <a:xfrm>
              <a:off x="0" y="2892551"/>
              <a:ext cx="2366772" cy="2368296"/>
            </a:xfrm>
            <a:prstGeom prst="rect">
              <a:avLst/>
            </a:prstGeom>
          </p:spPr>
        </p:pic>
        <p:pic>
          <p:nvPicPr>
            <p:cNvPr id="7" name="object 7"/>
            <p:cNvPicPr/>
            <p:nvPr/>
          </p:nvPicPr>
          <p:blipFill>
            <a:blip r:embed="rId5" cstate="print"/>
            <a:stretch>
              <a:fillRect/>
            </a:stretch>
          </p:blipFill>
          <p:spPr>
            <a:xfrm>
              <a:off x="7996428" y="0"/>
              <a:ext cx="1606296" cy="1601724"/>
            </a:xfrm>
            <a:prstGeom prst="rect">
              <a:avLst/>
            </a:prstGeom>
          </p:spPr>
        </p:pic>
        <p:pic>
          <p:nvPicPr>
            <p:cNvPr id="8" name="object 8"/>
            <p:cNvPicPr/>
            <p:nvPr/>
          </p:nvPicPr>
          <p:blipFill>
            <a:blip r:embed="rId6" cstate="print"/>
            <a:stretch>
              <a:fillRect/>
            </a:stretch>
          </p:blipFill>
          <p:spPr>
            <a:xfrm>
              <a:off x="8606028" y="5870447"/>
              <a:ext cx="996696" cy="987552"/>
            </a:xfrm>
            <a:prstGeom prst="rect">
              <a:avLst/>
            </a:prstGeom>
          </p:spPr>
        </p:pic>
        <p:sp>
          <p:nvSpPr>
            <p:cNvPr id="9" name="object 9"/>
            <p:cNvSpPr/>
            <p:nvPr/>
          </p:nvSpPr>
          <p:spPr>
            <a:xfrm>
              <a:off x="0" y="2539"/>
              <a:ext cx="12192000" cy="6855459"/>
            </a:xfrm>
            <a:custGeom>
              <a:avLst/>
              <a:gdLst/>
              <a:ahLst/>
              <a:cxnLst/>
              <a:rect l="l" t="t" r="r" b="b"/>
              <a:pathLst>
                <a:path w="12192000" h="6855459">
                  <a:moveTo>
                    <a:pt x="12192000" y="0"/>
                  </a:moveTo>
                  <a:lnTo>
                    <a:pt x="0" y="0"/>
                  </a:lnTo>
                  <a:lnTo>
                    <a:pt x="0" y="469900"/>
                  </a:lnTo>
                  <a:lnTo>
                    <a:pt x="0" y="6379210"/>
                  </a:lnTo>
                  <a:lnTo>
                    <a:pt x="0" y="6855460"/>
                  </a:lnTo>
                  <a:lnTo>
                    <a:pt x="12192000" y="6855460"/>
                  </a:lnTo>
                  <a:lnTo>
                    <a:pt x="12192000" y="6379210"/>
                  </a:lnTo>
                  <a:lnTo>
                    <a:pt x="476377" y="6379210"/>
                  </a:lnTo>
                  <a:lnTo>
                    <a:pt x="476377" y="469900"/>
                  </a:lnTo>
                  <a:lnTo>
                    <a:pt x="11709273" y="469900"/>
                  </a:lnTo>
                  <a:lnTo>
                    <a:pt x="11709273" y="6378981"/>
                  </a:lnTo>
                  <a:lnTo>
                    <a:pt x="12192000" y="6378981"/>
                  </a:lnTo>
                  <a:lnTo>
                    <a:pt x="12192000" y="469900"/>
                  </a:lnTo>
                  <a:lnTo>
                    <a:pt x="12192000" y="469671"/>
                  </a:lnTo>
                  <a:lnTo>
                    <a:pt x="12192000" y="0"/>
                  </a:lnTo>
                  <a:close/>
                </a:path>
              </a:pathLst>
            </a:custGeom>
            <a:solidFill>
              <a:srgbClr val="FFFFFF"/>
            </a:solidFill>
          </p:spPr>
          <p:txBody>
            <a:bodyPr wrap="square" lIns="0" tIns="0" rIns="0" bIns="0" rtlCol="0"/>
            <a:lstStyle/>
            <a:p>
              <a:endParaRPr/>
            </a:p>
          </p:txBody>
        </p:sp>
        <p:pic>
          <p:nvPicPr>
            <p:cNvPr id="11" name="object 11"/>
            <p:cNvPicPr/>
            <p:nvPr/>
          </p:nvPicPr>
          <p:blipFill>
            <a:blip r:embed="rId7" cstate="print"/>
            <a:stretch>
              <a:fillRect/>
            </a:stretch>
          </p:blipFill>
          <p:spPr>
            <a:xfrm>
              <a:off x="696468" y="557783"/>
              <a:ext cx="1990344" cy="1362456"/>
            </a:xfrm>
            <a:prstGeom prst="rect">
              <a:avLst/>
            </a:prstGeom>
          </p:spPr>
        </p:pic>
        <p:pic>
          <p:nvPicPr>
            <p:cNvPr id="12" name="object 12"/>
            <p:cNvPicPr/>
            <p:nvPr/>
          </p:nvPicPr>
          <p:blipFill>
            <a:blip r:embed="rId8" cstate="print"/>
            <a:stretch>
              <a:fillRect/>
            </a:stretch>
          </p:blipFill>
          <p:spPr>
            <a:xfrm>
              <a:off x="10450068" y="627887"/>
              <a:ext cx="941831" cy="970788"/>
            </a:xfrm>
            <a:prstGeom prst="rect">
              <a:avLst/>
            </a:prstGeom>
          </p:spPr>
        </p:pic>
      </p:grpSp>
      <p:sp>
        <p:nvSpPr>
          <p:cNvPr id="13" name="object 13"/>
          <p:cNvSpPr txBox="1"/>
          <p:nvPr/>
        </p:nvSpPr>
        <p:spPr>
          <a:xfrm>
            <a:off x="2172810" y="3400726"/>
            <a:ext cx="8018145" cy="444352"/>
          </a:xfrm>
          <a:prstGeom prst="rect">
            <a:avLst/>
          </a:prstGeom>
        </p:spPr>
        <p:txBody>
          <a:bodyPr vert="horz" wrap="square" lIns="0" tIns="13335" rIns="0" bIns="0" rtlCol="0">
            <a:spAutoFit/>
          </a:bodyPr>
          <a:lstStyle/>
          <a:p>
            <a:pPr marL="135890" algn="ctr">
              <a:lnSpc>
                <a:spcPct val="100000"/>
              </a:lnSpc>
              <a:spcBef>
                <a:spcPts val="1880"/>
              </a:spcBef>
            </a:pPr>
            <a:r>
              <a:rPr sz="2800" dirty="0">
                <a:solidFill>
                  <a:srgbClr val="ACD333"/>
                </a:solidFill>
                <a:latin typeface="Times New Roman"/>
                <a:cs typeface="Times New Roman"/>
              </a:rPr>
              <a:t>Submitted</a:t>
            </a:r>
            <a:r>
              <a:rPr sz="2800" spc="-75" dirty="0">
                <a:solidFill>
                  <a:srgbClr val="ACD333"/>
                </a:solidFill>
                <a:latin typeface="Times New Roman"/>
                <a:cs typeface="Times New Roman"/>
              </a:rPr>
              <a:t> </a:t>
            </a:r>
            <a:r>
              <a:rPr sz="2800" spc="-25" dirty="0">
                <a:solidFill>
                  <a:srgbClr val="ACD333"/>
                </a:solidFill>
                <a:latin typeface="Times New Roman"/>
                <a:cs typeface="Times New Roman"/>
              </a:rPr>
              <a:t>By</a:t>
            </a:r>
            <a:endParaRPr sz="2800" dirty="0">
              <a:latin typeface="Times New Roman"/>
              <a:cs typeface="Times New Roman"/>
            </a:endParaRPr>
          </a:p>
        </p:txBody>
      </p:sp>
      <p:sp>
        <p:nvSpPr>
          <p:cNvPr id="14" name="object 14"/>
          <p:cNvSpPr txBox="1"/>
          <p:nvPr/>
        </p:nvSpPr>
        <p:spPr>
          <a:xfrm>
            <a:off x="4062514" y="3845381"/>
            <a:ext cx="4203700" cy="2184400"/>
          </a:xfrm>
          <a:prstGeom prst="rect">
            <a:avLst/>
          </a:prstGeom>
        </p:spPr>
        <p:txBody>
          <a:bodyPr vert="horz" wrap="square" lIns="0" tIns="12700" rIns="0" bIns="0" rtlCol="0">
            <a:spAutoFit/>
          </a:bodyPr>
          <a:lstStyle/>
          <a:p>
            <a:pPr marL="492125" marR="483870" algn="ctr">
              <a:lnSpc>
                <a:spcPct val="146300"/>
              </a:lnSpc>
              <a:spcBef>
                <a:spcPts val="100"/>
              </a:spcBef>
            </a:pPr>
            <a:r>
              <a:rPr sz="1800" spc="-10" dirty="0">
                <a:solidFill>
                  <a:srgbClr val="ACD333"/>
                </a:solidFill>
                <a:latin typeface="Times New Roman"/>
                <a:cs typeface="Times New Roman"/>
              </a:rPr>
              <a:t>1CR21IS0</a:t>
            </a:r>
            <a:r>
              <a:rPr lang="en-IN" sz="1800" spc="-10" dirty="0">
                <a:solidFill>
                  <a:srgbClr val="ACD333"/>
                </a:solidFill>
                <a:latin typeface="Times New Roman"/>
                <a:cs typeface="Times New Roman"/>
              </a:rPr>
              <a:t>82</a:t>
            </a:r>
            <a:r>
              <a:rPr sz="1800" spc="-10" dirty="0">
                <a:solidFill>
                  <a:srgbClr val="ACD333"/>
                </a:solidFill>
                <a:latin typeface="Times New Roman"/>
                <a:cs typeface="Times New Roman"/>
              </a:rPr>
              <a:t>-</a:t>
            </a:r>
            <a:r>
              <a:rPr lang="en-IN" spc="-10" dirty="0">
                <a:solidFill>
                  <a:srgbClr val="ACD333"/>
                </a:solidFill>
                <a:latin typeface="Times New Roman"/>
                <a:cs typeface="Times New Roman"/>
              </a:rPr>
              <a:t>Kyle Lewis</a:t>
            </a:r>
            <a:r>
              <a:rPr sz="1800" spc="-10" dirty="0">
                <a:solidFill>
                  <a:srgbClr val="ACD333"/>
                </a:solidFill>
                <a:latin typeface="Times New Roman"/>
                <a:cs typeface="Times New Roman"/>
              </a:rPr>
              <a:t> 1CR21IS</a:t>
            </a:r>
            <a:r>
              <a:rPr lang="en-IN" sz="1800" spc="-10" dirty="0">
                <a:solidFill>
                  <a:srgbClr val="ACD333"/>
                </a:solidFill>
                <a:latin typeface="Times New Roman"/>
                <a:cs typeface="Times New Roman"/>
              </a:rPr>
              <a:t>083</a:t>
            </a:r>
            <a:r>
              <a:rPr sz="1800" spc="-10" dirty="0">
                <a:solidFill>
                  <a:srgbClr val="ACD333"/>
                </a:solidFill>
                <a:latin typeface="Times New Roman"/>
                <a:cs typeface="Times New Roman"/>
              </a:rPr>
              <a:t>-</a:t>
            </a:r>
            <a:r>
              <a:rPr lang="en-IN" sz="1800" dirty="0">
                <a:solidFill>
                  <a:srgbClr val="ACD333"/>
                </a:solidFill>
                <a:latin typeface="Times New Roman"/>
                <a:cs typeface="Times New Roman"/>
              </a:rPr>
              <a:t>Lokesh V</a:t>
            </a:r>
            <a:endParaRPr sz="1800" dirty="0">
              <a:latin typeface="Times New Roman"/>
              <a:cs typeface="Times New Roman"/>
            </a:endParaRPr>
          </a:p>
          <a:p>
            <a:pPr algn="ctr">
              <a:lnSpc>
                <a:spcPct val="100000"/>
              </a:lnSpc>
              <a:spcBef>
                <a:spcPts val="1000"/>
              </a:spcBef>
            </a:pPr>
            <a:r>
              <a:rPr sz="1800" spc="-10" dirty="0">
                <a:solidFill>
                  <a:srgbClr val="ACD333"/>
                </a:solidFill>
                <a:latin typeface="Times New Roman"/>
                <a:cs typeface="Times New Roman"/>
              </a:rPr>
              <a:t>1CR21IS1</a:t>
            </a:r>
            <a:r>
              <a:rPr lang="en-IN" sz="1800" spc="-10" dirty="0">
                <a:solidFill>
                  <a:srgbClr val="ACD333"/>
                </a:solidFill>
                <a:latin typeface="Times New Roman"/>
                <a:cs typeface="Times New Roman"/>
              </a:rPr>
              <a:t>26</a:t>
            </a:r>
            <a:r>
              <a:rPr sz="1800" spc="-10" dirty="0">
                <a:solidFill>
                  <a:srgbClr val="ACD333"/>
                </a:solidFill>
                <a:latin typeface="Times New Roman"/>
                <a:cs typeface="Times New Roman"/>
              </a:rPr>
              <a:t>-</a:t>
            </a:r>
            <a:r>
              <a:rPr lang="en-IN" sz="1800" dirty="0">
                <a:solidFill>
                  <a:srgbClr val="ACD333"/>
                </a:solidFill>
                <a:latin typeface="Times New Roman"/>
                <a:cs typeface="Times New Roman"/>
              </a:rPr>
              <a:t>Rajsree S</a:t>
            </a:r>
            <a:endParaRPr sz="1800" dirty="0">
              <a:latin typeface="Times New Roman"/>
              <a:cs typeface="Times New Roman"/>
            </a:endParaRPr>
          </a:p>
          <a:p>
            <a:pPr algn="ctr">
              <a:lnSpc>
                <a:spcPct val="100000"/>
              </a:lnSpc>
              <a:spcBef>
                <a:spcPts val="935"/>
              </a:spcBef>
            </a:pPr>
            <a:r>
              <a:rPr sz="2800" dirty="0">
                <a:solidFill>
                  <a:srgbClr val="ACD333"/>
                </a:solidFill>
                <a:latin typeface="Times New Roman"/>
                <a:cs typeface="Times New Roman"/>
              </a:rPr>
              <a:t>Guidance</a:t>
            </a:r>
            <a:r>
              <a:rPr sz="2800" spc="-65" dirty="0">
                <a:solidFill>
                  <a:srgbClr val="ACD333"/>
                </a:solidFill>
                <a:latin typeface="Times New Roman"/>
                <a:cs typeface="Times New Roman"/>
              </a:rPr>
              <a:t> </a:t>
            </a:r>
            <a:r>
              <a:rPr sz="2800" spc="-25" dirty="0">
                <a:solidFill>
                  <a:srgbClr val="ACD333"/>
                </a:solidFill>
                <a:latin typeface="Times New Roman"/>
                <a:cs typeface="Times New Roman"/>
              </a:rPr>
              <a:t>of</a:t>
            </a:r>
            <a:endParaRPr sz="2800" dirty="0">
              <a:latin typeface="Times New Roman"/>
              <a:cs typeface="Times New Roman"/>
            </a:endParaRPr>
          </a:p>
          <a:p>
            <a:pPr algn="ctr">
              <a:lnSpc>
                <a:spcPct val="100000"/>
              </a:lnSpc>
              <a:spcBef>
                <a:spcPts val="1065"/>
              </a:spcBef>
            </a:pPr>
            <a:r>
              <a:rPr sz="1800" dirty="0">
                <a:solidFill>
                  <a:srgbClr val="ACD333"/>
                </a:solidFill>
                <a:latin typeface="Times New Roman"/>
                <a:cs typeface="Times New Roman"/>
              </a:rPr>
              <a:t>Dr.</a:t>
            </a:r>
            <a:r>
              <a:rPr sz="1800" spc="-35" dirty="0">
                <a:solidFill>
                  <a:srgbClr val="ACD333"/>
                </a:solidFill>
                <a:latin typeface="Times New Roman"/>
                <a:cs typeface="Times New Roman"/>
              </a:rPr>
              <a:t> </a:t>
            </a:r>
            <a:r>
              <a:rPr sz="1800" dirty="0">
                <a:solidFill>
                  <a:srgbClr val="ACD333"/>
                </a:solidFill>
                <a:latin typeface="Times New Roman"/>
                <a:cs typeface="Times New Roman"/>
              </a:rPr>
              <a:t>S</a:t>
            </a:r>
            <a:r>
              <a:rPr lang="en-IN" sz="1800" dirty="0">
                <a:solidFill>
                  <a:srgbClr val="ACD333"/>
                </a:solidFill>
                <a:latin typeface="Times New Roman"/>
                <a:cs typeface="Times New Roman"/>
              </a:rPr>
              <a:t>aba Tahseen</a:t>
            </a:r>
            <a:r>
              <a:rPr sz="1800" dirty="0">
                <a:solidFill>
                  <a:srgbClr val="ACD333"/>
                </a:solidFill>
                <a:latin typeface="Times New Roman"/>
                <a:cs typeface="Times New Roman"/>
              </a:rPr>
              <a:t>,</a:t>
            </a:r>
            <a:r>
              <a:rPr sz="1800" spc="-25" dirty="0">
                <a:solidFill>
                  <a:srgbClr val="ACD333"/>
                </a:solidFill>
                <a:latin typeface="Times New Roman"/>
                <a:cs typeface="Times New Roman"/>
              </a:rPr>
              <a:t> </a:t>
            </a:r>
            <a:r>
              <a:rPr sz="1800" dirty="0">
                <a:solidFill>
                  <a:srgbClr val="ACD333"/>
                </a:solidFill>
                <a:latin typeface="Times New Roman"/>
                <a:cs typeface="Times New Roman"/>
              </a:rPr>
              <a:t>Associate</a:t>
            </a:r>
            <a:r>
              <a:rPr sz="1800" spc="-20" dirty="0">
                <a:solidFill>
                  <a:srgbClr val="ACD333"/>
                </a:solidFill>
                <a:latin typeface="Times New Roman"/>
                <a:cs typeface="Times New Roman"/>
              </a:rPr>
              <a:t> </a:t>
            </a:r>
            <a:r>
              <a:rPr sz="1800" spc="-10" dirty="0">
                <a:solidFill>
                  <a:srgbClr val="ACD333"/>
                </a:solidFill>
                <a:latin typeface="Times New Roman"/>
                <a:cs typeface="Times New Roman"/>
              </a:rPr>
              <a:t>Professor</a:t>
            </a:r>
            <a:endParaRPr sz="1800" dirty="0">
              <a:latin typeface="Times New Roman"/>
              <a:cs typeface="Times New Roman"/>
            </a:endParaRPr>
          </a:p>
        </p:txBody>
      </p:sp>
      <p:sp>
        <p:nvSpPr>
          <p:cNvPr id="15" name="object 15"/>
          <p:cNvSpPr txBox="1">
            <a:spLocks noGrp="1"/>
          </p:cNvSpPr>
          <p:nvPr>
            <p:ph type="title"/>
          </p:nvPr>
        </p:nvSpPr>
        <p:spPr>
          <a:xfrm>
            <a:off x="3701478" y="423887"/>
            <a:ext cx="4788535" cy="673646"/>
          </a:xfrm>
          <a:prstGeom prst="rect">
            <a:avLst/>
          </a:prstGeom>
        </p:spPr>
        <p:txBody>
          <a:bodyPr vert="horz" wrap="square" lIns="0" tIns="12700" rIns="0" bIns="0" rtlCol="0">
            <a:spAutoFit/>
          </a:bodyPr>
          <a:lstStyle/>
          <a:p>
            <a:pPr marL="1377950" marR="5080" indent="-1365250">
              <a:lnSpc>
                <a:spcPct val="133300"/>
              </a:lnSpc>
              <a:spcBef>
                <a:spcPts val="100"/>
              </a:spcBef>
            </a:pPr>
            <a:r>
              <a:rPr b="1" dirty="0">
                <a:latin typeface="Times New Roman"/>
                <a:cs typeface="Times New Roman"/>
              </a:rPr>
              <a:t>21ISP76</a:t>
            </a:r>
            <a:r>
              <a:rPr b="1" spc="-45" dirty="0">
                <a:latin typeface="Times New Roman"/>
                <a:cs typeface="Times New Roman"/>
              </a:rPr>
              <a:t> </a:t>
            </a:r>
            <a:r>
              <a:rPr b="1" dirty="0">
                <a:latin typeface="Times New Roman"/>
                <a:cs typeface="Times New Roman"/>
              </a:rPr>
              <a:t>–</a:t>
            </a:r>
            <a:r>
              <a:rPr b="1" spc="-40" dirty="0">
                <a:latin typeface="Times New Roman"/>
                <a:cs typeface="Times New Roman"/>
              </a:rPr>
              <a:t> </a:t>
            </a:r>
            <a:r>
              <a:rPr b="1" dirty="0">
                <a:latin typeface="Times New Roman"/>
                <a:cs typeface="Times New Roman"/>
              </a:rPr>
              <a:t>Project</a:t>
            </a:r>
            <a:r>
              <a:rPr b="1" spc="-45" dirty="0">
                <a:latin typeface="Times New Roman"/>
                <a:cs typeface="Times New Roman"/>
              </a:rPr>
              <a:t> </a:t>
            </a:r>
            <a:r>
              <a:rPr b="1" spc="-20" dirty="0">
                <a:latin typeface="Times New Roman"/>
                <a:cs typeface="Times New Roman"/>
              </a:rPr>
              <a:t>Work </a:t>
            </a:r>
            <a:endParaRPr b="1" spc="-50" dirty="0">
              <a:solidFill>
                <a:srgbClr val="ACD333"/>
              </a:solidFill>
              <a:latin typeface="Times New Roman"/>
              <a:cs typeface="Times New Roman"/>
            </a:endParaRPr>
          </a:p>
        </p:txBody>
      </p:sp>
      <p:sp>
        <p:nvSpPr>
          <p:cNvPr id="16" name="object 1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8" name="TextBox 17">
            <a:extLst>
              <a:ext uri="{FF2B5EF4-FFF2-40B4-BE49-F238E27FC236}">
                <a16:creationId xmlns:a16="http://schemas.microsoft.com/office/drawing/2014/main" id="{C1D835AD-E650-10E4-9F09-5096F89E6B13}"/>
              </a:ext>
            </a:extLst>
          </p:cNvPr>
          <p:cNvSpPr txBox="1"/>
          <p:nvPr/>
        </p:nvSpPr>
        <p:spPr>
          <a:xfrm>
            <a:off x="3040356" y="1375000"/>
            <a:ext cx="6498045" cy="2062103"/>
          </a:xfrm>
          <a:prstGeom prst="rect">
            <a:avLst/>
          </a:prstGeom>
          <a:noFill/>
        </p:spPr>
        <p:txBody>
          <a:bodyPr wrap="square" rtlCol="0">
            <a:spAutoFit/>
          </a:bodyPr>
          <a:lstStyle/>
          <a:p>
            <a:pPr algn="ctr"/>
            <a:r>
              <a:rPr lang="en-IN" sz="3200" dirty="0">
                <a:solidFill>
                  <a:schemeClr val="bg1"/>
                </a:solidFill>
                <a:latin typeface="Times New Roman" panose="02020603050405020304" pitchFamily="18" charset="0"/>
                <a:cs typeface="Times New Roman" panose="02020603050405020304" pitchFamily="18" charset="0"/>
              </a:rPr>
              <a:t>EFFICIENT AND ROBUST DEEP LEARNING FOR REAL TIME PLANT DISEASE DETECTION USING CNN</a:t>
            </a:r>
          </a:p>
        </p:txBody>
      </p:sp>
      <p:sp>
        <p:nvSpPr>
          <p:cNvPr id="19" name="Footer Placeholder 18">
            <a:extLst>
              <a:ext uri="{FF2B5EF4-FFF2-40B4-BE49-F238E27FC236}">
                <a16:creationId xmlns:a16="http://schemas.microsoft.com/office/drawing/2014/main" id="{E6C8785B-E803-3849-A49D-F947DC87D26D}"/>
              </a:ext>
            </a:extLst>
          </p:cNvPr>
          <p:cNvSpPr>
            <a:spLocks noGrp="1"/>
          </p:cNvSpPr>
          <p:nvPr>
            <p:ph type="ftr" sz="quarter" idx="5"/>
          </p:nvPr>
        </p:nvSpPr>
        <p:spPr>
          <a:xfrm>
            <a:off x="3758247" y="6334979"/>
            <a:ext cx="4731766" cy="423065"/>
          </a:xfrm>
        </p:spPr>
        <p:txBody>
          <a:bodyPr/>
          <a:lstStyle/>
          <a:p>
            <a:pPr marL="595630" marR="5080" indent="-379095" algn="ctr">
              <a:lnSpc>
                <a:spcPts val="1680"/>
              </a:lnSpc>
              <a:spcBef>
                <a:spcPts val="45"/>
              </a:spcBef>
            </a:pPr>
            <a:r>
              <a:rPr lang="en-US"/>
              <a:t>Department of Information Science and Engineering CMR Institute of Technology, Bangalore.</a:t>
            </a:r>
            <a:endParaRPr lang="en-US" spc="-10" dirty="0"/>
          </a:p>
        </p:txBody>
      </p:sp>
      <p:sp>
        <p:nvSpPr>
          <p:cNvPr id="20" name="Slide Number Placeholder 19">
            <a:extLst>
              <a:ext uri="{FF2B5EF4-FFF2-40B4-BE49-F238E27FC236}">
                <a16:creationId xmlns:a16="http://schemas.microsoft.com/office/drawing/2014/main" id="{00256257-6272-CF9F-2376-210C42332456}"/>
              </a:ext>
            </a:extLst>
          </p:cNvPr>
          <p:cNvSpPr>
            <a:spLocks noGrp="1"/>
          </p:cNvSpPr>
          <p:nvPr>
            <p:ph type="sldNum" sz="quarter" idx="7"/>
          </p:nvPr>
        </p:nvSpPr>
        <p:spPr/>
        <p:txBody>
          <a:bodyPr/>
          <a:lstStyle/>
          <a:p>
            <a:fld id="{B6F15528-21DE-4FAA-801E-634DDDAF4B2B}"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264" y="550862"/>
            <a:ext cx="7340600" cy="1018227"/>
          </a:xfrm>
          <a:prstGeom prst="rect">
            <a:avLst/>
          </a:prstGeom>
        </p:spPr>
        <p:txBody>
          <a:bodyPr vert="horz" wrap="square" lIns="0" tIns="459740" rIns="0" bIns="0" rtlCol="0">
            <a:spAutoFit/>
          </a:bodyPr>
          <a:lstStyle/>
          <a:p>
            <a:pPr marL="12700">
              <a:lnSpc>
                <a:spcPct val="100000"/>
              </a:lnSpc>
              <a:spcBef>
                <a:spcPts val="100"/>
              </a:spcBef>
            </a:pPr>
            <a:r>
              <a:rPr lang="en-IN" dirty="0"/>
              <a:t>Software Tools Used</a:t>
            </a:r>
            <a:endParaRPr spc="-10" dirty="0"/>
          </a:p>
        </p:txBody>
      </p:sp>
      <p:sp>
        <p:nvSpPr>
          <p:cNvPr id="3" name="object 3"/>
          <p:cNvSpPr txBox="1"/>
          <p:nvPr/>
        </p:nvSpPr>
        <p:spPr>
          <a:xfrm>
            <a:off x="685800" y="2286000"/>
            <a:ext cx="11414125" cy="3526606"/>
          </a:xfrm>
          <a:prstGeom prst="rect">
            <a:avLst/>
          </a:prstGeom>
        </p:spPr>
        <p:txBody>
          <a:bodyPr vert="horz" wrap="square" lIns="0" tIns="12700" rIns="0" bIns="0" rtlCol="0">
            <a:spAutoFit/>
          </a:bodyPr>
          <a:lstStyle/>
          <a:p>
            <a:pPr marL="298450" marR="582930" indent="-285750">
              <a:lnSpc>
                <a:spcPct val="100000"/>
              </a:lnSpc>
              <a:spcBef>
                <a:spcPts val="100"/>
              </a:spcBef>
              <a:buClr>
                <a:srgbClr val="ACD333"/>
              </a:buClr>
              <a:buSzPct val="77777"/>
              <a:buFont typeface="Wingdings" panose="05000000000000000000" pitchFamily="2" charset="2"/>
              <a:buChar char="Ø"/>
              <a:tabLst>
                <a:tab pos="332740" algn="l"/>
              </a:tabLst>
            </a:pPr>
            <a:r>
              <a:rPr lang="en-IN" sz="2000" dirty="0">
                <a:latin typeface="Times New Roman"/>
                <a:cs typeface="Times New Roman"/>
              </a:rPr>
              <a:t>Programming Language Used – Python</a:t>
            </a:r>
          </a:p>
          <a:p>
            <a:pPr marL="12700" marR="582930">
              <a:lnSpc>
                <a:spcPct val="100000"/>
              </a:lnSpc>
              <a:spcBef>
                <a:spcPts val="100"/>
              </a:spcBef>
              <a:buClr>
                <a:srgbClr val="ACD333"/>
              </a:buClr>
              <a:buSzPct val="77777"/>
              <a:tabLst>
                <a:tab pos="332740" algn="l"/>
              </a:tabLst>
            </a:pPr>
            <a:endParaRPr lang="en-IN" sz="2000" dirty="0">
              <a:latin typeface="Times New Roman"/>
              <a:cs typeface="Times New Roman"/>
            </a:endParaRPr>
          </a:p>
          <a:p>
            <a:pPr marL="298450" marR="582930" indent="-285750">
              <a:lnSpc>
                <a:spcPct val="100000"/>
              </a:lnSpc>
              <a:spcBef>
                <a:spcPts val="100"/>
              </a:spcBef>
              <a:buClr>
                <a:srgbClr val="ACD333"/>
              </a:buClr>
              <a:buSzPct val="77777"/>
              <a:buFont typeface="Wingdings" panose="05000000000000000000" pitchFamily="2" charset="2"/>
              <a:buChar char="Ø"/>
              <a:tabLst>
                <a:tab pos="332740" algn="l"/>
              </a:tabLst>
            </a:pPr>
            <a:r>
              <a:rPr lang="en-IN" sz="2000" dirty="0">
                <a:latin typeface="Times New Roman"/>
                <a:cs typeface="Times New Roman"/>
              </a:rPr>
              <a:t>Deep Learning Framework – </a:t>
            </a:r>
            <a:r>
              <a:rPr lang="en-IN" sz="2000" dirty="0" err="1">
                <a:latin typeface="Times New Roman"/>
                <a:cs typeface="Times New Roman"/>
              </a:rPr>
              <a:t>Keras</a:t>
            </a:r>
            <a:r>
              <a:rPr lang="en-IN" sz="2000" dirty="0">
                <a:latin typeface="Times New Roman"/>
                <a:cs typeface="Times New Roman"/>
              </a:rPr>
              <a:t> and TensorFlow</a:t>
            </a:r>
          </a:p>
          <a:p>
            <a:pPr marL="12700" marR="582930">
              <a:lnSpc>
                <a:spcPct val="100000"/>
              </a:lnSpc>
              <a:spcBef>
                <a:spcPts val="100"/>
              </a:spcBef>
              <a:buClr>
                <a:srgbClr val="ACD333"/>
              </a:buClr>
              <a:buSzPct val="77777"/>
              <a:tabLst>
                <a:tab pos="332740" algn="l"/>
              </a:tabLst>
            </a:pPr>
            <a:endParaRPr lang="en-IN" sz="2000" dirty="0">
              <a:latin typeface="Times New Roman"/>
              <a:cs typeface="Times New Roman"/>
            </a:endParaRPr>
          </a:p>
          <a:p>
            <a:pPr marL="298450" marR="582930" indent="-285750">
              <a:lnSpc>
                <a:spcPct val="100000"/>
              </a:lnSpc>
              <a:spcBef>
                <a:spcPts val="100"/>
              </a:spcBef>
              <a:buClr>
                <a:srgbClr val="ACD333"/>
              </a:buClr>
              <a:buSzPct val="77777"/>
              <a:buFont typeface="Wingdings" panose="05000000000000000000" pitchFamily="2" charset="2"/>
              <a:buChar char="Ø"/>
              <a:tabLst>
                <a:tab pos="332740" algn="l"/>
              </a:tabLst>
            </a:pPr>
            <a:r>
              <a:rPr lang="en-IN" sz="2000" dirty="0">
                <a:latin typeface="Times New Roman"/>
                <a:cs typeface="Times New Roman"/>
              </a:rPr>
              <a:t>Dataset Management and Processing – NumPy and Pandas</a:t>
            </a:r>
          </a:p>
          <a:p>
            <a:pPr marL="298450" marR="582930" indent="-285750">
              <a:lnSpc>
                <a:spcPct val="100000"/>
              </a:lnSpc>
              <a:spcBef>
                <a:spcPts val="100"/>
              </a:spcBef>
              <a:buClr>
                <a:srgbClr val="ACD333"/>
              </a:buClr>
              <a:buSzPct val="77777"/>
              <a:buFont typeface="Wingdings" panose="05000000000000000000" pitchFamily="2" charset="2"/>
              <a:buChar char="Ø"/>
              <a:tabLst>
                <a:tab pos="332740" algn="l"/>
              </a:tabLst>
            </a:pPr>
            <a:endParaRPr lang="en-IN" sz="2000" dirty="0">
              <a:latin typeface="Times New Roman"/>
              <a:cs typeface="Times New Roman"/>
            </a:endParaRPr>
          </a:p>
          <a:p>
            <a:pPr marL="298450" marR="582930" indent="-285750">
              <a:lnSpc>
                <a:spcPct val="100000"/>
              </a:lnSpc>
              <a:spcBef>
                <a:spcPts val="100"/>
              </a:spcBef>
              <a:buClr>
                <a:srgbClr val="ACD333"/>
              </a:buClr>
              <a:buSzPct val="77777"/>
              <a:buFont typeface="Wingdings" panose="05000000000000000000" pitchFamily="2" charset="2"/>
              <a:buChar char="Ø"/>
              <a:tabLst>
                <a:tab pos="332740" algn="l"/>
              </a:tabLst>
            </a:pPr>
            <a:r>
              <a:rPr lang="en-IN" sz="2000" dirty="0">
                <a:latin typeface="Times New Roman"/>
                <a:cs typeface="Times New Roman"/>
              </a:rPr>
              <a:t>Model Training and Evaluation – </a:t>
            </a:r>
            <a:r>
              <a:rPr lang="en-IN" sz="2000">
                <a:latin typeface="Times New Roman"/>
                <a:cs typeface="Times New Roman"/>
              </a:rPr>
              <a:t>Matplotlib </a:t>
            </a:r>
            <a:endParaRPr lang="en-IN" sz="2000" dirty="0">
              <a:latin typeface="Times New Roman"/>
              <a:cs typeface="Times New Roman"/>
            </a:endParaRPr>
          </a:p>
          <a:p>
            <a:pPr marL="298450" marR="582930" indent="-285750">
              <a:lnSpc>
                <a:spcPct val="100000"/>
              </a:lnSpc>
              <a:spcBef>
                <a:spcPts val="100"/>
              </a:spcBef>
              <a:buClr>
                <a:srgbClr val="ACD333"/>
              </a:buClr>
              <a:buSzPct val="77777"/>
              <a:buFont typeface="Wingdings" panose="05000000000000000000" pitchFamily="2" charset="2"/>
              <a:buChar char="Ø"/>
              <a:tabLst>
                <a:tab pos="332740" algn="l"/>
              </a:tabLst>
            </a:pPr>
            <a:endParaRPr lang="en-IN" sz="2000" dirty="0">
              <a:latin typeface="Times New Roman"/>
              <a:cs typeface="Times New Roman"/>
            </a:endParaRPr>
          </a:p>
          <a:p>
            <a:pPr marL="298450" marR="582930" indent="-285750">
              <a:lnSpc>
                <a:spcPct val="100000"/>
              </a:lnSpc>
              <a:spcBef>
                <a:spcPts val="100"/>
              </a:spcBef>
              <a:buClr>
                <a:srgbClr val="ACD333"/>
              </a:buClr>
              <a:buSzPct val="77777"/>
              <a:buFont typeface="Wingdings" panose="05000000000000000000" pitchFamily="2" charset="2"/>
              <a:buChar char="Ø"/>
              <a:tabLst>
                <a:tab pos="332740" algn="l"/>
              </a:tabLst>
            </a:pPr>
            <a:r>
              <a:rPr lang="en-IN" sz="2000" dirty="0">
                <a:latin typeface="Times New Roman"/>
                <a:cs typeface="Times New Roman"/>
              </a:rPr>
              <a:t>Web Application Development – </a:t>
            </a:r>
            <a:r>
              <a:rPr lang="en-IN" sz="2000" dirty="0" err="1">
                <a:latin typeface="Times New Roman"/>
                <a:cs typeface="Times New Roman"/>
              </a:rPr>
              <a:t>Streamlit</a:t>
            </a:r>
            <a:endParaRPr lang="en-IN" sz="2000" dirty="0">
              <a:latin typeface="Times New Roman"/>
              <a:cs typeface="Times New Roman"/>
            </a:endParaRPr>
          </a:p>
          <a:p>
            <a:pPr marL="298450" marR="582930" indent="-285750">
              <a:lnSpc>
                <a:spcPct val="100000"/>
              </a:lnSpc>
              <a:spcBef>
                <a:spcPts val="100"/>
              </a:spcBef>
              <a:buClr>
                <a:srgbClr val="ACD333"/>
              </a:buClr>
              <a:buSzPct val="77777"/>
              <a:buFont typeface="Wingdings" panose="05000000000000000000" pitchFamily="2" charset="2"/>
              <a:buChar char="Ø"/>
              <a:tabLst>
                <a:tab pos="332740" algn="l"/>
              </a:tabLst>
            </a:pPr>
            <a:endParaRPr lang="en-IN" sz="2000" dirty="0">
              <a:latin typeface="Times New Roman"/>
              <a:cs typeface="Times New Roman"/>
            </a:endParaRPr>
          </a:p>
          <a:p>
            <a:pPr marL="298450" marR="582930" indent="-285750">
              <a:lnSpc>
                <a:spcPct val="100000"/>
              </a:lnSpc>
              <a:spcBef>
                <a:spcPts val="100"/>
              </a:spcBef>
              <a:buClr>
                <a:srgbClr val="ACD333"/>
              </a:buClr>
              <a:buSzPct val="77777"/>
              <a:buFont typeface="Wingdings" panose="05000000000000000000" pitchFamily="2" charset="2"/>
              <a:buChar char="Ø"/>
              <a:tabLst>
                <a:tab pos="332740" algn="l"/>
              </a:tabLst>
            </a:pPr>
            <a:r>
              <a:rPr lang="en-IN" sz="2000" dirty="0">
                <a:latin typeface="Times New Roman"/>
                <a:cs typeface="Times New Roman"/>
              </a:rPr>
              <a:t>Development– Google </a:t>
            </a:r>
            <a:r>
              <a:rPr lang="en-IN" sz="2000" dirty="0" err="1">
                <a:latin typeface="Times New Roman"/>
                <a:cs typeface="Times New Roman"/>
              </a:rPr>
              <a:t>Colab</a:t>
            </a:r>
            <a:endParaRPr sz="2000" dirty="0">
              <a:latin typeface="Times New Roman"/>
              <a:cs typeface="Times New Roman"/>
            </a:endParaRPr>
          </a:p>
        </p:txBody>
      </p:sp>
      <p:sp>
        <p:nvSpPr>
          <p:cNvPr id="4" name="object 4"/>
          <p:cNvSpPr txBox="1"/>
          <p:nvPr/>
        </p:nvSpPr>
        <p:spPr>
          <a:xfrm>
            <a:off x="10548937" y="140335"/>
            <a:ext cx="419100" cy="451484"/>
          </a:xfrm>
          <a:prstGeom prst="rect">
            <a:avLst/>
          </a:prstGeom>
        </p:spPr>
        <p:txBody>
          <a:bodyPr vert="horz" wrap="square" lIns="0" tIns="12065" rIns="0" bIns="0" rtlCol="0">
            <a:spAutoFit/>
          </a:bodyPr>
          <a:lstStyle/>
          <a:p>
            <a:pPr marL="12700">
              <a:lnSpc>
                <a:spcPct val="100000"/>
              </a:lnSpc>
              <a:spcBef>
                <a:spcPts val="95"/>
              </a:spcBef>
            </a:pPr>
            <a:r>
              <a:rPr lang="en-GB" sz="2800" spc="-200" dirty="0">
                <a:solidFill>
                  <a:srgbClr val="FFFFFF"/>
                </a:solidFill>
                <a:latin typeface="Verdana"/>
                <a:cs typeface="Verdana"/>
              </a:rPr>
              <a:t>1</a:t>
            </a:r>
            <a:r>
              <a:rPr sz="2800" spc="-200" dirty="0">
                <a:solidFill>
                  <a:srgbClr val="FFFFFF"/>
                </a:solidFill>
                <a:latin typeface="Verdana"/>
                <a:cs typeface="Verdana"/>
              </a:rPr>
              <a:t>2</a:t>
            </a:r>
            <a:endParaRPr sz="2800" dirty="0">
              <a:latin typeface="Verdana"/>
              <a:cs typeface="Verdana"/>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Footer Placeholder 6">
            <a:extLst>
              <a:ext uri="{FF2B5EF4-FFF2-40B4-BE49-F238E27FC236}">
                <a16:creationId xmlns:a16="http://schemas.microsoft.com/office/drawing/2014/main" id="{F4E46034-9ABD-CDE9-04A5-089E51075CFD}"/>
              </a:ext>
            </a:extLst>
          </p:cNvPr>
          <p:cNvSpPr>
            <a:spLocks noGrp="1"/>
          </p:cNvSpPr>
          <p:nvPr>
            <p:ph type="ftr" sz="quarter" idx="5"/>
          </p:nvPr>
        </p:nvSpPr>
        <p:spPr>
          <a:xfrm>
            <a:off x="3758247" y="6334979"/>
            <a:ext cx="4410902"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8" name="Slide Number Placeholder 7">
            <a:extLst>
              <a:ext uri="{FF2B5EF4-FFF2-40B4-BE49-F238E27FC236}">
                <a16:creationId xmlns:a16="http://schemas.microsoft.com/office/drawing/2014/main" id="{22AC72EB-160D-5D2E-4DED-22A3085203AF}"/>
              </a:ext>
            </a:extLst>
          </p:cNvPr>
          <p:cNvSpPr>
            <a:spLocks noGrp="1"/>
          </p:cNvSpPr>
          <p:nvPr>
            <p:ph type="sldNum" sz="quarter" idx="7"/>
          </p:nvPr>
        </p:nvSpPr>
        <p:spPr/>
        <p:txBody>
          <a:bodyPr/>
          <a:lstStyle/>
          <a:p>
            <a:fld id="{B6F15528-21DE-4FAA-801E-634DDDAF4B2B}"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59740" rIns="0" bIns="0" rtlCol="0">
            <a:spAutoFit/>
          </a:bodyPr>
          <a:lstStyle/>
          <a:p>
            <a:pPr marL="12700">
              <a:lnSpc>
                <a:spcPct val="100000"/>
              </a:lnSpc>
              <a:spcBef>
                <a:spcPts val="100"/>
              </a:spcBef>
            </a:pPr>
            <a:r>
              <a:rPr dirty="0"/>
              <a:t>System</a:t>
            </a:r>
            <a:r>
              <a:rPr spc="-40" dirty="0"/>
              <a:t> </a:t>
            </a:r>
            <a:r>
              <a:rPr spc="-10" dirty="0"/>
              <a:t>Architecture</a:t>
            </a:r>
          </a:p>
        </p:txBody>
      </p:sp>
      <p:sp>
        <p:nvSpPr>
          <p:cNvPr id="3" name="object 3"/>
          <p:cNvSpPr txBox="1"/>
          <p:nvPr/>
        </p:nvSpPr>
        <p:spPr>
          <a:xfrm>
            <a:off x="10548937" y="140969"/>
            <a:ext cx="419100" cy="451484"/>
          </a:xfrm>
          <a:prstGeom prst="rect">
            <a:avLst/>
          </a:prstGeom>
        </p:spPr>
        <p:txBody>
          <a:bodyPr vert="horz" wrap="square" lIns="0" tIns="12065" rIns="0" bIns="0" rtlCol="0">
            <a:spAutoFit/>
          </a:bodyPr>
          <a:lstStyle/>
          <a:p>
            <a:pPr marL="12700">
              <a:lnSpc>
                <a:spcPct val="100000"/>
              </a:lnSpc>
              <a:spcBef>
                <a:spcPts val="95"/>
              </a:spcBef>
            </a:pPr>
            <a:r>
              <a:rPr lang="en-GB" sz="2800" spc="-200" dirty="0">
                <a:solidFill>
                  <a:srgbClr val="FFFFFF"/>
                </a:solidFill>
                <a:latin typeface="Verdana"/>
                <a:cs typeface="Verdana"/>
              </a:rPr>
              <a:t>1</a:t>
            </a:r>
            <a:r>
              <a:rPr sz="2800" spc="-200" dirty="0">
                <a:solidFill>
                  <a:srgbClr val="FFFFFF"/>
                </a:solidFill>
                <a:latin typeface="Verdana"/>
                <a:cs typeface="Verdana"/>
              </a:rPr>
              <a:t>3</a:t>
            </a:r>
            <a:endParaRPr sz="2800" dirty="0">
              <a:latin typeface="Verdana"/>
              <a:cs typeface="Verdana"/>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12" name="TextBox 11">
            <a:extLst>
              <a:ext uri="{FF2B5EF4-FFF2-40B4-BE49-F238E27FC236}">
                <a16:creationId xmlns:a16="http://schemas.microsoft.com/office/drawing/2014/main" id="{0389894D-5A03-21C0-513A-59CF6BFA99AB}"/>
              </a:ext>
            </a:extLst>
          </p:cNvPr>
          <p:cNvSpPr txBox="1"/>
          <p:nvPr/>
        </p:nvSpPr>
        <p:spPr>
          <a:xfrm>
            <a:off x="1002822" y="2133600"/>
            <a:ext cx="10363200" cy="646330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system consist mainly of 3 components:</a:t>
            </a:r>
          </a:p>
          <a:p>
            <a:pPr>
              <a:buFont typeface="+mj-lt"/>
              <a:buAutoNum type="arabicPeriod"/>
            </a:pPr>
            <a:r>
              <a:rPr lang="en-IN" b="1" dirty="0">
                <a:latin typeface="Times New Roman" panose="02020603050405020304" pitchFamily="18" charset="0"/>
                <a:cs typeface="Times New Roman" panose="02020603050405020304" pitchFamily="18" charset="0"/>
              </a:rPr>
              <a:t>User Interface (Frontend)</a:t>
            </a:r>
            <a:r>
              <a:rPr lang="en-IN" dirty="0">
                <a:latin typeface="Times New Roman" panose="02020603050405020304" pitchFamily="18" charset="0"/>
                <a:cs typeface="Times New Roman" panose="02020603050405020304" pitchFamily="18" charset="0"/>
              </a:rPr>
              <a:t> – Allows users to upload plant leaf images.</a:t>
            </a:r>
          </a:p>
          <a:p>
            <a:pPr>
              <a:buFont typeface="+mj-lt"/>
              <a:buAutoNum type="arabicPeriod"/>
            </a:pPr>
            <a:r>
              <a:rPr lang="en-IN" b="1" dirty="0">
                <a:latin typeface="Times New Roman" panose="02020603050405020304" pitchFamily="18" charset="0"/>
                <a:cs typeface="Times New Roman" panose="02020603050405020304" pitchFamily="18" charset="0"/>
              </a:rPr>
              <a:t>Backend Processing</a:t>
            </a:r>
            <a:r>
              <a:rPr lang="en-IN" dirty="0">
                <a:latin typeface="Times New Roman" panose="02020603050405020304" pitchFamily="18" charset="0"/>
                <a:cs typeface="Times New Roman" panose="02020603050405020304" pitchFamily="18" charset="0"/>
              </a:rPr>
              <a:t> – Handles image preprocessing, model inference, and disease classification.</a:t>
            </a:r>
          </a:p>
          <a:p>
            <a:pPr>
              <a:buFont typeface="+mj-lt"/>
              <a:buAutoNum type="arabicPeriod"/>
            </a:pPr>
            <a:r>
              <a:rPr lang="en-IN" b="1" dirty="0">
                <a:latin typeface="Times New Roman" panose="02020603050405020304" pitchFamily="18" charset="0"/>
                <a:cs typeface="Times New Roman" panose="02020603050405020304" pitchFamily="18" charset="0"/>
              </a:rPr>
              <a:t>Database &amp; Storage</a:t>
            </a:r>
            <a:r>
              <a:rPr lang="en-IN" dirty="0">
                <a:latin typeface="Times New Roman" panose="02020603050405020304" pitchFamily="18" charset="0"/>
                <a:cs typeface="Times New Roman" panose="02020603050405020304" pitchFamily="18" charset="0"/>
              </a:rPr>
              <a:t> – Stores plant disease data and user inputs for future improvements.</a:t>
            </a:r>
          </a:p>
          <a:p>
            <a:pPr>
              <a:buFont typeface="+mj-lt"/>
              <a:buAutoNum type="arabicPeriod"/>
            </a:pP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System Design Components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 Input Layer (User Interaction)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upload an image of a plant leaf through a </a:t>
            </a:r>
            <a:r>
              <a:rPr lang="en-US" b="1" dirty="0" err="1">
                <a:latin typeface="Times New Roman" panose="02020603050405020304" pitchFamily="18" charset="0"/>
                <a:cs typeface="Times New Roman" panose="02020603050405020304" pitchFamily="18" charset="0"/>
              </a:rPr>
              <a:t>Streamlit</a:t>
            </a:r>
            <a:r>
              <a:rPr lang="en-US" b="1" dirty="0">
                <a:latin typeface="Times New Roman" panose="02020603050405020304" pitchFamily="18" charset="0"/>
                <a:cs typeface="Times New Roman" panose="02020603050405020304" pitchFamily="18" charset="0"/>
              </a:rPr>
              <a:t>-based web application</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image is sent to the backend for processing.</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Image Processing &amp; Preprocessing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resizing and normalization.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augmentation techniques (flipping, rotation, brightness adjustments) to improve model robustness.</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mj-lt"/>
              <a:buAutoNum type="arabicPeriod"/>
            </a:pPr>
            <a:endParaRPr lang="en-IN" dirty="0">
              <a:latin typeface="Times New Roman" panose="02020603050405020304" pitchFamily="18" charset="0"/>
              <a:cs typeface="Times New Roman" panose="02020603050405020304" pitchFamily="18" charset="0"/>
            </a:endParaRPr>
          </a:p>
        </p:txBody>
      </p:sp>
      <p:sp>
        <p:nvSpPr>
          <p:cNvPr id="13" name="Footer Placeholder 12">
            <a:extLst>
              <a:ext uri="{FF2B5EF4-FFF2-40B4-BE49-F238E27FC236}">
                <a16:creationId xmlns:a16="http://schemas.microsoft.com/office/drawing/2014/main" id="{9F9F5C43-E6E2-BB0E-FF01-3675C2995274}"/>
              </a:ext>
            </a:extLst>
          </p:cNvPr>
          <p:cNvSpPr>
            <a:spLocks noGrp="1"/>
          </p:cNvSpPr>
          <p:nvPr>
            <p:ph type="ftr" sz="quarter" idx="5"/>
          </p:nvPr>
        </p:nvSpPr>
        <p:spPr>
          <a:xfrm>
            <a:off x="3758247" y="6334979"/>
            <a:ext cx="4410902"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14" name="Slide Number Placeholder 13">
            <a:extLst>
              <a:ext uri="{FF2B5EF4-FFF2-40B4-BE49-F238E27FC236}">
                <a16:creationId xmlns:a16="http://schemas.microsoft.com/office/drawing/2014/main" id="{565ADEFB-A11C-4239-E1CB-5D9550D13DD5}"/>
              </a:ext>
            </a:extLst>
          </p:cNvPr>
          <p:cNvSpPr>
            <a:spLocks noGrp="1"/>
          </p:cNvSpPr>
          <p:nvPr>
            <p:ph type="sldNum" sz="quarter" idx="7"/>
          </p:nvPr>
        </p:nvSpPr>
        <p:spPr/>
        <p:txBody>
          <a:bodyPr/>
          <a:lstStyle/>
          <a:p>
            <a:fld id="{B6F15528-21DE-4FAA-801E-634DDDAF4B2B}"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9624F3-619F-904D-3F2F-3A726DDE6983}"/>
              </a:ext>
            </a:extLst>
          </p:cNvPr>
          <p:cNvSpPr>
            <a:spLocks noGrp="1"/>
          </p:cNvSpPr>
          <p:nvPr>
            <p:ph type="body" idx="1"/>
          </p:nvPr>
        </p:nvSpPr>
        <p:spPr>
          <a:xfrm>
            <a:off x="848544" y="2209800"/>
            <a:ext cx="11318875" cy="2492990"/>
          </a:xfrm>
        </p:spPr>
        <p:txBody>
          <a:bodyPr/>
          <a:lstStyle/>
          <a:p>
            <a:r>
              <a:rPr lang="en-US" b="1" dirty="0">
                <a:latin typeface="Times New Roman" panose="02020603050405020304" pitchFamily="18" charset="0"/>
                <a:cs typeface="Times New Roman" panose="02020603050405020304" pitchFamily="18" charset="0"/>
              </a:rPr>
              <a:t>3</a:t>
            </a:r>
            <a:r>
              <a:rPr lang="en-US" sz="1800" b="1" dirty="0">
                <a:latin typeface="Times New Roman" panose="02020603050405020304" pitchFamily="18" charset="0"/>
                <a:cs typeface="Times New Roman" panose="02020603050405020304" pitchFamily="18" charset="0"/>
              </a:rPr>
              <a:t>. Deep Learning Model (Disease Classification)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CNN-based model (built with TensorFlow &amp; </a:t>
            </a:r>
            <a:r>
              <a:rPr lang="en-US" sz="1800" b="1" dirty="0" err="1">
                <a:latin typeface="Times New Roman" panose="02020603050405020304" pitchFamily="18" charset="0"/>
                <a:cs typeface="Times New Roman" panose="02020603050405020304" pitchFamily="18" charset="0"/>
              </a:rPr>
              <a:t>Keras</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processes the image.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Extracts features from the image and classifies it into a disease category.</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Uses </a:t>
            </a:r>
            <a:r>
              <a:rPr lang="en-US" sz="1800" dirty="0" err="1">
                <a:latin typeface="Times New Roman" panose="02020603050405020304" pitchFamily="18" charset="0"/>
                <a:cs typeface="Times New Roman" panose="02020603050405020304" pitchFamily="18" charset="0"/>
              </a:rPr>
              <a:t>softmax</a:t>
            </a:r>
            <a:r>
              <a:rPr lang="en-US" sz="1800" dirty="0">
                <a:latin typeface="Times New Roman" panose="02020603050405020304" pitchFamily="18" charset="0"/>
                <a:cs typeface="Times New Roman" panose="02020603050405020304" pitchFamily="18" charset="0"/>
              </a:rPr>
              <a:t> activation to predict the probability of each class.</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a:t>
            </a:r>
            <a:r>
              <a:rPr lang="en-US" sz="1800" b="1" dirty="0">
                <a:latin typeface="Times New Roman" panose="02020603050405020304" pitchFamily="18" charset="0"/>
                <a:cs typeface="Times New Roman" panose="02020603050405020304" pitchFamily="18" charset="0"/>
              </a:rPr>
              <a:t>. Output Layer (Result &amp; Recommendations)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detected disease name and probability score are displayed on the web application.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 provides </a:t>
            </a:r>
            <a:r>
              <a:rPr lang="en-US" sz="1800" b="1" dirty="0">
                <a:latin typeface="Times New Roman" panose="02020603050405020304" pitchFamily="18" charset="0"/>
                <a:cs typeface="Times New Roman" panose="02020603050405020304" pitchFamily="18" charset="0"/>
              </a:rPr>
              <a:t>disease descriptions</a:t>
            </a:r>
            <a:r>
              <a:rPr lang="en-US" sz="1800" dirty="0">
                <a:latin typeface="Times New Roman" panose="02020603050405020304" pitchFamily="18" charset="0"/>
                <a:cs typeface="Times New Roman" panose="02020603050405020304" pitchFamily="18" charset="0"/>
              </a:rPr>
              <a:t>.</a:t>
            </a:r>
          </a:p>
          <a:p>
            <a:endParaRPr lang="en-IN" dirty="0"/>
          </a:p>
        </p:txBody>
      </p:sp>
      <p:sp>
        <p:nvSpPr>
          <p:cNvPr id="4" name="Footer Placeholder 3">
            <a:extLst>
              <a:ext uri="{FF2B5EF4-FFF2-40B4-BE49-F238E27FC236}">
                <a16:creationId xmlns:a16="http://schemas.microsoft.com/office/drawing/2014/main" id="{58E5EBBD-02B2-CF2A-3082-6B32091DCFA2}"/>
              </a:ext>
            </a:extLst>
          </p:cNvPr>
          <p:cNvSpPr>
            <a:spLocks noGrp="1"/>
          </p:cNvSpPr>
          <p:nvPr>
            <p:ph type="ftr" sz="quarter" idx="5"/>
          </p:nvPr>
        </p:nvSpPr>
        <p:spPr>
          <a:xfrm>
            <a:off x="3733800" y="5986601"/>
            <a:ext cx="4419600"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5" name="Slide Number Placeholder 4">
            <a:extLst>
              <a:ext uri="{FF2B5EF4-FFF2-40B4-BE49-F238E27FC236}">
                <a16:creationId xmlns:a16="http://schemas.microsoft.com/office/drawing/2014/main" id="{1064AEDD-4603-DA7A-6986-8B7793B2724F}"/>
              </a:ext>
            </a:extLst>
          </p:cNvPr>
          <p:cNvSpPr>
            <a:spLocks noGrp="1"/>
          </p:cNvSpPr>
          <p:nvPr>
            <p:ph type="sldNum" sz="quarter" idx="7"/>
          </p:nvPr>
        </p:nvSpPr>
        <p:spPr/>
        <p:txBody>
          <a:bodyPr/>
          <a:lstStyle/>
          <a:p>
            <a:fld id="{B6F15528-21DE-4FAA-801E-634DDDAF4B2B}" type="slidenum">
              <a:rPr lang="en-IN" smtClean="0"/>
              <a:t>12</a:t>
            </a:fld>
            <a:endParaRPr lang="en-IN"/>
          </a:p>
        </p:txBody>
      </p:sp>
      <p:sp>
        <p:nvSpPr>
          <p:cNvPr id="7" name="TextBox 6">
            <a:extLst>
              <a:ext uri="{FF2B5EF4-FFF2-40B4-BE49-F238E27FC236}">
                <a16:creationId xmlns:a16="http://schemas.microsoft.com/office/drawing/2014/main" id="{35411C72-571A-DC6C-1ABC-4D78889C330B}"/>
              </a:ext>
            </a:extLst>
          </p:cNvPr>
          <p:cNvSpPr txBox="1"/>
          <p:nvPr/>
        </p:nvSpPr>
        <p:spPr>
          <a:xfrm>
            <a:off x="3048000" y="3354947"/>
            <a:ext cx="6096000" cy="369332"/>
          </a:xfrm>
          <a:prstGeom prst="rect">
            <a:avLst/>
          </a:prstGeom>
          <a:noFill/>
        </p:spPr>
        <p:txBody>
          <a:bodyPr wrap="square">
            <a:spAutoFit/>
          </a:bodyPr>
          <a:lstStyle/>
          <a:p>
            <a:r>
              <a:rPr lang="en-US" dirty="0"/>
              <a:t> </a:t>
            </a:r>
            <a:endParaRPr lang="en-IN" dirty="0"/>
          </a:p>
        </p:txBody>
      </p:sp>
    </p:spTree>
    <p:extLst>
      <p:ext uri="{BB962C8B-B14F-4D97-AF65-F5344CB8AC3E}">
        <p14:creationId xmlns:p14="http://schemas.microsoft.com/office/powerpoint/2010/main" val="35478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264" y="550862"/>
            <a:ext cx="7340600" cy="1032333"/>
          </a:xfrm>
          <a:prstGeom prst="rect">
            <a:avLst/>
          </a:prstGeom>
        </p:spPr>
        <p:txBody>
          <a:bodyPr vert="horz" wrap="square" lIns="0" tIns="473709" rIns="0" bIns="0" rtlCol="0">
            <a:spAutoFit/>
          </a:bodyPr>
          <a:lstStyle/>
          <a:p>
            <a:pPr>
              <a:lnSpc>
                <a:spcPct val="100000"/>
              </a:lnSpc>
              <a:spcBef>
                <a:spcPts val="100"/>
              </a:spcBef>
            </a:pPr>
            <a:r>
              <a:rPr spc="-10" dirty="0"/>
              <a:t>Methodology</a:t>
            </a:r>
            <a:r>
              <a:rPr lang="en-IN" spc="-10" dirty="0"/>
              <a:t> Overview</a:t>
            </a:r>
            <a:endParaRPr spc="-10" dirty="0"/>
          </a:p>
        </p:txBody>
      </p:sp>
      <p:sp>
        <p:nvSpPr>
          <p:cNvPr id="3" name="object 3"/>
          <p:cNvSpPr txBox="1"/>
          <p:nvPr/>
        </p:nvSpPr>
        <p:spPr>
          <a:xfrm>
            <a:off x="10571162" y="135255"/>
            <a:ext cx="419100" cy="451484"/>
          </a:xfrm>
          <a:prstGeom prst="rect">
            <a:avLst/>
          </a:prstGeom>
        </p:spPr>
        <p:txBody>
          <a:bodyPr vert="horz" wrap="square" lIns="0" tIns="12065" rIns="0" bIns="0" rtlCol="0">
            <a:spAutoFit/>
          </a:bodyPr>
          <a:lstStyle/>
          <a:p>
            <a:pPr marL="12700">
              <a:lnSpc>
                <a:spcPct val="100000"/>
              </a:lnSpc>
              <a:spcBef>
                <a:spcPts val="95"/>
              </a:spcBef>
            </a:pPr>
            <a:r>
              <a:rPr lang="en-GB" sz="2800" spc="-200" dirty="0">
                <a:solidFill>
                  <a:srgbClr val="FFFFFF"/>
                </a:solidFill>
                <a:latin typeface="Verdana"/>
                <a:cs typeface="Verdana"/>
              </a:rPr>
              <a:t>1</a:t>
            </a:r>
            <a:r>
              <a:rPr lang="en-IN" sz="2800" spc="-200" dirty="0">
                <a:solidFill>
                  <a:srgbClr val="FFFFFF"/>
                </a:solidFill>
                <a:latin typeface="Verdana"/>
                <a:cs typeface="Verdana"/>
              </a:rPr>
              <a:t>5</a:t>
            </a:r>
            <a:endParaRPr sz="2800" dirty="0">
              <a:latin typeface="Verdana"/>
              <a:cs typeface="Verdana"/>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Footer Placeholder 6">
            <a:extLst>
              <a:ext uri="{FF2B5EF4-FFF2-40B4-BE49-F238E27FC236}">
                <a16:creationId xmlns:a16="http://schemas.microsoft.com/office/drawing/2014/main" id="{3CC66A6A-EA41-2D22-9A80-13D033633B80}"/>
              </a:ext>
            </a:extLst>
          </p:cNvPr>
          <p:cNvSpPr>
            <a:spLocks noGrp="1"/>
          </p:cNvSpPr>
          <p:nvPr>
            <p:ph type="ftr" sz="quarter" idx="5"/>
          </p:nvPr>
        </p:nvSpPr>
        <p:spPr>
          <a:xfrm>
            <a:off x="3758247" y="6334979"/>
            <a:ext cx="4776154"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8" name="Slide Number Placeholder 7">
            <a:extLst>
              <a:ext uri="{FF2B5EF4-FFF2-40B4-BE49-F238E27FC236}">
                <a16:creationId xmlns:a16="http://schemas.microsoft.com/office/drawing/2014/main" id="{BC01CF7D-FBC7-F08F-7F09-CCD24DAE8547}"/>
              </a:ext>
            </a:extLst>
          </p:cNvPr>
          <p:cNvSpPr>
            <a:spLocks noGrp="1"/>
          </p:cNvSpPr>
          <p:nvPr>
            <p:ph type="sldNum" sz="quarter" idx="7"/>
          </p:nvPr>
        </p:nvSpPr>
        <p:spPr/>
        <p:txBody>
          <a:bodyPr/>
          <a:lstStyle/>
          <a:p>
            <a:fld id="{B6F15528-21DE-4FAA-801E-634DDDAF4B2B}" type="slidenum">
              <a:rPr lang="en-IN" smtClean="0"/>
              <a:t>13</a:t>
            </a:fld>
            <a:endParaRPr lang="en-IN"/>
          </a:p>
        </p:txBody>
      </p:sp>
      <p:sp>
        <p:nvSpPr>
          <p:cNvPr id="9" name="TextBox 8">
            <a:extLst>
              <a:ext uri="{FF2B5EF4-FFF2-40B4-BE49-F238E27FC236}">
                <a16:creationId xmlns:a16="http://schemas.microsoft.com/office/drawing/2014/main" id="{F0FB88AE-1A27-3C1E-5532-2BB8CB0CE1F2}"/>
              </a:ext>
            </a:extLst>
          </p:cNvPr>
          <p:cNvSpPr txBox="1"/>
          <p:nvPr/>
        </p:nvSpPr>
        <p:spPr>
          <a:xfrm>
            <a:off x="885164" y="2750895"/>
            <a:ext cx="10210800" cy="286232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Step 1: Data Collection &amp; Preprocessing</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Dataset: Kaggle</a:t>
            </a:r>
            <a:r>
              <a:rPr lang="en-IN" b="1" dirty="0">
                <a:latin typeface="Times New Roman" panose="02020603050405020304" pitchFamily="18" charset="0"/>
                <a:cs typeface="Times New Roman" panose="02020603050405020304" pitchFamily="18" charset="0"/>
              </a:rPr>
              <a:t> Dataset</a:t>
            </a:r>
            <a:r>
              <a:rPr lang="en-IN" dirty="0">
                <a:latin typeface="Times New Roman" panose="02020603050405020304" pitchFamily="18" charset="0"/>
                <a:cs typeface="Times New Roman" panose="02020603050405020304" pitchFamily="18" charset="0"/>
              </a:rPr>
              <a:t> (Leaf images of healthy and diseased plants)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Preprocessing: </a:t>
            </a:r>
            <a:r>
              <a:rPr lang="en-IN" b="1" dirty="0">
                <a:latin typeface="Times New Roman" panose="02020603050405020304" pitchFamily="18" charset="0"/>
                <a:cs typeface="Times New Roman" panose="02020603050405020304" pitchFamily="18" charset="0"/>
              </a:rPr>
              <a:t>Image resizing, normalization, and augmentation (flipping, rotation, brightness adjustment)</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Step 2: Model Development</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Convolutional Neural Network (CNN)</a:t>
            </a:r>
            <a:r>
              <a:rPr lang="en-IN" dirty="0">
                <a:latin typeface="Times New Roman" panose="02020603050405020304" pitchFamily="18" charset="0"/>
                <a:cs typeface="Times New Roman" panose="02020603050405020304" pitchFamily="18" charset="0"/>
              </a:rPr>
              <a:t> is used for image classification.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 trained using </a:t>
            </a:r>
            <a:r>
              <a:rPr lang="en-IN" b="1" dirty="0">
                <a:latin typeface="Times New Roman" panose="02020603050405020304" pitchFamily="18" charset="0"/>
                <a:cs typeface="Times New Roman" panose="02020603050405020304" pitchFamily="18" charset="0"/>
              </a:rPr>
              <a:t>TensorFlow &amp; </a:t>
            </a:r>
            <a:r>
              <a:rPr lang="en-IN" b="1" dirty="0" err="1">
                <a:latin typeface="Times New Roman" panose="02020603050405020304" pitchFamily="18" charset="0"/>
                <a:cs typeface="Times New Roman" panose="02020603050405020304" pitchFamily="18" charset="0"/>
              </a:rPr>
              <a:t>Keras</a:t>
            </a:r>
            <a:r>
              <a:rPr lang="en-IN" dirty="0">
                <a:latin typeface="Times New Roman" panose="02020603050405020304" pitchFamily="18" charset="0"/>
                <a:cs typeface="Times New Roman" panose="02020603050405020304" pitchFamily="18" charset="0"/>
              </a:rPr>
              <a:t> on GPU for fast processing.</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Optimized with techniques like </a:t>
            </a:r>
            <a:r>
              <a:rPr lang="en-IN" b="1" dirty="0">
                <a:latin typeface="Times New Roman" panose="02020603050405020304" pitchFamily="18" charset="0"/>
                <a:cs typeface="Times New Roman" panose="02020603050405020304" pitchFamily="18" charset="0"/>
              </a:rPr>
              <a:t>dropout, batch normalization</a:t>
            </a:r>
            <a:r>
              <a:rPr lang="en-IN" dirty="0">
                <a:latin typeface="Times New Roman" panose="02020603050405020304" pitchFamily="18" charset="0"/>
                <a:cs typeface="Times New Roman" panose="02020603050405020304" pitchFamily="18" charset="0"/>
              </a:rPr>
              <a:t>.</a:t>
            </a:r>
          </a:p>
          <a:p>
            <a:endParaRPr lang="en-IN" dirty="0"/>
          </a:p>
        </p:txBody>
      </p:sp>
      <p:pic>
        <p:nvPicPr>
          <p:cNvPr id="11" name="Image 31">
            <a:extLst>
              <a:ext uri="{FF2B5EF4-FFF2-40B4-BE49-F238E27FC236}">
                <a16:creationId xmlns:a16="http://schemas.microsoft.com/office/drawing/2014/main" id="{C4493926-3A29-D383-4B45-3E90D7F3361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924800" y="3830588"/>
            <a:ext cx="4166013" cy="1295439"/>
          </a:xfrm>
          <a:prstGeom prst="rect">
            <a:avLst/>
          </a:prstGeom>
        </p:spPr>
      </p:pic>
      <p:sp>
        <p:nvSpPr>
          <p:cNvPr id="12" name="TextBox 11">
            <a:extLst>
              <a:ext uri="{FF2B5EF4-FFF2-40B4-BE49-F238E27FC236}">
                <a16:creationId xmlns:a16="http://schemas.microsoft.com/office/drawing/2014/main" id="{6BCC7A27-BE16-2129-7558-11E99B6F8430}"/>
              </a:ext>
            </a:extLst>
          </p:cNvPr>
          <p:cNvSpPr txBox="1"/>
          <p:nvPr/>
        </p:nvSpPr>
        <p:spPr>
          <a:xfrm>
            <a:off x="8858865" y="5061960"/>
            <a:ext cx="1981200"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Flow of Work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59740" rIns="0" bIns="0" rtlCol="0">
            <a:spAutoFit/>
          </a:bodyPr>
          <a:lstStyle/>
          <a:p>
            <a:pPr marL="12700">
              <a:lnSpc>
                <a:spcPct val="100000"/>
              </a:lnSpc>
              <a:spcBef>
                <a:spcPts val="100"/>
              </a:spcBef>
            </a:pPr>
            <a:r>
              <a:rPr spc="-10" dirty="0"/>
              <a:t>Methodology</a:t>
            </a:r>
          </a:p>
        </p:txBody>
      </p:sp>
      <p:sp>
        <p:nvSpPr>
          <p:cNvPr id="3" name="object 3"/>
          <p:cNvSpPr txBox="1"/>
          <p:nvPr/>
        </p:nvSpPr>
        <p:spPr>
          <a:xfrm>
            <a:off x="10548937" y="140969"/>
            <a:ext cx="419100" cy="451484"/>
          </a:xfrm>
          <a:prstGeom prst="rect">
            <a:avLst/>
          </a:prstGeom>
        </p:spPr>
        <p:txBody>
          <a:bodyPr vert="horz" wrap="square" lIns="0" tIns="12065" rIns="0" bIns="0" rtlCol="0">
            <a:spAutoFit/>
          </a:bodyPr>
          <a:lstStyle/>
          <a:p>
            <a:pPr marL="12700">
              <a:lnSpc>
                <a:spcPct val="100000"/>
              </a:lnSpc>
              <a:spcBef>
                <a:spcPts val="95"/>
              </a:spcBef>
            </a:pPr>
            <a:r>
              <a:rPr lang="en-GB" sz="2800" spc="-200" dirty="0">
                <a:solidFill>
                  <a:srgbClr val="FFFFFF"/>
                </a:solidFill>
                <a:latin typeface="Verdana"/>
                <a:cs typeface="Verdana"/>
              </a:rPr>
              <a:t>16</a:t>
            </a:r>
            <a:endParaRPr sz="2800" dirty="0">
              <a:latin typeface="Verdana"/>
              <a:cs typeface="Verdana"/>
            </a:endParaRPr>
          </a:p>
        </p:txBody>
      </p:sp>
      <p:sp>
        <p:nvSpPr>
          <p:cNvPr id="4" name="object 4"/>
          <p:cNvSpPr txBox="1"/>
          <p:nvPr/>
        </p:nvSpPr>
        <p:spPr>
          <a:xfrm>
            <a:off x="963637" y="2160193"/>
            <a:ext cx="10466363" cy="3336811"/>
          </a:xfrm>
          <a:prstGeom prst="rect">
            <a:avLst/>
          </a:prstGeom>
        </p:spPr>
        <p:txBody>
          <a:bodyPr vert="horz" wrap="square" lIns="0" tIns="12700" rIns="0" bIns="0" rtlCol="0">
            <a:spAutoFit/>
          </a:bodyPr>
          <a:lstStyle/>
          <a:p>
            <a:r>
              <a:rPr lang="en-US" b="1" dirty="0">
                <a:latin typeface="Times New Roman" panose="02020603050405020304" pitchFamily="18" charset="0"/>
                <a:cs typeface="Times New Roman" panose="02020603050405020304" pitchFamily="18" charset="0"/>
              </a:rPr>
              <a:t>Step 3: Model Evaluation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measured using </a:t>
            </a:r>
            <a:r>
              <a:rPr lang="en-US" b="1" dirty="0">
                <a:latin typeface="Times New Roman" panose="02020603050405020304" pitchFamily="18" charset="0"/>
                <a:cs typeface="Times New Roman" panose="02020603050405020304" pitchFamily="18" charset="0"/>
              </a:rPr>
              <a:t>Accuracy, Precision, Recall, F1-score</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Tested with real-world plant images for validation.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Step 4: Web Application Development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Frontend:</a:t>
            </a:r>
            <a:r>
              <a:rPr lang="en-US" dirty="0">
                <a:latin typeface="Times New Roman" panose="02020603050405020304" pitchFamily="18" charset="0"/>
                <a:cs typeface="Times New Roman" panose="02020603050405020304" pitchFamily="18" charset="0"/>
              </a:rPr>
              <a:t> Built using </a:t>
            </a:r>
            <a:r>
              <a:rPr lang="en-US" b="1"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allowing users to upload leaf images.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Backend:</a:t>
            </a:r>
            <a:r>
              <a:rPr lang="en-US" dirty="0">
                <a:latin typeface="Times New Roman" panose="02020603050405020304" pitchFamily="18" charset="0"/>
                <a:cs typeface="Times New Roman" panose="02020603050405020304" pitchFamily="18" charset="0"/>
              </a:rPr>
              <a:t> Model runs </a:t>
            </a:r>
            <a:r>
              <a:rPr lang="en-US" b="1" dirty="0">
                <a:latin typeface="Times New Roman" panose="02020603050405020304" pitchFamily="18" charset="0"/>
                <a:cs typeface="Times New Roman" panose="02020603050405020304" pitchFamily="18" charset="0"/>
              </a:rPr>
              <a:t>directly in </a:t>
            </a:r>
            <a:r>
              <a:rPr lang="en-US" b="1"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Displays </a:t>
            </a:r>
            <a:r>
              <a:rPr lang="en-US" b="1" dirty="0">
                <a:latin typeface="Times New Roman" panose="02020603050405020304" pitchFamily="18" charset="0"/>
                <a:cs typeface="Times New Roman" panose="02020603050405020304" pitchFamily="18" charset="0"/>
              </a:rPr>
              <a:t>predicted disease</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Step 5: Deployment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Local Deployment</a:t>
            </a:r>
            <a:r>
              <a:rPr lang="en-US" dirty="0">
                <a:latin typeface="Times New Roman" panose="02020603050405020304" pitchFamily="18" charset="0"/>
                <a:cs typeface="Times New Roman" panose="02020603050405020304" pitchFamily="18" charset="0"/>
              </a:rPr>
              <a:t>: Runs on a PC/laptop using Python &amp;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Mobile Accessibility (Future Scope)</a:t>
            </a:r>
            <a:r>
              <a:rPr lang="en-US" dirty="0">
                <a:latin typeface="Times New Roman" panose="02020603050405020304" pitchFamily="18" charset="0"/>
                <a:cs typeface="Times New Roman" panose="02020603050405020304" pitchFamily="18" charset="0"/>
              </a:rPr>
              <a:t>: Can be extended for mobile-based disease detection.</a:t>
            </a: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Footer Placeholder 6">
            <a:extLst>
              <a:ext uri="{FF2B5EF4-FFF2-40B4-BE49-F238E27FC236}">
                <a16:creationId xmlns:a16="http://schemas.microsoft.com/office/drawing/2014/main" id="{C7565BB3-AE5A-FDB1-73AC-4B208312F3E2}"/>
              </a:ext>
            </a:extLst>
          </p:cNvPr>
          <p:cNvSpPr>
            <a:spLocks noGrp="1"/>
          </p:cNvSpPr>
          <p:nvPr>
            <p:ph type="ftr" sz="quarter" idx="5"/>
          </p:nvPr>
        </p:nvSpPr>
        <p:spPr>
          <a:xfrm>
            <a:off x="3758247" y="6334979"/>
            <a:ext cx="4410902"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8" name="Slide Number Placeholder 7">
            <a:extLst>
              <a:ext uri="{FF2B5EF4-FFF2-40B4-BE49-F238E27FC236}">
                <a16:creationId xmlns:a16="http://schemas.microsoft.com/office/drawing/2014/main" id="{A9A237DC-CA3C-0697-FBBB-515B873F2E01}"/>
              </a:ext>
            </a:extLst>
          </p:cNvPr>
          <p:cNvSpPr>
            <a:spLocks noGrp="1"/>
          </p:cNvSpPr>
          <p:nvPr>
            <p:ph type="sldNum" sz="quarter" idx="7"/>
          </p:nvPr>
        </p:nvSpPr>
        <p:spPr/>
        <p:txBody>
          <a:bodyPr/>
          <a:lstStyle/>
          <a:p>
            <a:fld id="{B6F15528-21DE-4FAA-801E-634DDDAF4B2B}" type="slidenum">
              <a:rPr lang="en-IN" smtClean="0"/>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3709" rIns="0" bIns="0" rtlCol="0">
            <a:spAutoFit/>
          </a:bodyPr>
          <a:lstStyle/>
          <a:p>
            <a:pPr>
              <a:lnSpc>
                <a:spcPct val="100000"/>
              </a:lnSpc>
              <a:spcBef>
                <a:spcPts val="100"/>
              </a:spcBef>
            </a:pPr>
            <a:r>
              <a:rPr dirty="0"/>
              <a:t>Results</a:t>
            </a:r>
            <a:r>
              <a:rPr spc="-35" dirty="0"/>
              <a:t> </a:t>
            </a:r>
            <a:r>
              <a:rPr dirty="0"/>
              <a:t>and</a:t>
            </a:r>
            <a:r>
              <a:rPr spc="-25" dirty="0"/>
              <a:t> </a:t>
            </a:r>
            <a:r>
              <a:rPr spc="-10" dirty="0"/>
              <a:t>Discussion</a:t>
            </a:r>
          </a:p>
        </p:txBody>
      </p:sp>
      <p:sp>
        <p:nvSpPr>
          <p:cNvPr id="3" name="object 3"/>
          <p:cNvSpPr txBox="1"/>
          <p:nvPr/>
        </p:nvSpPr>
        <p:spPr>
          <a:xfrm>
            <a:off x="609600" y="2369761"/>
            <a:ext cx="11073130" cy="3077637"/>
          </a:xfrm>
          <a:prstGeom prst="rect">
            <a:avLst/>
          </a:prstGeom>
        </p:spPr>
        <p:txBody>
          <a:bodyPr vert="horz" wrap="square" lIns="0" tIns="67945" rIns="0" bIns="0" rtlCol="0">
            <a:spAutoFit/>
          </a:bodyPr>
          <a:lstStyle/>
          <a:p>
            <a:pPr marL="332740" marR="5080" indent="-320040" algn="just">
              <a:lnSpc>
                <a:spcPct val="79900"/>
              </a:lnSpc>
              <a:spcBef>
                <a:spcPts val="535"/>
              </a:spcBef>
              <a:buClr>
                <a:srgbClr val="ACD333"/>
              </a:buClr>
              <a:buSzPct val="76470"/>
              <a:buFont typeface="Segoe Print"/>
              <a:buChar char="►"/>
              <a:tabLst>
                <a:tab pos="332740" algn="l"/>
              </a:tabLst>
            </a:pPr>
            <a:r>
              <a:rPr sz="1700" dirty="0">
                <a:solidFill>
                  <a:srgbClr val="3E3E3E"/>
                </a:solidFill>
                <a:latin typeface="Times New Roman"/>
                <a:cs typeface="Times New Roman"/>
              </a:rPr>
              <a:t>Result</a:t>
            </a:r>
            <a:r>
              <a:rPr sz="1800" dirty="0">
                <a:solidFill>
                  <a:srgbClr val="3E3E3E"/>
                </a:solidFill>
                <a:latin typeface="Times New Roman"/>
                <a:cs typeface="Times New Roman"/>
              </a:rPr>
              <a:t>: </a:t>
            </a:r>
            <a:r>
              <a:rPr lang="en-US" dirty="0">
                <a:latin typeface="Times New Roman" panose="02020603050405020304" pitchFamily="18" charset="0"/>
                <a:cs typeface="Times New Roman" panose="02020603050405020304" pitchFamily="18" charset="0"/>
              </a:rPr>
              <a:t>This project integrates a custom CNN model, a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-based web application, and advanced image processing techniques to detect multiple plant diseases with increased accuracy. The model provides precise classifications and highlights disease-affected regions in plant images, enhancing interpretability for farmers and researchers. The web application enables users to upload images and receive instant predictions, along with tailored agricultural recommendations for each detected condition, ensuring actionable insights. Image processing techniques such as thresholding and contour detection visually emphasize affected areas, supporting better understanding for both agricultural experts and farmers. The platform’s accessibility bridges gaps in agricultural support, particularly in rural and underserved farming communities.</a:t>
            </a:r>
            <a:r>
              <a:rPr lang="en-US" sz="1800" dirty="0">
                <a:solidFill>
                  <a:srgbClr val="3E3E3E"/>
                </a:solidFill>
                <a:latin typeface="Times New Roman" panose="02020603050405020304" pitchFamily="18" charset="0"/>
                <a:cs typeface="Times New Roman" panose="02020603050405020304" pitchFamily="18" charset="0"/>
              </a:rPr>
              <a:t> </a:t>
            </a:r>
          </a:p>
          <a:p>
            <a:pPr marL="332740" marR="5080" indent="-320040" algn="just">
              <a:lnSpc>
                <a:spcPct val="79900"/>
              </a:lnSpc>
              <a:spcBef>
                <a:spcPts val="535"/>
              </a:spcBef>
              <a:buClr>
                <a:srgbClr val="ACD333"/>
              </a:buClr>
              <a:buSzPct val="76470"/>
              <a:buFont typeface="Segoe Print"/>
              <a:buChar char="►"/>
              <a:tabLst>
                <a:tab pos="332740" algn="l"/>
              </a:tabLst>
            </a:pPr>
            <a:endParaRPr lang="en-US" sz="1800" dirty="0">
              <a:solidFill>
                <a:srgbClr val="3E3E3E"/>
              </a:solidFill>
              <a:latin typeface="Times New Roman" panose="02020603050405020304" pitchFamily="18" charset="0"/>
              <a:cs typeface="Times New Roman" panose="02020603050405020304" pitchFamily="18" charset="0"/>
            </a:endParaRPr>
          </a:p>
          <a:p>
            <a:pPr marL="332740" marR="5080" indent="-320040" algn="just">
              <a:lnSpc>
                <a:spcPct val="79900"/>
              </a:lnSpc>
              <a:spcBef>
                <a:spcPts val="535"/>
              </a:spcBef>
              <a:buClr>
                <a:srgbClr val="ACD333"/>
              </a:buClr>
              <a:buSzPct val="76470"/>
              <a:buFont typeface="Segoe Print"/>
              <a:buChar char="►"/>
              <a:tabLst>
                <a:tab pos="332740" algn="l"/>
              </a:tabLst>
            </a:pPr>
            <a:r>
              <a:rPr lang="en-US" sz="1700" dirty="0">
                <a:solidFill>
                  <a:srgbClr val="3E3E3E"/>
                </a:solidFill>
                <a:latin typeface="Times New Roman"/>
                <a:cs typeface="Times New Roman"/>
              </a:rPr>
              <a:t>Discussion:</a:t>
            </a:r>
            <a:r>
              <a:rPr lang="en-US" sz="1700" spc="155" dirty="0">
                <a:solidFill>
                  <a:srgbClr val="3E3E3E"/>
                </a:solidFill>
                <a:latin typeface="Times New Roman"/>
                <a:cs typeface="Times New Roman"/>
              </a:rPr>
              <a:t> </a:t>
            </a:r>
            <a:r>
              <a:rPr lang="en-US" dirty="0">
                <a:latin typeface="Times New Roman" panose="02020603050405020304" pitchFamily="18" charset="0"/>
                <a:cs typeface="Times New Roman" panose="02020603050405020304" pitchFamily="18" charset="0"/>
              </a:rPr>
              <a:t>This project highlights the transformative role of AI in automating plant disease detection and management, integrating deep learning with an interactive and user- friendly interface. By combining real-time image classification, visual interpretability, and AI- driven recommendations, the system enhances agricultural decision-making and supports sustainable farming practices. </a:t>
            </a:r>
            <a:endParaRPr lang="en-US" sz="18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0571162" y="135255"/>
            <a:ext cx="419100" cy="451484"/>
          </a:xfrm>
          <a:prstGeom prst="rect">
            <a:avLst/>
          </a:prstGeom>
        </p:spPr>
        <p:txBody>
          <a:bodyPr vert="horz" wrap="square" lIns="0" tIns="12065" rIns="0" bIns="0" rtlCol="0">
            <a:spAutoFit/>
          </a:bodyPr>
          <a:lstStyle/>
          <a:p>
            <a:pPr marL="12700">
              <a:lnSpc>
                <a:spcPct val="100000"/>
              </a:lnSpc>
              <a:spcBef>
                <a:spcPts val="95"/>
              </a:spcBef>
            </a:pPr>
            <a:r>
              <a:rPr lang="en-GB" sz="2800" spc="-200" dirty="0">
                <a:solidFill>
                  <a:srgbClr val="FFFFFF"/>
                </a:solidFill>
                <a:latin typeface="Verdana"/>
                <a:cs typeface="Verdana"/>
              </a:rPr>
              <a:t>17</a:t>
            </a:r>
            <a:endParaRPr sz="2800" dirty="0">
              <a:latin typeface="Verdana"/>
              <a:cs typeface="Verdana"/>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Footer Placeholder 6">
            <a:extLst>
              <a:ext uri="{FF2B5EF4-FFF2-40B4-BE49-F238E27FC236}">
                <a16:creationId xmlns:a16="http://schemas.microsoft.com/office/drawing/2014/main" id="{0A4A0D61-1F01-FA9C-F86B-5E5217D82727}"/>
              </a:ext>
            </a:extLst>
          </p:cNvPr>
          <p:cNvSpPr>
            <a:spLocks noGrp="1"/>
          </p:cNvSpPr>
          <p:nvPr>
            <p:ph type="ftr" sz="quarter" idx="5"/>
          </p:nvPr>
        </p:nvSpPr>
        <p:spPr>
          <a:xfrm>
            <a:off x="3654174" y="6143617"/>
            <a:ext cx="4672779"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8" name="Slide Number Placeholder 7">
            <a:extLst>
              <a:ext uri="{FF2B5EF4-FFF2-40B4-BE49-F238E27FC236}">
                <a16:creationId xmlns:a16="http://schemas.microsoft.com/office/drawing/2014/main" id="{B4977089-9942-FAB3-3958-AFA891D3842C}"/>
              </a:ext>
            </a:extLst>
          </p:cNvPr>
          <p:cNvSpPr>
            <a:spLocks noGrp="1"/>
          </p:cNvSpPr>
          <p:nvPr>
            <p:ph type="sldNum" sz="quarter" idx="7"/>
          </p:nvPr>
        </p:nvSpPr>
        <p:spPr/>
        <p:txBody>
          <a:bodyPr/>
          <a:lstStyle/>
          <a:p>
            <a:fld id="{B6F15528-21DE-4FAA-801E-634DDDAF4B2B}" type="slidenum">
              <a:rPr lang="en-IN" smtClean="0"/>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BB94-17B1-B6CC-EB96-C28A160F3212}"/>
              </a:ext>
            </a:extLst>
          </p:cNvPr>
          <p:cNvSpPr>
            <a:spLocks noGrp="1"/>
          </p:cNvSpPr>
          <p:nvPr>
            <p:ph type="title"/>
          </p:nvPr>
        </p:nvSpPr>
        <p:spPr>
          <a:xfrm>
            <a:off x="2280284" y="867992"/>
            <a:ext cx="7340600" cy="553998"/>
          </a:xfrm>
        </p:spPr>
        <p:txBody>
          <a:bodyPr/>
          <a:lstStyle/>
          <a:p>
            <a:r>
              <a:rPr lang="en-IN" dirty="0"/>
              <a:t>Evaluation Metrics</a:t>
            </a:r>
          </a:p>
        </p:txBody>
      </p:sp>
      <p:sp>
        <p:nvSpPr>
          <p:cNvPr id="3" name="Text Placeholder 2">
            <a:extLst>
              <a:ext uri="{FF2B5EF4-FFF2-40B4-BE49-F238E27FC236}">
                <a16:creationId xmlns:a16="http://schemas.microsoft.com/office/drawing/2014/main" id="{927888CC-A086-35BD-002D-C865E4D8C882}"/>
              </a:ext>
            </a:extLst>
          </p:cNvPr>
          <p:cNvSpPr>
            <a:spLocks noGrp="1"/>
          </p:cNvSpPr>
          <p:nvPr>
            <p:ph type="body" idx="1"/>
          </p:nvPr>
        </p:nvSpPr>
        <p:spPr>
          <a:xfrm>
            <a:off x="937260" y="5440926"/>
            <a:ext cx="4384675" cy="553998"/>
          </a:xfrm>
        </p:spPr>
        <p:txBody>
          <a:bodyPr/>
          <a:lstStyle/>
          <a:p>
            <a:pPr algn="r"/>
            <a:r>
              <a:rPr lang="en-IN" sz="1800" kern="100" dirty="0">
                <a:solidFill>
                  <a:srgbClr val="000000"/>
                </a:solidFill>
                <a:effectLst/>
                <a:latin typeface="Calibri" panose="020F0502020204030204" pitchFamily="34" charset="0"/>
                <a:ea typeface="Calibri" panose="020F0502020204030204" pitchFamily="34" charset="0"/>
              </a:rPr>
              <a:t>Model’s Accuracy and Validation-accuracy plot </a:t>
            </a:r>
          </a:p>
          <a:p>
            <a:endParaRPr lang="en-IN" dirty="0"/>
          </a:p>
        </p:txBody>
      </p:sp>
      <p:sp>
        <p:nvSpPr>
          <p:cNvPr id="4" name="Footer Placeholder 3">
            <a:extLst>
              <a:ext uri="{FF2B5EF4-FFF2-40B4-BE49-F238E27FC236}">
                <a16:creationId xmlns:a16="http://schemas.microsoft.com/office/drawing/2014/main" id="{7827222F-83A3-4C45-AF50-4B9DB20F2E2D}"/>
              </a:ext>
            </a:extLst>
          </p:cNvPr>
          <p:cNvSpPr>
            <a:spLocks noGrp="1"/>
          </p:cNvSpPr>
          <p:nvPr>
            <p:ph type="ftr" sz="quarter" idx="5"/>
          </p:nvPr>
        </p:nvSpPr>
        <p:spPr>
          <a:xfrm>
            <a:off x="3758247" y="6334979"/>
            <a:ext cx="4384674"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5" name="Slide Number Placeholder 4">
            <a:extLst>
              <a:ext uri="{FF2B5EF4-FFF2-40B4-BE49-F238E27FC236}">
                <a16:creationId xmlns:a16="http://schemas.microsoft.com/office/drawing/2014/main" id="{8D5CC8C6-F8F6-4025-5363-A90707D67AD1}"/>
              </a:ext>
            </a:extLst>
          </p:cNvPr>
          <p:cNvSpPr>
            <a:spLocks noGrp="1"/>
          </p:cNvSpPr>
          <p:nvPr>
            <p:ph type="sldNum" sz="quarter" idx="7"/>
          </p:nvPr>
        </p:nvSpPr>
        <p:spPr/>
        <p:txBody>
          <a:bodyPr/>
          <a:lstStyle/>
          <a:p>
            <a:fld id="{B6F15528-21DE-4FAA-801E-634DDDAF4B2B}" type="slidenum">
              <a:rPr lang="en-IN" smtClean="0"/>
              <a:t>16</a:t>
            </a:fld>
            <a:endParaRPr lang="en-IN"/>
          </a:p>
        </p:txBody>
      </p:sp>
      <p:pic>
        <p:nvPicPr>
          <p:cNvPr id="6" name="Picture 5">
            <a:extLst>
              <a:ext uri="{FF2B5EF4-FFF2-40B4-BE49-F238E27FC236}">
                <a16:creationId xmlns:a16="http://schemas.microsoft.com/office/drawing/2014/main" id="{1A75099A-CDB1-CA87-2675-64C153B2E0A4}"/>
              </a:ext>
            </a:extLst>
          </p:cNvPr>
          <p:cNvPicPr/>
          <p:nvPr/>
        </p:nvPicPr>
        <p:blipFill>
          <a:blip r:embed="rId2"/>
          <a:stretch>
            <a:fillRect/>
          </a:stretch>
        </p:blipFill>
        <p:spPr>
          <a:xfrm>
            <a:off x="1136967" y="2476746"/>
            <a:ext cx="3787140" cy="2964180"/>
          </a:xfrm>
          <a:prstGeom prst="rect">
            <a:avLst/>
          </a:prstGeom>
        </p:spPr>
      </p:pic>
      <p:pic>
        <p:nvPicPr>
          <p:cNvPr id="7" name="Picture 6">
            <a:extLst>
              <a:ext uri="{FF2B5EF4-FFF2-40B4-BE49-F238E27FC236}">
                <a16:creationId xmlns:a16="http://schemas.microsoft.com/office/drawing/2014/main" id="{E7840096-8CB1-8212-DA52-165EF29E9A89}"/>
              </a:ext>
            </a:extLst>
          </p:cNvPr>
          <p:cNvPicPr/>
          <p:nvPr/>
        </p:nvPicPr>
        <p:blipFill>
          <a:blip r:embed="rId3"/>
          <a:stretch>
            <a:fillRect/>
          </a:stretch>
        </p:blipFill>
        <p:spPr>
          <a:xfrm>
            <a:off x="6477000" y="2454315"/>
            <a:ext cx="3810000" cy="2933700"/>
          </a:xfrm>
          <a:prstGeom prst="rect">
            <a:avLst/>
          </a:prstGeom>
        </p:spPr>
      </p:pic>
      <p:sp>
        <p:nvSpPr>
          <p:cNvPr id="9" name="TextBox 8">
            <a:extLst>
              <a:ext uri="{FF2B5EF4-FFF2-40B4-BE49-F238E27FC236}">
                <a16:creationId xmlns:a16="http://schemas.microsoft.com/office/drawing/2014/main" id="{F0AE6CAC-CB90-4345-8178-784673F53F8E}"/>
              </a:ext>
            </a:extLst>
          </p:cNvPr>
          <p:cNvSpPr txBox="1"/>
          <p:nvPr/>
        </p:nvSpPr>
        <p:spPr>
          <a:xfrm>
            <a:off x="6064045" y="5362206"/>
            <a:ext cx="4953000" cy="417102"/>
          </a:xfrm>
          <a:prstGeom prst="rect">
            <a:avLst/>
          </a:prstGeom>
          <a:noFill/>
        </p:spPr>
        <p:txBody>
          <a:bodyPr wrap="square">
            <a:spAutoFit/>
          </a:bodyPr>
          <a:lstStyle/>
          <a:p>
            <a:pPr marL="725805" marR="401320" indent="-6350" algn="just">
              <a:lnSpc>
                <a:spcPct val="127000"/>
              </a:lnSpc>
              <a:spcAft>
                <a:spcPts val="20"/>
              </a:spcAft>
            </a:pPr>
            <a:r>
              <a:rPr lang="en-IN" sz="1800" kern="100" dirty="0">
                <a:solidFill>
                  <a:srgbClr val="000000"/>
                </a:solidFill>
                <a:effectLst/>
                <a:latin typeface="Calibri" panose="020F0502020204030204" pitchFamily="34" charset="0"/>
                <a:ea typeface="Calibri" panose="020F0502020204030204" pitchFamily="34" charset="0"/>
              </a:rPr>
              <a:t>Model’s Loss and Validation-Loss plot </a:t>
            </a:r>
          </a:p>
        </p:txBody>
      </p:sp>
    </p:spTree>
    <p:extLst>
      <p:ext uri="{BB962C8B-B14F-4D97-AF65-F5344CB8AC3E}">
        <p14:creationId xmlns:p14="http://schemas.microsoft.com/office/powerpoint/2010/main" val="3320896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3709" rIns="0" bIns="0" rtlCol="0">
            <a:spAutoFit/>
          </a:bodyPr>
          <a:lstStyle/>
          <a:p>
            <a:pPr>
              <a:lnSpc>
                <a:spcPct val="100000"/>
              </a:lnSpc>
              <a:spcBef>
                <a:spcPts val="100"/>
              </a:spcBef>
            </a:pPr>
            <a:r>
              <a:rPr dirty="0"/>
              <a:t>Output</a:t>
            </a:r>
            <a:r>
              <a:rPr spc="-55" dirty="0"/>
              <a:t> </a:t>
            </a:r>
            <a:r>
              <a:rPr spc="-10" dirty="0"/>
              <a:t>Screenshots</a:t>
            </a:r>
          </a:p>
        </p:txBody>
      </p:sp>
      <p:sp>
        <p:nvSpPr>
          <p:cNvPr id="3" name="object 3"/>
          <p:cNvSpPr txBox="1"/>
          <p:nvPr/>
        </p:nvSpPr>
        <p:spPr>
          <a:xfrm>
            <a:off x="10571162" y="135255"/>
            <a:ext cx="419100" cy="451484"/>
          </a:xfrm>
          <a:prstGeom prst="rect">
            <a:avLst/>
          </a:prstGeom>
        </p:spPr>
        <p:txBody>
          <a:bodyPr vert="horz" wrap="square" lIns="0" tIns="12065" rIns="0" bIns="0" rtlCol="0">
            <a:spAutoFit/>
          </a:bodyPr>
          <a:lstStyle/>
          <a:p>
            <a:pPr marL="12700">
              <a:lnSpc>
                <a:spcPct val="100000"/>
              </a:lnSpc>
              <a:spcBef>
                <a:spcPts val="95"/>
              </a:spcBef>
            </a:pPr>
            <a:r>
              <a:rPr lang="en-GB" sz="2800" spc="-200" dirty="0">
                <a:solidFill>
                  <a:srgbClr val="FFFFFF"/>
                </a:solidFill>
                <a:latin typeface="Verdana"/>
                <a:cs typeface="Verdana"/>
              </a:rPr>
              <a:t>19</a:t>
            </a:r>
            <a:endParaRPr sz="2800" dirty="0">
              <a:latin typeface="Verdana"/>
              <a:cs typeface="Verdana"/>
            </a:endParaRPr>
          </a:p>
        </p:txBody>
      </p:sp>
      <p:sp>
        <p:nvSpPr>
          <p:cNvPr id="4" name="Footer Placeholder 3">
            <a:extLst>
              <a:ext uri="{FF2B5EF4-FFF2-40B4-BE49-F238E27FC236}">
                <a16:creationId xmlns:a16="http://schemas.microsoft.com/office/drawing/2014/main" id="{0267954F-2D17-E62C-1CE2-34757C23B756}"/>
              </a:ext>
            </a:extLst>
          </p:cNvPr>
          <p:cNvSpPr>
            <a:spLocks noGrp="1"/>
          </p:cNvSpPr>
          <p:nvPr>
            <p:ph type="ftr" sz="quarter" idx="5"/>
          </p:nvPr>
        </p:nvSpPr>
        <p:spPr>
          <a:xfrm>
            <a:off x="3758246" y="6334979"/>
            <a:ext cx="4699953"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5" name="Slide Number Placeholder 4">
            <a:extLst>
              <a:ext uri="{FF2B5EF4-FFF2-40B4-BE49-F238E27FC236}">
                <a16:creationId xmlns:a16="http://schemas.microsoft.com/office/drawing/2014/main" id="{E38F46D6-5AAE-829C-ACC5-5A9D569E4431}"/>
              </a:ext>
            </a:extLst>
          </p:cNvPr>
          <p:cNvSpPr>
            <a:spLocks noGrp="1"/>
          </p:cNvSpPr>
          <p:nvPr>
            <p:ph type="sldNum" sz="quarter" idx="7"/>
          </p:nvPr>
        </p:nvSpPr>
        <p:spPr/>
        <p:txBody>
          <a:bodyPr/>
          <a:lstStyle/>
          <a:p>
            <a:fld id="{B6F15528-21DE-4FAA-801E-634DDDAF4B2B}" type="slidenum">
              <a:rPr lang="en-IN" smtClean="0"/>
              <a:t>17</a:t>
            </a:fld>
            <a:endParaRPr lang="en-IN"/>
          </a:p>
        </p:txBody>
      </p:sp>
      <p:pic>
        <p:nvPicPr>
          <p:cNvPr id="6" name="Picture 5">
            <a:extLst>
              <a:ext uri="{FF2B5EF4-FFF2-40B4-BE49-F238E27FC236}">
                <a16:creationId xmlns:a16="http://schemas.microsoft.com/office/drawing/2014/main" id="{D0F8A09F-2F63-08EA-7BF0-3A73D7124900}"/>
              </a:ext>
            </a:extLst>
          </p:cNvPr>
          <p:cNvPicPr/>
          <p:nvPr/>
        </p:nvPicPr>
        <p:blipFill>
          <a:blip r:embed="rId3"/>
          <a:stretch>
            <a:fillRect/>
          </a:stretch>
        </p:blipFill>
        <p:spPr>
          <a:xfrm>
            <a:off x="533400" y="2314146"/>
            <a:ext cx="5562600" cy="3262687"/>
          </a:xfrm>
          <a:prstGeom prst="rect">
            <a:avLst/>
          </a:prstGeom>
        </p:spPr>
      </p:pic>
      <p:pic>
        <p:nvPicPr>
          <p:cNvPr id="10" name="Picture 9">
            <a:extLst>
              <a:ext uri="{FF2B5EF4-FFF2-40B4-BE49-F238E27FC236}">
                <a16:creationId xmlns:a16="http://schemas.microsoft.com/office/drawing/2014/main" id="{39D16E5D-9706-3725-1F0C-9112152A6E9B}"/>
              </a:ext>
            </a:extLst>
          </p:cNvPr>
          <p:cNvPicPr/>
          <p:nvPr/>
        </p:nvPicPr>
        <p:blipFill>
          <a:blip r:embed="rId4"/>
          <a:stretch>
            <a:fillRect/>
          </a:stretch>
        </p:blipFill>
        <p:spPr>
          <a:xfrm>
            <a:off x="6272847" y="2289564"/>
            <a:ext cx="5385753" cy="328726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264" y="550862"/>
            <a:ext cx="7340600" cy="1032333"/>
          </a:xfrm>
          <a:prstGeom prst="rect">
            <a:avLst/>
          </a:prstGeom>
        </p:spPr>
        <p:txBody>
          <a:bodyPr vert="horz" wrap="square" lIns="0" tIns="473709" rIns="0" bIns="0" rtlCol="0">
            <a:spAutoFit/>
          </a:bodyPr>
          <a:lstStyle/>
          <a:p>
            <a:pPr>
              <a:lnSpc>
                <a:spcPct val="100000"/>
              </a:lnSpc>
              <a:spcBef>
                <a:spcPts val="100"/>
              </a:spcBef>
            </a:pPr>
            <a:r>
              <a:rPr dirty="0"/>
              <a:t>Future</a:t>
            </a:r>
            <a:r>
              <a:rPr spc="-25" dirty="0"/>
              <a:t> </a:t>
            </a:r>
            <a:r>
              <a:rPr spc="-10" dirty="0"/>
              <a:t>Enhancements</a:t>
            </a:r>
          </a:p>
        </p:txBody>
      </p:sp>
      <p:sp>
        <p:nvSpPr>
          <p:cNvPr id="3" name="object 3"/>
          <p:cNvSpPr txBox="1"/>
          <p:nvPr/>
        </p:nvSpPr>
        <p:spPr>
          <a:xfrm>
            <a:off x="10571162" y="135255"/>
            <a:ext cx="419100" cy="451484"/>
          </a:xfrm>
          <a:prstGeom prst="rect">
            <a:avLst/>
          </a:prstGeom>
        </p:spPr>
        <p:txBody>
          <a:bodyPr vert="horz" wrap="square" lIns="0" tIns="12065" rIns="0" bIns="0" rtlCol="0">
            <a:spAutoFit/>
          </a:bodyPr>
          <a:lstStyle/>
          <a:p>
            <a:pPr marL="12700">
              <a:lnSpc>
                <a:spcPct val="100000"/>
              </a:lnSpc>
              <a:spcBef>
                <a:spcPts val="95"/>
              </a:spcBef>
            </a:pPr>
            <a:r>
              <a:rPr lang="en-GB" sz="2800" spc="-200" dirty="0">
                <a:solidFill>
                  <a:srgbClr val="FFFFFF"/>
                </a:solidFill>
                <a:latin typeface="Verdana"/>
                <a:cs typeface="Verdana"/>
              </a:rPr>
              <a:t>20</a:t>
            </a:r>
            <a:endParaRPr sz="2800" dirty="0">
              <a:latin typeface="Verdana"/>
              <a:cs typeface="Verdana"/>
            </a:endParaRPr>
          </a:p>
        </p:txBody>
      </p:sp>
      <p:sp>
        <p:nvSpPr>
          <p:cNvPr id="4" name="object 4"/>
          <p:cNvSpPr txBox="1"/>
          <p:nvPr/>
        </p:nvSpPr>
        <p:spPr>
          <a:xfrm>
            <a:off x="1163294" y="2819400"/>
            <a:ext cx="9654540" cy="2208297"/>
          </a:xfrm>
          <a:prstGeom prst="rect">
            <a:avLst/>
          </a:prstGeom>
        </p:spPr>
        <p:txBody>
          <a:bodyPr vert="horz" wrap="square" lIns="0" tIns="12700" rIns="0" bIns="0" rtlCol="0">
            <a:spAutoFit/>
          </a:bodyPr>
          <a:lstStyle/>
          <a:p>
            <a:pPr marL="332740" marR="5080" indent="-320040" algn="just">
              <a:lnSpc>
                <a:spcPct val="100000"/>
              </a:lnSpc>
              <a:spcBef>
                <a:spcPts val="1000"/>
              </a:spcBef>
              <a:buChar char="►"/>
              <a:tabLst>
                <a:tab pos="332740" algn="l"/>
                <a:tab pos="389255" algn="l"/>
              </a:tabLst>
            </a:pPr>
            <a:r>
              <a:rPr lang="en-IN" dirty="0"/>
              <a:t>Robustness across datasets: Develop models that perform consistently well across various datasets to ensure their practical utility. </a:t>
            </a:r>
          </a:p>
          <a:p>
            <a:pPr marL="332740" marR="5080" indent="-320040" algn="just">
              <a:lnSpc>
                <a:spcPct val="100000"/>
              </a:lnSpc>
              <a:spcBef>
                <a:spcPts val="1000"/>
              </a:spcBef>
              <a:buChar char="►"/>
              <a:tabLst>
                <a:tab pos="332740" algn="l"/>
                <a:tab pos="389255" algn="l"/>
              </a:tabLst>
            </a:pPr>
            <a:r>
              <a:rPr lang="en-IN" dirty="0"/>
              <a:t>Exploration of alternative neural network architectures: Experiment with different neural network architectures beyond CNNs, such as recurrent neural networks, to uncover their potential in disease detection.</a:t>
            </a:r>
          </a:p>
          <a:p>
            <a:pPr marL="332740" marR="5080" indent="-320040" algn="just">
              <a:spcBef>
                <a:spcPts val="1000"/>
              </a:spcBef>
              <a:buFontTx/>
              <a:buChar char="►"/>
              <a:tabLst>
                <a:tab pos="332740" algn="l"/>
                <a:tab pos="389255" algn="l"/>
              </a:tabLst>
            </a:pPr>
            <a:r>
              <a:rPr lang="en-GB" dirty="0"/>
              <a:t>Improved computational efficiency: Focus on optimizing model architectures and algorithms to make them suitable for real-time applications.</a:t>
            </a: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Footer Placeholder 6">
            <a:extLst>
              <a:ext uri="{FF2B5EF4-FFF2-40B4-BE49-F238E27FC236}">
                <a16:creationId xmlns:a16="http://schemas.microsoft.com/office/drawing/2014/main" id="{DC265DB2-B566-923C-8239-71B7F6473B98}"/>
              </a:ext>
            </a:extLst>
          </p:cNvPr>
          <p:cNvSpPr>
            <a:spLocks noGrp="1"/>
          </p:cNvSpPr>
          <p:nvPr>
            <p:ph type="ftr" sz="quarter" idx="5"/>
          </p:nvPr>
        </p:nvSpPr>
        <p:spPr>
          <a:xfrm>
            <a:off x="3758246" y="6334979"/>
            <a:ext cx="4471353"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8" name="Slide Number Placeholder 7">
            <a:extLst>
              <a:ext uri="{FF2B5EF4-FFF2-40B4-BE49-F238E27FC236}">
                <a16:creationId xmlns:a16="http://schemas.microsoft.com/office/drawing/2014/main" id="{505DEC3C-4A4B-D527-9868-8BF7010DF698}"/>
              </a:ext>
            </a:extLst>
          </p:cNvPr>
          <p:cNvSpPr>
            <a:spLocks noGrp="1"/>
          </p:cNvSpPr>
          <p:nvPr>
            <p:ph type="sldNum" sz="quarter" idx="7"/>
          </p:nvPr>
        </p:nvSpPr>
        <p:spPr/>
        <p:txBody>
          <a:bodyPr/>
          <a:lstStyle/>
          <a:p>
            <a:fld id="{B6F15528-21DE-4FAA-801E-634DDDAF4B2B}" type="slidenum">
              <a:rPr lang="en-IN" smtClean="0"/>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59740" rIns="0" bIns="0" rtlCol="0">
            <a:spAutoFit/>
          </a:bodyPr>
          <a:lstStyle/>
          <a:p>
            <a:pPr marL="12700">
              <a:lnSpc>
                <a:spcPct val="100000"/>
              </a:lnSpc>
              <a:spcBef>
                <a:spcPts val="100"/>
              </a:spcBef>
            </a:pPr>
            <a:r>
              <a:rPr spc="-10" dirty="0"/>
              <a:t>References</a:t>
            </a:r>
          </a:p>
        </p:txBody>
      </p:sp>
      <p:sp>
        <p:nvSpPr>
          <p:cNvPr id="3" name="object 3"/>
          <p:cNvSpPr txBox="1"/>
          <p:nvPr/>
        </p:nvSpPr>
        <p:spPr>
          <a:xfrm>
            <a:off x="533400" y="2221185"/>
            <a:ext cx="10972800" cy="3911327"/>
          </a:xfrm>
          <a:prstGeom prst="rect">
            <a:avLst/>
          </a:prstGeom>
        </p:spPr>
        <p:txBody>
          <a:bodyPr vert="horz" wrap="square" lIns="0" tIns="139700" rIns="0" bIns="0" rtlCol="0">
            <a:spAutoFit/>
          </a:bodyPr>
          <a:lstStyle/>
          <a:p>
            <a:pPr marL="12700" algn="just">
              <a:spcBef>
                <a:spcPts val="1000"/>
              </a:spcBef>
              <a:buClr>
                <a:srgbClr val="ACD333"/>
              </a:buClr>
              <a:buSzPct val="77777"/>
              <a:tabLst>
                <a:tab pos="332105" algn="l"/>
              </a:tabLst>
            </a:pPr>
            <a:r>
              <a:rPr lang="en-IN" sz="1500" dirty="0">
                <a:latin typeface="Times New Roman" panose="02020603050405020304" pitchFamily="18" charset="0"/>
                <a:cs typeface="Times New Roman" panose="02020603050405020304" pitchFamily="18" charset="0"/>
              </a:rPr>
              <a:t>[1] </a:t>
            </a:r>
            <a:r>
              <a:rPr lang="en-IN" sz="1500" dirty="0" err="1">
                <a:latin typeface="Times New Roman" panose="02020603050405020304" pitchFamily="18" charset="0"/>
                <a:cs typeface="Times New Roman" panose="02020603050405020304" pitchFamily="18" charset="0"/>
              </a:rPr>
              <a:t>Vijai</a:t>
            </a:r>
            <a:r>
              <a:rPr lang="en-IN" sz="1500" dirty="0">
                <a:latin typeface="Times New Roman" panose="02020603050405020304" pitchFamily="18" charset="0"/>
                <a:cs typeface="Times New Roman" panose="02020603050405020304" pitchFamily="18" charset="0"/>
              </a:rPr>
              <a:t> Singha, A.K. Misra “Detection Of Plant Leaf Diseases Using Image Segmentation And Soft Computing Techniques”, information processing in agriculture, 41-49, 2017. </a:t>
            </a:r>
          </a:p>
          <a:p>
            <a:pPr marL="12700" algn="just">
              <a:spcBef>
                <a:spcPts val="1000"/>
              </a:spcBef>
              <a:buClr>
                <a:srgbClr val="ACD333"/>
              </a:buClr>
              <a:buSzPct val="77777"/>
              <a:tabLst>
                <a:tab pos="332105" algn="l"/>
              </a:tabLst>
            </a:pPr>
            <a:r>
              <a:rPr lang="en-IN" sz="1500" dirty="0">
                <a:latin typeface="Times New Roman" panose="02020603050405020304" pitchFamily="18" charset="0"/>
                <a:cs typeface="Times New Roman" panose="02020603050405020304" pitchFamily="18" charset="0"/>
              </a:rPr>
              <a:t>[2] K. Muthukannan1, P. Latha, R. Pon Selvi1 and P. Nisha 1 “Classification Of Diseased Plant Leaves Using Neural Network Algorithms”, vol. 10, no. 4, March 2016. </a:t>
            </a:r>
          </a:p>
          <a:p>
            <a:pPr marL="12700" algn="just">
              <a:spcBef>
                <a:spcPts val="1000"/>
              </a:spcBef>
              <a:buClr>
                <a:srgbClr val="ACD333"/>
              </a:buClr>
              <a:buSzPct val="77777"/>
              <a:tabLst>
                <a:tab pos="332105" algn="l"/>
              </a:tabLst>
            </a:pPr>
            <a:r>
              <a:rPr lang="en-IN" sz="1500" dirty="0">
                <a:latin typeface="Times New Roman" panose="02020603050405020304" pitchFamily="18" charset="0"/>
                <a:cs typeface="Times New Roman" panose="02020603050405020304" pitchFamily="18" charset="0"/>
              </a:rPr>
              <a:t>[3] Savita N. “Detection and classification of plant leaf diseases using image processing techniques: a review”. Int J Recent Adv Eng </a:t>
            </a:r>
            <a:r>
              <a:rPr lang="en-IN" sz="1500" dirty="0" err="1">
                <a:latin typeface="Times New Roman" panose="02020603050405020304" pitchFamily="18" charset="0"/>
                <a:cs typeface="Times New Roman" panose="02020603050405020304" pitchFamily="18" charset="0"/>
              </a:rPr>
              <a:t>Technol</a:t>
            </a:r>
            <a:r>
              <a:rPr lang="en-IN" sz="1500" dirty="0">
                <a:latin typeface="Times New Roman" panose="02020603050405020304" pitchFamily="18" charset="0"/>
                <a:cs typeface="Times New Roman" panose="02020603050405020304" pitchFamily="18" charset="0"/>
              </a:rPr>
              <a:t>, (2014). </a:t>
            </a:r>
          </a:p>
          <a:p>
            <a:pPr marL="12700" algn="just">
              <a:spcBef>
                <a:spcPts val="1000"/>
              </a:spcBef>
              <a:buClr>
                <a:srgbClr val="ACD333"/>
              </a:buClr>
              <a:buSzPct val="77777"/>
              <a:tabLst>
                <a:tab pos="332105" algn="l"/>
              </a:tabLst>
            </a:pPr>
            <a:r>
              <a:rPr lang="en-IN" sz="1500" dirty="0">
                <a:latin typeface="Times New Roman" panose="02020603050405020304" pitchFamily="18" charset="0"/>
                <a:cs typeface="Times New Roman" panose="02020603050405020304" pitchFamily="18" charset="0"/>
              </a:rPr>
              <a:t>[4] Sanjay B. </a:t>
            </a:r>
            <a:r>
              <a:rPr lang="en-IN" sz="1500" dirty="0" err="1">
                <a:latin typeface="Times New Roman" panose="02020603050405020304" pitchFamily="18" charset="0"/>
                <a:cs typeface="Times New Roman" panose="02020603050405020304" pitchFamily="18" charset="0"/>
              </a:rPr>
              <a:t>Dhaygude</a:t>
            </a:r>
            <a:r>
              <a:rPr lang="en-IN" sz="1500" dirty="0">
                <a:latin typeface="Times New Roman" panose="02020603050405020304" pitchFamily="18" charset="0"/>
                <a:cs typeface="Times New Roman" panose="02020603050405020304" pitchFamily="18" charset="0"/>
              </a:rPr>
              <a:t>, Nitin P. </a:t>
            </a:r>
            <a:r>
              <a:rPr lang="en-IN" sz="1500" dirty="0" err="1">
                <a:latin typeface="Times New Roman" panose="02020603050405020304" pitchFamily="18" charset="0"/>
                <a:cs typeface="Times New Roman" panose="02020603050405020304" pitchFamily="18" charset="0"/>
              </a:rPr>
              <a:t>Kumbhar</a:t>
            </a:r>
            <a:r>
              <a:rPr lang="en-IN" sz="1500" dirty="0">
                <a:latin typeface="Times New Roman" panose="02020603050405020304" pitchFamily="18" charset="0"/>
                <a:cs typeface="Times New Roman" panose="02020603050405020304" pitchFamily="18" charset="0"/>
              </a:rPr>
              <a:t>. “Agricultural plant leaf disease detection using image processing”: Int J Adv Res Electro Electron </a:t>
            </a:r>
            <a:r>
              <a:rPr lang="en-IN" sz="1500" dirty="0" err="1">
                <a:latin typeface="Times New Roman" panose="02020603050405020304" pitchFamily="18" charset="0"/>
                <a:cs typeface="Times New Roman" panose="02020603050405020304" pitchFamily="18" charset="0"/>
              </a:rPr>
              <a:t>Instrum</a:t>
            </a:r>
            <a:r>
              <a:rPr lang="en-IN" sz="1500" dirty="0">
                <a:latin typeface="Times New Roman" panose="02020603050405020304" pitchFamily="18" charset="0"/>
                <a:cs typeface="Times New Roman" panose="02020603050405020304" pitchFamily="18" charset="0"/>
              </a:rPr>
              <a:t> Eng, (2013).</a:t>
            </a:r>
          </a:p>
          <a:p>
            <a:pPr marL="12700" algn="just">
              <a:spcBef>
                <a:spcPts val="1000"/>
              </a:spcBef>
              <a:buClr>
                <a:srgbClr val="ACD333"/>
              </a:buClr>
              <a:buSzPct val="77777"/>
              <a:tabLst>
                <a:tab pos="332105" algn="l"/>
              </a:tabLst>
            </a:pPr>
            <a:r>
              <a:rPr lang="en-IN" sz="1500" dirty="0">
                <a:latin typeface="Times New Roman" panose="02020603050405020304" pitchFamily="18" charset="0"/>
                <a:cs typeface="Times New Roman" panose="02020603050405020304" pitchFamily="18" charset="0"/>
              </a:rPr>
              <a:t>[5] Anand H. Kulkarni, R.K. Ashwin Patil. “Applying image processing technique to detect plant diseases”, (2014).</a:t>
            </a:r>
          </a:p>
          <a:p>
            <a:pPr marL="12700" algn="just">
              <a:spcBef>
                <a:spcPts val="1000"/>
              </a:spcBef>
              <a:buClr>
                <a:srgbClr val="ACD333"/>
              </a:buClr>
              <a:buSzPct val="77777"/>
              <a:tabLst>
                <a:tab pos="332105" algn="l"/>
              </a:tabLst>
            </a:pPr>
            <a:r>
              <a:rPr lang="en-IN" sz="1500" dirty="0">
                <a:latin typeface="Times New Roman" panose="02020603050405020304" pitchFamily="18" charset="0"/>
                <a:cs typeface="Times New Roman" panose="02020603050405020304" pitchFamily="18" charset="0"/>
              </a:rPr>
              <a:t>[6] Jia, Y., </a:t>
            </a:r>
            <a:r>
              <a:rPr lang="en-IN" sz="1500" dirty="0" err="1">
                <a:latin typeface="Times New Roman" panose="02020603050405020304" pitchFamily="18" charset="0"/>
                <a:cs typeface="Times New Roman" panose="02020603050405020304" pitchFamily="18" charset="0"/>
              </a:rPr>
              <a:t>Shelhamer</a:t>
            </a:r>
            <a:r>
              <a:rPr lang="en-IN" sz="1500" dirty="0">
                <a:latin typeface="Times New Roman" panose="02020603050405020304" pitchFamily="18" charset="0"/>
                <a:cs typeface="Times New Roman" panose="02020603050405020304" pitchFamily="18" charset="0"/>
              </a:rPr>
              <a:t>, E., Donahue, J., </a:t>
            </a:r>
            <a:r>
              <a:rPr lang="en-IN" sz="1500" dirty="0" err="1">
                <a:latin typeface="Times New Roman" panose="02020603050405020304" pitchFamily="18" charset="0"/>
                <a:cs typeface="Times New Roman" panose="02020603050405020304" pitchFamily="18" charset="0"/>
              </a:rPr>
              <a:t>Karayev</a:t>
            </a:r>
            <a:r>
              <a:rPr lang="en-IN" sz="1500" dirty="0">
                <a:latin typeface="Times New Roman" panose="02020603050405020304" pitchFamily="18" charset="0"/>
                <a:cs typeface="Times New Roman" panose="02020603050405020304" pitchFamily="18" charset="0"/>
              </a:rPr>
              <a:t>, S., Long, J., </a:t>
            </a:r>
            <a:r>
              <a:rPr lang="en-IN" sz="1500" dirty="0" err="1">
                <a:latin typeface="Times New Roman" panose="02020603050405020304" pitchFamily="18" charset="0"/>
                <a:cs typeface="Times New Roman" panose="02020603050405020304" pitchFamily="18" charset="0"/>
              </a:rPr>
              <a:t>Girshick</a:t>
            </a:r>
            <a:r>
              <a:rPr lang="en-IN" sz="1500" dirty="0">
                <a:latin typeface="Times New Roman" panose="02020603050405020304" pitchFamily="18" charset="0"/>
                <a:cs typeface="Times New Roman" panose="02020603050405020304" pitchFamily="18" charset="0"/>
              </a:rPr>
              <a:t>, R., Guadarrama, S., Darrell, T., 2014. Caffe: Convolutional architecture for fast feature embedding, in: Proceedings of the 22nd ACM international conference on Multimedia, ACM. pp. 675– 678.</a:t>
            </a:r>
          </a:p>
          <a:p>
            <a:pPr marL="12700" algn="just">
              <a:spcBef>
                <a:spcPts val="1000"/>
              </a:spcBef>
              <a:buClr>
                <a:srgbClr val="ACD333"/>
              </a:buClr>
              <a:buSzPct val="77777"/>
              <a:tabLst>
                <a:tab pos="332105" algn="l"/>
              </a:tabLst>
            </a:pPr>
            <a:r>
              <a:rPr lang="en-IN" sz="1500" dirty="0">
                <a:latin typeface="Times New Roman" panose="02020603050405020304" pitchFamily="18" charset="0"/>
                <a:cs typeface="Times New Roman" panose="02020603050405020304" pitchFamily="18" charset="0"/>
              </a:rPr>
              <a:t>[7] Kawasaki, Y., </a:t>
            </a:r>
            <a:r>
              <a:rPr lang="en-IN" sz="1500" dirty="0" err="1">
                <a:latin typeface="Times New Roman" panose="02020603050405020304" pitchFamily="18" charset="0"/>
                <a:cs typeface="Times New Roman" panose="02020603050405020304" pitchFamily="18" charset="0"/>
              </a:rPr>
              <a:t>Uga</a:t>
            </a:r>
            <a:r>
              <a:rPr lang="en-IN" sz="1500" dirty="0">
                <a:latin typeface="Times New Roman" panose="02020603050405020304" pitchFamily="18" charset="0"/>
                <a:cs typeface="Times New Roman" panose="02020603050405020304" pitchFamily="18" charset="0"/>
              </a:rPr>
              <a:t>, H., </a:t>
            </a:r>
            <a:r>
              <a:rPr lang="en-IN" sz="1500" dirty="0" err="1">
                <a:latin typeface="Times New Roman" panose="02020603050405020304" pitchFamily="18" charset="0"/>
                <a:cs typeface="Times New Roman" panose="02020603050405020304" pitchFamily="18" charset="0"/>
              </a:rPr>
              <a:t>Kagiwada</a:t>
            </a:r>
            <a:r>
              <a:rPr lang="en-IN" sz="1500" dirty="0">
                <a:latin typeface="Times New Roman" panose="02020603050405020304" pitchFamily="18" charset="0"/>
                <a:cs typeface="Times New Roman" panose="02020603050405020304" pitchFamily="18" charset="0"/>
              </a:rPr>
              <a:t>, S., </a:t>
            </a:r>
            <a:r>
              <a:rPr lang="en-IN" sz="1500" dirty="0" err="1">
                <a:latin typeface="Times New Roman" panose="02020603050405020304" pitchFamily="18" charset="0"/>
                <a:cs typeface="Times New Roman" panose="02020603050405020304" pitchFamily="18" charset="0"/>
              </a:rPr>
              <a:t>Iyatomi</a:t>
            </a:r>
            <a:r>
              <a:rPr lang="en-IN" sz="1500" dirty="0">
                <a:latin typeface="Times New Roman" panose="02020603050405020304" pitchFamily="18" charset="0"/>
                <a:cs typeface="Times New Roman" panose="02020603050405020304" pitchFamily="18" charset="0"/>
              </a:rPr>
              <a:t>, H., 2015. Basic study of automated diagnosis of viral Plant diseases using convolutional neural networks. in: International Symposium on Visual Computing, Springer. pp. 638–645</a:t>
            </a:r>
            <a:endParaRPr sz="1500" dirty="0">
              <a:latin typeface="Times New Roman" panose="02020603050405020304" pitchFamily="18" charset="0"/>
              <a:cs typeface="Times New Roman" panose="02020603050405020304" pitchFamily="18" charset="0"/>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Footer Placeholder 6">
            <a:extLst>
              <a:ext uri="{FF2B5EF4-FFF2-40B4-BE49-F238E27FC236}">
                <a16:creationId xmlns:a16="http://schemas.microsoft.com/office/drawing/2014/main" id="{089256BE-3217-6071-AD30-7DB8CAC6A255}"/>
              </a:ext>
            </a:extLst>
          </p:cNvPr>
          <p:cNvSpPr>
            <a:spLocks noGrp="1"/>
          </p:cNvSpPr>
          <p:nvPr>
            <p:ph type="ftr" sz="quarter" idx="5"/>
          </p:nvPr>
        </p:nvSpPr>
        <p:spPr>
          <a:xfrm>
            <a:off x="3758246" y="6334979"/>
            <a:ext cx="4547553"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8" name="Slide Number Placeholder 7">
            <a:extLst>
              <a:ext uri="{FF2B5EF4-FFF2-40B4-BE49-F238E27FC236}">
                <a16:creationId xmlns:a16="http://schemas.microsoft.com/office/drawing/2014/main" id="{32EFFB44-DB96-4CC4-DA36-36C2305F0A79}"/>
              </a:ext>
            </a:extLst>
          </p:cNvPr>
          <p:cNvSpPr>
            <a:spLocks noGrp="1"/>
          </p:cNvSpPr>
          <p:nvPr>
            <p:ph type="sldNum" sz="quarter" idx="7"/>
          </p:nvPr>
        </p:nvSpPr>
        <p:spPr/>
        <p:txBody>
          <a:bodyPr/>
          <a:lstStyle/>
          <a:p>
            <a:fld id="{B6F15528-21DE-4FAA-801E-634DDDAF4B2B}" type="slidenum">
              <a:rPr lang="en-IN" smtClean="0"/>
              <a:t>19</a:t>
            </a:fld>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59740" rIns="0" bIns="0" rtlCol="0">
            <a:spAutoFit/>
          </a:bodyPr>
          <a:lstStyle/>
          <a:p>
            <a:pPr marL="12700">
              <a:lnSpc>
                <a:spcPct val="100000"/>
              </a:lnSpc>
              <a:spcBef>
                <a:spcPts val="100"/>
              </a:spcBef>
            </a:pPr>
            <a:r>
              <a:rPr spc="-10" dirty="0"/>
              <a:t>Outline</a:t>
            </a:r>
          </a:p>
        </p:txBody>
      </p:sp>
      <p:sp>
        <p:nvSpPr>
          <p:cNvPr id="3" name="object 3"/>
          <p:cNvSpPr txBox="1"/>
          <p:nvPr/>
        </p:nvSpPr>
        <p:spPr>
          <a:xfrm>
            <a:off x="1370964" y="2495550"/>
            <a:ext cx="3831590" cy="3267561"/>
          </a:xfrm>
          <a:prstGeom prst="rect">
            <a:avLst/>
          </a:prstGeom>
        </p:spPr>
        <p:txBody>
          <a:bodyPr vert="horz" wrap="square" lIns="0" tIns="139700" rIns="0" bIns="0" rtlCol="0">
            <a:spAutoFit/>
          </a:bodyPr>
          <a:lstStyle/>
          <a:p>
            <a:pPr marL="332105" indent="-319405">
              <a:lnSpc>
                <a:spcPct val="100000"/>
              </a:lnSpc>
              <a:spcBef>
                <a:spcPts val="1100"/>
              </a:spcBef>
              <a:buClr>
                <a:srgbClr val="ACD333"/>
              </a:buClr>
              <a:buSzPct val="77777"/>
              <a:buFont typeface="Segoe Print"/>
              <a:buChar char="►"/>
              <a:tabLst>
                <a:tab pos="332105" algn="l"/>
              </a:tabLst>
            </a:pPr>
            <a:r>
              <a:rPr lang="en-IN" sz="1800" spc="-10" dirty="0">
                <a:solidFill>
                  <a:srgbClr val="3E3E3E"/>
                </a:solidFill>
                <a:latin typeface="Times New Roman"/>
                <a:cs typeface="Times New Roman"/>
              </a:rPr>
              <a:t>Abstract</a:t>
            </a:r>
          </a:p>
          <a:p>
            <a:pPr marL="332105" indent="-319405">
              <a:lnSpc>
                <a:spcPct val="100000"/>
              </a:lnSpc>
              <a:spcBef>
                <a:spcPts val="1100"/>
              </a:spcBef>
              <a:buClr>
                <a:srgbClr val="ACD333"/>
              </a:buClr>
              <a:buSzPct val="77777"/>
              <a:buFont typeface="Segoe Print"/>
              <a:buChar char="►"/>
              <a:tabLst>
                <a:tab pos="332105" algn="l"/>
              </a:tabLst>
            </a:pPr>
            <a:r>
              <a:rPr sz="1800" spc="-10" dirty="0">
                <a:solidFill>
                  <a:srgbClr val="3E3E3E"/>
                </a:solidFill>
                <a:latin typeface="Times New Roman"/>
                <a:cs typeface="Times New Roman"/>
              </a:rPr>
              <a:t>Introduction</a:t>
            </a:r>
            <a:endParaRPr sz="1800" dirty="0">
              <a:latin typeface="Times New Roman"/>
              <a:cs typeface="Times New Roman"/>
            </a:endParaRPr>
          </a:p>
          <a:p>
            <a:pPr marL="332105" indent="-319405">
              <a:lnSpc>
                <a:spcPct val="100000"/>
              </a:lnSpc>
              <a:spcBef>
                <a:spcPts val="1000"/>
              </a:spcBef>
              <a:buClr>
                <a:srgbClr val="ACD333"/>
              </a:buClr>
              <a:buSzPct val="77777"/>
              <a:buFont typeface="Segoe Print"/>
              <a:buChar char="►"/>
              <a:tabLst>
                <a:tab pos="332105" algn="l"/>
              </a:tabLst>
            </a:pPr>
            <a:r>
              <a:rPr sz="1800" dirty="0">
                <a:solidFill>
                  <a:srgbClr val="3E3E3E"/>
                </a:solidFill>
                <a:latin typeface="Times New Roman"/>
                <a:cs typeface="Times New Roman"/>
              </a:rPr>
              <a:t>Problem</a:t>
            </a:r>
            <a:r>
              <a:rPr sz="1800" spc="-30" dirty="0">
                <a:solidFill>
                  <a:srgbClr val="3E3E3E"/>
                </a:solidFill>
                <a:latin typeface="Times New Roman"/>
                <a:cs typeface="Times New Roman"/>
              </a:rPr>
              <a:t> </a:t>
            </a:r>
            <a:r>
              <a:rPr sz="1800" spc="-10" dirty="0">
                <a:solidFill>
                  <a:srgbClr val="3E3E3E"/>
                </a:solidFill>
                <a:latin typeface="Times New Roman"/>
                <a:cs typeface="Times New Roman"/>
              </a:rPr>
              <a:t>Statement</a:t>
            </a:r>
            <a:endParaRPr sz="1800" dirty="0">
              <a:latin typeface="Times New Roman"/>
              <a:cs typeface="Times New Roman"/>
            </a:endParaRPr>
          </a:p>
          <a:p>
            <a:pPr marL="332105" indent="-319405">
              <a:lnSpc>
                <a:spcPct val="100000"/>
              </a:lnSpc>
              <a:spcBef>
                <a:spcPts val="1000"/>
              </a:spcBef>
              <a:buClr>
                <a:srgbClr val="ACD333"/>
              </a:buClr>
              <a:buSzPct val="77777"/>
              <a:buFont typeface="Segoe Print"/>
              <a:buChar char="►"/>
              <a:tabLst>
                <a:tab pos="332105" algn="l"/>
              </a:tabLst>
            </a:pPr>
            <a:r>
              <a:rPr sz="1800" spc="-10" dirty="0">
                <a:solidFill>
                  <a:srgbClr val="3E3E3E"/>
                </a:solidFill>
                <a:latin typeface="Times New Roman"/>
                <a:cs typeface="Times New Roman"/>
              </a:rPr>
              <a:t>Objectives</a:t>
            </a:r>
            <a:endParaRPr sz="1800" dirty="0">
              <a:latin typeface="Times New Roman"/>
              <a:cs typeface="Times New Roman"/>
            </a:endParaRPr>
          </a:p>
          <a:p>
            <a:pPr marL="332105" indent="-319405">
              <a:lnSpc>
                <a:spcPct val="100000"/>
              </a:lnSpc>
              <a:spcBef>
                <a:spcPts val="1000"/>
              </a:spcBef>
              <a:buClr>
                <a:srgbClr val="ACD333"/>
              </a:buClr>
              <a:buSzPct val="77777"/>
              <a:buFont typeface="Segoe Print"/>
              <a:buChar char="►"/>
              <a:tabLst>
                <a:tab pos="332105" algn="l"/>
              </a:tabLst>
            </a:pPr>
            <a:r>
              <a:rPr sz="1800" dirty="0">
                <a:solidFill>
                  <a:srgbClr val="3E3E3E"/>
                </a:solidFill>
                <a:latin typeface="Times New Roman"/>
                <a:cs typeface="Times New Roman"/>
              </a:rPr>
              <a:t>Literature</a:t>
            </a:r>
            <a:r>
              <a:rPr sz="1800" spc="-65" dirty="0">
                <a:solidFill>
                  <a:srgbClr val="3E3E3E"/>
                </a:solidFill>
                <a:latin typeface="Times New Roman"/>
                <a:cs typeface="Times New Roman"/>
              </a:rPr>
              <a:t> </a:t>
            </a:r>
            <a:r>
              <a:rPr sz="1800" spc="-10" dirty="0">
                <a:solidFill>
                  <a:srgbClr val="3E3E3E"/>
                </a:solidFill>
                <a:latin typeface="Times New Roman"/>
                <a:cs typeface="Times New Roman"/>
              </a:rPr>
              <a:t>Survey</a:t>
            </a:r>
            <a:endParaRPr sz="1800" dirty="0">
              <a:latin typeface="Times New Roman"/>
              <a:cs typeface="Times New Roman"/>
            </a:endParaRPr>
          </a:p>
          <a:p>
            <a:pPr marL="332105" indent="-319405">
              <a:lnSpc>
                <a:spcPct val="100000"/>
              </a:lnSpc>
              <a:spcBef>
                <a:spcPts val="1000"/>
              </a:spcBef>
              <a:buClr>
                <a:srgbClr val="ACD333"/>
              </a:buClr>
              <a:buSzPct val="77777"/>
              <a:buFont typeface="Segoe Print"/>
              <a:buChar char="►"/>
              <a:tabLst>
                <a:tab pos="332105" algn="l"/>
              </a:tabLst>
            </a:pPr>
            <a:r>
              <a:rPr sz="1800" dirty="0">
                <a:solidFill>
                  <a:srgbClr val="3E3E3E"/>
                </a:solidFill>
                <a:latin typeface="Times New Roman"/>
                <a:cs typeface="Times New Roman"/>
              </a:rPr>
              <a:t>Gap</a:t>
            </a:r>
            <a:r>
              <a:rPr sz="1800" spc="-10" dirty="0">
                <a:solidFill>
                  <a:srgbClr val="3E3E3E"/>
                </a:solidFill>
                <a:latin typeface="Times New Roman"/>
                <a:cs typeface="Times New Roman"/>
              </a:rPr>
              <a:t> Identification</a:t>
            </a:r>
            <a:endParaRPr sz="1800" dirty="0">
              <a:latin typeface="Times New Roman"/>
              <a:cs typeface="Times New Roman"/>
            </a:endParaRPr>
          </a:p>
          <a:p>
            <a:pPr marL="332105" indent="-319405">
              <a:lnSpc>
                <a:spcPct val="100000"/>
              </a:lnSpc>
              <a:spcBef>
                <a:spcPts val="1000"/>
              </a:spcBef>
              <a:buClr>
                <a:srgbClr val="ACD333"/>
              </a:buClr>
              <a:buSzPct val="77777"/>
              <a:buFont typeface="Segoe Print"/>
              <a:buChar char="►"/>
              <a:tabLst>
                <a:tab pos="332105" algn="l"/>
              </a:tabLst>
            </a:pPr>
            <a:r>
              <a:rPr sz="1800" dirty="0">
                <a:solidFill>
                  <a:srgbClr val="3E3E3E"/>
                </a:solidFill>
                <a:latin typeface="Times New Roman"/>
                <a:cs typeface="Times New Roman"/>
              </a:rPr>
              <a:t>System</a:t>
            </a:r>
            <a:r>
              <a:rPr sz="1800" spc="-30" dirty="0">
                <a:solidFill>
                  <a:srgbClr val="3E3E3E"/>
                </a:solidFill>
                <a:latin typeface="Times New Roman"/>
                <a:cs typeface="Times New Roman"/>
              </a:rPr>
              <a:t> </a:t>
            </a:r>
            <a:r>
              <a:rPr sz="1800" spc="-10" dirty="0">
                <a:solidFill>
                  <a:srgbClr val="3E3E3E"/>
                </a:solidFill>
                <a:latin typeface="Times New Roman"/>
                <a:cs typeface="Times New Roman"/>
              </a:rPr>
              <a:t>Architecture</a:t>
            </a:r>
            <a:endParaRPr sz="1800" dirty="0">
              <a:latin typeface="Times New Roman"/>
              <a:cs typeface="Times New Roman"/>
            </a:endParaRPr>
          </a:p>
          <a:p>
            <a:pPr marL="332105" indent="-319405">
              <a:lnSpc>
                <a:spcPct val="100000"/>
              </a:lnSpc>
              <a:spcBef>
                <a:spcPts val="1000"/>
              </a:spcBef>
              <a:buClr>
                <a:srgbClr val="ACD333"/>
              </a:buClr>
              <a:buSzPct val="77777"/>
              <a:buFont typeface="Segoe Print"/>
              <a:buChar char="►"/>
              <a:tabLst>
                <a:tab pos="332105" algn="l"/>
              </a:tabLst>
            </a:pPr>
            <a:r>
              <a:rPr sz="1800" dirty="0">
                <a:solidFill>
                  <a:srgbClr val="3E3E3E"/>
                </a:solidFill>
                <a:latin typeface="Times New Roman"/>
                <a:cs typeface="Times New Roman"/>
              </a:rPr>
              <a:t>Proposed</a:t>
            </a:r>
            <a:r>
              <a:rPr sz="1800" spc="-25" dirty="0">
                <a:solidFill>
                  <a:srgbClr val="3E3E3E"/>
                </a:solidFill>
                <a:latin typeface="Times New Roman"/>
                <a:cs typeface="Times New Roman"/>
              </a:rPr>
              <a:t> </a:t>
            </a:r>
            <a:r>
              <a:rPr sz="1800" spc="-10" dirty="0">
                <a:solidFill>
                  <a:srgbClr val="3E3E3E"/>
                </a:solidFill>
                <a:latin typeface="Times New Roman"/>
                <a:cs typeface="Times New Roman"/>
              </a:rPr>
              <a:t>Algorithm</a:t>
            </a:r>
            <a:endParaRPr sz="1800" dirty="0">
              <a:latin typeface="Times New Roman"/>
              <a:cs typeface="Times New Roman"/>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Footer Placeholder 6">
            <a:extLst>
              <a:ext uri="{FF2B5EF4-FFF2-40B4-BE49-F238E27FC236}">
                <a16:creationId xmlns:a16="http://schemas.microsoft.com/office/drawing/2014/main" id="{7419354E-0533-DC09-FBC5-2C55806EBAB9}"/>
              </a:ext>
            </a:extLst>
          </p:cNvPr>
          <p:cNvSpPr>
            <a:spLocks noGrp="1"/>
          </p:cNvSpPr>
          <p:nvPr>
            <p:ph type="ftr" sz="quarter" idx="5"/>
          </p:nvPr>
        </p:nvSpPr>
        <p:spPr>
          <a:xfrm>
            <a:off x="3758246" y="6334979"/>
            <a:ext cx="4699953"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8" name="Slide Number Placeholder 7">
            <a:extLst>
              <a:ext uri="{FF2B5EF4-FFF2-40B4-BE49-F238E27FC236}">
                <a16:creationId xmlns:a16="http://schemas.microsoft.com/office/drawing/2014/main" id="{03075C0B-AF78-6E03-D27A-CE4901226988}"/>
              </a:ext>
            </a:extLst>
          </p:cNvPr>
          <p:cNvSpPr>
            <a:spLocks noGrp="1"/>
          </p:cNvSpPr>
          <p:nvPr>
            <p:ph type="sldNum" sz="quarter" idx="7"/>
          </p:nvPr>
        </p:nvSpPr>
        <p:spPr/>
        <p:txBody>
          <a:bodyPr/>
          <a:lstStyle/>
          <a:p>
            <a:fld id="{B6F15528-21DE-4FAA-801E-634DDDAF4B2B}" type="slidenum">
              <a:rPr lang="en-IN" smtClean="0"/>
              <a:t>2</a:t>
            </a:fld>
            <a:endParaRPr lang="en-IN"/>
          </a:p>
        </p:txBody>
      </p:sp>
      <p:sp>
        <p:nvSpPr>
          <p:cNvPr id="10" name="TextBox 9">
            <a:extLst>
              <a:ext uri="{FF2B5EF4-FFF2-40B4-BE49-F238E27FC236}">
                <a16:creationId xmlns:a16="http://schemas.microsoft.com/office/drawing/2014/main" id="{A7DCFBDD-07C7-E313-A2F7-E067634FDA59}"/>
              </a:ext>
            </a:extLst>
          </p:cNvPr>
          <p:cNvSpPr txBox="1"/>
          <p:nvPr/>
        </p:nvSpPr>
        <p:spPr>
          <a:xfrm>
            <a:off x="10591800" y="27642"/>
            <a:ext cx="533400" cy="523220"/>
          </a:xfrm>
          <a:prstGeom prst="rect">
            <a:avLst/>
          </a:prstGeom>
          <a:noFill/>
        </p:spPr>
        <p:txBody>
          <a:bodyPr wrap="square" rtlCol="0">
            <a:spAutoFit/>
          </a:bodyPr>
          <a:lstStyle/>
          <a:p>
            <a:r>
              <a:rPr lang="en-IN" sz="2800" b="1" dirty="0">
                <a:solidFill>
                  <a:schemeClr val="bg1"/>
                </a:solidFill>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372F15-6CC7-9A05-8D9E-0C9D4201C06E}"/>
              </a:ext>
            </a:extLst>
          </p:cNvPr>
          <p:cNvSpPr>
            <a:spLocks noGrp="1"/>
          </p:cNvSpPr>
          <p:nvPr>
            <p:ph type="body" idx="1"/>
          </p:nvPr>
        </p:nvSpPr>
        <p:spPr/>
        <p:txBody>
          <a:bodyPr/>
          <a:lstStyle/>
          <a:p>
            <a:endParaRPr lang="en-IN" dirty="0"/>
          </a:p>
        </p:txBody>
      </p:sp>
      <p:sp>
        <p:nvSpPr>
          <p:cNvPr id="4" name="Footer Placeholder 3">
            <a:extLst>
              <a:ext uri="{FF2B5EF4-FFF2-40B4-BE49-F238E27FC236}">
                <a16:creationId xmlns:a16="http://schemas.microsoft.com/office/drawing/2014/main" id="{8C5F891B-62A3-6FB1-6A89-9B8A3DD2BDD9}"/>
              </a:ext>
            </a:extLst>
          </p:cNvPr>
          <p:cNvSpPr>
            <a:spLocks noGrp="1"/>
          </p:cNvSpPr>
          <p:nvPr>
            <p:ph type="ftr" sz="quarter" idx="5"/>
          </p:nvPr>
        </p:nvSpPr>
        <p:spPr>
          <a:xfrm>
            <a:off x="3653764" y="6309729"/>
            <a:ext cx="4673599" cy="641073"/>
          </a:xfrm>
        </p:spPr>
        <p:txBody>
          <a:bodyPr/>
          <a:lstStyle/>
          <a:p>
            <a:pPr marL="595630" marR="5080" indent="-379095">
              <a:lnSpc>
                <a:spcPts val="1680"/>
              </a:lnSpc>
              <a:spcBef>
                <a:spcPts val="45"/>
              </a:spcBef>
            </a:pPr>
            <a:r>
              <a:rPr lang="en-GB" dirty="0"/>
              <a:t>Department of Information Science and Engineering CMR Institute of Technology, Bangalore.</a:t>
            </a:r>
            <a:endParaRPr lang="en-GB" spc="-10" dirty="0"/>
          </a:p>
        </p:txBody>
      </p:sp>
      <p:sp>
        <p:nvSpPr>
          <p:cNvPr id="5" name="Slide Number Placeholder 4">
            <a:extLst>
              <a:ext uri="{FF2B5EF4-FFF2-40B4-BE49-F238E27FC236}">
                <a16:creationId xmlns:a16="http://schemas.microsoft.com/office/drawing/2014/main" id="{53C42A26-5CFF-6DAE-8F39-673A47F5D144}"/>
              </a:ext>
            </a:extLst>
          </p:cNvPr>
          <p:cNvSpPr>
            <a:spLocks noGrp="1"/>
          </p:cNvSpPr>
          <p:nvPr>
            <p:ph type="sldNum" sz="quarter" idx="7"/>
          </p:nvPr>
        </p:nvSpPr>
        <p:spPr/>
        <p:txBody>
          <a:bodyPr/>
          <a:lstStyle/>
          <a:p>
            <a:fld id="{B6F15528-21DE-4FAA-801E-634DDDAF4B2B}" type="slidenum">
              <a:rPr lang="en-IN" smtClean="0"/>
              <a:t>20</a:t>
            </a:fld>
            <a:endParaRPr lang="en-IN"/>
          </a:p>
        </p:txBody>
      </p:sp>
      <p:pic>
        <p:nvPicPr>
          <p:cNvPr id="7" name="Picture 6">
            <a:extLst>
              <a:ext uri="{FF2B5EF4-FFF2-40B4-BE49-F238E27FC236}">
                <a16:creationId xmlns:a16="http://schemas.microsoft.com/office/drawing/2014/main" id="{61AD4AFF-FC9E-5D02-D171-8CFC1FDED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63" y="385011"/>
            <a:ext cx="11318874" cy="5702033"/>
          </a:xfrm>
          <a:prstGeom prst="rect">
            <a:avLst/>
          </a:prstGeom>
        </p:spPr>
      </p:pic>
    </p:spTree>
    <p:extLst>
      <p:ext uri="{BB962C8B-B14F-4D97-AF65-F5344CB8AC3E}">
        <p14:creationId xmlns:p14="http://schemas.microsoft.com/office/powerpoint/2010/main" val="1492866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58BFC9-70E0-0ED9-FB36-83A83BA9FD79}"/>
              </a:ext>
            </a:extLst>
          </p:cNvPr>
          <p:cNvSpPr>
            <a:spLocks noGrp="1"/>
          </p:cNvSpPr>
          <p:nvPr>
            <p:ph type="body" idx="1"/>
          </p:nvPr>
        </p:nvSpPr>
        <p:spPr>
          <a:xfrm>
            <a:off x="4572000" y="3733800"/>
            <a:ext cx="3429000" cy="677108"/>
          </a:xfrm>
        </p:spPr>
        <p:txBody>
          <a:bodyPr/>
          <a:lstStyle/>
          <a:p>
            <a:r>
              <a:rPr lang="en-IN" sz="4400" dirty="0">
                <a:latin typeface="Times New Roman" panose="02020603050405020304" pitchFamily="18" charset="0"/>
                <a:cs typeface="Times New Roman" panose="02020603050405020304" pitchFamily="18" charset="0"/>
              </a:rPr>
              <a:t>THANK YOU </a:t>
            </a:r>
          </a:p>
        </p:txBody>
      </p:sp>
      <p:sp>
        <p:nvSpPr>
          <p:cNvPr id="5" name="TextBox 4">
            <a:extLst>
              <a:ext uri="{FF2B5EF4-FFF2-40B4-BE49-F238E27FC236}">
                <a16:creationId xmlns:a16="http://schemas.microsoft.com/office/drawing/2014/main" id="{3DD93A65-6B11-A5DD-D8E7-D86B13BB08C4}"/>
              </a:ext>
            </a:extLst>
          </p:cNvPr>
          <p:cNvSpPr txBox="1"/>
          <p:nvPr/>
        </p:nvSpPr>
        <p:spPr>
          <a:xfrm>
            <a:off x="4191000" y="6329650"/>
            <a:ext cx="6094428" cy="296684"/>
          </a:xfrm>
          <a:prstGeom prst="rect">
            <a:avLst/>
          </a:prstGeom>
          <a:noFill/>
        </p:spPr>
        <p:txBody>
          <a:bodyPr wrap="square">
            <a:spAutoFit/>
          </a:bodyPr>
          <a:lstStyle/>
          <a:p>
            <a:pPr marL="391160" marR="5080" indent="-379095">
              <a:lnSpc>
                <a:spcPts val="1680"/>
              </a:lnSpc>
              <a:spcBef>
                <a:spcPts val="45"/>
              </a:spcBef>
            </a:pPr>
            <a:r>
              <a:rPr lang="en-US" sz="1400" spc="-10" dirty="0"/>
              <a:t>.</a:t>
            </a:r>
          </a:p>
        </p:txBody>
      </p:sp>
      <p:sp>
        <p:nvSpPr>
          <p:cNvPr id="2" name="Footer Placeholder 1">
            <a:extLst>
              <a:ext uri="{FF2B5EF4-FFF2-40B4-BE49-F238E27FC236}">
                <a16:creationId xmlns:a16="http://schemas.microsoft.com/office/drawing/2014/main" id="{C3B8EC14-048B-8E38-EBF5-BAD3385F16B4}"/>
              </a:ext>
            </a:extLst>
          </p:cNvPr>
          <p:cNvSpPr>
            <a:spLocks noGrp="1"/>
          </p:cNvSpPr>
          <p:nvPr>
            <p:ph type="ftr" sz="quarter" idx="5"/>
          </p:nvPr>
        </p:nvSpPr>
        <p:spPr>
          <a:xfrm>
            <a:off x="3758246" y="6334979"/>
            <a:ext cx="4623753"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4" name="Slide Number Placeholder 3">
            <a:extLst>
              <a:ext uri="{FF2B5EF4-FFF2-40B4-BE49-F238E27FC236}">
                <a16:creationId xmlns:a16="http://schemas.microsoft.com/office/drawing/2014/main" id="{C31C995C-7D9B-ABFB-5736-4FCD4C0F7E77}"/>
              </a:ext>
            </a:extLst>
          </p:cNvPr>
          <p:cNvSpPr>
            <a:spLocks noGrp="1"/>
          </p:cNvSpPr>
          <p:nvPr>
            <p:ph type="sldNum" sz="quarter" idx="7"/>
          </p:nvPr>
        </p:nvSpPr>
        <p:spPr/>
        <p:txBody>
          <a:bodyPr/>
          <a:lstStyle/>
          <a:p>
            <a:fld id="{B6F15528-21DE-4FAA-801E-634DDDAF4B2B}" type="slidenum">
              <a:rPr lang="en-IN" smtClean="0"/>
              <a:t>21</a:t>
            </a:fld>
            <a:endParaRPr lang="en-IN"/>
          </a:p>
        </p:txBody>
      </p:sp>
    </p:spTree>
    <p:extLst>
      <p:ext uri="{BB962C8B-B14F-4D97-AF65-F5344CB8AC3E}">
        <p14:creationId xmlns:p14="http://schemas.microsoft.com/office/powerpoint/2010/main" val="358044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59740" rIns="0" bIns="0" rtlCol="0">
            <a:spAutoFit/>
          </a:bodyPr>
          <a:lstStyle/>
          <a:p>
            <a:pPr marL="12700">
              <a:lnSpc>
                <a:spcPct val="100000"/>
              </a:lnSpc>
              <a:spcBef>
                <a:spcPts val="100"/>
              </a:spcBef>
            </a:pPr>
            <a:r>
              <a:rPr spc="-10" dirty="0"/>
              <a:t>Abstract</a:t>
            </a:r>
          </a:p>
        </p:txBody>
      </p:sp>
      <p:sp>
        <p:nvSpPr>
          <p:cNvPr id="3" name="object 3"/>
          <p:cNvSpPr txBox="1"/>
          <p:nvPr/>
        </p:nvSpPr>
        <p:spPr>
          <a:xfrm>
            <a:off x="1791373" y="2201811"/>
            <a:ext cx="9083675" cy="3336811"/>
          </a:xfrm>
          <a:prstGeom prst="rect">
            <a:avLst/>
          </a:prstGeom>
        </p:spPr>
        <p:txBody>
          <a:bodyPr vert="horz" wrap="square" lIns="0" tIns="12700" rIns="0" bIns="0" rtlCol="0">
            <a:spAutoFit/>
          </a:bodyPr>
          <a:lstStyle/>
          <a:p>
            <a:pPr algn="just"/>
            <a:r>
              <a:rPr lang="en-US" sz="2400" dirty="0">
                <a:latin typeface="Times New Roman" panose="02020603050405020304" pitchFamily="18" charset="0"/>
                <a:cs typeface="Times New Roman" panose="02020603050405020304" pitchFamily="18" charset="0"/>
              </a:rPr>
              <a:t>The increasing threat of plant diseases poses significant challenges to global agriculture, often leading to severe yield losses if not detected early. Manual inspection of crops is time-consuming, requires expert knowledge, and may result in inconsistent evaluations. This project aims to develop an automated and efficient deep learning model for real- time plant disease detection using advanced classification and object detection techniques. The model effectively identifies multiple plant diseases from leaf images, optimizing the trade-off between computational efficiency and high accuracy</a:t>
            </a:r>
            <a:endParaRPr sz="2400" dirty="0">
              <a:latin typeface="Times New Roman"/>
              <a:cs typeface="Times New Roman"/>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Footer Placeholder 6">
            <a:extLst>
              <a:ext uri="{FF2B5EF4-FFF2-40B4-BE49-F238E27FC236}">
                <a16:creationId xmlns:a16="http://schemas.microsoft.com/office/drawing/2014/main" id="{84AC591C-CAE5-5A11-BF15-2FB2DA05293C}"/>
              </a:ext>
            </a:extLst>
          </p:cNvPr>
          <p:cNvSpPr>
            <a:spLocks noGrp="1"/>
          </p:cNvSpPr>
          <p:nvPr>
            <p:ph type="ftr" sz="quarter" idx="5"/>
          </p:nvPr>
        </p:nvSpPr>
        <p:spPr>
          <a:xfrm>
            <a:off x="3758246" y="6334979"/>
            <a:ext cx="4776153"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8" name="Slide Number Placeholder 7">
            <a:extLst>
              <a:ext uri="{FF2B5EF4-FFF2-40B4-BE49-F238E27FC236}">
                <a16:creationId xmlns:a16="http://schemas.microsoft.com/office/drawing/2014/main" id="{5FB517ED-594C-643B-3C85-AC29CAE18CC1}"/>
              </a:ext>
            </a:extLst>
          </p:cNvPr>
          <p:cNvSpPr>
            <a:spLocks noGrp="1"/>
          </p:cNvSpPr>
          <p:nvPr>
            <p:ph type="sldNum" sz="quarter" idx="7"/>
          </p:nvPr>
        </p:nvSpPr>
        <p:spPr/>
        <p:txBody>
          <a:bodyPr/>
          <a:lstStyle/>
          <a:p>
            <a:fld id="{B6F15528-21DE-4FAA-801E-634DDDAF4B2B}" type="slidenum">
              <a:rPr lang="en-IN" smtClean="0"/>
              <a:t>3</a:t>
            </a:fld>
            <a:endParaRPr lang="en-IN"/>
          </a:p>
        </p:txBody>
      </p:sp>
      <p:sp>
        <p:nvSpPr>
          <p:cNvPr id="9" name="TextBox 8">
            <a:extLst>
              <a:ext uri="{FF2B5EF4-FFF2-40B4-BE49-F238E27FC236}">
                <a16:creationId xmlns:a16="http://schemas.microsoft.com/office/drawing/2014/main" id="{06A85234-D41D-32C6-9E3D-310E2934A248}"/>
              </a:ext>
            </a:extLst>
          </p:cNvPr>
          <p:cNvSpPr txBox="1"/>
          <p:nvPr/>
        </p:nvSpPr>
        <p:spPr>
          <a:xfrm>
            <a:off x="10608348" y="43180"/>
            <a:ext cx="533400"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59740" rIns="0" bIns="0" rtlCol="0">
            <a:spAutoFit/>
          </a:bodyPr>
          <a:lstStyle/>
          <a:p>
            <a:pPr marL="12700">
              <a:lnSpc>
                <a:spcPct val="100000"/>
              </a:lnSpc>
              <a:spcBef>
                <a:spcPts val="100"/>
              </a:spcBef>
            </a:pPr>
            <a:r>
              <a:rPr spc="-10" dirty="0"/>
              <a:t>Objectives</a:t>
            </a:r>
          </a:p>
        </p:txBody>
      </p:sp>
      <p:sp>
        <p:nvSpPr>
          <p:cNvPr id="3" name="object 3"/>
          <p:cNvSpPr txBox="1"/>
          <p:nvPr/>
        </p:nvSpPr>
        <p:spPr>
          <a:xfrm>
            <a:off x="1355801" y="2249170"/>
            <a:ext cx="10011410" cy="3457357"/>
          </a:xfrm>
          <a:prstGeom prst="rect">
            <a:avLst/>
          </a:prstGeom>
        </p:spPr>
        <p:txBody>
          <a:bodyPr vert="horz" wrap="square" lIns="0" tIns="12700" rIns="0" bIns="0" rtlCol="0">
            <a:spAutoFit/>
          </a:bodyPr>
          <a:lstStyle/>
          <a:p>
            <a:pPr marL="332105" marR="5080" indent="-320040" algn="just">
              <a:lnSpc>
                <a:spcPct val="100000"/>
              </a:lnSpc>
              <a:spcBef>
                <a:spcPts val="100"/>
              </a:spcBef>
              <a:buClr>
                <a:srgbClr val="ACD333"/>
              </a:buClr>
              <a:buSzPct val="77777"/>
              <a:buFont typeface="Segoe Print"/>
              <a:buChar char="►"/>
              <a:tabLst>
                <a:tab pos="332105" algn="l"/>
              </a:tabLst>
            </a:pPr>
            <a:r>
              <a:rPr lang="en-US" dirty="0">
                <a:latin typeface="Times New Roman" panose="02020603050405020304" pitchFamily="18" charset="0"/>
                <a:cs typeface="Times New Roman" panose="02020603050405020304" pitchFamily="18" charset="0"/>
              </a:rPr>
              <a:t>Train a CNN-based model which classifies multiple plant diseases based on image data, this involves selecting an appropriate Convolutional Neural Network (CNN) architecture and training it on a labeled dataset of plant leaf images </a:t>
            </a:r>
          </a:p>
          <a:p>
            <a:pPr marL="332105" marR="5080" indent="-320040" algn="just">
              <a:lnSpc>
                <a:spcPct val="100000"/>
              </a:lnSpc>
              <a:spcBef>
                <a:spcPts val="100"/>
              </a:spcBef>
              <a:buClr>
                <a:srgbClr val="ACD333"/>
              </a:buClr>
              <a:buSzPct val="77777"/>
              <a:buFont typeface="Segoe Print"/>
              <a:buChar char="►"/>
              <a:tabLst>
                <a:tab pos="332105" algn="l"/>
              </a:tabLst>
            </a:pPr>
            <a:r>
              <a:rPr lang="en-US" dirty="0">
                <a:latin typeface="Times New Roman" panose="02020603050405020304" pitchFamily="18" charset="0"/>
                <a:cs typeface="Times New Roman" panose="02020603050405020304" pitchFamily="18" charset="0"/>
              </a:rPr>
              <a:t>Develop a real-time prediction system using a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-based web application for easy user interaction. This entails creating a user-friendly web interface using the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framework.</a:t>
            </a:r>
            <a:endParaRPr sz="1800" dirty="0">
              <a:latin typeface="Times New Roman" panose="02020603050405020304" pitchFamily="18" charset="0"/>
              <a:cs typeface="Times New Roman" panose="02020603050405020304" pitchFamily="18" charset="0"/>
            </a:endParaRPr>
          </a:p>
          <a:p>
            <a:pPr marL="332105" marR="5080" indent="-320040" algn="just">
              <a:lnSpc>
                <a:spcPct val="100000"/>
              </a:lnSpc>
              <a:spcBef>
                <a:spcPts val="1000"/>
              </a:spcBef>
              <a:buClr>
                <a:srgbClr val="ACD333"/>
              </a:buClr>
              <a:buSzPct val="77777"/>
              <a:buFont typeface="Segoe Print"/>
              <a:buChar char="►"/>
              <a:tabLst>
                <a:tab pos="332105" algn="l"/>
              </a:tabLst>
            </a:pPr>
            <a:r>
              <a:rPr lang="en-US" dirty="0">
                <a:latin typeface="Times New Roman" panose="02020603050405020304" pitchFamily="18" charset="0"/>
                <a:cs typeface="Times New Roman" panose="02020603050405020304" pitchFamily="18" charset="0"/>
              </a:rPr>
              <a:t>Optimize model accuracy and efficiency to ensure reliable disease detection across different plant species and environmental conditions. This incorporates techniques like data augmentation (artificially expanding the training data), hyperparameter tuning (fine-tuning the model's settings), and potentially using transfer learning (leveraging pre- trained models). </a:t>
            </a:r>
          </a:p>
          <a:p>
            <a:pPr marL="332105" marR="5080" indent="-320040" algn="just">
              <a:lnSpc>
                <a:spcPct val="100000"/>
              </a:lnSpc>
              <a:spcBef>
                <a:spcPts val="1000"/>
              </a:spcBef>
              <a:buClr>
                <a:srgbClr val="ACD333"/>
              </a:buClr>
              <a:buSzPct val="77777"/>
              <a:buFont typeface="Segoe Print"/>
              <a:buChar char="►"/>
              <a:tabLst>
                <a:tab pos="332105" algn="l"/>
              </a:tabLst>
            </a:pPr>
            <a:r>
              <a:rPr lang="en-US" dirty="0">
                <a:latin typeface="Times New Roman" panose="02020603050405020304" pitchFamily="18" charset="0"/>
                <a:cs typeface="Times New Roman" panose="02020603050405020304" pitchFamily="18" charset="0"/>
              </a:rPr>
              <a:t>Improve classification accuracy through optimized model training and evaluation techniques. </a:t>
            </a:r>
          </a:p>
          <a:p>
            <a:pPr marL="332105" marR="5080" indent="-320040" algn="just">
              <a:lnSpc>
                <a:spcPct val="100000"/>
              </a:lnSpc>
              <a:spcBef>
                <a:spcPts val="1000"/>
              </a:spcBef>
              <a:buClr>
                <a:srgbClr val="ACD333"/>
              </a:buClr>
              <a:buSzPct val="77777"/>
              <a:buFont typeface="Segoe Print"/>
              <a:buChar char="►"/>
              <a:tabLst>
                <a:tab pos="332105" algn="l"/>
              </a:tabLst>
            </a:pPr>
            <a:r>
              <a:rPr lang="en-US" dirty="0">
                <a:latin typeface="Times New Roman" panose="02020603050405020304" pitchFamily="18" charset="0"/>
                <a:cs typeface="Times New Roman" panose="02020603050405020304" pitchFamily="18" charset="0"/>
              </a:rPr>
              <a:t>Ensure model reliability across different plant species and environmental conditions.</a:t>
            </a:r>
            <a:r>
              <a:rPr sz="1800" spc="-10" dirty="0">
                <a:solidFill>
                  <a:srgbClr val="3E3E3E"/>
                </a:solidFill>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0668000" y="78166"/>
            <a:ext cx="419100" cy="451484"/>
          </a:xfrm>
          <a:prstGeom prst="rect">
            <a:avLst/>
          </a:prstGeom>
        </p:spPr>
        <p:txBody>
          <a:bodyPr vert="horz" wrap="square" lIns="0" tIns="12065" rIns="0" bIns="0" rtlCol="0">
            <a:spAutoFit/>
          </a:bodyPr>
          <a:lstStyle/>
          <a:p>
            <a:pPr marL="12700">
              <a:lnSpc>
                <a:spcPct val="100000"/>
              </a:lnSpc>
              <a:spcBef>
                <a:spcPts val="95"/>
              </a:spcBef>
            </a:pPr>
            <a:r>
              <a:rPr lang="en-IN" sz="2800" b="1" dirty="0">
                <a:solidFill>
                  <a:schemeClr val="bg1"/>
                </a:solidFill>
                <a:latin typeface="Times New Roman" panose="02020603050405020304" pitchFamily="18" charset="0"/>
                <a:cs typeface="Times New Roman" panose="02020603050405020304" pitchFamily="18" charset="0"/>
              </a:rPr>
              <a:t>4</a:t>
            </a:r>
            <a:endParaRPr sz="2800" b="1" dirty="0">
              <a:solidFill>
                <a:schemeClr val="bg1"/>
              </a:solidFill>
              <a:latin typeface="Times New Roman" panose="02020603050405020304" pitchFamily="18" charset="0"/>
              <a:cs typeface="Times New Roman" panose="02020603050405020304" pitchFamily="18" charset="0"/>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Footer Placeholder 6">
            <a:extLst>
              <a:ext uri="{FF2B5EF4-FFF2-40B4-BE49-F238E27FC236}">
                <a16:creationId xmlns:a16="http://schemas.microsoft.com/office/drawing/2014/main" id="{559177ED-B2C5-132D-0A75-CB0379DD9467}"/>
              </a:ext>
            </a:extLst>
          </p:cNvPr>
          <p:cNvSpPr>
            <a:spLocks noGrp="1"/>
          </p:cNvSpPr>
          <p:nvPr>
            <p:ph type="ftr" sz="quarter" idx="5"/>
          </p:nvPr>
        </p:nvSpPr>
        <p:spPr>
          <a:xfrm>
            <a:off x="3758246" y="6334979"/>
            <a:ext cx="4623753"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8" name="Slide Number Placeholder 7">
            <a:extLst>
              <a:ext uri="{FF2B5EF4-FFF2-40B4-BE49-F238E27FC236}">
                <a16:creationId xmlns:a16="http://schemas.microsoft.com/office/drawing/2014/main" id="{43A5F40C-6640-7115-6A2D-266F43AA13DA}"/>
              </a:ext>
            </a:extLst>
          </p:cNvPr>
          <p:cNvSpPr>
            <a:spLocks noGrp="1"/>
          </p:cNvSpPr>
          <p:nvPr>
            <p:ph type="sldNum" sz="quarter" idx="7"/>
          </p:nvPr>
        </p:nvSpPr>
        <p:spPr/>
        <p:txBody>
          <a:bodyPr/>
          <a:lstStyle/>
          <a:p>
            <a:fld id="{B6F15528-21DE-4FAA-801E-634DDDAF4B2B}"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59740" rIns="0" bIns="0" rtlCol="0">
            <a:spAutoFit/>
          </a:bodyPr>
          <a:lstStyle/>
          <a:p>
            <a:pPr marL="12700">
              <a:lnSpc>
                <a:spcPct val="100000"/>
              </a:lnSpc>
              <a:spcBef>
                <a:spcPts val="100"/>
              </a:spcBef>
            </a:pPr>
            <a:r>
              <a:rPr spc="-10" dirty="0"/>
              <a:t>Introduction</a:t>
            </a:r>
          </a:p>
        </p:txBody>
      </p:sp>
      <p:sp>
        <p:nvSpPr>
          <p:cNvPr id="3" name="object 3"/>
          <p:cNvSpPr txBox="1"/>
          <p:nvPr/>
        </p:nvSpPr>
        <p:spPr>
          <a:xfrm>
            <a:off x="1370964" y="2337739"/>
            <a:ext cx="9809480" cy="3436838"/>
          </a:xfrm>
          <a:prstGeom prst="rect">
            <a:avLst/>
          </a:prstGeom>
        </p:spPr>
        <p:txBody>
          <a:bodyPr vert="horz" wrap="square" lIns="0" tIns="12700" rIns="0" bIns="0" rtlCol="0">
            <a:spAutoFit/>
          </a:bodyPr>
          <a:lstStyle/>
          <a:p>
            <a:pPr marL="332740" marR="5080" indent="-320040" algn="just">
              <a:lnSpc>
                <a:spcPct val="100000"/>
              </a:lnSpc>
              <a:spcBef>
                <a:spcPts val="100"/>
              </a:spcBef>
              <a:buClr>
                <a:srgbClr val="ACD333"/>
              </a:buClr>
              <a:buSzPct val="77777"/>
              <a:buFont typeface="Segoe Print"/>
              <a:buChar char="►"/>
              <a:tabLst>
                <a:tab pos="332740" algn="l"/>
              </a:tabLst>
            </a:pPr>
            <a:r>
              <a:rPr lang="en-US" sz="2000" dirty="0">
                <a:latin typeface="Times New Roman" panose="02020603050405020304" pitchFamily="18" charset="0"/>
                <a:cs typeface="Times New Roman" panose="02020603050405020304" pitchFamily="18" charset="0"/>
              </a:rPr>
              <a:t>Plant diseases are a major threat to global agriculture, leading to significant reductions in crop yield and food security. Diseases such as bacterial blight, powdery mildew, rust, and late blight can severely impact plant health, often spreading rapidly if left undetected. </a:t>
            </a:r>
          </a:p>
          <a:p>
            <a:pPr marL="332740" marR="5080" indent="-320040" algn="just">
              <a:lnSpc>
                <a:spcPct val="100000"/>
              </a:lnSpc>
              <a:spcBef>
                <a:spcPts val="100"/>
              </a:spcBef>
              <a:buClr>
                <a:srgbClr val="ACD333"/>
              </a:buClr>
              <a:buSzPct val="77777"/>
              <a:buFont typeface="Segoe Print"/>
              <a:buChar char="►"/>
              <a:tabLst>
                <a:tab pos="332740" algn="l"/>
              </a:tabLst>
            </a:pPr>
            <a:r>
              <a:rPr lang="en-US" sz="2000" dirty="0">
                <a:latin typeface="Times New Roman" panose="02020603050405020304" pitchFamily="18" charset="0"/>
                <a:cs typeface="Times New Roman" panose="02020603050405020304" pitchFamily="18" charset="0"/>
              </a:rPr>
              <a:t>Early diagnosis and intervention are fatally important for preventing crop damage and maintaining agricultural sustainability. Traditional disease detection methods, such as manual inspection by farmers or agricultural experts, are often time- consuming, subjective, and require specialized knowledge. </a:t>
            </a:r>
          </a:p>
          <a:p>
            <a:pPr marL="332740" marR="5080" indent="-320040" algn="just">
              <a:lnSpc>
                <a:spcPct val="100000"/>
              </a:lnSpc>
              <a:spcBef>
                <a:spcPts val="100"/>
              </a:spcBef>
              <a:buClr>
                <a:srgbClr val="ACD333"/>
              </a:buClr>
              <a:buSzPct val="77777"/>
              <a:buFont typeface="Segoe Print"/>
              <a:buChar char="►"/>
              <a:tabLst>
                <a:tab pos="332740" algn="l"/>
              </a:tabLst>
            </a:pPr>
            <a:r>
              <a:rPr lang="en-US" sz="2000" dirty="0">
                <a:latin typeface="Times New Roman" panose="02020603050405020304" pitchFamily="18" charset="0"/>
                <a:cs typeface="Times New Roman" panose="02020603050405020304" pitchFamily="18" charset="0"/>
              </a:rPr>
              <a:t>Deep learning techniques, particularly Convolutional Neural Networks (CNNs), have shown great potential in automating plant disease classification from leaf images. </a:t>
            </a:r>
          </a:p>
          <a:p>
            <a:pPr marL="332740" marR="5080" indent="-320040" algn="just">
              <a:lnSpc>
                <a:spcPct val="100000"/>
              </a:lnSpc>
              <a:spcBef>
                <a:spcPts val="100"/>
              </a:spcBef>
              <a:buClr>
                <a:srgbClr val="ACD333"/>
              </a:buClr>
              <a:buSzPct val="77777"/>
              <a:buFont typeface="Segoe Print"/>
              <a:buChar char="►"/>
              <a:tabLst>
                <a:tab pos="332740" algn="l"/>
              </a:tabLst>
            </a:pPr>
            <a:r>
              <a:rPr lang="en-US" sz="2000" dirty="0">
                <a:latin typeface="Times New Roman" panose="02020603050405020304" pitchFamily="18" charset="0"/>
                <a:cs typeface="Times New Roman" panose="02020603050405020304" pitchFamily="18" charset="0"/>
              </a:rPr>
              <a:t>This project leverages deep learning to develop a real- time plant disease detection system, helping farmers detect diseases early and take necessary corrective actions.</a:t>
            </a:r>
            <a:endParaRPr sz="20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0647362" y="140969"/>
            <a:ext cx="222250" cy="451484"/>
          </a:xfrm>
          <a:prstGeom prst="rect">
            <a:avLst/>
          </a:prstGeom>
        </p:spPr>
        <p:txBody>
          <a:bodyPr vert="horz" wrap="square" lIns="0" tIns="12065" rIns="0" bIns="0" rtlCol="0">
            <a:spAutoFit/>
          </a:bodyPr>
          <a:lstStyle/>
          <a:p>
            <a:pPr marL="12700">
              <a:lnSpc>
                <a:spcPct val="100000"/>
              </a:lnSpc>
              <a:spcBef>
                <a:spcPts val="95"/>
              </a:spcBef>
            </a:pPr>
            <a:r>
              <a:rPr lang="en-GB" sz="2800" spc="-175" dirty="0">
                <a:solidFill>
                  <a:srgbClr val="FFFFFF"/>
                </a:solidFill>
                <a:latin typeface="Verdana"/>
                <a:cs typeface="Verdana"/>
              </a:rPr>
              <a:t>5</a:t>
            </a:r>
            <a:endParaRPr sz="2800" dirty="0">
              <a:latin typeface="Verdana"/>
              <a:cs typeface="Verdana"/>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Footer Placeholder 6">
            <a:extLst>
              <a:ext uri="{FF2B5EF4-FFF2-40B4-BE49-F238E27FC236}">
                <a16:creationId xmlns:a16="http://schemas.microsoft.com/office/drawing/2014/main" id="{0C7B7BCC-D4E6-C7CA-96FD-3891CACFD2E2}"/>
              </a:ext>
            </a:extLst>
          </p:cNvPr>
          <p:cNvSpPr>
            <a:spLocks noGrp="1"/>
          </p:cNvSpPr>
          <p:nvPr>
            <p:ph type="ftr" sz="quarter" idx="5"/>
          </p:nvPr>
        </p:nvSpPr>
        <p:spPr>
          <a:xfrm>
            <a:off x="3758247" y="6334979"/>
            <a:ext cx="4410902"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8" name="Slide Number Placeholder 7">
            <a:extLst>
              <a:ext uri="{FF2B5EF4-FFF2-40B4-BE49-F238E27FC236}">
                <a16:creationId xmlns:a16="http://schemas.microsoft.com/office/drawing/2014/main" id="{CE0EF33C-7931-F6C4-0EF5-3A278F421977}"/>
              </a:ext>
            </a:extLst>
          </p:cNvPr>
          <p:cNvSpPr>
            <a:spLocks noGrp="1"/>
          </p:cNvSpPr>
          <p:nvPr>
            <p:ph type="sldNum" sz="quarter" idx="7"/>
          </p:nvPr>
        </p:nvSpPr>
        <p:spPr/>
        <p:txBody>
          <a:bodyPr/>
          <a:lstStyle/>
          <a:p>
            <a:fld id="{B6F15528-21DE-4FAA-801E-634DDDAF4B2B}"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59740" rIns="0" bIns="0" rtlCol="0">
            <a:spAutoFit/>
          </a:bodyPr>
          <a:lstStyle/>
          <a:p>
            <a:pPr marL="12700">
              <a:lnSpc>
                <a:spcPct val="100000"/>
              </a:lnSpc>
              <a:spcBef>
                <a:spcPts val="100"/>
              </a:spcBef>
            </a:pPr>
            <a:r>
              <a:rPr spc="-10" dirty="0"/>
              <a:t>Introduction</a:t>
            </a:r>
          </a:p>
        </p:txBody>
      </p:sp>
      <p:sp>
        <p:nvSpPr>
          <p:cNvPr id="3" name="object 3"/>
          <p:cNvSpPr txBox="1"/>
          <p:nvPr/>
        </p:nvSpPr>
        <p:spPr>
          <a:xfrm>
            <a:off x="1370964" y="2184057"/>
            <a:ext cx="9641840" cy="2487219"/>
          </a:xfrm>
          <a:prstGeom prst="rect">
            <a:avLst/>
          </a:prstGeom>
        </p:spPr>
        <p:txBody>
          <a:bodyPr vert="horz" wrap="square" lIns="0" tIns="12065" rIns="0" bIns="0" rtlCol="0">
            <a:spAutoFit/>
          </a:bodyPr>
          <a:lstStyle/>
          <a:p>
            <a:pPr marL="332740" marR="5080" indent="-320040" algn="just">
              <a:lnSpc>
                <a:spcPct val="100000"/>
              </a:lnSpc>
              <a:spcBef>
                <a:spcPts val="95"/>
              </a:spcBef>
              <a:buClr>
                <a:srgbClr val="ACD333"/>
              </a:buClr>
              <a:buSzPct val="87500"/>
              <a:buFont typeface="Segoe Print"/>
              <a:buChar char="►"/>
              <a:tabLst>
                <a:tab pos="332740" algn="l"/>
              </a:tabLst>
            </a:pPr>
            <a:r>
              <a:rPr lang="en-US" sz="2000" dirty="0">
                <a:latin typeface="Times New Roman" panose="02020603050405020304" pitchFamily="18" charset="0"/>
                <a:cs typeface="Times New Roman" panose="02020603050405020304" pitchFamily="18" charset="0"/>
              </a:rPr>
              <a:t>Deep learning models have shown significant advancements in image classification, including applications in plant disease detection. However, real-world agricultural challenges, such as variation in plant species, environmental conditions, and dataset imbalances, make it difficult to deploy accurate AI-based solutions. </a:t>
            </a:r>
          </a:p>
          <a:p>
            <a:pPr marL="332740" marR="5080" indent="-320040" algn="just">
              <a:lnSpc>
                <a:spcPct val="100000"/>
              </a:lnSpc>
              <a:spcBef>
                <a:spcPts val="95"/>
              </a:spcBef>
              <a:buClr>
                <a:srgbClr val="ACD333"/>
              </a:buClr>
              <a:buSzPct val="87500"/>
              <a:buFont typeface="Segoe Print"/>
              <a:buChar char="►"/>
              <a:tabLst>
                <a:tab pos="332740" algn="l"/>
              </a:tabLst>
            </a:pPr>
            <a:r>
              <a:rPr lang="en-US" sz="2000" dirty="0">
                <a:latin typeface="Times New Roman" panose="02020603050405020304" pitchFamily="18" charset="0"/>
                <a:cs typeface="Times New Roman" panose="02020603050405020304" pitchFamily="18" charset="0"/>
              </a:rPr>
              <a:t>This study focuses on developing a simple yet effective CNN model capable of effective generalization across different plant disease categories. By ensuring robust classification accuracy, the project seeks to offer scalable, automated solution for early disease detection, reducing farmers’ dependence on manual inspections</a:t>
            </a:r>
            <a:endParaRPr sz="20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0647362" y="140335"/>
            <a:ext cx="222250" cy="451484"/>
          </a:xfrm>
          <a:prstGeom prst="rect">
            <a:avLst/>
          </a:prstGeom>
        </p:spPr>
        <p:txBody>
          <a:bodyPr vert="horz" wrap="square" lIns="0" tIns="12065" rIns="0" bIns="0" rtlCol="0">
            <a:spAutoFit/>
          </a:bodyPr>
          <a:lstStyle/>
          <a:p>
            <a:pPr marL="12700">
              <a:lnSpc>
                <a:spcPct val="100000"/>
              </a:lnSpc>
              <a:spcBef>
                <a:spcPts val="95"/>
              </a:spcBef>
            </a:pPr>
            <a:r>
              <a:rPr lang="en-IN" sz="2800" spc="-175" dirty="0">
                <a:solidFill>
                  <a:srgbClr val="FFFFFF"/>
                </a:solidFill>
                <a:latin typeface="Verdana"/>
                <a:cs typeface="Verdana"/>
              </a:rPr>
              <a:t>6</a:t>
            </a:r>
            <a:endParaRPr sz="2800" dirty="0">
              <a:latin typeface="Verdana"/>
              <a:cs typeface="Verdana"/>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Footer Placeholder 6">
            <a:extLst>
              <a:ext uri="{FF2B5EF4-FFF2-40B4-BE49-F238E27FC236}">
                <a16:creationId xmlns:a16="http://schemas.microsoft.com/office/drawing/2014/main" id="{AB82333B-CC60-C748-AEE0-9C8A5A5529D1}"/>
              </a:ext>
            </a:extLst>
          </p:cNvPr>
          <p:cNvSpPr>
            <a:spLocks noGrp="1"/>
          </p:cNvSpPr>
          <p:nvPr>
            <p:ph type="ftr" sz="quarter" idx="5"/>
          </p:nvPr>
        </p:nvSpPr>
        <p:spPr>
          <a:xfrm>
            <a:off x="3758247" y="6334979"/>
            <a:ext cx="4410902"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8" name="Slide Number Placeholder 7">
            <a:extLst>
              <a:ext uri="{FF2B5EF4-FFF2-40B4-BE49-F238E27FC236}">
                <a16:creationId xmlns:a16="http://schemas.microsoft.com/office/drawing/2014/main" id="{BF1ADDB3-5909-0C11-40C0-6C1313C65C6B}"/>
              </a:ext>
            </a:extLst>
          </p:cNvPr>
          <p:cNvSpPr>
            <a:spLocks noGrp="1"/>
          </p:cNvSpPr>
          <p:nvPr>
            <p:ph type="sldNum" sz="quarter" idx="7"/>
          </p:nvPr>
        </p:nvSpPr>
        <p:spPr/>
        <p:txBody>
          <a:bodyPr/>
          <a:lstStyle/>
          <a:p>
            <a:fld id="{B6F15528-21DE-4FAA-801E-634DDDAF4B2B}"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59740" rIns="0" bIns="0" rtlCol="0">
            <a:spAutoFit/>
          </a:bodyPr>
          <a:lstStyle/>
          <a:p>
            <a:pPr marL="12700">
              <a:lnSpc>
                <a:spcPct val="100000"/>
              </a:lnSpc>
              <a:spcBef>
                <a:spcPts val="100"/>
              </a:spcBef>
            </a:pPr>
            <a:r>
              <a:rPr dirty="0"/>
              <a:t>Problem</a:t>
            </a:r>
            <a:r>
              <a:rPr spc="-45" dirty="0"/>
              <a:t> </a:t>
            </a:r>
            <a:r>
              <a:rPr spc="-10" dirty="0"/>
              <a:t>Statement</a:t>
            </a:r>
          </a:p>
        </p:txBody>
      </p:sp>
      <p:sp>
        <p:nvSpPr>
          <p:cNvPr id="4" name="object 4"/>
          <p:cNvSpPr txBox="1"/>
          <p:nvPr/>
        </p:nvSpPr>
        <p:spPr>
          <a:xfrm>
            <a:off x="10647362" y="140969"/>
            <a:ext cx="222250" cy="451484"/>
          </a:xfrm>
          <a:prstGeom prst="rect">
            <a:avLst/>
          </a:prstGeom>
        </p:spPr>
        <p:txBody>
          <a:bodyPr vert="horz" wrap="square" lIns="0" tIns="12065" rIns="0" bIns="0" rtlCol="0">
            <a:spAutoFit/>
          </a:bodyPr>
          <a:lstStyle/>
          <a:p>
            <a:pPr marL="12700">
              <a:lnSpc>
                <a:spcPct val="100000"/>
              </a:lnSpc>
              <a:spcBef>
                <a:spcPts val="95"/>
              </a:spcBef>
            </a:pPr>
            <a:r>
              <a:rPr lang="en-GB" sz="2800" spc="-175" dirty="0">
                <a:solidFill>
                  <a:srgbClr val="FFFFFF"/>
                </a:solidFill>
                <a:latin typeface="Verdana"/>
                <a:cs typeface="Verdana"/>
              </a:rPr>
              <a:t>7</a:t>
            </a:r>
            <a:endParaRPr sz="2800" dirty="0">
              <a:latin typeface="Verdana"/>
              <a:cs typeface="Verdana"/>
            </a:endParaRPr>
          </a:p>
        </p:txBody>
      </p:sp>
      <p:sp>
        <p:nvSpPr>
          <p:cNvPr id="16" name="Rectangle 4">
            <a:extLst>
              <a:ext uri="{FF2B5EF4-FFF2-40B4-BE49-F238E27FC236}">
                <a16:creationId xmlns:a16="http://schemas.microsoft.com/office/drawing/2014/main" id="{2A03FD0F-32A4-5C14-2122-7C9DDEC091C0}"/>
              </a:ext>
            </a:extLst>
          </p:cNvPr>
          <p:cNvSpPr>
            <a:spLocks noChangeArrowheads="1"/>
          </p:cNvSpPr>
          <p:nvPr/>
        </p:nvSpPr>
        <p:spPr bwMode="auto">
          <a:xfrm>
            <a:off x="1028700" y="2132112"/>
            <a:ext cx="101346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rgbClr val="92D050"/>
              </a:buClr>
              <a:buSzPct val="101000"/>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Plant diseases significantly impact agricultural productivity, leading to severe crop losses if not detected in time. Conventional methods of disease identification rely on manual inspection, which is labor-intensive, time-consuming, and often inconsistent due to human error. </a:t>
            </a:r>
          </a:p>
          <a:p>
            <a:pPr marL="342900" marR="0" lvl="0" indent="-342900" algn="l" defTabSz="914400" rtl="0" eaLnBrk="0" fontAlgn="base" latinLnBrk="0" hangingPunct="0">
              <a:lnSpc>
                <a:spcPct val="100000"/>
              </a:lnSpc>
              <a:spcBef>
                <a:spcPct val="0"/>
              </a:spcBef>
              <a:spcAft>
                <a:spcPct val="0"/>
              </a:spcAft>
              <a:buClr>
                <a:srgbClr val="92D050"/>
              </a:buClr>
              <a:buSzPct val="101000"/>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address these challenges, this project develops an AI-powered deep learning model based on Convolutional Neural Networks (CNN) for real-time plant disease detection. The system processes leaf images to accurately classify diseases, providing quick and reliable diagnosis. A web-based application is integrated for ease of use, enabling farmers to upload images and receive instant results. This solution improves early detection, enhances decision-making, and promotes sustainable agricultural practices by minimizing crop damage and optimizing disease management.</a:t>
            </a:r>
          </a:p>
        </p:txBody>
      </p:sp>
      <p:sp>
        <p:nvSpPr>
          <p:cNvPr id="17" name="Footer Placeholder 16">
            <a:extLst>
              <a:ext uri="{FF2B5EF4-FFF2-40B4-BE49-F238E27FC236}">
                <a16:creationId xmlns:a16="http://schemas.microsoft.com/office/drawing/2014/main" id="{7B77C3FE-C9A1-1F2A-5786-08DFC0C462AA}"/>
              </a:ext>
            </a:extLst>
          </p:cNvPr>
          <p:cNvSpPr>
            <a:spLocks noGrp="1"/>
          </p:cNvSpPr>
          <p:nvPr>
            <p:ph type="ftr" sz="quarter" idx="5"/>
          </p:nvPr>
        </p:nvSpPr>
        <p:spPr>
          <a:xfrm>
            <a:off x="3758246" y="6334979"/>
            <a:ext cx="4395153"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18" name="Slide Number Placeholder 17">
            <a:extLst>
              <a:ext uri="{FF2B5EF4-FFF2-40B4-BE49-F238E27FC236}">
                <a16:creationId xmlns:a16="http://schemas.microsoft.com/office/drawing/2014/main" id="{DAF42C2B-CDC7-C7FA-20A9-5ACFE3065E26}"/>
              </a:ext>
            </a:extLst>
          </p:cNvPr>
          <p:cNvSpPr>
            <a:spLocks noGrp="1"/>
          </p:cNvSpPr>
          <p:nvPr>
            <p:ph type="sldNum" sz="quarter" idx="7"/>
          </p:nvPr>
        </p:nvSpPr>
        <p:spPr/>
        <p:txBody>
          <a:bodyPr/>
          <a:lstStyle/>
          <a:p>
            <a:fld id="{B6F15528-21DE-4FAA-801E-634DDDAF4B2B}"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59740" rIns="0" bIns="0" rtlCol="0">
            <a:spAutoFit/>
          </a:bodyPr>
          <a:lstStyle/>
          <a:p>
            <a:pPr marL="12700">
              <a:lnSpc>
                <a:spcPct val="100000"/>
              </a:lnSpc>
              <a:spcBef>
                <a:spcPts val="100"/>
              </a:spcBef>
            </a:pPr>
            <a:r>
              <a:rPr dirty="0"/>
              <a:t>Literature</a:t>
            </a:r>
            <a:r>
              <a:rPr spc="-110" dirty="0"/>
              <a:t> </a:t>
            </a:r>
            <a:r>
              <a:rPr spc="-10" dirty="0"/>
              <a:t>Survey</a:t>
            </a:r>
          </a:p>
        </p:txBody>
      </p:sp>
      <p:sp>
        <p:nvSpPr>
          <p:cNvPr id="3" name="object 3"/>
          <p:cNvSpPr txBox="1"/>
          <p:nvPr/>
        </p:nvSpPr>
        <p:spPr>
          <a:xfrm>
            <a:off x="1270812" y="2223452"/>
            <a:ext cx="9857740" cy="4180632"/>
          </a:xfrm>
          <a:prstGeom prst="rect">
            <a:avLst/>
          </a:prstGeom>
        </p:spPr>
        <p:txBody>
          <a:bodyPr vert="horz" wrap="square" lIns="0" tIns="12700" rIns="0" bIns="0" rtlCol="0">
            <a:spAutoFit/>
          </a:bodyPr>
          <a:lstStyle/>
          <a:p>
            <a:pPr>
              <a:buFont typeface="Arial" panose="020B0604020202020204" pitchFamily="34" charset="0"/>
              <a:buChar char="•"/>
            </a:pPr>
            <a:r>
              <a:rPr lang="en-GB" dirty="0"/>
              <a:t>Traditional methods of plant disease detection rely on manual observation, which is </a:t>
            </a:r>
            <a:r>
              <a:rPr lang="en-GB" dirty="0" err="1"/>
              <a:t>labor</a:t>
            </a:r>
            <a:r>
              <a:rPr lang="en-GB" dirty="0"/>
              <a:t> </a:t>
            </a:r>
          </a:p>
          <a:p>
            <a:r>
              <a:rPr lang="en-GB" dirty="0"/>
              <a:t>intensive and less accurate.</a:t>
            </a:r>
          </a:p>
          <a:p>
            <a:pPr>
              <a:buFont typeface="Arial" panose="020B0604020202020204" pitchFamily="34" charset="0"/>
              <a:buChar char="•"/>
            </a:pPr>
            <a:r>
              <a:rPr lang="en-GB" dirty="0"/>
              <a:t>Automated techniques using machine learning and image processing enhance efficiency and accuracy.</a:t>
            </a:r>
          </a:p>
          <a:p>
            <a:r>
              <a:rPr lang="en-GB" b="1" dirty="0"/>
              <a:t>Related Work</a:t>
            </a:r>
            <a:endParaRPr lang="en-GB" dirty="0"/>
          </a:p>
          <a:p>
            <a:pPr>
              <a:buFont typeface="+mj-lt"/>
              <a:buAutoNum type="arabicPeriod"/>
            </a:pPr>
            <a:r>
              <a:rPr lang="en-GB" b="1" dirty="0"/>
              <a:t>Savita N. </a:t>
            </a:r>
            <a:r>
              <a:rPr lang="en-GB" b="1" dirty="0" err="1"/>
              <a:t>Ghaiwat</a:t>
            </a:r>
            <a:r>
              <a:rPr lang="en-GB" b="1" dirty="0"/>
              <a:t> et al “Detection and classification of plant leaf diseases using image  processing techniques: a review”. Int J Recent Adv Eng </a:t>
            </a:r>
            <a:r>
              <a:rPr lang="en-GB" b="1" dirty="0" err="1"/>
              <a:t>Technol</a:t>
            </a:r>
            <a:r>
              <a:rPr lang="en-GB" b="1" dirty="0"/>
              <a:t>, (2014).</a:t>
            </a:r>
            <a:endParaRPr lang="en-GB" dirty="0"/>
          </a:p>
          <a:p>
            <a:pPr marL="742950" lvl="1" indent="-285750">
              <a:buFont typeface="+mj-lt"/>
              <a:buAutoNum type="arabicPeriod"/>
            </a:pPr>
            <a:r>
              <a:rPr lang="en-GB" dirty="0"/>
              <a:t>Explored various classification techniques for plant disease identification.</a:t>
            </a:r>
          </a:p>
          <a:p>
            <a:pPr marL="742950" lvl="1" indent="-285750">
              <a:buFont typeface="+mj-lt"/>
              <a:buAutoNum type="arabicPeriod"/>
            </a:pPr>
            <a:r>
              <a:rPr lang="en-GB" dirty="0"/>
              <a:t>k-Nearest </a:t>
            </a:r>
            <a:r>
              <a:rPr lang="en-GB" dirty="0" err="1"/>
              <a:t>Neighbor</a:t>
            </a:r>
            <a:r>
              <a:rPr lang="en-GB" dirty="0"/>
              <a:t> (KNN) is simple but less effective for non-linearly separable data.</a:t>
            </a:r>
            <a:r>
              <a:rPr lang="en-GB" b="1" dirty="0"/>
              <a:t> </a:t>
            </a:r>
          </a:p>
          <a:p>
            <a:pPr algn="l"/>
            <a:r>
              <a:rPr lang="en-GB" b="1" dirty="0"/>
              <a:t>2. </a:t>
            </a:r>
            <a:r>
              <a:rPr lang="en-GB" b="1" dirty="0" err="1"/>
              <a:t>Vijai</a:t>
            </a:r>
            <a:r>
              <a:rPr lang="en-GB" b="1" dirty="0"/>
              <a:t> Singha, A.K. Misra “Detection Of Plant Leaf Diseases Using Image Segmentation And Soft Computing Techniques”, information processing in agriculture, 41-49 , 2021</a:t>
            </a:r>
          </a:p>
          <a:p>
            <a:pPr algn="l"/>
            <a:r>
              <a:rPr lang="en-GB" b="1" dirty="0"/>
              <a:t>       </a:t>
            </a:r>
            <a:r>
              <a:rPr lang="en-GB" dirty="0"/>
              <a:t>1.Proposed a neural network-based approach for plant disease detection.</a:t>
            </a:r>
          </a:p>
          <a:p>
            <a:r>
              <a:rPr lang="en-GB" dirty="0"/>
              <a:t>       2.Helps in early and accurate identification with minimal computational effort.</a:t>
            </a:r>
          </a:p>
          <a:p>
            <a:pPr marL="742950" lvl="1" indent="-285750">
              <a:buFont typeface="+mj-lt"/>
              <a:buAutoNum type="arabicPeriod"/>
            </a:pPr>
            <a:endParaRPr lang="en-GB" dirty="0"/>
          </a:p>
          <a:p>
            <a:pPr marL="332740" marR="5080" indent="-320040" algn="just">
              <a:lnSpc>
                <a:spcPct val="100000"/>
              </a:lnSpc>
              <a:spcBef>
                <a:spcPts val="100"/>
              </a:spcBef>
              <a:buClr>
                <a:srgbClr val="ACD333"/>
              </a:buClr>
              <a:buSzPct val="77777"/>
              <a:buFont typeface="Segoe Print"/>
              <a:buChar char="►"/>
              <a:tabLst>
                <a:tab pos="332740" algn="l"/>
              </a:tabLst>
            </a:pPr>
            <a:endParaRPr sz="1800" dirty="0">
              <a:latin typeface="Times New Roman"/>
              <a:cs typeface="Times New Roman"/>
            </a:endParaRPr>
          </a:p>
        </p:txBody>
      </p:sp>
      <p:sp>
        <p:nvSpPr>
          <p:cNvPr id="4" name="object 4"/>
          <p:cNvSpPr txBox="1"/>
          <p:nvPr/>
        </p:nvSpPr>
        <p:spPr>
          <a:xfrm>
            <a:off x="10673357" y="99378"/>
            <a:ext cx="419100" cy="451484"/>
          </a:xfrm>
          <a:prstGeom prst="rect">
            <a:avLst/>
          </a:prstGeom>
        </p:spPr>
        <p:txBody>
          <a:bodyPr vert="horz" wrap="square" lIns="0" tIns="12065" rIns="0" bIns="0" rtlCol="0">
            <a:spAutoFit/>
          </a:bodyPr>
          <a:lstStyle/>
          <a:p>
            <a:pPr marL="12700">
              <a:lnSpc>
                <a:spcPct val="100000"/>
              </a:lnSpc>
              <a:spcBef>
                <a:spcPts val="95"/>
              </a:spcBef>
            </a:pPr>
            <a:r>
              <a:rPr lang="en-GB" sz="2800" spc="-200" dirty="0">
                <a:solidFill>
                  <a:srgbClr val="FFFFFF"/>
                </a:solidFill>
                <a:latin typeface="Verdana"/>
                <a:cs typeface="Verdana"/>
              </a:rPr>
              <a:t>8</a:t>
            </a:r>
            <a:endParaRPr sz="2800" dirty="0">
              <a:latin typeface="Verdana"/>
              <a:cs typeface="Verdana"/>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Footer Placeholder 6">
            <a:extLst>
              <a:ext uri="{FF2B5EF4-FFF2-40B4-BE49-F238E27FC236}">
                <a16:creationId xmlns:a16="http://schemas.microsoft.com/office/drawing/2014/main" id="{6CF6043E-D978-4220-FBC7-9605CF413C5C}"/>
              </a:ext>
            </a:extLst>
          </p:cNvPr>
          <p:cNvSpPr>
            <a:spLocks noGrp="1"/>
          </p:cNvSpPr>
          <p:nvPr>
            <p:ph type="ftr" sz="quarter" idx="5"/>
          </p:nvPr>
        </p:nvSpPr>
        <p:spPr>
          <a:xfrm>
            <a:off x="3758247" y="6334979"/>
            <a:ext cx="4410902" cy="641073"/>
          </a:xfrm>
        </p:spPr>
        <p:txBody>
          <a:bodyPr/>
          <a:lstStyle/>
          <a:p>
            <a:pPr marL="595630" marR="5080" indent="-379095">
              <a:lnSpc>
                <a:spcPts val="1680"/>
              </a:lnSpc>
              <a:spcBef>
                <a:spcPts val="45"/>
              </a:spcBef>
            </a:pPr>
            <a:r>
              <a:rPr lang="en-US"/>
              <a:t>Department of Information Science and Engineering CMR Institute of Technology, Bangalore.</a:t>
            </a:r>
            <a:endParaRPr lang="en-US" spc="-10" dirty="0"/>
          </a:p>
        </p:txBody>
      </p:sp>
      <p:sp>
        <p:nvSpPr>
          <p:cNvPr id="8" name="Slide Number Placeholder 7">
            <a:extLst>
              <a:ext uri="{FF2B5EF4-FFF2-40B4-BE49-F238E27FC236}">
                <a16:creationId xmlns:a16="http://schemas.microsoft.com/office/drawing/2014/main" id="{3BA114D5-5A9A-8F13-2573-51184E667FF6}"/>
              </a:ext>
            </a:extLst>
          </p:cNvPr>
          <p:cNvSpPr>
            <a:spLocks noGrp="1"/>
          </p:cNvSpPr>
          <p:nvPr>
            <p:ph type="sldNum" sz="quarter" idx="7"/>
          </p:nvPr>
        </p:nvSpPr>
        <p:spPr/>
        <p:txBody>
          <a:bodyPr/>
          <a:lstStyle/>
          <a:p>
            <a:fld id="{B6F15528-21DE-4FAA-801E-634DDDAF4B2B}" type="slidenum">
              <a:rPr lang="en-IN" smtClean="0"/>
              <a:t>8</a:t>
            </a:fld>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1163" y="795457"/>
            <a:ext cx="7545070" cy="505267"/>
          </a:xfrm>
          <a:prstGeom prst="rect">
            <a:avLst/>
          </a:prstGeom>
        </p:spPr>
        <p:txBody>
          <a:bodyPr vert="horz" wrap="square" lIns="0" tIns="12700" rIns="0" bIns="0" rtlCol="0">
            <a:spAutoFit/>
          </a:bodyPr>
          <a:lstStyle/>
          <a:p>
            <a:pPr marL="12700" marR="5080">
              <a:lnSpc>
                <a:spcPct val="100000"/>
              </a:lnSpc>
              <a:spcBef>
                <a:spcPts val="100"/>
              </a:spcBef>
            </a:pPr>
            <a:r>
              <a:rPr lang="en-GB" sz="3200" b="1" dirty="0"/>
              <a:t>Literature Survey</a:t>
            </a:r>
            <a:endParaRPr sz="3200" dirty="0">
              <a:latin typeface="Times New Roman"/>
              <a:cs typeface="Times New Roman"/>
            </a:endParaRPr>
          </a:p>
        </p:txBody>
      </p:sp>
      <p:sp>
        <p:nvSpPr>
          <p:cNvPr id="4" name="object 4"/>
          <p:cNvSpPr txBox="1"/>
          <p:nvPr/>
        </p:nvSpPr>
        <p:spPr>
          <a:xfrm>
            <a:off x="10548937" y="140335"/>
            <a:ext cx="419100" cy="451484"/>
          </a:xfrm>
          <a:prstGeom prst="rect">
            <a:avLst/>
          </a:prstGeom>
        </p:spPr>
        <p:txBody>
          <a:bodyPr vert="horz" wrap="square" lIns="0" tIns="12065" rIns="0" bIns="0" rtlCol="0">
            <a:spAutoFit/>
          </a:bodyPr>
          <a:lstStyle/>
          <a:p>
            <a:pPr marL="12700">
              <a:lnSpc>
                <a:spcPct val="100000"/>
              </a:lnSpc>
              <a:spcBef>
                <a:spcPts val="95"/>
              </a:spcBef>
            </a:pPr>
            <a:r>
              <a:rPr lang="en-IN" sz="2800" spc="-200" dirty="0">
                <a:solidFill>
                  <a:srgbClr val="FFFFFF"/>
                </a:solidFill>
                <a:latin typeface="Verdana"/>
                <a:cs typeface="Verdana"/>
              </a:rPr>
              <a:t> 9</a:t>
            </a:r>
            <a:endParaRPr sz="2800" dirty="0">
              <a:latin typeface="Verdana"/>
              <a:cs typeface="Verdana"/>
            </a:endParaRPr>
          </a:p>
        </p:txBody>
      </p:sp>
      <p:sp>
        <p:nvSpPr>
          <p:cNvPr id="5" name="object 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
        <p:nvSpPr>
          <p:cNvPr id="7" name="Footer Placeholder 6">
            <a:extLst>
              <a:ext uri="{FF2B5EF4-FFF2-40B4-BE49-F238E27FC236}">
                <a16:creationId xmlns:a16="http://schemas.microsoft.com/office/drawing/2014/main" id="{CDEED64B-6177-CE7E-0212-6B7891605B56}"/>
              </a:ext>
            </a:extLst>
          </p:cNvPr>
          <p:cNvSpPr>
            <a:spLocks noGrp="1"/>
          </p:cNvSpPr>
          <p:nvPr>
            <p:ph type="ftr" sz="quarter" idx="5"/>
          </p:nvPr>
        </p:nvSpPr>
        <p:spPr>
          <a:xfrm>
            <a:off x="3758247" y="6334979"/>
            <a:ext cx="4410902" cy="641073"/>
          </a:xfrm>
        </p:spPr>
        <p:txBody>
          <a:bodyPr/>
          <a:lstStyle/>
          <a:p>
            <a:pPr marL="595630" marR="5080" indent="-379095">
              <a:lnSpc>
                <a:spcPts val="1680"/>
              </a:lnSpc>
              <a:spcBef>
                <a:spcPts val="45"/>
              </a:spcBef>
            </a:pPr>
            <a:r>
              <a:rPr lang="en-US" dirty="0"/>
              <a:t>Department of Information Science and Engineering CMR Institute of Technology, Bangalore.</a:t>
            </a:r>
            <a:endParaRPr lang="en-US" spc="-10" dirty="0"/>
          </a:p>
        </p:txBody>
      </p:sp>
      <p:sp>
        <p:nvSpPr>
          <p:cNvPr id="8" name="Slide Number Placeholder 7">
            <a:extLst>
              <a:ext uri="{FF2B5EF4-FFF2-40B4-BE49-F238E27FC236}">
                <a16:creationId xmlns:a16="http://schemas.microsoft.com/office/drawing/2014/main" id="{EC6ACAAA-6341-BC50-511D-CCD85C382F84}"/>
              </a:ext>
            </a:extLst>
          </p:cNvPr>
          <p:cNvSpPr>
            <a:spLocks noGrp="1"/>
          </p:cNvSpPr>
          <p:nvPr>
            <p:ph type="sldNum" sz="quarter" idx="7"/>
          </p:nvPr>
        </p:nvSpPr>
        <p:spPr/>
        <p:txBody>
          <a:bodyPr/>
          <a:lstStyle/>
          <a:p>
            <a:fld id="{B6F15528-21DE-4FAA-801E-634DDDAF4B2B}" type="slidenum">
              <a:rPr lang="en-IN" smtClean="0"/>
              <a:t>9</a:t>
            </a:fld>
            <a:endParaRPr lang="en-IN"/>
          </a:p>
        </p:txBody>
      </p:sp>
      <p:sp>
        <p:nvSpPr>
          <p:cNvPr id="6" name="Rectangle 1">
            <a:extLst>
              <a:ext uri="{FF2B5EF4-FFF2-40B4-BE49-F238E27FC236}">
                <a16:creationId xmlns:a16="http://schemas.microsoft.com/office/drawing/2014/main" id="{5AF25006-8CFD-7978-5533-D25D5DEF6264}"/>
              </a:ext>
            </a:extLst>
          </p:cNvPr>
          <p:cNvSpPr>
            <a:spLocks noChangeArrowheads="1"/>
          </p:cNvSpPr>
          <p:nvPr/>
        </p:nvSpPr>
        <p:spPr bwMode="auto">
          <a:xfrm>
            <a:off x="1076960" y="2071301"/>
            <a:ext cx="989107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Deep Learning for Plant Disease Detection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Various studies have explored CNNs for classifying plant diseases using leaf images.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Models like ANN, SVM, and k-NN have been applied, but CNNs provide superior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Image Processing Techniques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Image segmentation, feature extraction, and color-based pattern recognition have 	been widely used.</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Previous research highlights the effectiveness of combining these techniques with 	machine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Challenges and Advancements in AI-Based Agriculture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Traditional methods are time-consuming and dependent on expert knowledge.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AI-based solutions improve efficiency, but challenges remain in generalizing models 	across different plant species and environmental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2188</Words>
  <Application>Microsoft Office PowerPoint</Application>
  <PresentationFormat>Widescreen</PresentationFormat>
  <Paragraphs>208</Paragraphs>
  <Slides>21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Georgia</vt:lpstr>
      <vt:lpstr>Segoe Print</vt:lpstr>
      <vt:lpstr>Times New Roman</vt:lpstr>
      <vt:lpstr>Verdana</vt:lpstr>
      <vt:lpstr>Wingdings</vt:lpstr>
      <vt:lpstr>Office Theme</vt:lpstr>
      <vt:lpstr>21ISP76 – Project Work </vt:lpstr>
      <vt:lpstr>Outline</vt:lpstr>
      <vt:lpstr>Abstract</vt:lpstr>
      <vt:lpstr>Objectives</vt:lpstr>
      <vt:lpstr>Introduction</vt:lpstr>
      <vt:lpstr>Introduction</vt:lpstr>
      <vt:lpstr>Problem Statement</vt:lpstr>
      <vt:lpstr>Literature Survey</vt:lpstr>
      <vt:lpstr>Literature Survey</vt:lpstr>
      <vt:lpstr>Software Tools Used</vt:lpstr>
      <vt:lpstr>System Architecture</vt:lpstr>
      <vt:lpstr>PowerPoint Presentation</vt:lpstr>
      <vt:lpstr>Methodology Overview</vt:lpstr>
      <vt:lpstr>Methodology</vt:lpstr>
      <vt:lpstr>Results and Discussion</vt:lpstr>
      <vt:lpstr>Evaluation Metrics</vt:lpstr>
      <vt:lpstr>Output Screenshots</vt:lpstr>
      <vt:lpstr>Future Enhancements</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vijaywd</dc:creator>
  <dc:description/>
  <cp:lastModifiedBy>Lokesh Veluru</cp:lastModifiedBy>
  <cp:revision>18</cp:revision>
  <dcterms:created xsi:type="dcterms:W3CDTF">2025-02-07T18:33:27Z</dcterms:created>
  <dcterms:modified xsi:type="dcterms:W3CDTF">2025-02-09T17:12:20Z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2025-02-04T00:00:00Z</vt:filetime>
  </property>
  <property fmtid="{D5CDD505-2E9C-101B-9397-08002B2CF9AE}" pid="3" name="Creator">
    <vt:lpwstr>WPS Presentation</vt:lpwstr>
  </property>
  <property fmtid="{D5CDD505-2E9C-101B-9397-08002B2CF9AE}" pid="4" name="LastSaved">
    <vt:filetime>2025-02-07T00:00:00Z</vt:filetime>
  </property>
  <property fmtid="{D5CDD505-2E9C-101B-9397-08002B2CF9AE}" pid="5" name="SourceModified">
    <vt:lpwstr>D:20250204024355+05'30'</vt:lpwstr>
  </property>
</Properties>
</file>