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8" r:id="rId6"/>
    <p:sldId id="310" r:id="rId7"/>
    <p:sldId id="314" r:id="rId8"/>
    <p:sldId id="305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85216"/>
            <a:ext cx="6272784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GROUP 8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Tic Tac Toe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project uses Anchor framework to implement the logic of the Tic Tac Toe game on Solana blockchain (</a:t>
            </a:r>
            <a:r>
              <a:rPr lang="en-US" sz="2000" dirty="0" err="1"/>
              <a:t>devnet</a:t>
            </a:r>
            <a:r>
              <a:rPr lang="en-US" sz="2000" dirty="0"/>
              <a:t>) and React JS to implement the frontend logic of the game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Powered by Group 8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51E2B27-0C3A-466F-90A6-8173EA5C3F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762000"/>
            <a:ext cx="4434840" cy="5695950"/>
          </a:xfrm>
        </p:spPr>
        <p:txBody>
          <a:bodyPr>
            <a:noAutofit/>
          </a:bodyPr>
          <a:lstStyle/>
          <a:p>
            <a:r>
              <a:rPr lang="en-US" sz="1200" dirty="0"/>
              <a:t>#[account]</a:t>
            </a:r>
            <a:br>
              <a:rPr lang="en-US" sz="1200" dirty="0"/>
            </a:br>
            <a:r>
              <a:rPr lang="en-US" sz="1200" dirty="0"/>
              <a:t>pub struct Game {</a:t>
            </a:r>
            <a:br>
              <a:rPr lang="en-US" sz="1200" dirty="0"/>
            </a:br>
            <a:r>
              <a:rPr lang="en-US" sz="1200" dirty="0"/>
              <a:t>    players		: [</a:t>
            </a:r>
            <a:r>
              <a:rPr lang="en-US" sz="1200" dirty="0" err="1"/>
              <a:t>Pubkey</a:t>
            </a:r>
            <a:r>
              <a:rPr lang="en-US" sz="1200" dirty="0"/>
              <a:t>; 2],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playerOneMoves</a:t>
            </a:r>
            <a:r>
              <a:rPr lang="en-US" sz="1200" dirty="0"/>
              <a:t>	: [</a:t>
            </a:r>
            <a:r>
              <a:rPr lang="en-US" sz="1200" dirty="0" err="1"/>
              <a:t>BoardPoint</a:t>
            </a:r>
            <a:r>
              <a:rPr lang="en-US" sz="1200" dirty="0"/>
              <a:t>; 5],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playerOneMovePos</a:t>
            </a:r>
            <a:r>
              <a:rPr lang="en-US" sz="1200" dirty="0"/>
              <a:t>	: u8,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playerTwoMoves</a:t>
            </a:r>
            <a:r>
              <a:rPr lang="en-US" sz="1200" dirty="0"/>
              <a:t>	: [</a:t>
            </a:r>
            <a:r>
              <a:rPr lang="en-US" sz="1200" dirty="0" err="1"/>
              <a:t>BoardPoint</a:t>
            </a:r>
            <a:r>
              <a:rPr lang="en-US" sz="1200" dirty="0"/>
              <a:t>; 5],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playerTwoMovePos</a:t>
            </a:r>
            <a:r>
              <a:rPr lang="en-US" sz="1200" dirty="0"/>
              <a:t>	: u8,</a:t>
            </a:r>
            <a:br>
              <a:rPr lang="en-US" sz="1200" dirty="0"/>
            </a:br>
            <a:r>
              <a:rPr lang="en-US" sz="1200" dirty="0"/>
              <a:t>    winner		: String,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#[repr(u8)]</a:t>
            </a:r>
            <a:br>
              <a:rPr lang="en-US" sz="1200" dirty="0"/>
            </a:br>
            <a:r>
              <a:rPr lang="en-US" sz="1200" dirty="0"/>
              <a:t>#[derive(Debug, </a:t>
            </a:r>
            <a:r>
              <a:rPr lang="en-US" sz="1200" dirty="0" err="1"/>
              <a:t>AnchorSerialize</a:t>
            </a:r>
            <a:r>
              <a:rPr lang="en-US" sz="1200" dirty="0"/>
              <a:t>, </a:t>
            </a:r>
            <a:r>
              <a:rPr lang="en-US" sz="1200" dirty="0" err="1"/>
              <a:t>AnchorDeserialize</a:t>
            </a:r>
            <a:r>
              <a:rPr lang="en-US" sz="1200" dirty="0"/>
              <a:t>, Clone, Copy, </a:t>
            </a:r>
            <a:r>
              <a:rPr lang="en-US" sz="1200" dirty="0" err="1"/>
              <a:t>PartialEq</a:t>
            </a:r>
            <a:r>
              <a:rPr lang="en-US" sz="1200" dirty="0"/>
              <a:t>, Eq)]</a:t>
            </a:r>
            <a:br>
              <a:rPr lang="en-US" sz="1200" dirty="0"/>
            </a:br>
            <a:r>
              <a:rPr lang="en-US" sz="1200" dirty="0"/>
              <a:t>pub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BoardPoint</a:t>
            </a:r>
            <a:r>
              <a:rPr lang="en-US" sz="1200" dirty="0"/>
              <a:t> {</a:t>
            </a:r>
            <a:br>
              <a:rPr lang="en-US" sz="1200" dirty="0"/>
            </a:br>
            <a:r>
              <a:rPr lang="en-US" sz="1200" dirty="0"/>
              <a:t>    Point1x1 = 1,</a:t>
            </a:r>
            <a:br>
              <a:rPr lang="en-US" sz="1200" dirty="0"/>
            </a:br>
            <a:r>
              <a:rPr lang="en-US" sz="1200" dirty="0"/>
              <a:t>    Point1x2 = 2,</a:t>
            </a:r>
            <a:br>
              <a:rPr lang="en-US" sz="1200" dirty="0"/>
            </a:br>
            <a:r>
              <a:rPr lang="en-US" sz="1200" dirty="0"/>
              <a:t>    Point1x3 = 3,</a:t>
            </a:r>
            <a:br>
              <a:rPr lang="en-US" sz="1200" dirty="0"/>
            </a:br>
            <a:r>
              <a:rPr lang="en-US" sz="1200" dirty="0"/>
              <a:t>    Point2x1 = 4,</a:t>
            </a:r>
            <a:br>
              <a:rPr lang="en-US" sz="1200" dirty="0"/>
            </a:br>
            <a:r>
              <a:rPr lang="en-US" sz="1200" dirty="0"/>
              <a:t>    Point2x2 = 5,</a:t>
            </a:r>
            <a:br>
              <a:rPr lang="en-US" sz="1200" dirty="0"/>
            </a:br>
            <a:r>
              <a:rPr lang="en-US" sz="1200" dirty="0"/>
              <a:t>    Point2x3 = 6,</a:t>
            </a:r>
            <a:br>
              <a:rPr lang="en-US" sz="1200" dirty="0"/>
            </a:br>
            <a:r>
              <a:rPr lang="en-US" sz="1200" dirty="0"/>
              <a:t>    Point3x1 = 7,</a:t>
            </a:r>
            <a:br>
              <a:rPr lang="en-US" sz="1200" dirty="0"/>
            </a:br>
            <a:r>
              <a:rPr lang="en-US" sz="1200" dirty="0"/>
              <a:t>    Point3x2 = 8,</a:t>
            </a:r>
            <a:br>
              <a:rPr lang="en-US" sz="1200" dirty="0"/>
            </a:br>
            <a:r>
              <a:rPr lang="en-US" sz="1200" dirty="0"/>
              <a:t>    Point3x3 = 9,</a:t>
            </a:r>
            <a:br>
              <a:rPr lang="en-US" sz="1200" dirty="0"/>
            </a:br>
            <a:r>
              <a:rPr lang="en-US" sz="1200" dirty="0"/>
              <a:t>    Unknown  = 10,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447F2-83D2-4264-8500-6F379F7DA9F8}"/>
              </a:ext>
            </a:extLst>
          </p:cNvPr>
          <p:cNvSpPr txBox="1"/>
          <p:nvPr/>
        </p:nvSpPr>
        <p:spPr>
          <a:xfrm>
            <a:off x="1032129" y="2809875"/>
            <a:ext cx="3730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racle Sans" panose="020B0503020204020204" pitchFamily="34" charset="0"/>
                <a:cs typeface="Oracle Sans" panose="020B0503020204020204" pitchFamily="34" charset="0"/>
              </a:rPr>
              <a:t>Game State</a:t>
            </a:r>
            <a:endParaRPr lang="ta-IN" sz="4400" b="1" dirty="0">
              <a:latin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1019175"/>
            <a:ext cx="4434840" cy="4171950"/>
          </a:xfrm>
        </p:spPr>
        <p:txBody>
          <a:bodyPr>
            <a:noAutofit/>
          </a:bodyPr>
          <a:lstStyle/>
          <a:p>
            <a:r>
              <a:rPr lang="en-US" sz="1200" dirty="0"/>
              <a:t>#[derive(Accounts)]</a:t>
            </a:r>
            <a:br>
              <a:rPr lang="en-US" sz="1200" dirty="0"/>
            </a:br>
            <a:r>
              <a:rPr lang="en-US" sz="1200" dirty="0"/>
              <a:t>pub struct </a:t>
            </a:r>
            <a:r>
              <a:rPr lang="en-US" sz="1200" dirty="0" err="1"/>
              <a:t>SelectPoint</a:t>
            </a:r>
            <a:r>
              <a:rPr lang="en-US" sz="1200" dirty="0"/>
              <a:t>&lt;'info&gt; {</a:t>
            </a:r>
            <a:br>
              <a:rPr lang="en-US" sz="1200" dirty="0"/>
            </a:br>
            <a:r>
              <a:rPr lang="en-US" sz="1200" dirty="0"/>
              <a:t>    #[account(mut)]</a:t>
            </a:r>
            <a:br>
              <a:rPr lang="en-US" sz="1200" dirty="0"/>
            </a:br>
            <a:r>
              <a:rPr lang="en-US" sz="1200" dirty="0"/>
              <a:t>    pub game: Account&lt;'info, Game&gt;,</a:t>
            </a:r>
            <a:br>
              <a:rPr lang="en-US" sz="1200" dirty="0"/>
            </a:br>
            <a:r>
              <a:rPr lang="en-US" sz="1200" dirty="0"/>
              <a:t>    pub player: Signer&lt;'info&gt;,</a:t>
            </a:r>
            <a:br>
              <a:rPr lang="en-US" sz="1200" dirty="0"/>
            </a:br>
            <a:r>
              <a:rPr lang="en-US" sz="1200" dirty="0"/>
              <a:t>}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#[derive(Accounts)]</a:t>
            </a:r>
            <a:br>
              <a:rPr lang="en-US" sz="1200" dirty="0"/>
            </a:br>
            <a:r>
              <a:rPr lang="en-US" sz="1200" dirty="0"/>
              <a:t>pub struct </a:t>
            </a:r>
            <a:r>
              <a:rPr lang="en-US" sz="1200" dirty="0" err="1"/>
              <a:t>NewGame</a:t>
            </a:r>
            <a:r>
              <a:rPr lang="en-US" sz="1200" dirty="0"/>
              <a:t>&lt;'info&gt; {</a:t>
            </a:r>
            <a:br>
              <a:rPr lang="en-US" sz="1200" dirty="0"/>
            </a:br>
            <a:r>
              <a:rPr lang="en-US" sz="1200" dirty="0"/>
              <a:t>    #[account(init,  payer = player1, space = 64 +  Game::MAXIMUM_SIZE)]</a:t>
            </a:r>
            <a:br>
              <a:rPr lang="en-US" sz="1200" dirty="0"/>
            </a:br>
            <a:r>
              <a:rPr lang="en-US" sz="1200" dirty="0"/>
              <a:t>    pub game: Account&lt;'info, Game&gt;,</a:t>
            </a:r>
            <a:br>
              <a:rPr lang="en-US" sz="1200" dirty="0"/>
            </a:br>
            <a:r>
              <a:rPr lang="en-US" sz="1200" dirty="0"/>
              <a:t>    #[account(mut)]</a:t>
            </a:r>
            <a:br>
              <a:rPr lang="en-US" sz="1200" dirty="0"/>
            </a:br>
            <a:r>
              <a:rPr lang="en-US" sz="1200" dirty="0"/>
              <a:t>    pub player1: Signer&lt;'info&gt;,</a:t>
            </a:r>
            <a:br>
              <a:rPr lang="en-US" sz="1200" dirty="0"/>
            </a:br>
            <a:r>
              <a:rPr lang="en-US" sz="1200" dirty="0"/>
              <a:t>    pub </a:t>
            </a:r>
            <a:r>
              <a:rPr lang="en-US" sz="1200" dirty="0" err="1"/>
              <a:t>system_program</a:t>
            </a:r>
            <a:r>
              <a:rPr lang="en-US" sz="1200" dirty="0"/>
              <a:t>: Program&lt;'info, System&gt;,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447F2-83D2-4264-8500-6F379F7DA9F8}"/>
              </a:ext>
            </a:extLst>
          </p:cNvPr>
          <p:cNvSpPr txBox="1"/>
          <p:nvPr/>
        </p:nvSpPr>
        <p:spPr>
          <a:xfrm>
            <a:off x="1679830" y="3162834"/>
            <a:ext cx="2615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racle Sans" panose="020B0503020204020204" pitchFamily="34" charset="0"/>
                <a:cs typeface="Oracle Sans" panose="020B0503020204020204" pitchFamily="34" charset="0"/>
              </a:rPr>
              <a:t>Contexts</a:t>
            </a:r>
            <a:endParaRPr lang="ta-IN" sz="4400" b="1" dirty="0">
              <a:latin typeface="Oracle Sans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GitHub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229850" cy="62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https://github.com/lokeshwaran100/solana-bootcamp/tree/main/finale-project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919D00-F047-477F-AFE0-44BD5B79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62" y="2981325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Group 8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1690C01-2147-4E0B-8869-DE0F962831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2234311" y="2017224"/>
            <a:ext cx="1952279" cy="1952279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4E2B2A7-566F-4989-B5B0-2F96601F2A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347" b="347"/>
          <a:stretch>
            <a:fillRect/>
          </a:stretch>
        </p:blipFill>
        <p:spPr>
          <a:xfrm>
            <a:off x="3985545" y="3582306"/>
            <a:ext cx="2290065" cy="2273502"/>
          </a:xfrm>
        </p:spPr>
      </p:pic>
    </p:spTree>
    <p:extLst>
      <p:ext uri="{BB962C8B-B14F-4D97-AF65-F5344CB8AC3E}">
        <p14:creationId xmlns:p14="http://schemas.microsoft.com/office/powerpoint/2010/main" val="1918897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{150FB0C0-01CD-4D4F-BCAD-F29E87462217}tf89338750_win32</Template>
  <TotalTime>53</TotalTime>
  <Words>356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Oracle Sans</vt:lpstr>
      <vt:lpstr>Univers</vt:lpstr>
      <vt:lpstr>GradientUnivers</vt:lpstr>
      <vt:lpstr>GROUP 8 PROJECT</vt:lpstr>
      <vt:lpstr>Tic Tac Toe</vt:lpstr>
      <vt:lpstr>#[account] pub struct Game {     players  : [Pubkey; 2],     playerOneMoves : [BoardPoint; 5],     playerOneMovePos : u8,     playerTwoMoves : [BoardPoint; 5],     playerTwoMovePos : u8,     winner  : String, }    #[repr(u8)] #[derive(Debug, AnchorSerialize, AnchorDeserialize, Clone, Copy, PartialEq, Eq)] pub enum BoardPoint {     Point1x1 = 1,     Point1x2 = 2,     Point1x3 = 3,     Point2x1 = 4,     Point2x2 = 5,     Point2x3 = 6,     Point3x1 = 7,     Point3x2 = 8,     Point3x3 = 9,     Unknown  = 10, }</vt:lpstr>
      <vt:lpstr>#[derive(Accounts)] pub struct SelectPoint&lt;'info&gt; {     #[account(mut)]     pub game: Account&lt;'info, Game&gt;,     pub player: Signer&lt;'info&gt;, }     #[derive(Accounts)] pub struct NewGame&lt;'info&gt; {     #[account(init,  payer = player1, space = 64 +  Game::MAXIMUM_SIZE)]     pub game: Account&lt;'info, Game&gt;,     #[account(mut)]     pub player1: Signer&lt;'info&gt;,     pub system_program: Program&lt;'info, System&gt;, }</vt:lpstr>
      <vt:lpstr>Project Details </vt:lpstr>
      <vt:lpstr>Thank you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 PROJECT</dc:title>
  <dc:creator>Lokeshwaran Boopathy</dc:creator>
  <cp:lastModifiedBy>Lokeshwaran Boopathy</cp:lastModifiedBy>
  <cp:revision>16</cp:revision>
  <dcterms:created xsi:type="dcterms:W3CDTF">2022-12-15T12:41:02Z</dcterms:created>
  <dcterms:modified xsi:type="dcterms:W3CDTF">2022-12-15T14:38:12Z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