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89" r:id="rId13"/>
    <p:sldId id="290" r:id="rId14"/>
    <p:sldId id="291" r:id="rId15"/>
    <p:sldId id="292"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Baskerville Old Face" panose="02020602080505020303" pitchFamily="18" charset="0"/>
      <p:regular r:id="rId22"/>
    </p:embeddedFont>
    <p:embeddedFont>
      <p:font typeface="Bebas Neue" panose="020B0606020202050201" pitchFamily="34" charset="0"/>
      <p:regular r:id="rId23"/>
    </p:embeddedFont>
    <p:embeddedFont>
      <p:font typeface="Calibri" panose="020F0502020204030204" pitchFamily="34" charset="0"/>
      <p:regular r:id="rId24"/>
      <p:bold r:id="rId25"/>
      <p:italic r:id="rId26"/>
      <p:boldItalic r:id="rId27"/>
    </p:embeddedFont>
    <p:embeddedFont>
      <p:font typeface="Century Schoolbook" panose="02040604050505020304" pitchFamily="18" charset="0"/>
      <p:regular r:id="rId28"/>
      <p:bold r:id="rId29"/>
      <p:italic r:id="rId30"/>
      <p:boldItalic r:id="rId31"/>
    </p:embeddedFont>
    <p:embeddedFont>
      <p:font typeface="Engravers MT" panose="02090707080505020304" pitchFamily="18" charset="0"/>
      <p:regular r:id="rId32"/>
    </p:embeddedFont>
    <p:embeddedFont>
      <p:font typeface="Georgia" panose="02040502050405020303" pitchFamily="18" charset="0"/>
      <p:regular r:id="rId33"/>
      <p:bold r:id="rId34"/>
      <p:italic r:id="rId35"/>
      <p:boldItalic r:id="rId36"/>
    </p:embeddedFont>
    <p:embeddedFont>
      <p:font typeface="Manrope" panose="020B0604020202020204" charset="0"/>
      <p:regular r:id="rId37"/>
      <p:bold r:id="rId38"/>
    </p:embeddedFont>
    <p:embeddedFont>
      <p:font typeface="Nunito Light" pitchFamily="2" charset="0"/>
      <p:regular r:id="rId39"/>
      <p:italic r:id="rId40"/>
    </p:embeddedFont>
    <p:embeddedFont>
      <p:font typeface="Perpetua" panose="02020502060401020303" pitchFamily="18" charset="0"/>
      <p:regular r:id="rId41"/>
      <p:bold r:id="rId42"/>
      <p:italic r:id="rId43"/>
      <p:boldItalic r:id="rId44"/>
    </p:embeddedFont>
    <p:embeddedFont>
      <p:font typeface="Sylfaen" panose="010A0502050306030303" pitchFamily="18"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arul" initials="aa" lastIdx="1" clrIdx="0">
    <p:extLst>
      <p:ext uri="{19B8F6BF-5375-455C-9EA6-DF929625EA0E}">
        <p15:presenceInfo xmlns:p15="http://schemas.microsoft.com/office/powerpoint/2012/main" userId="545c5ed23a2b89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B0AC2D-87FB-43C1-83B2-1477C0A4B280}">
  <a:tblStyle styleId="{70B0AC2D-87FB-43C1-83B2-1477C0A4B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commentAuthors" Target="commentAuthors.xml"/><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7AF3B-8392-4A52-A216-51F0203B50B0}" type="doc">
      <dgm:prSet loTypeId="urn:microsoft.com/office/officeart/2008/layout/AlternatingHexagons" loCatId="list" qsTypeId="urn:microsoft.com/office/officeart/2005/8/quickstyle/simple5" qsCatId="simple" csTypeId="urn:microsoft.com/office/officeart/2005/8/colors/accent1_2" csCatId="accent1" phldr="1"/>
      <dgm:spPr/>
      <dgm:t>
        <a:bodyPr/>
        <a:lstStyle/>
        <a:p>
          <a:endParaRPr lang="en-IN"/>
        </a:p>
      </dgm:t>
    </dgm:pt>
    <dgm:pt modelId="{6D0FCCB7-A187-4107-A95B-08AD9CF2F057}">
      <dgm:prSet phldrT="[Text]" custT="1"/>
      <dgm:spPr/>
      <dgm:t>
        <a:bodyPr/>
        <a:lstStyle/>
        <a:p>
          <a:endParaRPr lang="en-IN" sz="1600" dirty="0"/>
        </a:p>
      </dgm:t>
    </dgm:pt>
    <dgm:pt modelId="{0EEC428E-1188-47CD-8316-33EE996A0562}" type="parTrans" cxnId="{B95ACBB2-7022-4550-9F4D-60443AE97EAF}">
      <dgm:prSet/>
      <dgm:spPr/>
      <dgm:t>
        <a:bodyPr/>
        <a:lstStyle/>
        <a:p>
          <a:endParaRPr lang="en-IN"/>
        </a:p>
      </dgm:t>
    </dgm:pt>
    <dgm:pt modelId="{0C48DAF7-1192-4E93-AD6E-82FC7E02F04D}" type="sibTrans" cxnId="{B95ACBB2-7022-4550-9F4D-60443AE97EAF}">
      <dgm:prSet/>
      <dgm:spPr>
        <a:solidFill>
          <a:schemeClr val="tx2">
            <a:lumMod val="40000"/>
            <a:lumOff val="60000"/>
          </a:schemeClr>
        </a:solidFill>
      </dgm:spPr>
      <dgm:t>
        <a:bodyPr/>
        <a:lstStyle/>
        <a:p>
          <a:endParaRPr lang="en-IN" dirty="0"/>
        </a:p>
      </dgm:t>
    </dgm:pt>
    <dgm:pt modelId="{B29A4879-21C3-4274-9A88-8020F9EB226D}">
      <dgm:prSet phldrT="[Text]"/>
      <dgm:spPr/>
      <dgm:t>
        <a:bodyPr/>
        <a:lstStyle/>
        <a:p>
          <a:endParaRPr lang="en-IN" dirty="0"/>
        </a:p>
      </dgm:t>
    </dgm:pt>
    <dgm:pt modelId="{CDA57EF1-0F5D-4B3E-B428-85F5F9978AC8}" type="parTrans" cxnId="{8E70366D-9390-4773-B232-2A6F72DD51F4}">
      <dgm:prSet/>
      <dgm:spPr/>
      <dgm:t>
        <a:bodyPr/>
        <a:lstStyle/>
        <a:p>
          <a:endParaRPr lang="en-IN"/>
        </a:p>
      </dgm:t>
    </dgm:pt>
    <dgm:pt modelId="{452DF851-177E-4535-92BD-A51BB40CBAE5}" type="sibTrans" cxnId="{8E70366D-9390-4773-B232-2A6F72DD51F4}">
      <dgm:prSet/>
      <dgm:spPr/>
      <dgm:t>
        <a:bodyPr/>
        <a:lstStyle/>
        <a:p>
          <a:endParaRPr lang="en-IN"/>
        </a:p>
      </dgm:t>
    </dgm:pt>
    <dgm:pt modelId="{038DAB05-5693-453C-994B-3C878388B1ED}">
      <dgm:prSet phldrT="[Text]" custT="1"/>
      <dgm:spPr/>
      <dgm:t>
        <a:bodyPr/>
        <a:lstStyle/>
        <a:p>
          <a:endParaRPr lang="en-IN" sz="1600" dirty="0"/>
        </a:p>
      </dgm:t>
    </dgm:pt>
    <dgm:pt modelId="{0F2CD138-89A3-4C19-BEE9-47413D9C4B18}" type="parTrans" cxnId="{147E6817-20E9-407E-B84E-840556AAA3DF}">
      <dgm:prSet/>
      <dgm:spPr/>
      <dgm:t>
        <a:bodyPr/>
        <a:lstStyle/>
        <a:p>
          <a:endParaRPr lang="en-IN"/>
        </a:p>
      </dgm:t>
    </dgm:pt>
    <dgm:pt modelId="{75301614-5523-47FA-9760-031F58EA74E6}" type="sibTrans" cxnId="{147E6817-20E9-407E-B84E-840556AAA3DF}">
      <dgm:prSet/>
      <dgm:spPr/>
      <dgm:t>
        <a:bodyPr/>
        <a:lstStyle/>
        <a:p>
          <a:endParaRPr lang="en-IN"/>
        </a:p>
      </dgm:t>
    </dgm:pt>
    <dgm:pt modelId="{24835FD5-4509-45D2-895F-39587B95C4DD}">
      <dgm:prSet phldrT="[Text]"/>
      <dgm:spPr/>
      <dgm:t>
        <a:bodyPr/>
        <a:lstStyle/>
        <a:p>
          <a:endParaRPr lang="en-IN" dirty="0"/>
        </a:p>
      </dgm:t>
    </dgm:pt>
    <dgm:pt modelId="{2C6D31F9-ADBE-4115-8777-0A83112DD509}" type="parTrans" cxnId="{04CAC8F8-AD9A-4D3B-A818-B88857A6DB42}">
      <dgm:prSet/>
      <dgm:spPr/>
      <dgm:t>
        <a:bodyPr/>
        <a:lstStyle/>
        <a:p>
          <a:endParaRPr lang="en-IN"/>
        </a:p>
      </dgm:t>
    </dgm:pt>
    <dgm:pt modelId="{B2964EAF-244E-40DB-ADE8-B34115FC4BF2}" type="sibTrans" cxnId="{04CAC8F8-AD9A-4D3B-A818-B88857A6DB42}">
      <dgm:prSet/>
      <dgm:spPr/>
      <dgm:t>
        <a:bodyPr/>
        <a:lstStyle/>
        <a:p>
          <a:endParaRPr lang="en-IN"/>
        </a:p>
      </dgm:t>
    </dgm:pt>
    <dgm:pt modelId="{5D5EA282-439B-4151-8F9C-594CB44C489E}">
      <dgm:prSet phldrT="[Text]"/>
      <dgm:spPr/>
      <dgm:t>
        <a:bodyPr/>
        <a:lstStyle/>
        <a:p>
          <a:endParaRPr lang="en-IN" dirty="0"/>
        </a:p>
      </dgm:t>
    </dgm:pt>
    <dgm:pt modelId="{12ED17DF-67F6-4865-ACC6-62188692FA4E}" type="parTrans" cxnId="{4913F9C7-2DAB-4729-BFCB-72B82267EA61}">
      <dgm:prSet/>
      <dgm:spPr/>
      <dgm:t>
        <a:bodyPr/>
        <a:lstStyle/>
        <a:p>
          <a:endParaRPr lang="en-IN"/>
        </a:p>
      </dgm:t>
    </dgm:pt>
    <dgm:pt modelId="{BC5626AE-BC0C-4C45-8942-BD3F3D84BEDB}" type="sibTrans" cxnId="{4913F9C7-2DAB-4729-BFCB-72B82267EA61}">
      <dgm:prSet/>
      <dgm:spPr/>
      <dgm:t>
        <a:bodyPr/>
        <a:lstStyle/>
        <a:p>
          <a:endParaRPr lang="en-IN"/>
        </a:p>
      </dgm:t>
    </dgm:pt>
    <dgm:pt modelId="{CE54C753-E7F8-4767-AA4D-6D1F8D8B4AE1}" type="pres">
      <dgm:prSet presAssocID="{82D7AF3B-8392-4A52-A216-51F0203B50B0}" presName="Name0" presStyleCnt="0">
        <dgm:presLayoutVars>
          <dgm:chMax/>
          <dgm:chPref/>
          <dgm:dir/>
          <dgm:animLvl val="lvl"/>
        </dgm:presLayoutVars>
      </dgm:prSet>
      <dgm:spPr/>
    </dgm:pt>
    <dgm:pt modelId="{6F69C83F-5622-4A65-A96C-91BD2E5462F2}" type="pres">
      <dgm:prSet presAssocID="{6D0FCCB7-A187-4107-A95B-08AD9CF2F057}" presName="composite" presStyleCnt="0"/>
      <dgm:spPr/>
    </dgm:pt>
    <dgm:pt modelId="{DED2AEB5-E489-4031-B508-DBE069B94C3F}" type="pres">
      <dgm:prSet presAssocID="{6D0FCCB7-A187-4107-A95B-08AD9CF2F057}" presName="Parent1" presStyleLbl="node1" presStyleIdx="0" presStyleCnt="6" custLinFactNeighborX="12970" custLinFactNeighborY="2255">
        <dgm:presLayoutVars>
          <dgm:chMax val="1"/>
          <dgm:chPref val="1"/>
          <dgm:bulletEnabled val="1"/>
        </dgm:presLayoutVars>
      </dgm:prSet>
      <dgm:spPr/>
    </dgm:pt>
    <dgm:pt modelId="{BC7FA621-87E8-41CE-B641-38EF9D79BE81}" type="pres">
      <dgm:prSet presAssocID="{6D0FCCB7-A187-4107-A95B-08AD9CF2F057}" presName="Childtext1" presStyleLbl="revTx" presStyleIdx="0" presStyleCnt="3">
        <dgm:presLayoutVars>
          <dgm:chMax val="0"/>
          <dgm:chPref val="0"/>
          <dgm:bulletEnabled val="1"/>
        </dgm:presLayoutVars>
      </dgm:prSet>
      <dgm:spPr/>
    </dgm:pt>
    <dgm:pt modelId="{F6642CB9-DF0F-4821-860D-B33502B27EED}" type="pres">
      <dgm:prSet presAssocID="{6D0FCCB7-A187-4107-A95B-08AD9CF2F057}" presName="BalanceSpacing" presStyleCnt="0"/>
      <dgm:spPr/>
    </dgm:pt>
    <dgm:pt modelId="{B147D95A-2DC6-4B36-A9C6-D9A11A2AA3B6}" type="pres">
      <dgm:prSet presAssocID="{6D0FCCB7-A187-4107-A95B-08AD9CF2F057}" presName="BalanceSpacing1" presStyleCnt="0"/>
      <dgm:spPr/>
    </dgm:pt>
    <dgm:pt modelId="{B1B8C45A-A5C1-4C39-98F4-E69760AB8547}" type="pres">
      <dgm:prSet presAssocID="{0C48DAF7-1192-4E93-AD6E-82FC7E02F04D}" presName="Accent1Text" presStyleLbl="node1" presStyleIdx="1" presStyleCnt="6" custLinFactNeighborX="9264" custLinFactNeighborY="2255"/>
      <dgm:spPr/>
    </dgm:pt>
    <dgm:pt modelId="{08D5F785-749A-4A4B-B75C-D242A37087BC}" type="pres">
      <dgm:prSet presAssocID="{0C48DAF7-1192-4E93-AD6E-82FC7E02F04D}" presName="spaceBetweenRectangles" presStyleCnt="0"/>
      <dgm:spPr/>
    </dgm:pt>
    <dgm:pt modelId="{AC3B268B-74AA-4E08-B131-B13502AE758E}" type="pres">
      <dgm:prSet presAssocID="{038DAB05-5693-453C-994B-3C878388B1ED}" presName="composite" presStyleCnt="0"/>
      <dgm:spPr/>
    </dgm:pt>
    <dgm:pt modelId="{78B666B9-7552-4F20-BECB-83E6484570A7}" type="pres">
      <dgm:prSet presAssocID="{038DAB05-5693-453C-994B-3C878388B1ED}" presName="Parent1" presStyleLbl="node1" presStyleIdx="2" presStyleCnt="6" custScaleY="97389" custLinFactNeighborX="8647" custLinFactNeighborY="3224">
        <dgm:presLayoutVars>
          <dgm:chMax val="1"/>
          <dgm:chPref val="1"/>
          <dgm:bulletEnabled val="1"/>
        </dgm:presLayoutVars>
      </dgm:prSet>
      <dgm:spPr/>
    </dgm:pt>
    <dgm:pt modelId="{881DB13A-7E4F-466D-A57B-039C4BDF5B2B}" type="pres">
      <dgm:prSet presAssocID="{038DAB05-5693-453C-994B-3C878388B1ED}" presName="Childtext1" presStyleLbl="revTx" presStyleIdx="1" presStyleCnt="3">
        <dgm:presLayoutVars>
          <dgm:chMax val="0"/>
          <dgm:chPref val="0"/>
          <dgm:bulletEnabled val="1"/>
        </dgm:presLayoutVars>
      </dgm:prSet>
      <dgm:spPr/>
    </dgm:pt>
    <dgm:pt modelId="{07C1DA6C-FF8A-48FB-936C-91436295BA8E}" type="pres">
      <dgm:prSet presAssocID="{038DAB05-5693-453C-994B-3C878388B1ED}" presName="BalanceSpacing" presStyleCnt="0"/>
      <dgm:spPr/>
    </dgm:pt>
    <dgm:pt modelId="{484C90DC-6849-4384-B876-A0FDD82F4586}" type="pres">
      <dgm:prSet presAssocID="{038DAB05-5693-453C-994B-3C878388B1ED}" presName="BalanceSpacing1" presStyleCnt="0"/>
      <dgm:spPr/>
    </dgm:pt>
    <dgm:pt modelId="{00F44959-E4DC-43C9-A856-4BEE66C966E1}" type="pres">
      <dgm:prSet presAssocID="{75301614-5523-47FA-9760-031F58EA74E6}" presName="Accent1Text" presStyleLbl="node1" presStyleIdx="3" presStyleCnt="6" custLinFactNeighborX="12000" custLinFactNeighborY="6337"/>
      <dgm:spPr/>
    </dgm:pt>
    <dgm:pt modelId="{CE48BB9B-0417-44F0-A8EB-3F6417E7134F}" type="pres">
      <dgm:prSet presAssocID="{75301614-5523-47FA-9760-031F58EA74E6}" presName="spaceBetweenRectangles" presStyleCnt="0"/>
      <dgm:spPr/>
    </dgm:pt>
    <dgm:pt modelId="{636BB262-4F7D-4775-89B7-084ECCCBA476}" type="pres">
      <dgm:prSet presAssocID="{24835FD5-4509-45D2-895F-39587B95C4DD}" presName="composite" presStyleCnt="0"/>
      <dgm:spPr/>
    </dgm:pt>
    <dgm:pt modelId="{E2E21623-DC90-4C55-B711-217C28FEAF9E}" type="pres">
      <dgm:prSet presAssocID="{24835FD5-4509-45D2-895F-39587B95C4DD}" presName="Parent1" presStyleLbl="node1" presStyleIdx="4" presStyleCnt="6" custLinFactNeighborX="8647" custLinFactNeighborY="5911">
        <dgm:presLayoutVars>
          <dgm:chMax val="1"/>
          <dgm:chPref val="1"/>
          <dgm:bulletEnabled val="1"/>
        </dgm:presLayoutVars>
      </dgm:prSet>
      <dgm:spPr/>
    </dgm:pt>
    <dgm:pt modelId="{D03D991C-9A51-4B4D-8BF9-20EE5DCB299D}" type="pres">
      <dgm:prSet presAssocID="{24835FD5-4509-45D2-895F-39587B95C4DD}" presName="Childtext1" presStyleLbl="revTx" presStyleIdx="2" presStyleCnt="3">
        <dgm:presLayoutVars>
          <dgm:chMax val="0"/>
          <dgm:chPref val="0"/>
          <dgm:bulletEnabled val="1"/>
        </dgm:presLayoutVars>
      </dgm:prSet>
      <dgm:spPr/>
    </dgm:pt>
    <dgm:pt modelId="{B87BB388-2C1E-40FB-BB28-805537264361}" type="pres">
      <dgm:prSet presAssocID="{24835FD5-4509-45D2-895F-39587B95C4DD}" presName="BalanceSpacing" presStyleCnt="0"/>
      <dgm:spPr/>
    </dgm:pt>
    <dgm:pt modelId="{E131D633-A29E-4113-8FED-87818779C254}" type="pres">
      <dgm:prSet presAssocID="{24835FD5-4509-45D2-895F-39587B95C4DD}" presName="BalanceSpacing1" presStyleCnt="0"/>
      <dgm:spPr/>
    </dgm:pt>
    <dgm:pt modelId="{9591326D-9B37-4F2A-9FEC-9456BB13AA59}" type="pres">
      <dgm:prSet presAssocID="{B2964EAF-244E-40DB-ADE8-B34115FC4BF2}" presName="Accent1Text" presStyleLbl="node1" presStyleIdx="5" presStyleCnt="6" custLinFactNeighborX="8029" custLinFactNeighborY="3761"/>
      <dgm:spPr/>
    </dgm:pt>
  </dgm:ptLst>
  <dgm:cxnLst>
    <dgm:cxn modelId="{977AC80B-21B3-449E-BCFD-408F4A1BC909}" type="presOf" srcId="{B29A4879-21C3-4274-9A88-8020F9EB226D}" destId="{BC7FA621-87E8-41CE-B641-38EF9D79BE81}" srcOrd="0" destOrd="0" presId="urn:microsoft.com/office/officeart/2008/layout/AlternatingHexagons"/>
    <dgm:cxn modelId="{147E6817-20E9-407E-B84E-840556AAA3DF}" srcId="{82D7AF3B-8392-4A52-A216-51F0203B50B0}" destId="{038DAB05-5693-453C-994B-3C878388B1ED}" srcOrd="1" destOrd="0" parTransId="{0F2CD138-89A3-4C19-BEE9-47413D9C4B18}" sibTransId="{75301614-5523-47FA-9760-031F58EA74E6}"/>
    <dgm:cxn modelId="{5721341A-B01E-4C97-97AD-2C486639CDD4}" type="presOf" srcId="{24835FD5-4509-45D2-895F-39587B95C4DD}" destId="{E2E21623-DC90-4C55-B711-217C28FEAF9E}" srcOrd="0" destOrd="0" presId="urn:microsoft.com/office/officeart/2008/layout/AlternatingHexagons"/>
    <dgm:cxn modelId="{5725A03A-EB5E-4BD4-8C96-E66FD3D65F4D}" type="presOf" srcId="{038DAB05-5693-453C-994B-3C878388B1ED}" destId="{78B666B9-7552-4F20-BECB-83E6484570A7}" srcOrd="0" destOrd="0" presId="urn:microsoft.com/office/officeart/2008/layout/AlternatingHexagons"/>
    <dgm:cxn modelId="{F35E413B-64AE-4DCE-9731-B64766D576B9}" type="presOf" srcId="{75301614-5523-47FA-9760-031F58EA74E6}" destId="{00F44959-E4DC-43C9-A856-4BEE66C966E1}" srcOrd="0" destOrd="0" presId="urn:microsoft.com/office/officeart/2008/layout/AlternatingHexagons"/>
    <dgm:cxn modelId="{40E3E04B-D545-49B4-9322-F910C654B70B}" type="presOf" srcId="{0C48DAF7-1192-4E93-AD6E-82FC7E02F04D}" destId="{B1B8C45A-A5C1-4C39-98F4-E69760AB8547}" srcOrd="0" destOrd="0" presId="urn:microsoft.com/office/officeart/2008/layout/AlternatingHexagons"/>
    <dgm:cxn modelId="{8E70366D-9390-4773-B232-2A6F72DD51F4}" srcId="{6D0FCCB7-A187-4107-A95B-08AD9CF2F057}" destId="{B29A4879-21C3-4274-9A88-8020F9EB226D}" srcOrd="0" destOrd="0" parTransId="{CDA57EF1-0F5D-4B3E-B428-85F5F9978AC8}" sibTransId="{452DF851-177E-4535-92BD-A51BB40CBAE5}"/>
    <dgm:cxn modelId="{658BD18F-D49A-402E-A94C-29495557169F}" type="presOf" srcId="{82D7AF3B-8392-4A52-A216-51F0203B50B0}" destId="{CE54C753-E7F8-4767-AA4D-6D1F8D8B4AE1}" srcOrd="0" destOrd="0" presId="urn:microsoft.com/office/officeart/2008/layout/AlternatingHexagons"/>
    <dgm:cxn modelId="{B95ACBB2-7022-4550-9F4D-60443AE97EAF}" srcId="{82D7AF3B-8392-4A52-A216-51F0203B50B0}" destId="{6D0FCCB7-A187-4107-A95B-08AD9CF2F057}" srcOrd="0" destOrd="0" parTransId="{0EEC428E-1188-47CD-8316-33EE996A0562}" sibTransId="{0C48DAF7-1192-4E93-AD6E-82FC7E02F04D}"/>
    <dgm:cxn modelId="{4913F9C7-2DAB-4729-BFCB-72B82267EA61}" srcId="{24835FD5-4509-45D2-895F-39587B95C4DD}" destId="{5D5EA282-439B-4151-8F9C-594CB44C489E}" srcOrd="0" destOrd="0" parTransId="{12ED17DF-67F6-4865-ACC6-62188692FA4E}" sibTransId="{BC5626AE-BC0C-4C45-8942-BD3F3D84BEDB}"/>
    <dgm:cxn modelId="{FC4F30DB-4A04-47A3-90BD-6CF73F266895}" type="presOf" srcId="{5D5EA282-439B-4151-8F9C-594CB44C489E}" destId="{D03D991C-9A51-4B4D-8BF9-20EE5DCB299D}" srcOrd="0" destOrd="0" presId="urn:microsoft.com/office/officeart/2008/layout/AlternatingHexagons"/>
    <dgm:cxn modelId="{4B6DE0E8-5029-4900-BCCF-C907E3804C23}" type="presOf" srcId="{6D0FCCB7-A187-4107-A95B-08AD9CF2F057}" destId="{DED2AEB5-E489-4031-B508-DBE069B94C3F}" srcOrd="0" destOrd="0" presId="urn:microsoft.com/office/officeart/2008/layout/AlternatingHexagons"/>
    <dgm:cxn modelId="{04CAC8F8-AD9A-4D3B-A818-B88857A6DB42}" srcId="{82D7AF3B-8392-4A52-A216-51F0203B50B0}" destId="{24835FD5-4509-45D2-895F-39587B95C4DD}" srcOrd="2" destOrd="0" parTransId="{2C6D31F9-ADBE-4115-8777-0A83112DD509}" sibTransId="{B2964EAF-244E-40DB-ADE8-B34115FC4BF2}"/>
    <dgm:cxn modelId="{E20B63FD-8920-41E8-B1B9-717D773D5A0E}" type="presOf" srcId="{B2964EAF-244E-40DB-ADE8-B34115FC4BF2}" destId="{9591326D-9B37-4F2A-9FEC-9456BB13AA59}" srcOrd="0" destOrd="0" presId="urn:microsoft.com/office/officeart/2008/layout/AlternatingHexagons"/>
    <dgm:cxn modelId="{C6A74D50-806C-4B59-BCEC-DC29DDBD04AD}" type="presParOf" srcId="{CE54C753-E7F8-4767-AA4D-6D1F8D8B4AE1}" destId="{6F69C83F-5622-4A65-A96C-91BD2E5462F2}" srcOrd="0" destOrd="0" presId="urn:microsoft.com/office/officeart/2008/layout/AlternatingHexagons"/>
    <dgm:cxn modelId="{DEE88992-6DA2-4697-A6AB-7AB978E962B0}" type="presParOf" srcId="{6F69C83F-5622-4A65-A96C-91BD2E5462F2}" destId="{DED2AEB5-E489-4031-B508-DBE069B94C3F}" srcOrd="0" destOrd="0" presId="urn:microsoft.com/office/officeart/2008/layout/AlternatingHexagons"/>
    <dgm:cxn modelId="{62919743-B4C6-4AD0-9BC8-25283191C0EE}" type="presParOf" srcId="{6F69C83F-5622-4A65-A96C-91BD2E5462F2}" destId="{BC7FA621-87E8-41CE-B641-38EF9D79BE81}" srcOrd="1" destOrd="0" presId="urn:microsoft.com/office/officeart/2008/layout/AlternatingHexagons"/>
    <dgm:cxn modelId="{CA79751C-B242-4E90-B412-3E2F002A08D7}" type="presParOf" srcId="{6F69C83F-5622-4A65-A96C-91BD2E5462F2}" destId="{F6642CB9-DF0F-4821-860D-B33502B27EED}" srcOrd="2" destOrd="0" presId="urn:microsoft.com/office/officeart/2008/layout/AlternatingHexagons"/>
    <dgm:cxn modelId="{BAA84471-F9D6-4927-A783-807347009991}" type="presParOf" srcId="{6F69C83F-5622-4A65-A96C-91BD2E5462F2}" destId="{B147D95A-2DC6-4B36-A9C6-D9A11A2AA3B6}" srcOrd="3" destOrd="0" presId="urn:microsoft.com/office/officeart/2008/layout/AlternatingHexagons"/>
    <dgm:cxn modelId="{5DD688EE-953C-49CA-9830-3B73D1AA724C}" type="presParOf" srcId="{6F69C83F-5622-4A65-A96C-91BD2E5462F2}" destId="{B1B8C45A-A5C1-4C39-98F4-E69760AB8547}" srcOrd="4" destOrd="0" presId="urn:microsoft.com/office/officeart/2008/layout/AlternatingHexagons"/>
    <dgm:cxn modelId="{261965F8-2C47-449B-BE41-7D796235D8C7}" type="presParOf" srcId="{CE54C753-E7F8-4767-AA4D-6D1F8D8B4AE1}" destId="{08D5F785-749A-4A4B-B75C-D242A37087BC}" srcOrd="1" destOrd="0" presId="urn:microsoft.com/office/officeart/2008/layout/AlternatingHexagons"/>
    <dgm:cxn modelId="{D93EF4E5-7D65-4595-9C37-2FDF9ACA2E43}" type="presParOf" srcId="{CE54C753-E7F8-4767-AA4D-6D1F8D8B4AE1}" destId="{AC3B268B-74AA-4E08-B131-B13502AE758E}" srcOrd="2" destOrd="0" presId="urn:microsoft.com/office/officeart/2008/layout/AlternatingHexagons"/>
    <dgm:cxn modelId="{A01044A0-7D0E-4E9B-BF67-C70A68354B2D}" type="presParOf" srcId="{AC3B268B-74AA-4E08-B131-B13502AE758E}" destId="{78B666B9-7552-4F20-BECB-83E6484570A7}" srcOrd="0" destOrd="0" presId="urn:microsoft.com/office/officeart/2008/layout/AlternatingHexagons"/>
    <dgm:cxn modelId="{B349F291-A694-4CB5-9688-EC56547A93B6}" type="presParOf" srcId="{AC3B268B-74AA-4E08-B131-B13502AE758E}" destId="{881DB13A-7E4F-466D-A57B-039C4BDF5B2B}" srcOrd="1" destOrd="0" presId="urn:microsoft.com/office/officeart/2008/layout/AlternatingHexagons"/>
    <dgm:cxn modelId="{B8315E6D-92D7-41C1-BAE1-2C07AFD5EB53}" type="presParOf" srcId="{AC3B268B-74AA-4E08-B131-B13502AE758E}" destId="{07C1DA6C-FF8A-48FB-936C-91436295BA8E}" srcOrd="2" destOrd="0" presId="urn:microsoft.com/office/officeart/2008/layout/AlternatingHexagons"/>
    <dgm:cxn modelId="{02F045C4-15BC-421A-947D-3D4D1702D4DD}" type="presParOf" srcId="{AC3B268B-74AA-4E08-B131-B13502AE758E}" destId="{484C90DC-6849-4384-B876-A0FDD82F4586}" srcOrd="3" destOrd="0" presId="urn:microsoft.com/office/officeart/2008/layout/AlternatingHexagons"/>
    <dgm:cxn modelId="{62C254AC-4CDD-4B62-8720-361DFEE7D635}" type="presParOf" srcId="{AC3B268B-74AA-4E08-B131-B13502AE758E}" destId="{00F44959-E4DC-43C9-A856-4BEE66C966E1}" srcOrd="4" destOrd="0" presId="urn:microsoft.com/office/officeart/2008/layout/AlternatingHexagons"/>
    <dgm:cxn modelId="{C90B02ED-77B2-4958-B296-915405302315}" type="presParOf" srcId="{CE54C753-E7F8-4767-AA4D-6D1F8D8B4AE1}" destId="{CE48BB9B-0417-44F0-A8EB-3F6417E7134F}" srcOrd="3" destOrd="0" presId="urn:microsoft.com/office/officeart/2008/layout/AlternatingHexagons"/>
    <dgm:cxn modelId="{C372B7CA-2EB9-4C68-9311-B51AA8F91A67}" type="presParOf" srcId="{CE54C753-E7F8-4767-AA4D-6D1F8D8B4AE1}" destId="{636BB262-4F7D-4775-89B7-084ECCCBA476}" srcOrd="4" destOrd="0" presId="urn:microsoft.com/office/officeart/2008/layout/AlternatingHexagons"/>
    <dgm:cxn modelId="{7BF2BADD-AC29-44B9-BC38-5E8FBDC797D7}" type="presParOf" srcId="{636BB262-4F7D-4775-89B7-084ECCCBA476}" destId="{E2E21623-DC90-4C55-B711-217C28FEAF9E}" srcOrd="0" destOrd="0" presId="urn:microsoft.com/office/officeart/2008/layout/AlternatingHexagons"/>
    <dgm:cxn modelId="{FF35795A-5DC8-469C-B87F-962BD134D1B2}" type="presParOf" srcId="{636BB262-4F7D-4775-89B7-084ECCCBA476}" destId="{D03D991C-9A51-4B4D-8BF9-20EE5DCB299D}" srcOrd="1" destOrd="0" presId="urn:microsoft.com/office/officeart/2008/layout/AlternatingHexagons"/>
    <dgm:cxn modelId="{FEA24CBC-0194-47F1-841B-8BA293DDA1E3}" type="presParOf" srcId="{636BB262-4F7D-4775-89B7-084ECCCBA476}" destId="{B87BB388-2C1E-40FB-BB28-805537264361}" srcOrd="2" destOrd="0" presId="urn:microsoft.com/office/officeart/2008/layout/AlternatingHexagons"/>
    <dgm:cxn modelId="{3B07AAEC-6CE6-4600-8482-EBC17B3BCFC0}" type="presParOf" srcId="{636BB262-4F7D-4775-89B7-084ECCCBA476}" destId="{E131D633-A29E-4113-8FED-87818779C254}" srcOrd="3" destOrd="0" presId="urn:microsoft.com/office/officeart/2008/layout/AlternatingHexagons"/>
    <dgm:cxn modelId="{904E72F0-5055-44F5-920E-2D1040959E63}" type="presParOf" srcId="{636BB262-4F7D-4775-89B7-084ECCCBA476}" destId="{9591326D-9B37-4F2A-9FEC-9456BB13AA5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2AEB5-E489-4031-B508-DBE069B94C3F}">
      <dsp:nvSpPr>
        <dsp:cNvPr id="0" name=""/>
        <dsp:cNvSpPr/>
      </dsp:nvSpPr>
      <dsp:spPr>
        <a:xfrm rot="5400000">
          <a:off x="2137662" y="272796"/>
          <a:ext cx="1307087" cy="113716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2399830" y="391524"/>
        <a:ext cx="782750" cy="899711"/>
      </dsp:txXfrm>
    </dsp:sp>
    <dsp:sp modelId="{BC7FA621-87E8-41CE-B641-38EF9D79BE81}">
      <dsp:nvSpPr>
        <dsp:cNvPr id="0" name=""/>
        <dsp:cNvSpPr/>
      </dsp:nvSpPr>
      <dsp:spPr>
        <a:xfrm>
          <a:off x="3246806" y="419778"/>
          <a:ext cx="1458709" cy="78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dirty="0"/>
        </a:p>
      </dsp:txBody>
      <dsp:txXfrm>
        <a:off x="3246806" y="419778"/>
        <a:ext cx="1458709" cy="784252"/>
      </dsp:txXfrm>
    </dsp:sp>
    <dsp:sp modelId="{B1B8C45A-A5C1-4C39-98F4-E69760AB8547}">
      <dsp:nvSpPr>
        <dsp:cNvPr id="0" name=""/>
        <dsp:cNvSpPr/>
      </dsp:nvSpPr>
      <dsp:spPr>
        <a:xfrm rot="5400000">
          <a:off x="867379" y="272796"/>
          <a:ext cx="1307087" cy="1137166"/>
        </a:xfrm>
        <a:prstGeom prst="hexagon">
          <a:avLst>
            <a:gd name="adj" fmla="val 25000"/>
            <a:gd name="vf" fmla="val 115470"/>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1129547" y="391524"/>
        <a:ext cx="782750" cy="899711"/>
      </dsp:txXfrm>
    </dsp:sp>
    <dsp:sp modelId="{78B666B9-7552-4F20-BECB-83E6484570A7}">
      <dsp:nvSpPr>
        <dsp:cNvPr id="0" name=""/>
        <dsp:cNvSpPr/>
      </dsp:nvSpPr>
      <dsp:spPr>
        <a:xfrm rot="5400000">
          <a:off x="1489144" y="1394917"/>
          <a:ext cx="1272959" cy="113716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1736459" y="1527865"/>
        <a:ext cx="778328" cy="871271"/>
      </dsp:txXfrm>
    </dsp:sp>
    <dsp:sp modelId="{881DB13A-7E4F-466D-A57B-039C4BDF5B2B}">
      <dsp:nvSpPr>
        <dsp:cNvPr id="0" name=""/>
        <dsp:cNvSpPr/>
      </dsp:nvSpPr>
      <dsp:spPr>
        <a:xfrm>
          <a:off x="0" y="1529234"/>
          <a:ext cx="1411654" cy="784252"/>
        </a:xfrm>
        <a:prstGeom prst="rect">
          <a:avLst/>
        </a:prstGeom>
        <a:noFill/>
        <a:ln>
          <a:noFill/>
        </a:ln>
        <a:effectLst/>
      </dsp:spPr>
      <dsp:style>
        <a:lnRef idx="0">
          <a:scrgbClr r="0" g="0" b="0"/>
        </a:lnRef>
        <a:fillRef idx="0">
          <a:scrgbClr r="0" g="0" b="0"/>
        </a:fillRef>
        <a:effectRef idx="0">
          <a:scrgbClr r="0" g="0" b="0"/>
        </a:effectRef>
        <a:fontRef idx="minor"/>
      </dsp:style>
    </dsp:sp>
    <dsp:sp modelId="{00F44959-E4DC-43C9-A856-4BEE66C966E1}">
      <dsp:nvSpPr>
        <dsp:cNvPr id="0" name=""/>
        <dsp:cNvSpPr/>
      </dsp:nvSpPr>
      <dsp:spPr>
        <a:xfrm rot="5400000">
          <a:off x="2738348" y="1435607"/>
          <a:ext cx="1307087" cy="113716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000516" y="1554335"/>
        <a:ext cx="782750" cy="899711"/>
      </dsp:txXfrm>
    </dsp:sp>
    <dsp:sp modelId="{E2E21623-DC90-4C55-B711-217C28FEAF9E}">
      <dsp:nvSpPr>
        <dsp:cNvPr id="0" name=""/>
        <dsp:cNvSpPr/>
      </dsp:nvSpPr>
      <dsp:spPr>
        <a:xfrm rot="5400000">
          <a:off x="2088502" y="2539495"/>
          <a:ext cx="1307087" cy="113716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endParaRPr lang="en-IN" sz="4300" kern="1200" dirty="0"/>
        </a:p>
      </dsp:txBody>
      <dsp:txXfrm rot="-5400000">
        <a:off x="2350670" y="2658223"/>
        <a:ext cx="782750" cy="899711"/>
      </dsp:txXfrm>
    </dsp:sp>
    <dsp:sp modelId="{D03D991C-9A51-4B4D-8BF9-20EE5DCB299D}">
      <dsp:nvSpPr>
        <dsp:cNvPr id="0" name=""/>
        <dsp:cNvSpPr/>
      </dsp:nvSpPr>
      <dsp:spPr>
        <a:xfrm>
          <a:off x="3246806" y="2638690"/>
          <a:ext cx="1458709" cy="78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dirty="0"/>
        </a:p>
      </dsp:txBody>
      <dsp:txXfrm>
        <a:off x="3246806" y="2638690"/>
        <a:ext cx="1458709" cy="784252"/>
      </dsp:txXfrm>
    </dsp:sp>
    <dsp:sp modelId="{9591326D-9B37-4F2A-9FEC-9456BB13AA59}">
      <dsp:nvSpPr>
        <dsp:cNvPr id="0" name=""/>
        <dsp:cNvSpPr/>
      </dsp:nvSpPr>
      <dsp:spPr>
        <a:xfrm rot="5400000">
          <a:off x="853335" y="2511392"/>
          <a:ext cx="1307087" cy="113716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115503" y="2630120"/>
        <a:ext cx="782750" cy="89971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c823060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718143"/>
            <a:ext cx="7717500" cy="1371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998243"/>
            <a:ext cx="4528800" cy="36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3"/>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4"/>
          <p:cNvSpPr txBox="1">
            <a:spLocks noGrp="1"/>
          </p:cNvSpPr>
          <p:nvPr>
            <p:ph type="title" idx="2"/>
          </p:nvPr>
        </p:nvSpPr>
        <p:spPr>
          <a:xfrm>
            <a:off x="720000"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4"/>
          <p:cNvSpPr txBox="1">
            <a:spLocks noGrp="1"/>
          </p:cNvSpPr>
          <p:nvPr>
            <p:ph type="subTitle" idx="1"/>
          </p:nvPr>
        </p:nvSpPr>
        <p:spPr>
          <a:xfrm>
            <a:off x="720000"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2" name="Google Shape;92;p14"/>
          <p:cNvSpPr txBox="1">
            <a:spLocks noGrp="1"/>
          </p:cNvSpPr>
          <p:nvPr>
            <p:ph type="title" idx="3"/>
          </p:nvPr>
        </p:nvSpPr>
        <p:spPr>
          <a:xfrm>
            <a:off x="3419218"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3" name="Google Shape;93;p14"/>
          <p:cNvSpPr txBox="1">
            <a:spLocks noGrp="1"/>
          </p:cNvSpPr>
          <p:nvPr>
            <p:ph type="subTitle" idx="4"/>
          </p:nvPr>
        </p:nvSpPr>
        <p:spPr>
          <a:xfrm>
            <a:off x="3419218"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4" name="Google Shape;94;p14"/>
          <p:cNvSpPr txBox="1">
            <a:spLocks noGrp="1"/>
          </p:cNvSpPr>
          <p:nvPr>
            <p:ph type="title" idx="5"/>
          </p:nvPr>
        </p:nvSpPr>
        <p:spPr>
          <a:xfrm>
            <a:off x="6118442" y="2449950"/>
            <a:ext cx="2305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6"/>
          </p:nvPr>
        </p:nvSpPr>
        <p:spPr>
          <a:xfrm>
            <a:off x="6118442" y="2752118"/>
            <a:ext cx="23055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96" name="Google Shape;96;p14"/>
          <p:cNvSpPr txBox="1">
            <a:spLocks noGrp="1"/>
          </p:cNvSpPr>
          <p:nvPr>
            <p:ph type="title" idx="7" hasCustomPrompt="1"/>
          </p:nvPr>
        </p:nvSpPr>
        <p:spPr>
          <a:xfrm>
            <a:off x="720000"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p:cNvSpPr txBox="1">
            <a:spLocks noGrp="1"/>
          </p:cNvSpPr>
          <p:nvPr>
            <p:ph type="title" idx="8" hasCustomPrompt="1"/>
          </p:nvPr>
        </p:nvSpPr>
        <p:spPr>
          <a:xfrm>
            <a:off x="3419218"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title" idx="9" hasCustomPrompt="1"/>
          </p:nvPr>
        </p:nvSpPr>
        <p:spPr>
          <a:xfrm>
            <a:off x="6118442" y="1712783"/>
            <a:ext cx="822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4"/>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3767400" y="1414800"/>
            <a:ext cx="4663500" cy="292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100"/>
              <a:buFont typeface="Albert Sans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106" name="Google Shape;106;p15"/>
          <p:cNvSpPr>
            <a:spLocks noGrp="1"/>
          </p:cNvSpPr>
          <p:nvPr>
            <p:ph type="pic" idx="2"/>
          </p:nvPr>
        </p:nvSpPr>
        <p:spPr>
          <a:xfrm>
            <a:off x="710475" y="1338600"/>
            <a:ext cx="2856600" cy="2926200"/>
          </a:xfrm>
          <a:prstGeom prst="roundRect">
            <a:avLst>
              <a:gd name="adj" fmla="val 16667"/>
            </a:avLst>
          </a:prstGeom>
          <a:noFill/>
          <a:ln>
            <a:noFill/>
          </a:ln>
        </p:spPr>
      </p:sp>
      <p:sp>
        <p:nvSpPr>
          <p:cNvPr id="107" name="Google Shape;107;p1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391875" y="3176488"/>
            <a:ext cx="4360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6"/>
          <p:cNvSpPr txBox="1">
            <a:spLocks noGrp="1"/>
          </p:cNvSpPr>
          <p:nvPr>
            <p:ph type="subTitle" idx="1"/>
          </p:nvPr>
        </p:nvSpPr>
        <p:spPr>
          <a:xfrm>
            <a:off x="1051500" y="1511325"/>
            <a:ext cx="70410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4" name="Google Shape;114;p16"/>
          <p:cNvSpPr/>
          <p:nvPr/>
        </p:nvSpPr>
        <p:spPr>
          <a:xfrm flipH="1">
            <a:off x="2681226"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flipH="1">
            <a:off x="264870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flipH="1">
            <a:off x="4"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10800000" flipH="1">
            <a:off x="3"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7"/>
          <p:cNvSpPr txBox="1">
            <a:spLocks noGrp="1"/>
          </p:cNvSpPr>
          <p:nvPr>
            <p:ph type="subTitle" idx="1"/>
          </p:nvPr>
        </p:nvSpPr>
        <p:spPr>
          <a:xfrm>
            <a:off x="4780037" y="1278800"/>
            <a:ext cx="3644100" cy="29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1" name="Google Shape;121;p17"/>
          <p:cNvSpPr txBox="1">
            <a:spLocks noGrp="1"/>
          </p:cNvSpPr>
          <p:nvPr>
            <p:ph type="subTitle" idx="2"/>
          </p:nvPr>
        </p:nvSpPr>
        <p:spPr>
          <a:xfrm>
            <a:off x="720000" y="1278800"/>
            <a:ext cx="3644100" cy="29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2" name="Google Shape;122;p17"/>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34"/>
        <p:cNvGrpSpPr/>
        <p:nvPr/>
      </p:nvGrpSpPr>
      <p:grpSpPr>
        <a:xfrm>
          <a:off x="0" y="0"/>
          <a:ext cx="0" cy="0"/>
          <a:chOff x="0" y="0"/>
          <a:chExt cx="0" cy="0"/>
        </a:xfrm>
      </p:grpSpPr>
      <p:sp>
        <p:nvSpPr>
          <p:cNvPr id="135" name="Google Shape;135;p19"/>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39"/>
        <p:cNvGrpSpPr/>
        <p:nvPr/>
      </p:nvGrpSpPr>
      <p:grpSpPr>
        <a:xfrm>
          <a:off x="0" y="0"/>
          <a:ext cx="0" cy="0"/>
          <a:chOff x="0" y="0"/>
          <a:chExt cx="0" cy="0"/>
        </a:xfrm>
      </p:grpSpPr>
      <p:sp>
        <p:nvSpPr>
          <p:cNvPr id="140" name="Google Shape;140;p20"/>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84825" y="2026950"/>
            <a:ext cx="6345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3225" y="2026950"/>
            <a:ext cx="1371600" cy="108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2084825" y="2741575"/>
            <a:ext cx="6345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19" name="Google Shape;19;p3"/>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210989"/>
            <a:ext cx="7704000" cy="2743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2FFB7"/>
              </a:buClr>
              <a:buSzPts val="1100"/>
              <a:buFont typeface="Nunito Light"/>
              <a:buChar char="●"/>
              <a:defRPr sz="1200">
                <a:solidFill>
                  <a:srgbClr val="434343"/>
                </a:solidFill>
              </a:defRPr>
            </a:lvl1pPr>
            <a:lvl2pPr marL="914400" lvl="1" indent="-298450" rtl="0">
              <a:lnSpc>
                <a:spcPct val="115000"/>
              </a:lnSpc>
              <a:spcBef>
                <a:spcPts val="0"/>
              </a:spcBef>
              <a:spcAft>
                <a:spcPts val="0"/>
              </a:spcAft>
              <a:buClr>
                <a:srgbClr val="FFC800"/>
              </a:buClr>
              <a:buSzPts val="1100"/>
              <a:buFont typeface="Nunito Light"/>
              <a:buChar char="○"/>
              <a:defRPr sz="1100">
                <a:solidFill>
                  <a:srgbClr val="434343"/>
                </a:solidFill>
              </a:defRPr>
            </a:lvl2pPr>
            <a:lvl3pPr marL="1371600" lvl="2" indent="-298450" rtl="0">
              <a:lnSpc>
                <a:spcPct val="115000"/>
              </a:lnSpc>
              <a:spcBef>
                <a:spcPts val="1600"/>
              </a:spcBef>
              <a:spcAft>
                <a:spcPts val="0"/>
              </a:spcAft>
              <a:buClr>
                <a:srgbClr val="FFC800"/>
              </a:buClr>
              <a:buSzPts val="1100"/>
              <a:buFont typeface="Nunito Light"/>
              <a:buChar char="■"/>
              <a:defRPr sz="1100">
                <a:solidFill>
                  <a:srgbClr val="434343"/>
                </a:solidFill>
              </a:defRPr>
            </a:lvl3pPr>
            <a:lvl4pPr marL="1828800" lvl="3" indent="-298450" rtl="0">
              <a:lnSpc>
                <a:spcPct val="115000"/>
              </a:lnSpc>
              <a:spcBef>
                <a:spcPts val="1600"/>
              </a:spcBef>
              <a:spcAft>
                <a:spcPts val="0"/>
              </a:spcAft>
              <a:buClr>
                <a:srgbClr val="FFC800"/>
              </a:buClr>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
        <p:nvSpPr>
          <p:cNvPr id="26" name="Google Shape;26;p4"/>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4907349"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 name="Google Shape;33;p5"/>
          <p:cNvSpPr txBox="1">
            <a:spLocks noGrp="1"/>
          </p:cNvSpPr>
          <p:nvPr>
            <p:ph type="subTitle" idx="2"/>
          </p:nvPr>
        </p:nvSpPr>
        <p:spPr>
          <a:xfrm>
            <a:off x="1055451" y="2260977"/>
            <a:ext cx="3181200" cy="15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4907345"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055451" y="1952950"/>
            <a:ext cx="318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 name="Google Shape;36;p5"/>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6"/>
          <p:cNvSpPr/>
          <p:nvPr/>
        </p:nvSpPr>
        <p:spPr>
          <a:xfrm flipH="1">
            <a:off x="4573644" y="-823175"/>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4547301" y="-5"/>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10800000" flipH="1">
            <a:off x="2" y="4310800"/>
            <a:ext cx="4568131" cy="165762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10800000" flipH="1">
            <a:off x="1" y="4319701"/>
            <a:ext cx="4594475" cy="82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1155350"/>
            <a:ext cx="4755000" cy="587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subTitle" idx="1"/>
          </p:nvPr>
        </p:nvSpPr>
        <p:spPr>
          <a:xfrm>
            <a:off x="720000" y="1663275"/>
            <a:ext cx="4755000" cy="23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000"/>
              <a:buFont typeface="Nunito Light"/>
              <a:buChar char="○"/>
              <a:defRPr/>
            </a:lvl5pPr>
            <a:lvl6pPr lvl="5" algn="ctr" rtl="0">
              <a:lnSpc>
                <a:spcPct val="100000"/>
              </a:lnSpc>
              <a:spcBef>
                <a:spcPts val="1600"/>
              </a:spcBef>
              <a:spcAft>
                <a:spcPts val="0"/>
              </a:spcAft>
              <a:buClr>
                <a:srgbClr val="999999"/>
              </a:buClr>
              <a:buSzPts val="10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000"/>
              <a:buFont typeface="Nunito Light"/>
              <a:buChar char="■"/>
              <a:defRPr/>
            </a:lvl9pPr>
          </a:lstStyle>
          <a:p>
            <a:endParaRPr/>
          </a:p>
        </p:txBody>
      </p:sp>
      <p:sp>
        <p:nvSpPr>
          <p:cNvPr id="49" name="Google Shape;49;p7"/>
          <p:cNvSpPr>
            <a:spLocks noGrp="1"/>
          </p:cNvSpPr>
          <p:nvPr>
            <p:ph type="pic" idx="2"/>
          </p:nvPr>
        </p:nvSpPr>
        <p:spPr>
          <a:xfrm>
            <a:off x="5643575" y="539500"/>
            <a:ext cx="3200400" cy="4064400"/>
          </a:xfrm>
          <a:prstGeom prst="roundRect">
            <a:avLst>
              <a:gd name="adj" fmla="val 16667"/>
            </a:avLst>
          </a:prstGeom>
          <a:noFill/>
          <a:ln>
            <a:noFill/>
          </a:ln>
        </p:spPr>
      </p:sp>
      <p:sp>
        <p:nvSpPr>
          <p:cNvPr id="50" name="Google Shape;50;p7"/>
          <p:cNvSpPr/>
          <p:nvPr/>
        </p:nvSpPr>
        <p:spPr>
          <a:xfrm>
            <a:off x="4" y="-1176103"/>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 y="-12424"/>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10800000">
            <a:off x="2679001" y="3976685"/>
            <a:ext cx="6462773" cy="2342918"/>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a:off x="2646478"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6" name="Google Shape;56;p8"/>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000"/>
              <a:buNone/>
              <a:defRPr/>
            </a:lvl2pPr>
            <a:lvl3pPr lvl="2" algn="ctr" rtl="0">
              <a:lnSpc>
                <a:spcPct val="100000"/>
              </a:lnSpc>
              <a:spcBef>
                <a:spcPts val="1600"/>
              </a:spcBef>
              <a:spcAft>
                <a:spcPts val="0"/>
              </a:spcAft>
              <a:buSzPts val="1000"/>
              <a:buNone/>
              <a:defRPr/>
            </a:lvl3pPr>
            <a:lvl4pPr lvl="3" algn="ctr" rtl="0">
              <a:lnSpc>
                <a:spcPct val="100000"/>
              </a:lnSpc>
              <a:spcBef>
                <a:spcPts val="1600"/>
              </a:spcBef>
              <a:spcAft>
                <a:spcPts val="0"/>
              </a:spcAft>
              <a:buSzPts val="1000"/>
              <a:buNone/>
              <a:defRPr/>
            </a:lvl4pPr>
            <a:lvl5pPr lvl="4" algn="ctr" rtl="0">
              <a:lnSpc>
                <a:spcPct val="100000"/>
              </a:lnSpc>
              <a:spcBef>
                <a:spcPts val="1600"/>
              </a:spcBef>
              <a:spcAft>
                <a:spcPts val="0"/>
              </a:spcAft>
              <a:buSzPts val="1000"/>
              <a:buNone/>
              <a:defRPr/>
            </a:lvl5pPr>
            <a:lvl6pPr lvl="5" algn="ctr" rtl="0">
              <a:lnSpc>
                <a:spcPct val="100000"/>
              </a:lnSpc>
              <a:spcBef>
                <a:spcPts val="1600"/>
              </a:spcBef>
              <a:spcAft>
                <a:spcPts val="0"/>
              </a:spcAft>
              <a:buSzPts val="1000"/>
              <a:buNone/>
              <a:defRPr/>
            </a:lvl6pPr>
            <a:lvl7pPr lvl="6" algn="ctr" rtl="0">
              <a:lnSpc>
                <a:spcPct val="100000"/>
              </a:lnSpc>
              <a:spcBef>
                <a:spcPts val="1600"/>
              </a:spcBef>
              <a:spcAft>
                <a:spcPts val="0"/>
              </a:spcAft>
              <a:buSzPts val="1000"/>
              <a:buNone/>
              <a:defRPr/>
            </a:lvl7pPr>
            <a:lvl8pPr lvl="7" algn="ctr" rtl="0">
              <a:lnSpc>
                <a:spcPct val="100000"/>
              </a:lnSpc>
              <a:spcBef>
                <a:spcPts val="1600"/>
              </a:spcBef>
              <a:spcAft>
                <a:spcPts val="0"/>
              </a:spcAft>
              <a:buSzPts val="1000"/>
              <a:buNone/>
              <a:defRPr/>
            </a:lvl8pPr>
            <a:lvl9pPr lvl="8" algn="ctr" rtl="0">
              <a:lnSpc>
                <a:spcPct val="100000"/>
              </a:lnSpc>
              <a:spcBef>
                <a:spcPts val="1600"/>
              </a:spcBef>
              <a:spcAft>
                <a:spcPts val="1600"/>
              </a:spcAft>
              <a:buSzPts val="1000"/>
              <a:buNone/>
              <a:defRPr/>
            </a:lvl9pPr>
          </a:lstStyle>
          <a:p>
            <a:endParaRPr/>
          </a:p>
        </p:txBody>
      </p:sp>
      <p:sp>
        <p:nvSpPr>
          <p:cNvPr id="63" name="Google Shape;63;p9"/>
          <p:cNvSpPr/>
          <p:nvPr/>
        </p:nvSpPr>
        <p:spPr>
          <a:xfrm>
            <a:off x="0"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1"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10800000">
            <a:off x="753441"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10800000">
            <a:off x="713410"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7" name="Google Shape;77;p11"/>
          <p:cNvSpPr/>
          <p:nvPr/>
        </p:nvSpPr>
        <p:spPr>
          <a:xfrm flipH="1">
            <a:off x="753441" y="-1528512"/>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flipH="1">
            <a:off x="713410" y="-18084"/>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800000" flipH="1">
            <a:off x="0" y="3626123"/>
            <a:ext cx="8390557" cy="3041139"/>
          </a:xfrm>
          <a:custGeom>
            <a:avLst/>
            <a:gdLst/>
            <a:ahLst/>
            <a:cxnLst/>
            <a:rect l="l" t="t" r="r" b="b"/>
            <a:pathLst>
              <a:path w="2209495" h="1034401" extrusionOk="0">
                <a:moveTo>
                  <a:pt x="1939368" y="0"/>
                </a:moveTo>
                <a:cubicBezTo>
                  <a:pt x="1660488" y="60184"/>
                  <a:pt x="1675959" y="223681"/>
                  <a:pt x="1372944" y="275384"/>
                </a:cubicBezTo>
                <a:cubicBezTo>
                  <a:pt x="1330003" y="282716"/>
                  <a:pt x="1292375" y="285803"/>
                  <a:pt x="1258610" y="285803"/>
                </a:cubicBezTo>
                <a:cubicBezTo>
                  <a:pt x="1078493" y="285803"/>
                  <a:pt x="1008327" y="197954"/>
                  <a:pt x="828189" y="197954"/>
                </a:cubicBezTo>
                <a:cubicBezTo>
                  <a:pt x="794437" y="197954"/>
                  <a:pt x="756825" y="201038"/>
                  <a:pt x="713905" y="208362"/>
                </a:cubicBezTo>
                <a:cubicBezTo>
                  <a:pt x="398975" y="262132"/>
                  <a:pt x="428155" y="436663"/>
                  <a:pt x="113225" y="490403"/>
                </a:cubicBezTo>
                <a:cubicBezTo>
                  <a:pt x="78106" y="496405"/>
                  <a:pt x="46120" y="498973"/>
                  <a:pt x="16583" y="498973"/>
                </a:cubicBezTo>
                <a:cubicBezTo>
                  <a:pt x="10969" y="498973"/>
                  <a:pt x="5443" y="498880"/>
                  <a:pt x="1" y="498701"/>
                </a:cubicBezTo>
                <a:lnTo>
                  <a:pt x="1" y="1031383"/>
                </a:lnTo>
                <a:cubicBezTo>
                  <a:pt x="18174" y="1033310"/>
                  <a:pt x="37574" y="1034400"/>
                  <a:pt x="58723" y="1034400"/>
                </a:cubicBezTo>
                <a:cubicBezTo>
                  <a:pt x="98945" y="1034400"/>
                  <a:pt x="145493" y="1030458"/>
                  <a:pt x="201950" y="1020836"/>
                </a:cubicBezTo>
                <a:cubicBezTo>
                  <a:pt x="516880" y="967066"/>
                  <a:pt x="487700" y="792535"/>
                  <a:pt x="802660" y="738795"/>
                </a:cubicBezTo>
                <a:cubicBezTo>
                  <a:pt x="845601" y="731464"/>
                  <a:pt x="883230" y="728377"/>
                  <a:pt x="916994" y="728377"/>
                </a:cubicBezTo>
                <a:cubicBezTo>
                  <a:pt x="1097112" y="728377"/>
                  <a:pt x="1167278" y="816225"/>
                  <a:pt x="1347415" y="816225"/>
                </a:cubicBezTo>
                <a:cubicBezTo>
                  <a:pt x="1381167" y="816225"/>
                  <a:pt x="1418780" y="813141"/>
                  <a:pt x="1461700" y="805818"/>
                </a:cubicBezTo>
                <a:cubicBezTo>
                  <a:pt x="1776630" y="752048"/>
                  <a:pt x="1747450" y="577516"/>
                  <a:pt x="2062380" y="523777"/>
                </a:cubicBezTo>
                <a:cubicBezTo>
                  <a:pt x="2097468" y="517793"/>
                  <a:pt x="2129409" y="515216"/>
                  <a:pt x="2158902" y="515216"/>
                </a:cubicBezTo>
                <a:cubicBezTo>
                  <a:pt x="2176598" y="515216"/>
                  <a:pt x="2193412" y="516144"/>
                  <a:pt x="2209495" y="517819"/>
                </a:cubicBezTo>
                <a:lnTo>
                  <a:pt x="22094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0800000" flipH="1">
            <a:off x="-1" y="3641299"/>
            <a:ext cx="8430590" cy="1515557"/>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1pPr>
            <a:lvl2pPr marL="914400" lvl="1"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2pPr>
            <a:lvl3pPr marL="1371600" lvl="2"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3pPr>
            <a:lvl4pPr marL="1828800" lvl="3"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4pPr>
            <a:lvl5pPr marL="2286000" lvl="4"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5pPr>
            <a:lvl6pPr marL="2743200" lvl="5"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6pPr>
            <a:lvl7pPr marL="3200400" lvl="6"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7pPr>
            <a:lvl8pPr marL="3657600" lvl="7" indent="-292100">
              <a:lnSpc>
                <a:spcPct val="100000"/>
              </a:lnSpc>
              <a:spcBef>
                <a:spcPts val="1600"/>
              </a:spcBef>
              <a:spcAft>
                <a:spcPts val="0"/>
              </a:spcAft>
              <a:buClr>
                <a:schemeClr val="dk1"/>
              </a:buClr>
              <a:buSzPts val="1000"/>
              <a:buFont typeface="Albert Sans"/>
              <a:buChar char="○"/>
              <a:defRPr sz="1000">
                <a:solidFill>
                  <a:schemeClr val="dk1"/>
                </a:solidFill>
                <a:latin typeface="Albert Sans"/>
                <a:ea typeface="Albert Sans"/>
                <a:cs typeface="Albert Sans"/>
                <a:sym typeface="Albert Sans"/>
              </a:defRPr>
            </a:lvl8pPr>
            <a:lvl9pPr marL="4114800" lvl="8" indent="-292100">
              <a:lnSpc>
                <a:spcPct val="100000"/>
              </a:lnSpc>
              <a:spcBef>
                <a:spcPts val="1600"/>
              </a:spcBef>
              <a:spcAft>
                <a:spcPts val="1600"/>
              </a:spcAft>
              <a:buClr>
                <a:schemeClr val="dk1"/>
              </a:buClr>
              <a:buSzPts val="1000"/>
              <a:buFont typeface="Albert Sans"/>
              <a:buChar char="■"/>
              <a:defRPr sz="10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diagramLayout" Target="../diagrams/layout1.xml"/><Relationship Id="rId9" Type="http://schemas.openxmlformats.org/officeDocument/2006/relationships/image" Target="../media/image2.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ctrTitle"/>
          </p:nvPr>
        </p:nvSpPr>
        <p:spPr>
          <a:xfrm>
            <a:off x="695715" y="299752"/>
            <a:ext cx="7752570" cy="5827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400" b="0" dirty="0">
                <a:solidFill>
                  <a:schemeClr val="tx1"/>
                </a:solidFill>
                <a:latin typeface="Times New Roman" panose="02020603050405020304" pitchFamily="18" charset="0"/>
                <a:cs typeface="Times New Roman" panose="02020603050405020304" pitchFamily="18" charset="0"/>
              </a:rPr>
              <a:t>I</a:t>
            </a:r>
            <a:r>
              <a:rPr lang="en-IN" sz="3200" b="0" dirty="0">
                <a:solidFill>
                  <a:schemeClr val="tx1"/>
                </a:solidFill>
                <a:latin typeface="Times New Roman" panose="02020603050405020304" pitchFamily="18" charset="0"/>
                <a:cs typeface="Times New Roman" panose="02020603050405020304" pitchFamily="18" charset="0"/>
              </a:rPr>
              <a:t>NTEL</a:t>
            </a:r>
            <a:r>
              <a:rPr lang="en-IN" b="0" dirty="0">
                <a:solidFill>
                  <a:schemeClr val="tx1"/>
                </a:solidFill>
                <a:latin typeface="Times New Roman" panose="02020603050405020304" pitchFamily="18" charset="0"/>
                <a:cs typeface="Times New Roman" panose="02020603050405020304" pitchFamily="18" charset="0"/>
              </a:rPr>
              <a:t> U</a:t>
            </a:r>
            <a:r>
              <a:rPr lang="en-IN" sz="3200" b="0" dirty="0">
                <a:solidFill>
                  <a:schemeClr val="tx1"/>
                </a:solidFill>
                <a:latin typeface="Times New Roman" panose="02020603050405020304" pitchFamily="18" charset="0"/>
                <a:cs typeface="Times New Roman" panose="02020603050405020304" pitchFamily="18" charset="0"/>
              </a:rPr>
              <a:t>NNATI </a:t>
            </a:r>
            <a:r>
              <a:rPr lang="en" sz="4400" b="0" dirty="0">
                <a:solidFill>
                  <a:schemeClr val="tx1"/>
                </a:solidFill>
                <a:latin typeface="Times New Roman" panose="02020603050405020304" pitchFamily="18" charset="0"/>
                <a:cs typeface="Times New Roman" panose="02020603050405020304" pitchFamily="18" charset="0"/>
              </a:rPr>
              <a:t>T</a:t>
            </a:r>
            <a:r>
              <a:rPr lang="en" sz="3200" b="0" dirty="0">
                <a:solidFill>
                  <a:schemeClr val="tx1"/>
                </a:solidFill>
                <a:latin typeface="Times New Roman" panose="02020603050405020304" pitchFamily="18" charset="0"/>
                <a:cs typeface="Times New Roman" panose="02020603050405020304" pitchFamily="18" charset="0"/>
              </a:rPr>
              <a:t>RAINING</a:t>
            </a:r>
            <a:r>
              <a:rPr lang="en" b="0" dirty="0">
                <a:solidFill>
                  <a:schemeClr val="tx1"/>
                </a:solidFill>
                <a:latin typeface="Times New Roman" panose="02020603050405020304" pitchFamily="18" charset="0"/>
                <a:cs typeface="Times New Roman" panose="02020603050405020304" pitchFamily="18" charset="0"/>
              </a:rPr>
              <a:t> </a:t>
            </a:r>
            <a:r>
              <a:rPr lang="en" sz="4400" b="0" dirty="0">
                <a:solidFill>
                  <a:schemeClr val="tx1"/>
                </a:solidFill>
                <a:latin typeface="Times New Roman" panose="02020603050405020304" pitchFamily="18" charset="0"/>
                <a:cs typeface="Times New Roman" panose="02020603050405020304" pitchFamily="18" charset="0"/>
              </a:rPr>
              <a:t>P</a:t>
            </a:r>
            <a:r>
              <a:rPr lang="en" sz="3200" b="0" dirty="0">
                <a:solidFill>
                  <a:schemeClr val="tx1"/>
                </a:solidFill>
                <a:latin typeface="Times New Roman" panose="02020603050405020304" pitchFamily="18" charset="0"/>
                <a:cs typeface="Times New Roman" panose="02020603050405020304" pitchFamily="18" charset="0"/>
              </a:rPr>
              <a:t>ROGRAM</a:t>
            </a:r>
            <a:r>
              <a:rPr lang="en" b="0" dirty="0">
                <a:latin typeface="Times New Roman" panose="02020603050405020304" pitchFamily="18" charset="0"/>
                <a:cs typeface="Times New Roman" panose="02020603050405020304" pitchFamily="18" charset="0"/>
              </a:rPr>
              <a:t> </a:t>
            </a:r>
            <a:endParaRPr b="0" dirty="0">
              <a:latin typeface="Times New Roman" panose="02020603050405020304" pitchFamily="18" charset="0"/>
              <a:cs typeface="Times New Roman" panose="02020603050405020304" pitchFamily="18" charset="0"/>
            </a:endParaRPr>
          </a:p>
        </p:txBody>
      </p:sp>
      <p:sp>
        <p:nvSpPr>
          <p:cNvPr id="155" name="Google Shape;155;p24"/>
          <p:cNvSpPr txBox="1">
            <a:spLocks noGrp="1"/>
          </p:cNvSpPr>
          <p:nvPr>
            <p:ph type="subTitle" idx="1"/>
          </p:nvPr>
        </p:nvSpPr>
        <p:spPr>
          <a:xfrm>
            <a:off x="-368790" y="1796356"/>
            <a:ext cx="242316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Engravers MT" panose="02090707080505020304" pitchFamily="18" charset="0"/>
              </a:rPr>
              <a:t>TEAM</a:t>
            </a:r>
            <a:endParaRPr sz="2400" dirty="0">
              <a:latin typeface="Engravers MT" panose="02090707080505020304" pitchFamily="18" charset="0"/>
            </a:endParaRPr>
          </a:p>
        </p:txBody>
      </p:sp>
      <p:sp>
        <p:nvSpPr>
          <p:cNvPr id="2" name="Google Shape;155;p24">
            <a:extLst>
              <a:ext uri="{FF2B5EF4-FFF2-40B4-BE49-F238E27FC236}">
                <a16:creationId xmlns:a16="http://schemas.microsoft.com/office/drawing/2014/main" id="{A39D0D0E-46CE-BE0F-4054-831DAA144DA5}"/>
              </a:ext>
            </a:extLst>
          </p:cNvPr>
          <p:cNvSpPr txBox="1">
            <a:spLocks/>
          </p:cNvSpPr>
          <p:nvPr/>
        </p:nvSpPr>
        <p:spPr>
          <a:xfrm>
            <a:off x="678224" y="2379059"/>
            <a:ext cx="3982966" cy="539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IN" sz="2400" dirty="0">
                <a:latin typeface="Engravers MT" panose="02090707080505020304" pitchFamily="18" charset="0"/>
                <a:cs typeface="Times New Roman" panose="02020603050405020304" pitchFamily="18" charset="0"/>
              </a:rPr>
              <a:t>NEW FLORAISON</a:t>
            </a:r>
          </a:p>
        </p:txBody>
      </p:sp>
      <p:sp>
        <p:nvSpPr>
          <p:cNvPr id="6" name="Google Shape;155;p24">
            <a:extLst>
              <a:ext uri="{FF2B5EF4-FFF2-40B4-BE49-F238E27FC236}">
                <a16:creationId xmlns:a16="http://schemas.microsoft.com/office/drawing/2014/main" id="{C918B650-E016-4D72-851D-4121AF079C01}"/>
              </a:ext>
            </a:extLst>
          </p:cNvPr>
          <p:cNvSpPr txBox="1">
            <a:spLocks/>
          </p:cNvSpPr>
          <p:nvPr/>
        </p:nvSpPr>
        <p:spPr>
          <a:xfrm>
            <a:off x="1002810" y="3064090"/>
            <a:ext cx="3982966" cy="539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indent="-457200">
              <a:buSzPct val="1000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KEERTHANA.R</a:t>
            </a:r>
          </a:p>
        </p:txBody>
      </p:sp>
      <p:sp>
        <p:nvSpPr>
          <p:cNvPr id="7" name="Google Shape;155;p24">
            <a:extLst>
              <a:ext uri="{FF2B5EF4-FFF2-40B4-BE49-F238E27FC236}">
                <a16:creationId xmlns:a16="http://schemas.microsoft.com/office/drawing/2014/main" id="{AE0C0A3A-CB8B-C44D-DA94-BFAA4BF395EE}"/>
              </a:ext>
            </a:extLst>
          </p:cNvPr>
          <p:cNvSpPr txBox="1">
            <a:spLocks/>
          </p:cNvSpPr>
          <p:nvPr/>
        </p:nvSpPr>
        <p:spPr>
          <a:xfrm>
            <a:off x="1248166" y="3552783"/>
            <a:ext cx="3851910" cy="539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indent="-457200">
              <a:buSzPct val="1000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LOKESHWARAN.S</a:t>
            </a:r>
          </a:p>
        </p:txBody>
      </p:sp>
      <p:sp>
        <p:nvSpPr>
          <p:cNvPr id="10" name="Google Shape;155;p24">
            <a:extLst>
              <a:ext uri="{FF2B5EF4-FFF2-40B4-BE49-F238E27FC236}">
                <a16:creationId xmlns:a16="http://schemas.microsoft.com/office/drawing/2014/main" id="{1CE0A1BE-0E34-2D05-04AE-C0BA634AC678}"/>
              </a:ext>
            </a:extLst>
          </p:cNvPr>
          <p:cNvSpPr txBox="1">
            <a:spLocks/>
          </p:cNvSpPr>
          <p:nvPr/>
        </p:nvSpPr>
        <p:spPr>
          <a:xfrm>
            <a:off x="1120140" y="4060657"/>
            <a:ext cx="2696745" cy="539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lvl="1" indent="-457200">
              <a:buSzPct val="1000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NAVEEN.B</a:t>
            </a:r>
          </a:p>
        </p:txBody>
      </p:sp>
      <p:sp>
        <p:nvSpPr>
          <p:cNvPr id="12" name="Google Shape;155;p24">
            <a:extLst>
              <a:ext uri="{FF2B5EF4-FFF2-40B4-BE49-F238E27FC236}">
                <a16:creationId xmlns:a16="http://schemas.microsoft.com/office/drawing/2014/main" id="{1DD4A92D-59D1-B163-F02F-2DA516FD5BD1}"/>
              </a:ext>
            </a:extLst>
          </p:cNvPr>
          <p:cNvSpPr txBox="1">
            <a:spLocks/>
          </p:cNvSpPr>
          <p:nvPr/>
        </p:nvSpPr>
        <p:spPr>
          <a:xfrm>
            <a:off x="6239729" y="3829181"/>
            <a:ext cx="242316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IN" sz="2400" dirty="0">
                <a:latin typeface="Engravers MT" panose="02090707080505020304" pitchFamily="18" charset="0"/>
              </a:rPr>
              <a:t>MENTOR</a:t>
            </a:r>
          </a:p>
        </p:txBody>
      </p:sp>
      <p:sp>
        <p:nvSpPr>
          <p:cNvPr id="13" name="Google Shape;285;p36">
            <a:extLst>
              <a:ext uri="{FF2B5EF4-FFF2-40B4-BE49-F238E27FC236}">
                <a16:creationId xmlns:a16="http://schemas.microsoft.com/office/drawing/2014/main" id="{3FDD6069-6504-B272-1C07-D60D6D79F805}"/>
              </a:ext>
            </a:extLst>
          </p:cNvPr>
          <p:cNvSpPr txBox="1">
            <a:spLocks/>
          </p:cNvSpPr>
          <p:nvPr/>
        </p:nvSpPr>
        <p:spPr>
          <a:xfrm>
            <a:off x="5671576" y="4292057"/>
            <a:ext cx="3559466"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Manrope"/>
              <a:buNone/>
              <a:defRPr sz="4300" b="1"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2pPr>
            <a:lvl3pPr marR="0" lvl="2"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3pPr>
            <a:lvl4pPr marR="0" lvl="3"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4pPr>
            <a:lvl5pPr marR="0" lvl="4"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5pPr>
            <a:lvl6pPr marR="0" lvl="5"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6pPr>
            <a:lvl7pPr marR="0" lvl="6"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7pPr>
            <a:lvl8pPr marR="0" lvl="7"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8pPr>
            <a:lvl9pPr marR="0" lvl="8"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9pPr>
          </a:lstStyle>
          <a:p>
            <a:r>
              <a:rPr lang="en-IN" sz="1800" dirty="0" err="1">
                <a:latin typeface="Sylfaen" panose="010A0502050306030303" pitchFamily="18" charset="0"/>
              </a:rPr>
              <a:t>Dr.</a:t>
            </a:r>
            <a:r>
              <a:rPr lang="en-IN" sz="1800" dirty="0">
                <a:latin typeface="Sylfaen" panose="010A0502050306030303" pitchFamily="18" charset="0"/>
              </a:rPr>
              <a:t> G. SAI KRISHNAN</a:t>
            </a:r>
          </a:p>
        </p:txBody>
      </p:sp>
      <p:sp>
        <p:nvSpPr>
          <p:cNvPr id="4" name="TextBox 3">
            <a:extLst>
              <a:ext uri="{FF2B5EF4-FFF2-40B4-BE49-F238E27FC236}">
                <a16:creationId xmlns:a16="http://schemas.microsoft.com/office/drawing/2014/main" id="{F031E20B-497B-A046-763A-73BE5952C0EE}"/>
              </a:ext>
            </a:extLst>
          </p:cNvPr>
          <p:cNvSpPr txBox="1"/>
          <p:nvPr/>
        </p:nvSpPr>
        <p:spPr>
          <a:xfrm>
            <a:off x="1409595" y="859512"/>
            <a:ext cx="7152361" cy="461665"/>
          </a:xfrm>
          <a:prstGeom prst="rect">
            <a:avLst/>
          </a:prstGeom>
          <a:noFill/>
        </p:spPr>
        <p:txBody>
          <a:bodyPr wrap="square" rtlCol="0">
            <a:spAutoFit/>
          </a:bodyPr>
          <a:lstStyle/>
          <a:p>
            <a:r>
              <a:rPr lang="en-IN" sz="2400" dirty="0">
                <a:solidFill>
                  <a:schemeClr val="tx1"/>
                </a:solidFill>
                <a:latin typeface="Times New Roman" panose="02020603050405020304" pitchFamily="18" charset="0"/>
                <a:cs typeface="Times New Roman" panose="02020603050405020304" pitchFamily="18" charset="0"/>
              </a:rPr>
              <a:t>RAJALAKSHMI INSTITUTE OF TECHNOLOGY</a:t>
            </a:r>
          </a:p>
        </p:txBody>
      </p:sp>
      <p:sp>
        <p:nvSpPr>
          <p:cNvPr id="5" name="TextBox 4">
            <a:extLst>
              <a:ext uri="{FF2B5EF4-FFF2-40B4-BE49-F238E27FC236}">
                <a16:creationId xmlns:a16="http://schemas.microsoft.com/office/drawing/2014/main" id="{EA004E60-4FE6-B752-5426-91E1C857FF5E}"/>
              </a:ext>
            </a:extLst>
          </p:cNvPr>
          <p:cNvSpPr txBox="1"/>
          <p:nvPr/>
        </p:nvSpPr>
        <p:spPr>
          <a:xfrm>
            <a:off x="3795382" y="1300374"/>
            <a:ext cx="1982666" cy="461665"/>
          </a:xfrm>
          <a:prstGeom prst="rect">
            <a:avLst/>
          </a:prstGeom>
          <a:noFill/>
        </p:spPr>
        <p:txBody>
          <a:bodyPr wrap="square" rtlCol="0">
            <a:spAutoFit/>
          </a:bodyPr>
          <a:lstStyle/>
          <a:p>
            <a:r>
              <a:rPr lang="en-IN" sz="2400" dirty="0">
                <a:solidFill>
                  <a:schemeClr val="tx1"/>
                </a:solidFill>
                <a:latin typeface="Times New Roman" panose="02020603050405020304" pitchFamily="18" charset="0"/>
                <a:cs typeface="Times New Roman" panose="02020603050405020304" pitchFamily="18" charset="0"/>
              </a:rPr>
              <a:t>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8" name="Picture 7">
            <a:extLst>
              <a:ext uri="{FF2B5EF4-FFF2-40B4-BE49-F238E27FC236}">
                <a16:creationId xmlns:a16="http://schemas.microsoft.com/office/drawing/2014/main" id="{41A51ADA-17AA-6C0F-E57A-536CEAB47D75}"/>
              </a:ext>
            </a:extLst>
          </p:cNvPr>
          <p:cNvPicPr>
            <a:picLocks noChangeAspect="1"/>
          </p:cNvPicPr>
          <p:nvPr/>
        </p:nvPicPr>
        <p:blipFill rotWithShape="1">
          <a:blip r:embed="rId3">
            <a:extLst>
              <a:ext uri="{28A0092B-C50C-407E-A947-70E740481C1C}">
                <a14:useLocalDpi xmlns:a14="http://schemas.microsoft.com/office/drawing/2010/main" val="0"/>
              </a:ext>
            </a:extLst>
          </a:blip>
          <a:srcRect b="5764"/>
          <a:stretch/>
        </p:blipFill>
        <p:spPr>
          <a:xfrm>
            <a:off x="1492628" y="1321002"/>
            <a:ext cx="5888654" cy="31214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EB07828E-8E63-CBF0-9DF2-8908E76D1E6C}"/>
              </a:ext>
            </a:extLst>
          </p:cNvPr>
          <p:cNvSpPr txBox="1"/>
          <p:nvPr/>
        </p:nvSpPr>
        <p:spPr>
          <a:xfrm>
            <a:off x="880030" y="607665"/>
            <a:ext cx="8058230" cy="400110"/>
          </a:xfrm>
          <a:prstGeom prst="rect">
            <a:avLst/>
          </a:prstGeom>
          <a:noFill/>
        </p:spPr>
        <p:txBody>
          <a:bodyPr wrap="square" rtlCol="0">
            <a:spAutoFit/>
          </a:bodyPr>
          <a:lstStyle/>
          <a:p>
            <a:r>
              <a:rPr lang="en-IN" sz="2000" dirty="0">
                <a:solidFill>
                  <a:schemeClr val="tx1"/>
                </a:solidFill>
                <a:latin typeface="Sylfaen" panose="010A0502050306030303" pitchFamily="18" charset="0"/>
                <a:cs typeface="Times New Roman" panose="02020603050405020304" pitchFamily="18" charset="0"/>
              </a:rPr>
              <a:t>ACCIDENT LOCATIONS THAT ARE MARKED ON THE MAP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4" name="TextBox 3">
            <a:extLst>
              <a:ext uri="{FF2B5EF4-FFF2-40B4-BE49-F238E27FC236}">
                <a16:creationId xmlns:a16="http://schemas.microsoft.com/office/drawing/2014/main" id="{B0201DFC-051C-D3C8-3CC6-450F3F800B6B}"/>
              </a:ext>
            </a:extLst>
          </p:cNvPr>
          <p:cNvSpPr txBox="1"/>
          <p:nvPr/>
        </p:nvSpPr>
        <p:spPr>
          <a:xfrm>
            <a:off x="364881" y="246745"/>
            <a:ext cx="2203060"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O</a:t>
            </a:r>
            <a:r>
              <a:rPr lang="en-IN" sz="2400" b="1" dirty="0">
                <a:solidFill>
                  <a:schemeClr val="tx1"/>
                </a:solidFill>
                <a:latin typeface="Sylfaen" panose="010A0502050306030303" pitchFamily="18" charset="0"/>
                <a:cs typeface="Times New Roman" panose="02020603050405020304" pitchFamily="18" charset="0"/>
              </a:rPr>
              <a:t>BJECTIVE</a:t>
            </a:r>
          </a:p>
        </p:txBody>
      </p:sp>
      <p:sp>
        <p:nvSpPr>
          <p:cNvPr id="5" name="TextBox 4">
            <a:extLst>
              <a:ext uri="{FF2B5EF4-FFF2-40B4-BE49-F238E27FC236}">
                <a16:creationId xmlns:a16="http://schemas.microsoft.com/office/drawing/2014/main" id="{C4EF1E00-56A2-ADE4-5DC0-513E8AC19C6C}"/>
              </a:ext>
            </a:extLst>
          </p:cNvPr>
          <p:cNvSpPr txBox="1"/>
          <p:nvPr/>
        </p:nvSpPr>
        <p:spPr>
          <a:xfrm>
            <a:off x="699938" y="970833"/>
            <a:ext cx="5175082" cy="3693319"/>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tx1"/>
                </a:solidFill>
                <a:effectLst/>
                <a:latin typeface="Sylfaen" panose="010A0502050306030303" pitchFamily="18" charset="0"/>
                <a:ea typeface="Calibri" panose="020F0502020204030204" pitchFamily="34" charset="0"/>
              </a:rPr>
              <a:t>The sites of accidents in India must be identified and studied in order to implement targeted actions and strategies to reduce casualties, increase road safety, and prevent accidents.</a:t>
            </a:r>
            <a:r>
              <a:rPr lang="en-IN" dirty="0">
                <a:solidFill>
                  <a:schemeClr val="tx1"/>
                </a:solidFill>
                <a:latin typeface="Sylfaen" panose="010A0502050306030303" pitchFamily="18" charset="0"/>
                <a:ea typeface="Calibri" panose="020F0502020204030204" pitchFamily="34" charset="0"/>
              </a:rPr>
              <a:t>	</a:t>
            </a:r>
            <a:endParaRPr lang="en-IN" sz="1800" dirty="0">
              <a:solidFill>
                <a:schemeClr val="tx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US" sz="1800" dirty="0">
                <a:solidFill>
                  <a:schemeClr val="tx1"/>
                </a:solidFill>
                <a:latin typeface="Sylfaen" panose="010A0502050306030303" pitchFamily="18" charset="0"/>
              </a:rPr>
              <a:t>T</a:t>
            </a:r>
            <a:r>
              <a:rPr lang="en-US" sz="1800" b="0" i="0" dirty="0">
                <a:solidFill>
                  <a:schemeClr val="tx1"/>
                </a:solidFill>
                <a:effectLst/>
                <a:latin typeface="Sylfaen" panose="010A0502050306030303" pitchFamily="18" charset="0"/>
              </a:rPr>
              <a:t>he primary objective of identifying accident locations in India is to create safer roadways, save lives, and reduce the social and economic costs associated with accidents. By understanding where accidents occur and why, stakeholders can work collaboratively to implement measures that minimize the risk of accidents and create a safer transportation system.</a:t>
            </a:r>
            <a:endParaRPr lang="en-IN" sz="1800" dirty="0">
              <a:solidFill>
                <a:schemeClr val="tx1"/>
              </a:solidFill>
              <a:latin typeface="Sylfaen" panose="010A0502050306030303" pitchFamily="18" charset="0"/>
            </a:endParaRPr>
          </a:p>
        </p:txBody>
      </p:sp>
      <p:pic>
        <p:nvPicPr>
          <p:cNvPr id="6" name="Picture 5">
            <a:extLst>
              <a:ext uri="{FF2B5EF4-FFF2-40B4-BE49-F238E27FC236}">
                <a16:creationId xmlns:a16="http://schemas.microsoft.com/office/drawing/2014/main" id="{A2CE06E4-B5EF-41F5-C649-C4D605F36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727" y="1644596"/>
            <a:ext cx="2060362" cy="1677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43D5C8-A5CA-CE70-D4A5-900C4CC047F8}"/>
              </a:ext>
            </a:extLst>
          </p:cNvPr>
          <p:cNvSpPr txBox="1"/>
          <p:nvPr/>
        </p:nvSpPr>
        <p:spPr>
          <a:xfrm>
            <a:off x="395361" y="228047"/>
            <a:ext cx="2317360"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O</a:t>
            </a:r>
            <a:r>
              <a:rPr lang="en-IN" sz="2400" b="1" dirty="0">
                <a:solidFill>
                  <a:schemeClr val="tx1"/>
                </a:solidFill>
                <a:latin typeface="Sylfaen" panose="010A0502050306030303" pitchFamily="18" charset="0"/>
                <a:cs typeface="Times New Roman" panose="02020603050405020304" pitchFamily="18" charset="0"/>
              </a:rPr>
              <a:t>UTCOMES</a:t>
            </a:r>
          </a:p>
        </p:txBody>
      </p:sp>
      <p:sp>
        <p:nvSpPr>
          <p:cNvPr id="5" name="TextBox 4">
            <a:extLst>
              <a:ext uri="{FF2B5EF4-FFF2-40B4-BE49-F238E27FC236}">
                <a16:creationId xmlns:a16="http://schemas.microsoft.com/office/drawing/2014/main" id="{5BE731F9-BCD1-E985-DAC7-757B22073683}"/>
              </a:ext>
            </a:extLst>
          </p:cNvPr>
          <p:cNvSpPr txBox="1"/>
          <p:nvPr/>
        </p:nvSpPr>
        <p:spPr>
          <a:xfrm>
            <a:off x="1121689" y="905578"/>
            <a:ext cx="5667731" cy="646331"/>
          </a:xfrm>
          <a:prstGeom prst="rect">
            <a:avLst/>
          </a:prstGeom>
          <a:noFill/>
        </p:spPr>
        <p:txBody>
          <a:bodyPr wrap="square" rtlCol="0">
            <a:spAutoFit/>
          </a:bodyPr>
          <a:lstStyle/>
          <a:p>
            <a:r>
              <a:rPr lang="en-IN" sz="1800" dirty="0">
                <a:solidFill>
                  <a:schemeClr val="tx1"/>
                </a:solidFill>
                <a:latin typeface="Sylfaen" panose="010A0502050306030303" pitchFamily="18" charset="0"/>
                <a:cs typeface="Times New Roman" panose="02020603050405020304" pitchFamily="18" charset="0"/>
              </a:rPr>
              <a:t>The outcomes of plotting the accident prone locations on the map includes the following :</a:t>
            </a:r>
          </a:p>
        </p:txBody>
      </p:sp>
      <p:sp>
        <p:nvSpPr>
          <p:cNvPr id="6" name="TextBox 5">
            <a:extLst>
              <a:ext uri="{FF2B5EF4-FFF2-40B4-BE49-F238E27FC236}">
                <a16:creationId xmlns:a16="http://schemas.microsoft.com/office/drawing/2014/main" id="{D8BA3138-0BC2-010F-07B1-D0A9E8E37EEC}"/>
              </a:ext>
            </a:extLst>
          </p:cNvPr>
          <p:cNvSpPr txBox="1"/>
          <p:nvPr/>
        </p:nvSpPr>
        <p:spPr>
          <a:xfrm>
            <a:off x="1615001" y="1583109"/>
            <a:ext cx="6094674" cy="3139321"/>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tx1"/>
                </a:solidFill>
                <a:latin typeface="Sylfaen" panose="010A0502050306030303" pitchFamily="18" charset="0"/>
              </a:rPr>
              <a:t>Identification of Accident Hotspots.</a:t>
            </a:r>
          </a:p>
          <a:p>
            <a:endParaRPr lang="en-IN" sz="1800" dirty="0">
              <a:solidFill>
                <a:schemeClr val="tx1"/>
              </a:solidFill>
              <a:latin typeface="Sylfaen" panose="010A0502050306030303" pitchFamily="18" charset="0"/>
            </a:endParaRPr>
          </a:p>
          <a:p>
            <a:pPr marL="285750" indent="-285750">
              <a:buFont typeface="Arial" panose="020B0604020202020204" pitchFamily="34" charset="0"/>
              <a:buChar char="•"/>
            </a:pPr>
            <a:r>
              <a:rPr lang="en-US" sz="1800" dirty="0">
                <a:solidFill>
                  <a:schemeClr val="tx1"/>
                </a:solidFill>
                <a:latin typeface="Sylfaen" panose="010A0502050306030303" pitchFamily="18" charset="0"/>
              </a:rPr>
              <a:t>Analysis of Regional Accident Patterns</a:t>
            </a:r>
            <a:r>
              <a:rPr lang="en-IN" sz="1800" dirty="0">
                <a:solidFill>
                  <a:schemeClr val="tx1"/>
                </a:solidFill>
                <a:latin typeface="Sylfaen" panose="010A0502050306030303" pitchFamily="18" charset="0"/>
              </a:rPr>
              <a:t>.</a:t>
            </a:r>
          </a:p>
          <a:p>
            <a:endParaRPr lang="en-IN" sz="1800" dirty="0">
              <a:solidFill>
                <a:schemeClr val="tx1"/>
              </a:solidFill>
              <a:latin typeface="Sylfaen" panose="010A0502050306030303" pitchFamily="18" charset="0"/>
            </a:endParaRPr>
          </a:p>
          <a:p>
            <a:pPr marL="285750" indent="-285750">
              <a:buFont typeface="Arial" panose="020B0604020202020204" pitchFamily="34" charset="0"/>
              <a:buChar char="•"/>
            </a:pPr>
            <a:r>
              <a:rPr lang="en-US" sz="1800" dirty="0">
                <a:solidFill>
                  <a:schemeClr val="tx1"/>
                </a:solidFill>
                <a:latin typeface="Sylfaen" panose="010A0502050306030303" pitchFamily="18" charset="0"/>
              </a:rPr>
              <a:t>Correlation with Infrastructure and Population Density</a:t>
            </a:r>
            <a:r>
              <a:rPr lang="en-IN" sz="1800" dirty="0">
                <a:solidFill>
                  <a:schemeClr val="tx1"/>
                </a:solidFill>
                <a:latin typeface="Sylfaen" panose="010A0502050306030303" pitchFamily="18" charset="0"/>
              </a:rPr>
              <a:t>.</a:t>
            </a:r>
          </a:p>
          <a:p>
            <a:endParaRPr lang="en-IN" sz="1800" dirty="0">
              <a:solidFill>
                <a:schemeClr val="tx1"/>
              </a:solidFill>
              <a:latin typeface="Sylfaen" panose="010A0502050306030303" pitchFamily="18" charset="0"/>
            </a:endParaRPr>
          </a:p>
          <a:p>
            <a:pPr marL="285750" indent="-285750">
              <a:buFont typeface="Arial" panose="020B0604020202020204" pitchFamily="34" charset="0"/>
              <a:buChar char="•"/>
            </a:pPr>
            <a:r>
              <a:rPr lang="en-IN" sz="1800" dirty="0">
                <a:solidFill>
                  <a:schemeClr val="tx1"/>
                </a:solidFill>
                <a:latin typeface="Sylfaen" panose="010A0502050306030303" pitchFamily="18" charset="0"/>
              </a:rPr>
              <a:t>Reduction in accidents and deaths due to accidents.</a:t>
            </a:r>
          </a:p>
          <a:p>
            <a:endParaRPr lang="en-IN" sz="1800" dirty="0">
              <a:solidFill>
                <a:schemeClr val="tx1"/>
              </a:solidFill>
              <a:latin typeface="Sylfaen" panose="010A0502050306030303" pitchFamily="18" charset="0"/>
            </a:endParaRPr>
          </a:p>
          <a:p>
            <a:pPr marL="285750" indent="-285750">
              <a:buFont typeface="Arial" panose="020B0604020202020204" pitchFamily="34" charset="0"/>
              <a:buChar char="•"/>
            </a:pPr>
            <a:r>
              <a:rPr lang="en-US" sz="1800" dirty="0">
                <a:solidFill>
                  <a:schemeClr val="tx1"/>
                </a:solidFill>
                <a:latin typeface="Sylfaen" panose="010A0502050306030303" pitchFamily="18" charset="0"/>
              </a:rPr>
              <a:t>Route Planning and Road Safety Assessment</a:t>
            </a:r>
            <a:r>
              <a:rPr lang="en-IN" sz="1800" dirty="0">
                <a:solidFill>
                  <a:schemeClr val="tx1"/>
                </a:solidFill>
                <a:latin typeface="Sylfaen" panose="010A0502050306030303" pitchFamily="18" charset="0"/>
              </a:rPr>
              <a:t>.</a:t>
            </a:r>
          </a:p>
          <a:p>
            <a:endParaRPr lang="en-IN" sz="1800" dirty="0">
              <a:solidFill>
                <a:schemeClr val="tx1"/>
              </a:solidFill>
              <a:latin typeface="Sylfaen" panose="010A0502050306030303" pitchFamily="18" charset="0"/>
            </a:endParaRPr>
          </a:p>
          <a:p>
            <a:pPr marL="285750" indent="-285750">
              <a:buFont typeface="Arial" panose="020B0604020202020204" pitchFamily="34" charset="0"/>
              <a:buChar char="•"/>
            </a:pPr>
            <a:r>
              <a:rPr lang="en-IN" sz="1800" dirty="0">
                <a:solidFill>
                  <a:schemeClr val="tx1"/>
                </a:solidFill>
                <a:latin typeface="Sylfaen" panose="010A0502050306030303" pitchFamily="18" charset="0"/>
              </a:rPr>
              <a:t>Data-Driven Decision Making.</a:t>
            </a:r>
          </a:p>
        </p:txBody>
      </p:sp>
    </p:spTree>
    <p:extLst>
      <p:ext uri="{BB962C8B-B14F-4D97-AF65-F5344CB8AC3E}">
        <p14:creationId xmlns:p14="http://schemas.microsoft.com/office/powerpoint/2010/main" val="146629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8D4F8-2690-921F-78A4-0111576097E2}"/>
              </a:ext>
            </a:extLst>
          </p:cNvPr>
          <p:cNvSpPr txBox="1"/>
          <p:nvPr/>
        </p:nvSpPr>
        <p:spPr>
          <a:xfrm>
            <a:off x="319161" y="157687"/>
            <a:ext cx="2934580"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C</a:t>
            </a:r>
            <a:r>
              <a:rPr lang="en-IN" sz="2400" b="1" dirty="0">
                <a:solidFill>
                  <a:schemeClr val="tx1"/>
                </a:solidFill>
                <a:latin typeface="Sylfaen" panose="010A0502050306030303" pitchFamily="18" charset="0"/>
                <a:cs typeface="Times New Roman" panose="02020603050405020304" pitchFamily="18" charset="0"/>
              </a:rPr>
              <a:t>HALLENGES</a:t>
            </a:r>
          </a:p>
        </p:txBody>
      </p:sp>
      <p:sp>
        <p:nvSpPr>
          <p:cNvPr id="5" name="TextBox 4">
            <a:extLst>
              <a:ext uri="{FF2B5EF4-FFF2-40B4-BE49-F238E27FC236}">
                <a16:creationId xmlns:a16="http://schemas.microsoft.com/office/drawing/2014/main" id="{2BE5573B-088F-6252-4DFF-642506CFA101}"/>
              </a:ext>
            </a:extLst>
          </p:cNvPr>
          <p:cNvSpPr txBox="1"/>
          <p:nvPr/>
        </p:nvSpPr>
        <p:spPr>
          <a:xfrm>
            <a:off x="1029696" y="884093"/>
            <a:ext cx="6094674" cy="830997"/>
          </a:xfrm>
          <a:prstGeom prst="rect">
            <a:avLst/>
          </a:prstGeom>
          <a:noFill/>
        </p:spPr>
        <p:txBody>
          <a:bodyPr wrap="square">
            <a:spAutoFit/>
          </a:bodyPr>
          <a:lstStyle/>
          <a:p>
            <a:r>
              <a:rPr lang="en-IN" sz="1600" dirty="0">
                <a:solidFill>
                  <a:schemeClr val="tx1"/>
                </a:solidFill>
                <a:effectLst/>
                <a:latin typeface="Sylfaen" panose="010A0502050306030303" pitchFamily="18" charset="0"/>
                <a:ea typeface="Calibri" panose="020F0502020204030204" pitchFamily="34" charset="0"/>
              </a:rPr>
              <a:t>India's accident sites encounter a variety of difficulties that can be linked to a number of variables. The</a:t>
            </a:r>
            <a:r>
              <a:rPr lang="en-IN" sz="16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IN" sz="1600" dirty="0">
                <a:solidFill>
                  <a:schemeClr val="tx1"/>
                </a:solidFill>
                <a:effectLst/>
                <a:latin typeface="Sylfaen" panose="010A0502050306030303" pitchFamily="18" charset="0"/>
                <a:ea typeface="Calibri" panose="020F0502020204030204" pitchFamily="34" charset="0"/>
              </a:rPr>
              <a:t>following are some of the main issues with accident sites in India:</a:t>
            </a:r>
            <a:endParaRPr lang="en-IN" sz="1600" dirty="0">
              <a:solidFill>
                <a:schemeClr val="tx1"/>
              </a:solidFill>
              <a:latin typeface="Sylfaen" panose="010A0502050306030303" pitchFamily="18" charset="0"/>
            </a:endParaRPr>
          </a:p>
        </p:txBody>
      </p:sp>
      <p:sp>
        <p:nvSpPr>
          <p:cNvPr id="6" name="TextBox 5">
            <a:extLst>
              <a:ext uri="{FF2B5EF4-FFF2-40B4-BE49-F238E27FC236}">
                <a16:creationId xmlns:a16="http://schemas.microsoft.com/office/drawing/2014/main" id="{27A5D4B4-1C58-3E29-44D0-18E9C9DD4D2F}"/>
              </a:ext>
            </a:extLst>
          </p:cNvPr>
          <p:cNvSpPr txBox="1"/>
          <p:nvPr/>
        </p:nvSpPr>
        <p:spPr>
          <a:xfrm>
            <a:off x="2088210" y="1715090"/>
            <a:ext cx="5638470" cy="3570208"/>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Poor Infrastructure.</a:t>
            </a:r>
          </a:p>
          <a:p>
            <a:endParaRPr lang="en-IN" sz="1600" dirty="0">
              <a:solidFill>
                <a:schemeClr val="tx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Traffic Congestion</a:t>
            </a:r>
            <a:r>
              <a:rPr lang="en-IN" sz="1600" dirty="0">
                <a:solidFill>
                  <a:schemeClr val="tx1"/>
                </a:solidFill>
                <a:latin typeface="Sylfaen" panose="010A0502050306030303" pitchFamily="18" charset="0"/>
                <a:ea typeface="Calibri" panose="020F0502020204030204" pitchFamily="34" charset="0"/>
              </a:rPr>
              <a:t>.</a:t>
            </a:r>
          </a:p>
          <a:p>
            <a:endParaRPr lang="en-IN" sz="1600" dirty="0">
              <a:solidFill>
                <a:schemeClr val="tx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Insufficient Enforcement of Traffic Laws.</a:t>
            </a:r>
          </a:p>
          <a:p>
            <a:endParaRPr lang="en-IN" sz="1600" dirty="0">
              <a:solidFill>
                <a:schemeClr val="tx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Lack of Awareness and Education</a:t>
            </a:r>
            <a:r>
              <a:rPr lang="en-IN" sz="1600" dirty="0">
                <a:solidFill>
                  <a:schemeClr val="tx1"/>
                </a:solidFill>
                <a:latin typeface="Sylfaen" panose="010A0502050306030303" pitchFamily="18" charset="0"/>
                <a:ea typeface="Calibri" panose="020F0502020204030204" pitchFamily="34" charset="0"/>
              </a:rPr>
              <a:t>.</a:t>
            </a:r>
          </a:p>
          <a:p>
            <a:endParaRPr lang="en-IN" sz="1600" dirty="0">
              <a:solidFill>
                <a:schemeClr val="tx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Poor Road Safety Culture.</a:t>
            </a:r>
          </a:p>
          <a:p>
            <a:endParaRPr lang="en-IN" sz="1600" dirty="0">
              <a:solidFill>
                <a:schemeClr val="tx1"/>
              </a:solidFill>
              <a:effectLst/>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Inadequate Emergency Response</a:t>
            </a:r>
            <a:r>
              <a:rPr lang="en-IN" sz="1600" dirty="0">
                <a:solidFill>
                  <a:schemeClr val="tx1"/>
                </a:solidFill>
                <a:latin typeface="Sylfaen" panose="010A0502050306030303" pitchFamily="18" charset="0"/>
                <a:ea typeface="Calibri" panose="020F0502020204030204" pitchFamily="34" charset="0"/>
              </a:rPr>
              <a:t>.</a:t>
            </a:r>
          </a:p>
          <a:p>
            <a:endParaRPr lang="en-IN" sz="1600" dirty="0">
              <a:solidFill>
                <a:schemeClr val="tx1"/>
              </a:solidFill>
              <a:latin typeface="Sylfaen" panose="010A0502050306030303" pitchFamily="18" charset="0"/>
              <a:ea typeface="Calibri" panose="020F0502020204030204" pitchFamily="34" charset="0"/>
            </a:endParaRPr>
          </a:p>
          <a:p>
            <a:pPr marL="285750" indent="-285750">
              <a:buFont typeface="Arial" panose="020B0604020202020204" pitchFamily="34" charset="0"/>
              <a:buChar char="•"/>
            </a:pPr>
            <a:r>
              <a:rPr lang="en-IN" sz="1600" dirty="0">
                <a:solidFill>
                  <a:schemeClr val="tx1"/>
                </a:solidFill>
                <a:effectLst/>
                <a:latin typeface="Sylfaen" panose="010A0502050306030303" pitchFamily="18" charset="0"/>
                <a:ea typeface="Calibri" panose="020F0502020204030204" pitchFamily="34" charset="0"/>
              </a:rPr>
              <a:t>Encroachment and Pedestrian Safety.</a:t>
            </a:r>
          </a:p>
          <a:p>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1741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7C574B-3A8B-9350-F402-4CC7C0412065}"/>
              </a:ext>
            </a:extLst>
          </p:cNvPr>
          <p:cNvSpPr txBox="1"/>
          <p:nvPr/>
        </p:nvSpPr>
        <p:spPr>
          <a:xfrm>
            <a:off x="281061" y="160788"/>
            <a:ext cx="2683120"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C</a:t>
            </a:r>
            <a:r>
              <a:rPr lang="en-IN" sz="2400" b="1" dirty="0">
                <a:solidFill>
                  <a:schemeClr val="tx1"/>
                </a:solidFill>
                <a:latin typeface="Sylfaen" panose="010A0502050306030303" pitchFamily="18" charset="0"/>
                <a:cs typeface="Times New Roman" panose="02020603050405020304" pitchFamily="18" charset="0"/>
              </a:rPr>
              <a:t>ONCLUSION</a:t>
            </a:r>
          </a:p>
        </p:txBody>
      </p:sp>
      <p:sp>
        <p:nvSpPr>
          <p:cNvPr id="5" name="TextBox 4">
            <a:extLst>
              <a:ext uri="{FF2B5EF4-FFF2-40B4-BE49-F238E27FC236}">
                <a16:creationId xmlns:a16="http://schemas.microsoft.com/office/drawing/2014/main" id="{C13F670A-F050-A539-172E-772256C5CF9D}"/>
              </a:ext>
            </a:extLst>
          </p:cNvPr>
          <p:cNvSpPr txBox="1"/>
          <p:nvPr/>
        </p:nvSpPr>
        <p:spPr>
          <a:xfrm>
            <a:off x="528763" y="725091"/>
            <a:ext cx="5651058" cy="2000548"/>
          </a:xfrm>
          <a:prstGeom prst="rect">
            <a:avLst/>
          </a:prstGeom>
          <a:noFill/>
        </p:spPr>
        <p:txBody>
          <a:bodyPr wrap="square">
            <a:spAutoFit/>
          </a:bodyPr>
          <a:lstStyle/>
          <a:p>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In conclusion, India has experienced countless mishaps in a variety of places recently. Roads, railroads, waterways, as well as industrial and residential locations have all seen these catastrophes happen. Depending on factors like population density, infrastructure, and human error, some places have a higher number of accidents. To lower the frequency and severity of accidents, it is crucial for authorities to concentrate on enhancing safety precautions.</a:t>
            </a:r>
            <a:r>
              <a:rPr lang="en-IN" sz="1800" dirty="0">
                <a:solidFill>
                  <a:schemeClr val="bg1"/>
                </a:solidFill>
                <a:effectLst/>
                <a:latin typeface="Sylfaen" panose="010A0502050306030303" pitchFamily="18" charset="0"/>
                <a:ea typeface="Calibri" panose="020F0502020204030204" pitchFamily="34" charset="0"/>
                <a:cs typeface="Times New Roman" panose="02020603050405020304" pitchFamily="18" charset="0"/>
              </a:rPr>
              <a:t>.</a:t>
            </a:r>
            <a:endParaRPr lang="en-IN" dirty="0">
              <a:solidFill>
                <a:schemeClr val="bg1"/>
              </a:solidFill>
              <a:latin typeface="Sylfaen" panose="010A0502050306030303" pitchFamily="18" charset="0"/>
            </a:endParaRPr>
          </a:p>
        </p:txBody>
      </p:sp>
      <p:sp>
        <p:nvSpPr>
          <p:cNvPr id="6" name="TextBox 5">
            <a:extLst>
              <a:ext uri="{FF2B5EF4-FFF2-40B4-BE49-F238E27FC236}">
                <a16:creationId xmlns:a16="http://schemas.microsoft.com/office/drawing/2014/main" id="{8F347D34-9D91-2F2C-5B1B-38B5736738D5}"/>
              </a:ext>
            </a:extLst>
          </p:cNvPr>
          <p:cNvSpPr txBox="1"/>
          <p:nvPr/>
        </p:nvSpPr>
        <p:spPr>
          <a:xfrm>
            <a:off x="528763" y="2571750"/>
            <a:ext cx="5498657" cy="2060821"/>
          </a:xfrm>
          <a:prstGeom prst="rect">
            <a:avLst/>
          </a:prstGeom>
          <a:noFill/>
        </p:spPr>
        <p:txBody>
          <a:bodyPr wrap="square">
            <a:spAutoFit/>
          </a:bodyPr>
          <a:lstStyle/>
          <a:p>
            <a:pPr indent="457200" algn="just">
              <a:lnSpc>
                <a:spcPct val="107000"/>
              </a:lnSpc>
              <a:spcAft>
                <a:spcPts val="800"/>
              </a:spcAft>
            </a:pPr>
            <a:r>
              <a:rPr lang="en-IN" kern="1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IN" sz="1500" kern="1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Here we are addressing the issues of accidents in India and ensuring the welfare and safety of its population requires a concerted effort from all parties. Then, using the </a:t>
            </a:r>
            <a:r>
              <a:rPr lang="en-IN" sz="1500" kern="100" dirty="0" err="1">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MoRTH</a:t>
            </a:r>
            <a:r>
              <a:rPr lang="en-IN" sz="1500" kern="1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data and GIS tools, we drew the accident locations on Indian highways. The accident sites in India that were identified using GIS software are helpful for the policy makers, urban planners and transportation authorities to enhance the safety measures and for new safety interventions. </a:t>
            </a:r>
          </a:p>
        </p:txBody>
      </p:sp>
      <p:pic>
        <p:nvPicPr>
          <p:cNvPr id="7" name="Picture 6">
            <a:extLst>
              <a:ext uri="{FF2B5EF4-FFF2-40B4-BE49-F238E27FC236}">
                <a16:creationId xmlns:a16="http://schemas.microsoft.com/office/drawing/2014/main" id="{0F6B3555-F0CA-977A-6821-2C7219833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643" y="1867909"/>
            <a:ext cx="2679729" cy="1715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8664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799;p44">
            <a:extLst>
              <a:ext uri="{FF2B5EF4-FFF2-40B4-BE49-F238E27FC236}">
                <a16:creationId xmlns:a16="http://schemas.microsoft.com/office/drawing/2014/main" id="{3F4DCD60-63E2-1223-0DF3-8A5335FA10BD}"/>
              </a:ext>
            </a:extLst>
          </p:cNvPr>
          <p:cNvGrpSpPr/>
          <p:nvPr/>
        </p:nvGrpSpPr>
        <p:grpSpPr>
          <a:xfrm>
            <a:off x="3119643" y="2465279"/>
            <a:ext cx="2622876" cy="1333540"/>
            <a:chOff x="238125" y="1038125"/>
            <a:chExt cx="7146800" cy="3633625"/>
          </a:xfrm>
          <a:solidFill>
            <a:schemeClr val="bg2">
              <a:lumMod val="75000"/>
            </a:schemeClr>
          </a:solidFill>
        </p:grpSpPr>
        <p:sp>
          <p:nvSpPr>
            <p:cNvPr id="5" name="Google Shape;800;p44">
              <a:extLst>
                <a:ext uri="{FF2B5EF4-FFF2-40B4-BE49-F238E27FC236}">
                  <a16:creationId xmlns:a16="http://schemas.microsoft.com/office/drawing/2014/main" id="{2A669237-402A-CFFF-32A8-0B358C449730}"/>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1;p44">
              <a:extLst>
                <a:ext uri="{FF2B5EF4-FFF2-40B4-BE49-F238E27FC236}">
                  <a16:creationId xmlns:a16="http://schemas.microsoft.com/office/drawing/2014/main" id="{82AD21CA-185E-89A9-48F7-83B0E58D9D26}"/>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2;p44">
              <a:extLst>
                <a:ext uri="{FF2B5EF4-FFF2-40B4-BE49-F238E27FC236}">
                  <a16:creationId xmlns:a16="http://schemas.microsoft.com/office/drawing/2014/main" id="{94B953DB-59DA-E97F-3245-0E9565442990}"/>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3;p44">
              <a:extLst>
                <a:ext uri="{FF2B5EF4-FFF2-40B4-BE49-F238E27FC236}">
                  <a16:creationId xmlns:a16="http://schemas.microsoft.com/office/drawing/2014/main" id="{B87EFC9E-5C22-F48C-6591-220744526EB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4;p44">
              <a:extLst>
                <a:ext uri="{FF2B5EF4-FFF2-40B4-BE49-F238E27FC236}">
                  <a16:creationId xmlns:a16="http://schemas.microsoft.com/office/drawing/2014/main" id="{B101B4E5-19AE-21A9-D895-7933F1716DD9}"/>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44">
              <a:extLst>
                <a:ext uri="{FF2B5EF4-FFF2-40B4-BE49-F238E27FC236}">
                  <a16:creationId xmlns:a16="http://schemas.microsoft.com/office/drawing/2014/main" id="{D0E6D241-2950-059C-B410-44A76549613D}"/>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6;p44">
              <a:extLst>
                <a:ext uri="{FF2B5EF4-FFF2-40B4-BE49-F238E27FC236}">
                  <a16:creationId xmlns:a16="http://schemas.microsoft.com/office/drawing/2014/main" id="{E0BB0D60-9929-C1CC-7AFC-0549BB1E76E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7;p44">
              <a:extLst>
                <a:ext uri="{FF2B5EF4-FFF2-40B4-BE49-F238E27FC236}">
                  <a16:creationId xmlns:a16="http://schemas.microsoft.com/office/drawing/2014/main" id="{856909E9-B8A1-EF98-254F-FD55C8668AB2}"/>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8;p44">
              <a:extLst>
                <a:ext uri="{FF2B5EF4-FFF2-40B4-BE49-F238E27FC236}">
                  <a16:creationId xmlns:a16="http://schemas.microsoft.com/office/drawing/2014/main" id="{C5183DA1-BF76-FD6F-D94A-8B47D4857BFD}"/>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9;p44">
              <a:extLst>
                <a:ext uri="{FF2B5EF4-FFF2-40B4-BE49-F238E27FC236}">
                  <a16:creationId xmlns:a16="http://schemas.microsoft.com/office/drawing/2014/main" id="{84F28C1A-42FC-5E23-1BBB-A085799B0DD3}"/>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0;p44">
              <a:extLst>
                <a:ext uri="{FF2B5EF4-FFF2-40B4-BE49-F238E27FC236}">
                  <a16:creationId xmlns:a16="http://schemas.microsoft.com/office/drawing/2014/main" id="{4AFE44B6-4DF9-8766-C942-22B20C67FBE2}"/>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p44">
              <a:extLst>
                <a:ext uri="{FF2B5EF4-FFF2-40B4-BE49-F238E27FC236}">
                  <a16:creationId xmlns:a16="http://schemas.microsoft.com/office/drawing/2014/main" id="{2BC231E8-DF05-D551-07C4-9EF7E149449D}"/>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p44">
              <a:extLst>
                <a:ext uri="{FF2B5EF4-FFF2-40B4-BE49-F238E27FC236}">
                  <a16:creationId xmlns:a16="http://schemas.microsoft.com/office/drawing/2014/main" id="{A959F48F-277F-F867-72C0-C156594DE687}"/>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3;p44">
              <a:extLst>
                <a:ext uri="{FF2B5EF4-FFF2-40B4-BE49-F238E27FC236}">
                  <a16:creationId xmlns:a16="http://schemas.microsoft.com/office/drawing/2014/main" id="{BB18BBA7-394B-54AA-318B-B06718973042}"/>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4;p44">
              <a:extLst>
                <a:ext uri="{FF2B5EF4-FFF2-40B4-BE49-F238E27FC236}">
                  <a16:creationId xmlns:a16="http://schemas.microsoft.com/office/drawing/2014/main" id="{E1A6831F-BF15-D0FD-01BB-3D6E9A5E2D9E}"/>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5;p44">
              <a:extLst>
                <a:ext uri="{FF2B5EF4-FFF2-40B4-BE49-F238E27FC236}">
                  <a16:creationId xmlns:a16="http://schemas.microsoft.com/office/drawing/2014/main" id="{37A0CAFB-816A-A593-4D64-531627CD9C16}"/>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6;p44">
              <a:extLst>
                <a:ext uri="{FF2B5EF4-FFF2-40B4-BE49-F238E27FC236}">
                  <a16:creationId xmlns:a16="http://schemas.microsoft.com/office/drawing/2014/main" id="{09636B64-FD74-7E6A-4817-66A8C58B5ECA}"/>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7;p44">
              <a:extLst>
                <a:ext uri="{FF2B5EF4-FFF2-40B4-BE49-F238E27FC236}">
                  <a16:creationId xmlns:a16="http://schemas.microsoft.com/office/drawing/2014/main" id="{752F822F-3FF0-00A3-5D65-88CF5931392A}"/>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8;p44">
              <a:extLst>
                <a:ext uri="{FF2B5EF4-FFF2-40B4-BE49-F238E27FC236}">
                  <a16:creationId xmlns:a16="http://schemas.microsoft.com/office/drawing/2014/main" id="{CE72D960-DFFA-4E19-9A14-6C36628BDCDE}"/>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9;p44">
              <a:extLst>
                <a:ext uri="{FF2B5EF4-FFF2-40B4-BE49-F238E27FC236}">
                  <a16:creationId xmlns:a16="http://schemas.microsoft.com/office/drawing/2014/main" id="{F6E6C937-DE41-BF48-65CF-60FD53260475}"/>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0;p44">
              <a:extLst>
                <a:ext uri="{FF2B5EF4-FFF2-40B4-BE49-F238E27FC236}">
                  <a16:creationId xmlns:a16="http://schemas.microsoft.com/office/drawing/2014/main" id="{401208BE-E9EC-5719-0DA9-FDF7C5203FF2}"/>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1;p44">
              <a:extLst>
                <a:ext uri="{FF2B5EF4-FFF2-40B4-BE49-F238E27FC236}">
                  <a16:creationId xmlns:a16="http://schemas.microsoft.com/office/drawing/2014/main" id="{6ECB11B7-8FD6-6874-1265-4832CFBDD384}"/>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2;p44">
              <a:extLst>
                <a:ext uri="{FF2B5EF4-FFF2-40B4-BE49-F238E27FC236}">
                  <a16:creationId xmlns:a16="http://schemas.microsoft.com/office/drawing/2014/main" id="{98C8EF9D-9B15-8CD1-403F-5B2701E79F47}"/>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3;p44">
              <a:extLst>
                <a:ext uri="{FF2B5EF4-FFF2-40B4-BE49-F238E27FC236}">
                  <a16:creationId xmlns:a16="http://schemas.microsoft.com/office/drawing/2014/main" id="{6637A6FF-F846-F63B-5232-998133C4D81D}"/>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4;p44">
              <a:extLst>
                <a:ext uri="{FF2B5EF4-FFF2-40B4-BE49-F238E27FC236}">
                  <a16:creationId xmlns:a16="http://schemas.microsoft.com/office/drawing/2014/main" id="{4524445C-D17F-5621-A71C-530A8B140F6F}"/>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5;p44">
              <a:extLst>
                <a:ext uri="{FF2B5EF4-FFF2-40B4-BE49-F238E27FC236}">
                  <a16:creationId xmlns:a16="http://schemas.microsoft.com/office/drawing/2014/main" id="{BA3FA3ED-FAA0-3332-0D3A-4B9EA1414F53}"/>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6;p44">
              <a:extLst>
                <a:ext uri="{FF2B5EF4-FFF2-40B4-BE49-F238E27FC236}">
                  <a16:creationId xmlns:a16="http://schemas.microsoft.com/office/drawing/2014/main" id="{7D8A2EEB-B95A-6DCA-2C26-63DF48C11790}"/>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7;p44">
              <a:extLst>
                <a:ext uri="{FF2B5EF4-FFF2-40B4-BE49-F238E27FC236}">
                  <a16:creationId xmlns:a16="http://schemas.microsoft.com/office/drawing/2014/main" id="{815D8568-BCB1-4601-4C2A-7A3E93737913}"/>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8;p44">
              <a:extLst>
                <a:ext uri="{FF2B5EF4-FFF2-40B4-BE49-F238E27FC236}">
                  <a16:creationId xmlns:a16="http://schemas.microsoft.com/office/drawing/2014/main" id="{2F00745D-A863-34FC-CEBD-D1864D124F21}"/>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29;p44">
              <a:extLst>
                <a:ext uri="{FF2B5EF4-FFF2-40B4-BE49-F238E27FC236}">
                  <a16:creationId xmlns:a16="http://schemas.microsoft.com/office/drawing/2014/main" id="{7A5BAC7D-A06F-5533-3056-4A6909C880B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0;p44">
              <a:extLst>
                <a:ext uri="{FF2B5EF4-FFF2-40B4-BE49-F238E27FC236}">
                  <a16:creationId xmlns:a16="http://schemas.microsoft.com/office/drawing/2014/main" id="{231D46F5-E9EA-6172-7F7E-83DC5868D93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1;p44">
              <a:extLst>
                <a:ext uri="{FF2B5EF4-FFF2-40B4-BE49-F238E27FC236}">
                  <a16:creationId xmlns:a16="http://schemas.microsoft.com/office/drawing/2014/main" id="{4176BD0C-7991-5F61-FF1D-0CA489E23850}"/>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2;p44">
              <a:extLst>
                <a:ext uri="{FF2B5EF4-FFF2-40B4-BE49-F238E27FC236}">
                  <a16:creationId xmlns:a16="http://schemas.microsoft.com/office/drawing/2014/main" id="{29AC5B7E-4752-3C66-0F20-7CBDCC64D799}"/>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3;p44">
              <a:extLst>
                <a:ext uri="{FF2B5EF4-FFF2-40B4-BE49-F238E27FC236}">
                  <a16:creationId xmlns:a16="http://schemas.microsoft.com/office/drawing/2014/main" id="{0CC0180C-4587-18CA-CD82-8975F7C5DF3D}"/>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4;p44">
              <a:extLst>
                <a:ext uri="{FF2B5EF4-FFF2-40B4-BE49-F238E27FC236}">
                  <a16:creationId xmlns:a16="http://schemas.microsoft.com/office/drawing/2014/main" id="{141D6614-69A3-3D4D-29FA-C0021455DD8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5;p44">
              <a:extLst>
                <a:ext uri="{FF2B5EF4-FFF2-40B4-BE49-F238E27FC236}">
                  <a16:creationId xmlns:a16="http://schemas.microsoft.com/office/drawing/2014/main" id="{0AE0A231-875E-68D6-C8ED-680F83BE6B7F}"/>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6;p44">
              <a:extLst>
                <a:ext uri="{FF2B5EF4-FFF2-40B4-BE49-F238E27FC236}">
                  <a16:creationId xmlns:a16="http://schemas.microsoft.com/office/drawing/2014/main" id="{988A6E4A-5339-0B78-26F2-7F53F3D7B32F}"/>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7;p44">
              <a:extLst>
                <a:ext uri="{FF2B5EF4-FFF2-40B4-BE49-F238E27FC236}">
                  <a16:creationId xmlns:a16="http://schemas.microsoft.com/office/drawing/2014/main" id="{2E1BD305-253B-2221-993F-531204FA5008}"/>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8;p44">
              <a:extLst>
                <a:ext uri="{FF2B5EF4-FFF2-40B4-BE49-F238E27FC236}">
                  <a16:creationId xmlns:a16="http://schemas.microsoft.com/office/drawing/2014/main" id="{2C475E44-8A52-CFDE-7726-63CCF8A49932}"/>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9;p44">
              <a:extLst>
                <a:ext uri="{FF2B5EF4-FFF2-40B4-BE49-F238E27FC236}">
                  <a16:creationId xmlns:a16="http://schemas.microsoft.com/office/drawing/2014/main" id="{EF47A6B1-2FCC-5026-5A25-16C02A41BE5C}"/>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0;p44">
              <a:extLst>
                <a:ext uri="{FF2B5EF4-FFF2-40B4-BE49-F238E27FC236}">
                  <a16:creationId xmlns:a16="http://schemas.microsoft.com/office/drawing/2014/main" id="{3285BC1C-279F-EC2F-3F77-8A58DC45D993}"/>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1;p44">
              <a:extLst>
                <a:ext uri="{FF2B5EF4-FFF2-40B4-BE49-F238E27FC236}">
                  <a16:creationId xmlns:a16="http://schemas.microsoft.com/office/drawing/2014/main" id="{EAC58E6C-A183-4C2C-8257-0AE761D1E338}"/>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2;p44">
              <a:extLst>
                <a:ext uri="{FF2B5EF4-FFF2-40B4-BE49-F238E27FC236}">
                  <a16:creationId xmlns:a16="http://schemas.microsoft.com/office/drawing/2014/main" id="{C3365B81-E3E9-EB45-6AD2-A03BEB0F5CF8}"/>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3;p44">
              <a:extLst>
                <a:ext uri="{FF2B5EF4-FFF2-40B4-BE49-F238E27FC236}">
                  <a16:creationId xmlns:a16="http://schemas.microsoft.com/office/drawing/2014/main" id="{F59C66B3-B552-6979-FEF5-23F62DDCBA86}"/>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4;p44">
              <a:extLst>
                <a:ext uri="{FF2B5EF4-FFF2-40B4-BE49-F238E27FC236}">
                  <a16:creationId xmlns:a16="http://schemas.microsoft.com/office/drawing/2014/main" id="{32CC7245-0C4E-79FB-C346-FE212CB9C0D7}"/>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5;p44">
              <a:extLst>
                <a:ext uri="{FF2B5EF4-FFF2-40B4-BE49-F238E27FC236}">
                  <a16:creationId xmlns:a16="http://schemas.microsoft.com/office/drawing/2014/main" id="{4479530D-9DF5-F653-F65B-9478D6792A41}"/>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6;p44">
              <a:extLst>
                <a:ext uri="{FF2B5EF4-FFF2-40B4-BE49-F238E27FC236}">
                  <a16:creationId xmlns:a16="http://schemas.microsoft.com/office/drawing/2014/main" id="{092D3800-7439-C32C-A35F-BD535EF58A39}"/>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7;p44">
              <a:extLst>
                <a:ext uri="{FF2B5EF4-FFF2-40B4-BE49-F238E27FC236}">
                  <a16:creationId xmlns:a16="http://schemas.microsoft.com/office/drawing/2014/main" id="{D1AB7598-B6AB-C394-6192-28DA6B98F8D1}"/>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8;p44">
              <a:extLst>
                <a:ext uri="{FF2B5EF4-FFF2-40B4-BE49-F238E27FC236}">
                  <a16:creationId xmlns:a16="http://schemas.microsoft.com/office/drawing/2014/main" id="{BEC2C080-767C-B5A7-18EC-77DDB31876B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49;p44">
              <a:extLst>
                <a:ext uri="{FF2B5EF4-FFF2-40B4-BE49-F238E27FC236}">
                  <a16:creationId xmlns:a16="http://schemas.microsoft.com/office/drawing/2014/main" id="{263E7B5F-0863-9BD1-29C2-680F41D22A14}"/>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0;p44">
              <a:extLst>
                <a:ext uri="{FF2B5EF4-FFF2-40B4-BE49-F238E27FC236}">
                  <a16:creationId xmlns:a16="http://schemas.microsoft.com/office/drawing/2014/main" id="{74F9540F-C95C-A40B-F17C-4F7E2DB4D04B}"/>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1;p44">
              <a:extLst>
                <a:ext uri="{FF2B5EF4-FFF2-40B4-BE49-F238E27FC236}">
                  <a16:creationId xmlns:a16="http://schemas.microsoft.com/office/drawing/2014/main" id="{2DCD7519-7E6C-1099-F318-461F31B4F95F}"/>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2;p44">
              <a:extLst>
                <a:ext uri="{FF2B5EF4-FFF2-40B4-BE49-F238E27FC236}">
                  <a16:creationId xmlns:a16="http://schemas.microsoft.com/office/drawing/2014/main" id="{3F9A8310-82FA-C509-FEAC-9E5B51196AB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3;p44">
              <a:extLst>
                <a:ext uri="{FF2B5EF4-FFF2-40B4-BE49-F238E27FC236}">
                  <a16:creationId xmlns:a16="http://schemas.microsoft.com/office/drawing/2014/main" id="{E398B256-6459-85BA-47CC-263758B27095}"/>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54;p44">
              <a:extLst>
                <a:ext uri="{FF2B5EF4-FFF2-40B4-BE49-F238E27FC236}">
                  <a16:creationId xmlns:a16="http://schemas.microsoft.com/office/drawing/2014/main" id="{4C1436D2-A0B1-CAC0-CB34-4214910427C2}"/>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55;p44">
              <a:extLst>
                <a:ext uri="{FF2B5EF4-FFF2-40B4-BE49-F238E27FC236}">
                  <a16:creationId xmlns:a16="http://schemas.microsoft.com/office/drawing/2014/main" id="{9519CE12-AE24-C3FF-7899-CD8ABBF94F51}"/>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56;p44">
              <a:extLst>
                <a:ext uri="{FF2B5EF4-FFF2-40B4-BE49-F238E27FC236}">
                  <a16:creationId xmlns:a16="http://schemas.microsoft.com/office/drawing/2014/main" id="{2670A0DC-A45E-5AEC-7AC7-1450B9B65952}"/>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57;p44">
              <a:extLst>
                <a:ext uri="{FF2B5EF4-FFF2-40B4-BE49-F238E27FC236}">
                  <a16:creationId xmlns:a16="http://schemas.microsoft.com/office/drawing/2014/main" id="{C604C21A-46BD-1A25-2C0E-6422C4091C92}"/>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8;p44">
              <a:extLst>
                <a:ext uri="{FF2B5EF4-FFF2-40B4-BE49-F238E27FC236}">
                  <a16:creationId xmlns:a16="http://schemas.microsoft.com/office/drawing/2014/main" id="{67D8BF7B-2EFF-99FF-0E09-0952DD25D4E8}"/>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9;p44">
              <a:extLst>
                <a:ext uri="{FF2B5EF4-FFF2-40B4-BE49-F238E27FC236}">
                  <a16:creationId xmlns:a16="http://schemas.microsoft.com/office/drawing/2014/main" id="{28210E71-3BC9-1435-A21C-851D4FE2E206}"/>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0;p44">
              <a:extLst>
                <a:ext uri="{FF2B5EF4-FFF2-40B4-BE49-F238E27FC236}">
                  <a16:creationId xmlns:a16="http://schemas.microsoft.com/office/drawing/2014/main" id="{72C4A129-731C-4DAA-5E3C-896E33B4A1D6}"/>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1;p44">
              <a:extLst>
                <a:ext uri="{FF2B5EF4-FFF2-40B4-BE49-F238E27FC236}">
                  <a16:creationId xmlns:a16="http://schemas.microsoft.com/office/drawing/2014/main" id="{640345C0-E5C3-9354-31C7-6C12BC266F27}"/>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2;p44">
              <a:extLst>
                <a:ext uri="{FF2B5EF4-FFF2-40B4-BE49-F238E27FC236}">
                  <a16:creationId xmlns:a16="http://schemas.microsoft.com/office/drawing/2014/main" id="{7D3BB915-4F97-D0FE-AC89-AB2BC7A6A35F}"/>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63;p44">
              <a:extLst>
                <a:ext uri="{FF2B5EF4-FFF2-40B4-BE49-F238E27FC236}">
                  <a16:creationId xmlns:a16="http://schemas.microsoft.com/office/drawing/2014/main" id="{4CCF1E0C-7591-A6D3-EF95-07599AB0A168}"/>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64;p44">
              <a:extLst>
                <a:ext uri="{FF2B5EF4-FFF2-40B4-BE49-F238E27FC236}">
                  <a16:creationId xmlns:a16="http://schemas.microsoft.com/office/drawing/2014/main" id="{582E6C7D-E6C9-56E9-C01B-F73646F06749}"/>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44">
              <a:extLst>
                <a:ext uri="{FF2B5EF4-FFF2-40B4-BE49-F238E27FC236}">
                  <a16:creationId xmlns:a16="http://schemas.microsoft.com/office/drawing/2014/main" id="{A42FD61C-4F01-00B4-E77A-02DC8DC69BCD}"/>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66;p44">
              <a:extLst>
                <a:ext uri="{FF2B5EF4-FFF2-40B4-BE49-F238E27FC236}">
                  <a16:creationId xmlns:a16="http://schemas.microsoft.com/office/drawing/2014/main" id="{D40EFE31-DC8E-D5C3-797B-E9BC928433C9}"/>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7;p44">
              <a:extLst>
                <a:ext uri="{FF2B5EF4-FFF2-40B4-BE49-F238E27FC236}">
                  <a16:creationId xmlns:a16="http://schemas.microsoft.com/office/drawing/2014/main" id="{39D8ADE9-60C6-6031-492A-7E773D04BF61}"/>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68;p44">
              <a:extLst>
                <a:ext uri="{FF2B5EF4-FFF2-40B4-BE49-F238E27FC236}">
                  <a16:creationId xmlns:a16="http://schemas.microsoft.com/office/drawing/2014/main" id="{C14934B2-ADE0-EE09-90C5-9A6DA0660DD3}"/>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69;p44">
              <a:extLst>
                <a:ext uri="{FF2B5EF4-FFF2-40B4-BE49-F238E27FC236}">
                  <a16:creationId xmlns:a16="http://schemas.microsoft.com/office/drawing/2014/main" id="{9C128CE5-D2CF-FEE6-8DFE-1FA13B40C646}"/>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0;p44">
              <a:extLst>
                <a:ext uri="{FF2B5EF4-FFF2-40B4-BE49-F238E27FC236}">
                  <a16:creationId xmlns:a16="http://schemas.microsoft.com/office/drawing/2014/main" id="{92A5F038-0C5E-A229-67FE-6C3B0BA2A57D}"/>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1;p44">
              <a:extLst>
                <a:ext uri="{FF2B5EF4-FFF2-40B4-BE49-F238E27FC236}">
                  <a16:creationId xmlns:a16="http://schemas.microsoft.com/office/drawing/2014/main" id="{17EF1852-BE30-20D5-86EA-2DAA2F1A3D61}"/>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2;p44">
              <a:extLst>
                <a:ext uri="{FF2B5EF4-FFF2-40B4-BE49-F238E27FC236}">
                  <a16:creationId xmlns:a16="http://schemas.microsoft.com/office/drawing/2014/main" id="{C33EAE18-5DE1-F5DF-E493-C7659F04B44A}"/>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73;p44">
              <a:extLst>
                <a:ext uri="{FF2B5EF4-FFF2-40B4-BE49-F238E27FC236}">
                  <a16:creationId xmlns:a16="http://schemas.microsoft.com/office/drawing/2014/main" id="{DC5B75C2-D5FF-A785-1638-C407D22A55CA}"/>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74;p44">
              <a:extLst>
                <a:ext uri="{FF2B5EF4-FFF2-40B4-BE49-F238E27FC236}">
                  <a16:creationId xmlns:a16="http://schemas.microsoft.com/office/drawing/2014/main" id="{A32EB594-EE36-868E-2AD4-207829FE46BA}"/>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75;p44">
              <a:extLst>
                <a:ext uri="{FF2B5EF4-FFF2-40B4-BE49-F238E27FC236}">
                  <a16:creationId xmlns:a16="http://schemas.microsoft.com/office/drawing/2014/main" id="{4F3E7432-22CF-8A3E-AB63-1014FE041234}"/>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76;p44">
              <a:extLst>
                <a:ext uri="{FF2B5EF4-FFF2-40B4-BE49-F238E27FC236}">
                  <a16:creationId xmlns:a16="http://schemas.microsoft.com/office/drawing/2014/main" id="{736DA50A-98C7-8464-1086-46F7EED791E7}"/>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77;p44">
              <a:extLst>
                <a:ext uri="{FF2B5EF4-FFF2-40B4-BE49-F238E27FC236}">
                  <a16:creationId xmlns:a16="http://schemas.microsoft.com/office/drawing/2014/main" id="{2B092ADA-1C92-5692-CEF6-A0703CC2C9E1}"/>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78;p44">
              <a:extLst>
                <a:ext uri="{FF2B5EF4-FFF2-40B4-BE49-F238E27FC236}">
                  <a16:creationId xmlns:a16="http://schemas.microsoft.com/office/drawing/2014/main" id="{5F9688D0-D5CC-8097-E954-756DB83702BB}"/>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79;p44">
              <a:extLst>
                <a:ext uri="{FF2B5EF4-FFF2-40B4-BE49-F238E27FC236}">
                  <a16:creationId xmlns:a16="http://schemas.microsoft.com/office/drawing/2014/main" id="{F859A714-395F-6803-D47B-38D83177E95B}"/>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80;p44">
              <a:extLst>
                <a:ext uri="{FF2B5EF4-FFF2-40B4-BE49-F238E27FC236}">
                  <a16:creationId xmlns:a16="http://schemas.microsoft.com/office/drawing/2014/main" id="{66A96A72-C956-D8E4-9660-164D82E9AA1C}"/>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81;p44">
              <a:extLst>
                <a:ext uri="{FF2B5EF4-FFF2-40B4-BE49-F238E27FC236}">
                  <a16:creationId xmlns:a16="http://schemas.microsoft.com/office/drawing/2014/main" id="{074B3124-8675-D389-41E6-4F9AF348FB6A}"/>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82;p44">
              <a:extLst>
                <a:ext uri="{FF2B5EF4-FFF2-40B4-BE49-F238E27FC236}">
                  <a16:creationId xmlns:a16="http://schemas.microsoft.com/office/drawing/2014/main" id="{5E81D534-E985-0765-7A79-EF8CADAB5A58}"/>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3;p44">
              <a:extLst>
                <a:ext uri="{FF2B5EF4-FFF2-40B4-BE49-F238E27FC236}">
                  <a16:creationId xmlns:a16="http://schemas.microsoft.com/office/drawing/2014/main" id="{3CC28135-C955-7D54-5F6E-7415CAE6512F}"/>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84;p44">
              <a:extLst>
                <a:ext uri="{FF2B5EF4-FFF2-40B4-BE49-F238E27FC236}">
                  <a16:creationId xmlns:a16="http://schemas.microsoft.com/office/drawing/2014/main" id="{C8B2086E-9176-3920-FC9A-CD18ECDCF485}"/>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85;p44">
              <a:extLst>
                <a:ext uri="{FF2B5EF4-FFF2-40B4-BE49-F238E27FC236}">
                  <a16:creationId xmlns:a16="http://schemas.microsoft.com/office/drawing/2014/main" id="{3E5E4E7C-8CCD-D485-FB58-205EE3FB002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86;p44">
              <a:extLst>
                <a:ext uri="{FF2B5EF4-FFF2-40B4-BE49-F238E27FC236}">
                  <a16:creationId xmlns:a16="http://schemas.microsoft.com/office/drawing/2014/main" id="{C550B520-FB57-1E81-F0D9-1E6F402252F6}"/>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87;p44">
              <a:extLst>
                <a:ext uri="{FF2B5EF4-FFF2-40B4-BE49-F238E27FC236}">
                  <a16:creationId xmlns:a16="http://schemas.microsoft.com/office/drawing/2014/main" id="{1700F69D-95A6-9BA8-9FCE-5EED2A80CD7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88;p44">
              <a:extLst>
                <a:ext uri="{FF2B5EF4-FFF2-40B4-BE49-F238E27FC236}">
                  <a16:creationId xmlns:a16="http://schemas.microsoft.com/office/drawing/2014/main" id="{9516FC6B-FA4D-1FD3-D8A6-90953BBEA6F8}"/>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89;p44">
              <a:extLst>
                <a:ext uri="{FF2B5EF4-FFF2-40B4-BE49-F238E27FC236}">
                  <a16:creationId xmlns:a16="http://schemas.microsoft.com/office/drawing/2014/main" id="{B6CAC8B8-D362-4897-5CB9-543CE582A53E}"/>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0;p44">
              <a:extLst>
                <a:ext uri="{FF2B5EF4-FFF2-40B4-BE49-F238E27FC236}">
                  <a16:creationId xmlns:a16="http://schemas.microsoft.com/office/drawing/2014/main" id="{422FA3E3-A7B1-0E3C-2613-53862E39CA2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1;p44">
              <a:extLst>
                <a:ext uri="{FF2B5EF4-FFF2-40B4-BE49-F238E27FC236}">
                  <a16:creationId xmlns:a16="http://schemas.microsoft.com/office/drawing/2014/main" id="{82F189EB-A21B-AC86-8353-16A7B747FC73}"/>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2;p44">
              <a:extLst>
                <a:ext uri="{FF2B5EF4-FFF2-40B4-BE49-F238E27FC236}">
                  <a16:creationId xmlns:a16="http://schemas.microsoft.com/office/drawing/2014/main" id="{402C8007-675C-B01F-5504-11A64FEB67CE}"/>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3;p44">
              <a:extLst>
                <a:ext uri="{FF2B5EF4-FFF2-40B4-BE49-F238E27FC236}">
                  <a16:creationId xmlns:a16="http://schemas.microsoft.com/office/drawing/2014/main" id="{E20CB86F-3550-E4F3-5813-F4E7CDC7FC5A}"/>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94;p44">
              <a:extLst>
                <a:ext uri="{FF2B5EF4-FFF2-40B4-BE49-F238E27FC236}">
                  <a16:creationId xmlns:a16="http://schemas.microsoft.com/office/drawing/2014/main" id="{86494504-8F9F-E17D-006B-87ED8342497C}"/>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95;p44">
              <a:extLst>
                <a:ext uri="{FF2B5EF4-FFF2-40B4-BE49-F238E27FC236}">
                  <a16:creationId xmlns:a16="http://schemas.microsoft.com/office/drawing/2014/main" id="{E1E7C583-4B91-8B27-E80B-4029A6C30F4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96;p44">
              <a:extLst>
                <a:ext uri="{FF2B5EF4-FFF2-40B4-BE49-F238E27FC236}">
                  <a16:creationId xmlns:a16="http://schemas.microsoft.com/office/drawing/2014/main" id="{DBCEE749-4DF3-B7F0-F26A-497D9C07DD2C}"/>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97;p44">
              <a:extLst>
                <a:ext uri="{FF2B5EF4-FFF2-40B4-BE49-F238E27FC236}">
                  <a16:creationId xmlns:a16="http://schemas.microsoft.com/office/drawing/2014/main" id="{357CDA37-4A14-D3C2-92CE-33DBAE79DB93}"/>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98;p44">
              <a:extLst>
                <a:ext uri="{FF2B5EF4-FFF2-40B4-BE49-F238E27FC236}">
                  <a16:creationId xmlns:a16="http://schemas.microsoft.com/office/drawing/2014/main" id="{4FE572CA-AA1E-6A2B-E1FA-7C653D1B7F67}"/>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99;p44">
              <a:extLst>
                <a:ext uri="{FF2B5EF4-FFF2-40B4-BE49-F238E27FC236}">
                  <a16:creationId xmlns:a16="http://schemas.microsoft.com/office/drawing/2014/main" id="{00E60FD7-D78D-54C7-CD07-6B48811FF18A}"/>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0;p44">
              <a:extLst>
                <a:ext uri="{FF2B5EF4-FFF2-40B4-BE49-F238E27FC236}">
                  <a16:creationId xmlns:a16="http://schemas.microsoft.com/office/drawing/2014/main" id="{19E7B57F-FEAB-FF2E-5340-EB589C272E91}"/>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01;p44">
              <a:extLst>
                <a:ext uri="{FF2B5EF4-FFF2-40B4-BE49-F238E27FC236}">
                  <a16:creationId xmlns:a16="http://schemas.microsoft.com/office/drawing/2014/main" id="{79E8CD7C-DBB0-0D7C-2855-BFB4E8077974}"/>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02;p44">
              <a:extLst>
                <a:ext uri="{FF2B5EF4-FFF2-40B4-BE49-F238E27FC236}">
                  <a16:creationId xmlns:a16="http://schemas.microsoft.com/office/drawing/2014/main" id="{E64BC980-D212-1746-1CBB-44B724BB0878}"/>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03;p44">
              <a:extLst>
                <a:ext uri="{FF2B5EF4-FFF2-40B4-BE49-F238E27FC236}">
                  <a16:creationId xmlns:a16="http://schemas.microsoft.com/office/drawing/2014/main" id="{D2186693-24E4-C685-41F1-0DAC70A4E855}"/>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04;p44">
              <a:extLst>
                <a:ext uri="{FF2B5EF4-FFF2-40B4-BE49-F238E27FC236}">
                  <a16:creationId xmlns:a16="http://schemas.microsoft.com/office/drawing/2014/main" id="{E7E48C4E-E5E4-B827-B7D0-84CCEB61673A}"/>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05;p44">
              <a:extLst>
                <a:ext uri="{FF2B5EF4-FFF2-40B4-BE49-F238E27FC236}">
                  <a16:creationId xmlns:a16="http://schemas.microsoft.com/office/drawing/2014/main" id="{983D47A8-9957-D71C-268A-49B76CF3FB42}"/>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06;p44">
              <a:extLst>
                <a:ext uri="{FF2B5EF4-FFF2-40B4-BE49-F238E27FC236}">
                  <a16:creationId xmlns:a16="http://schemas.microsoft.com/office/drawing/2014/main" id="{EA1E8C61-0B3E-BBC2-BB97-835ADFB7640B}"/>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07;p44">
              <a:extLst>
                <a:ext uri="{FF2B5EF4-FFF2-40B4-BE49-F238E27FC236}">
                  <a16:creationId xmlns:a16="http://schemas.microsoft.com/office/drawing/2014/main" id="{2DE6E1C7-2E7B-DC36-5A05-4D121CFB7525}"/>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08;p44">
              <a:extLst>
                <a:ext uri="{FF2B5EF4-FFF2-40B4-BE49-F238E27FC236}">
                  <a16:creationId xmlns:a16="http://schemas.microsoft.com/office/drawing/2014/main" id="{A3896EC3-9E8A-A5B5-0749-DCA5721484A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09;p44">
              <a:extLst>
                <a:ext uri="{FF2B5EF4-FFF2-40B4-BE49-F238E27FC236}">
                  <a16:creationId xmlns:a16="http://schemas.microsoft.com/office/drawing/2014/main" id="{EC35F814-DD4C-DB42-A28A-3E6B16B47A36}"/>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0;p44">
              <a:extLst>
                <a:ext uri="{FF2B5EF4-FFF2-40B4-BE49-F238E27FC236}">
                  <a16:creationId xmlns:a16="http://schemas.microsoft.com/office/drawing/2014/main" id="{FBCB78E7-D1E6-66D7-4B09-4D03B00ECC74}"/>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1;p44">
              <a:extLst>
                <a:ext uri="{FF2B5EF4-FFF2-40B4-BE49-F238E27FC236}">
                  <a16:creationId xmlns:a16="http://schemas.microsoft.com/office/drawing/2014/main" id="{EDEA7889-E6ED-F9B4-2459-D11D9176E53E}"/>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12;p44">
              <a:extLst>
                <a:ext uri="{FF2B5EF4-FFF2-40B4-BE49-F238E27FC236}">
                  <a16:creationId xmlns:a16="http://schemas.microsoft.com/office/drawing/2014/main" id="{F2290F63-0572-EF8E-A7DE-B277735C9F0D}"/>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13;p44">
              <a:extLst>
                <a:ext uri="{FF2B5EF4-FFF2-40B4-BE49-F238E27FC236}">
                  <a16:creationId xmlns:a16="http://schemas.microsoft.com/office/drawing/2014/main" id="{50457218-B04F-1CEB-7A18-4DDBEDA99300}"/>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14;p44">
              <a:extLst>
                <a:ext uri="{FF2B5EF4-FFF2-40B4-BE49-F238E27FC236}">
                  <a16:creationId xmlns:a16="http://schemas.microsoft.com/office/drawing/2014/main" id="{30EEB413-B69D-FEB4-CB23-EDCFF7B6BF12}"/>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15;p44">
              <a:extLst>
                <a:ext uri="{FF2B5EF4-FFF2-40B4-BE49-F238E27FC236}">
                  <a16:creationId xmlns:a16="http://schemas.microsoft.com/office/drawing/2014/main" id="{A169B4AB-5456-53AE-381D-DAD44576C853}"/>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16;p44">
              <a:extLst>
                <a:ext uri="{FF2B5EF4-FFF2-40B4-BE49-F238E27FC236}">
                  <a16:creationId xmlns:a16="http://schemas.microsoft.com/office/drawing/2014/main" id="{983BC674-CF95-7C46-15A7-7FE02AA15A88}"/>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17;p44">
              <a:extLst>
                <a:ext uri="{FF2B5EF4-FFF2-40B4-BE49-F238E27FC236}">
                  <a16:creationId xmlns:a16="http://schemas.microsoft.com/office/drawing/2014/main" id="{ED467C7D-07E9-4701-BA3E-B8CF763F01E8}"/>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18;p44">
              <a:extLst>
                <a:ext uri="{FF2B5EF4-FFF2-40B4-BE49-F238E27FC236}">
                  <a16:creationId xmlns:a16="http://schemas.microsoft.com/office/drawing/2014/main" id="{C2DBCFFD-D838-4940-51A6-E2C2EADFE7F9}"/>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19;p44">
              <a:extLst>
                <a:ext uri="{FF2B5EF4-FFF2-40B4-BE49-F238E27FC236}">
                  <a16:creationId xmlns:a16="http://schemas.microsoft.com/office/drawing/2014/main" id="{04612BF9-1544-B9C3-24E7-0A8BCB729E91}"/>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20;p44">
              <a:extLst>
                <a:ext uri="{FF2B5EF4-FFF2-40B4-BE49-F238E27FC236}">
                  <a16:creationId xmlns:a16="http://schemas.microsoft.com/office/drawing/2014/main" id="{1FD74BBF-83F8-CA3C-44E3-14DB449F25BA}"/>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21;p44">
              <a:extLst>
                <a:ext uri="{FF2B5EF4-FFF2-40B4-BE49-F238E27FC236}">
                  <a16:creationId xmlns:a16="http://schemas.microsoft.com/office/drawing/2014/main" id="{C0D90964-B40F-F14C-BEFE-15E31BF0AA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22;p44">
              <a:extLst>
                <a:ext uri="{FF2B5EF4-FFF2-40B4-BE49-F238E27FC236}">
                  <a16:creationId xmlns:a16="http://schemas.microsoft.com/office/drawing/2014/main" id="{CDC8F156-7889-57CE-1A29-32EB80CF6DE0}"/>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23;p44">
              <a:extLst>
                <a:ext uri="{FF2B5EF4-FFF2-40B4-BE49-F238E27FC236}">
                  <a16:creationId xmlns:a16="http://schemas.microsoft.com/office/drawing/2014/main" id="{DD054AFA-0E99-A660-6A8E-1FEBC2C7F721}"/>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24;p44">
              <a:extLst>
                <a:ext uri="{FF2B5EF4-FFF2-40B4-BE49-F238E27FC236}">
                  <a16:creationId xmlns:a16="http://schemas.microsoft.com/office/drawing/2014/main" id="{39BA2BA2-95EB-54AA-3004-C9F8DF010237}"/>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25;p44">
              <a:extLst>
                <a:ext uri="{FF2B5EF4-FFF2-40B4-BE49-F238E27FC236}">
                  <a16:creationId xmlns:a16="http://schemas.microsoft.com/office/drawing/2014/main" id="{F539CBB4-CED2-5091-5D50-6DCFAB674E76}"/>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26;p44">
              <a:extLst>
                <a:ext uri="{FF2B5EF4-FFF2-40B4-BE49-F238E27FC236}">
                  <a16:creationId xmlns:a16="http://schemas.microsoft.com/office/drawing/2014/main" id="{62EAA27E-04CD-89C4-D540-7D2D2A7529BF}"/>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27;p44">
              <a:extLst>
                <a:ext uri="{FF2B5EF4-FFF2-40B4-BE49-F238E27FC236}">
                  <a16:creationId xmlns:a16="http://schemas.microsoft.com/office/drawing/2014/main" id="{34DCA0EF-7BD4-8CE2-46D0-FED8244AD35A}"/>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28;p44">
              <a:extLst>
                <a:ext uri="{FF2B5EF4-FFF2-40B4-BE49-F238E27FC236}">
                  <a16:creationId xmlns:a16="http://schemas.microsoft.com/office/drawing/2014/main" id="{AAC88CC8-FB50-C0B0-0C53-D5B8AEDCA436}"/>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29;p44">
              <a:extLst>
                <a:ext uri="{FF2B5EF4-FFF2-40B4-BE49-F238E27FC236}">
                  <a16:creationId xmlns:a16="http://schemas.microsoft.com/office/drawing/2014/main" id="{965B0BAA-AEC7-7AF4-B038-4776CDAFA748}"/>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0;p44">
              <a:extLst>
                <a:ext uri="{FF2B5EF4-FFF2-40B4-BE49-F238E27FC236}">
                  <a16:creationId xmlns:a16="http://schemas.microsoft.com/office/drawing/2014/main" id="{BB382B94-7EA9-D19C-EA1E-0A2290715187}"/>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1;p44">
              <a:extLst>
                <a:ext uri="{FF2B5EF4-FFF2-40B4-BE49-F238E27FC236}">
                  <a16:creationId xmlns:a16="http://schemas.microsoft.com/office/drawing/2014/main" id="{0D3D5438-565B-4C94-D7A6-54E86E497D10}"/>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2;p44">
              <a:extLst>
                <a:ext uri="{FF2B5EF4-FFF2-40B4-BE49-F238E27FC236}">
                  <a16:creationId xmlns:a16="http://schemas.microsoft.com/office/drawing/2014/main" id="{6E0AA8C9-D4F5-6E5C-E459-65C0093C3A2B}"/>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33;p44">
              <a:extLst>
                <a:ext uri="{FF2B5EF4-FFF2-40B4-BE49-F238E27FC236}">
                  <a16:creationId xmlns:a16="http://schemas.microsoft.com/office/drawing/2014/main" id="{F807B70D-85EB-F388-1E7E-C85188481859}"/>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34;p44">
              <a:extLst>
                <a:ext uri="{FF2B5EF4-FFF2-40B4-BE49-F238E27FC236}">
                  <a16:creationId xmlns:a16="http://schemas.microsoft.com/office/drawing/2014/main" id="{3563E4D7-95E2-43A1-9111-16D728B44463}"/>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35;p44">
              <a:extLst>
                <a:ext uri="{FF2B5EF4-FFF2-40B4-BE49-F238E27FC236}">
                  <a16:creationId xmlns:a16="http://schemas.microsoft.com/office/drawing/2014/main" id="{E211B4CC-A709-C1C3-AF2C-0ED8EFC5A9DF}"/>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36;p44">
              <a:extLst>
                <a:ext uri="{FF2B5EF4-FFF2-40B4-BE49-F238E27FC236}">
                  <a16:creationId xmlns:a16="http://schemas.microsoft.com/office/drawing/2014/main" id="{6A92EF10-6E03-70C2-6736-3E5819524477}"/>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37;p44">
              <a:extLst>
                <a:ext uri="{FF2B5EF4-FFF2-40B4-BE49-F238E27FC236}">
                  <a16:creationId xmlns:a16="http://schemas.microsoft.com/office/drawing/2014/main" id="{3A16D9DF-B424-3750-B2BE-5F7761F7839D}"/>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38;p44">
              <a:extLst>
                <a:ext uri="{FF2B5EF4-FFF2-40B4-BE49-F238E27FC236}">
                  <a16:creationId xmlns:a16="http://schemas.microsoft.com/office/drawing/2014/main" id="{6E3317EF-0C15-3CAD-E886-150D193F5939}"/>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39;p44">
              <a:extLst>
                <a:ext uri="{FF2B5EF4-FFF2-40B4-BE49-F238E27FC236}">
                  <a16:creationId xmlns:a16="http://schemas.microsoft.com/office/drawing/2014/main" id="{8DA1D117-7571-9BAC-AEAD-8A402EA266ED}"/>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0;p44">
              <a:extLst>
                <a:ext uri="{FF2B5EF4-FFF2-40B4-BE49-F238E27FC236}">
                  <a16:creationId xmlns:a16="http://schemas.microsoft.com/office/drawing/2014/main" id="{E133AF10-E154-2885-4891-99DFDB56D0AD}"/>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41;p44">
              <a:extLst>
                <a:ext uri="{FF2B5EF4-FFF2-40B4-BE49-F238E27FC236}">
                  <a16:creationId xmlns:a16="http://schemas.microsoft.com/office/drawing/2014/main" id="{A7687BE9-C085-624B-C8C7-C07253F39339}"/>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42;p44">
              <a:extLst>
                <a:ext uri="{FF2B5EF4-FFF2-40B4-BE49-F238E27FC236}">
                  <a16:creationId xmlns:a16="http://schemas.microsoft.com/office/drawing/2014/main" id="{1AF4F4A0-3508-C1AE-4A15-419A193A516F}"/>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43;p44">
              <a:extLst>
                <a:ext uri="{FF2B5EF4-FFF2-40B4-BE49-F238E27FC236}">
                  <a16:creationId xmlns:a16="http://schemas.microsoft.com/office/drawing/2014/main" id="{E98395EB-784E-FD2B-E4A7-189095510E13}"/>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44;p44">
              <a:extLst>
                <a:ext uri="{FF2B5EF4-FFF2-40B4-BE49-F238E27FC236}">
                  <a16:creationId xmlns:a16="http://schemas.microsoft.com/office/drawing/2014/main" id="{7A0BBF4F-945F-0ABC-E859-130B3185325A}"/>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45;p44">
              <a:extLst>
                <a:ext uri="{FF2B5EF4-FFF2-40B4-BE49-F238E27FC236}">
                  <a16:creationId xmlns:a16="http://schemas.microsoft.com/office/drawing/2014/main" id="{03678BB2-3381-1CF4-6FAC-63DB0AC72B41}"/>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46;p44">
              <a:extLst>
                <a:ext uri="{FF2B5EF4-FFF2-40B4-BE49-F238E27FC236}">
                  <a16:creationId xmlns:a16="http://schemas.microsoft.com/office/drawing/2014/main" id="{C3535416-17C8-C5AE-A6C1-05BFD23F6187}"/>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47;p44">
              <a:extLst>
                <a:ext uri="{FF2B5EF4-FFF2-40B4-BE49-F238E27FC236}">
                  <a16:creationId xmlns:a16="http://schemas.microsoft.com/office/drawing/2014/main" id="{4EC079D4-F2B4-2439-27CD-DB4C6ECDC163}"/>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48;p44">
              <a:extLst>
                <a:ext uri="{FF2B5EF4-FFF2-40B4-BE49-F238E27FC236}">
                  <a16:creationId xmlns:a16="http://schemas.microsoft.com/office/drawing/2014/main" id="{B0843440-0791-C4A0-2B30-04E63CDC7B21}"/>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49;p44">
              <a:extLst>
                <a:ext uri="{FF2B5EF4-FFF2-40B4-BE49-F238E27FC236}">
                  <a16:creationId xmlns:a16="http://schemas.microsoft.com/office/drawing/2014/main" id="{6556D21F-6094-4444-300C-7F5477634D73}"/>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0;p44">
              <a:extLst>
                <a:ext uri="{FF2B5EF4-FFF2-40B4-BE49-F238E27FC236}">
                  <a16:creationId xmlns:a16="http://schemas.microsoft.com/office/drawing/2014/main" id="{120E7AF4-4355-A922-E252-1ADD1E18DE58}"/>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51;p44">
              <a:extLst>
                <a:ext uri="{FF2B5EF4-FFF2-40B4-BE49-F238E27FC236}">
                  <a16:creationId xmlns:a16="http://schemas.microsoft.com/office/drawing/2014/main" id="{B00FAFBD-7655-A447-0A58-C279998078D7}"/>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52;p44">
              <a:extLst>
                <a:ext uri="{FF2B5EF4-FFF2-40B4-BE49-F238E27FC236}">
                  <a16:creationId xmlns:a16="http://schemas.microsoft.com/office/drawing/2014/main" id="{808FEC1C-2841-A9E5-0463-14EF197C7CC8}"/>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53;p44">
              <a:extLst>
                <a:ext uri="{FF2B5EF4-FFF2-40B4-BE49-F238E27FC236}">
                  <a16:creationId xmlns:a16="http://schemas.microsoft.com/office/drawing/2014/main" id="{B9961C52-3D01-F821-154E-F33F890F4C06}"/>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54;p44">
              <a:extLst>
                <a:ext uri="{FF2B5EF4-FFF2-40B4-BE49-F238E27FC236}">
                  <a16:creationId xmlns:a16="http://schemas.microsoft.com/office/drawing/2014/main" id="{8E3461B7-3919-8777-640E-11D31A337D57}"/>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55;p44">
              <a:extLst>
                <a:ext uri="{FF2B5EF4-FFF2-40B4-BE49-F238E27FC236}">
                  <a16:creationId xmlns:a16="http://schemas.microsoft.com/office/drawing/2014/main" id="{F9BB8DB8-9CF6-F24B-77BC-A6664E28A925}"/>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56;p44">
              <a:extLst>
                <a:ext uri="{FF2B5EF4-FFF2-40B4-BE49-F238E27FC236}">
                  <a16:creationId xmlns:a16="http://schemas.microsoft.com/office/drawing/2014/main" id="{22F8585B-68C6-16E1-ADE1-684A0355043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57;p44">
              <a:extLst>
                <a:ext uri="{FF2B5EF4-FFF2-40B4-BE49-F238E27FC236}">
                  <a16:creationId xmlns:a16="http://schemas.microsoft.com/office/drawing/2014/main" id="{F84275BC-F302-807A-C19E-B3D52C79FA81}"/>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58;p44">
              <a:extLst>
                <a:ext uri="{FF2B5EF4-FFF2-40B4-BE49-F238E27FC236}">
                  <a16:creationId xmlns:a16="http://schemas.microsoft.com/office/drawing/2014/main" id="{B6AD2369-C7A5-35AA-B62D-7BDED0B08DC6}"/>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59;p44">
              <a:extLst>
                <a:ext uri="{FF2B5EF4-FFF2-40B4-BE49-F238E27FC236}">
                  <a16:creationId xmlns:a16="http://schemas.microsoft.com/office/drawing/2014/main" id="{D3EB0783-4FA7-DF1A-C48B-63F96CA2A187}"/>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60;p44">
              <a:extLst>
                <a:ext uri="{FF2B5EF4-FFF2-40B4-BE49-F238E27FC236}">
                  <a16:creationId xmlns:a16="http://schemas.microsoft.com/office/drawing/2014/main" id="{15CFB626-854A-1F9A-0B30-445A4ED6169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61;p44">
              <a:extLst>
                <a:ext uri="{FF2B5EF4-FFF2-40B4-BE49-F238E27FC236}">
                  <a16:creationId xmlns:a16="http://schemas.microsoft.com/office/drawing/2014/main" id="{6C60BE0E-1D23-5B5B-FC4C-024D6F9F47CB}"/>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62;p44">
              <a:extLst>
                <a:ext uri="{FF2B5EF4-FFF2-40B4-BE49-F238E27FC236}">
                  <a16:creationId xmlns:a16="http://schemas.microsoft.com/office/drawing/2014/main" id="{DE2AFD41-2DB4-14AE-3AF0-28A3BE05B9B4}"/>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63;p44">
              <a:extLst>
                <a:ext uri="{FF2B5EF4-FFF2-40B4-BE49-F238E27FC236}">
                  <a16:creationId xmlns:a16="http://schemas.microsoft.com/office/drawing/2014/main" id="{B2FE5EEB-3A90-54D4-1CDD-B8EF37D9442F}"/>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64;p44">
              <a:extLst>
                <a:ext uri="{FF2B5EF4-FFF2-40B4-BE49-F238E27FC236}">
                  <a16:creationId xmlns:a16="http://schemas.microsoft.com/office/drawing/2014/main" id="{802E5A2D-8D8D-299F-1975-3461531B46E4}"/>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65;p44">
              <a:extLst>
                <a:ext uri="{FF2B5EF4-FFF2-40B4-BE49-F238E27FC236}">
                  <a16:creationId xmlns:a16="http://schemas.microsoft.com/office/drawing/2014/main" id="{C60C503B-F472-3558-129F-6A191DE0E44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66;p44">
              <a:extLst>
                <a:ext uri="{FF2B5EF4-FFF2-40B4-BE49-F238E27FC236}">
                  <a16:creationId xmlns:a16="http://schemas.microsoft.com/office/drawing/2014/main" id="{EF083091-7FF4-6CBE-9E6E-7B9AFF3FCF06}"/>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67;p44">
              <a:extLst>
                <a:ext uri="{FF2B5EF4-FFF2-40B4-BE49-F238E27FC236}">
                  <a16:creationId xmlns:a16="http://schemas.microsoft.com/office/drawing/2014/main" id="{0D97C145-5CDF-5982-B458-9DB8F9576295}"/>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68;p44">
              <a:extLst>
                <a:ext uri="{FF2B5EF4-FFF2-40B4-BE49-F238E27FC236}">
                  <a16:creationId xmlns:a16="http://schemas.microsoft.com/office/drawing/2014/main" id="{765F27F1-2593-88E3-D7DA-00B938E96B24}"/>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69;p44">
              <a:extLst>
                <a:ext uri="{FF2B5EF4-FFF2-40B4-BE49-F238E27FC236}">
                  <a16:creationId xmlns:a16="http://schemas.microsoft.com/office/drawing/2014/main" id="{34A93DD0-AA14-6219-9BF2-470CF121DE06}"/>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70;p44">
              <a:extLst>
                <a:ext uri="{FF2B5EF4-FFF2-40B4-BE49-F238E27FC236}">
                  <a16:creationId xmlns:a16="http://schemas.microsoft.com/office/drawing/2014/main" id="{884A4DD6-2CDF-63EA-A865-EE138E20D176}"/>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71;p44">
              <a:extLst>
                <a:ext uri="{FF2B5EF4-FFF2-40B4-BE49-F238E27FC236}">
                  <a16:creationId xmlns:a16="http://schemas.microsoft.com/office/drawing/2014/main" id="{405959C0-9D52-AAA5-DECF-1D0E37EDA9B1}"/>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72;p44">
              <a:extLst>
                <a:ext uri="{FF2B5EF4-FFF2-40B4-BE49-F238E27FC236}">
                  <a16:creationId xmlns:a16="http://schemas.microsoft.com/office/drawing/2014/main" id="{BFA8A415-A3F8-8D87-7C53-C2752A52D6C2}"/>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73;p44">
              <a:extLst>
                <a:ext uri="{FF2B5EF4-FFF2-40B4-BE49-F238E27FC236}">
                  <a16:creationId xmlns:a16="http://schemas.microsoft.com/office/drawing/2014/main" id="{D787B2CB-6213-C493-BD35-C53F5F4E3776}"/>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74;p44">
              <a:extLst>
                <a:ext uri="{FF2B5EF4-FFF2-40B4-BE49-F238E27FC236}">
                  <a16:creationId xmlns:a16="http://schemas.microsoft.com/office/drawing/2014/main" id="{8CE82582-5861-9987-BA07-833C5E531562}"/>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75;p44">
              <a:extLst>
                <a:ext uri="{FF2B5EF4-FFF2-40B4-BE49-F238E27FC236}">
                  <a16:creationId xmlns:a16="http://schemas.microsoft.com/office/drawing/2014/main" id="{5043B034-B1B3-866B-6EDA-42C506C80936}"/>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76;p44">
              <a:extLst>
                <a:ext uri="{FF2B5EF4-FFF2-40B4-BE49-F238E27FC236}">
                  <a16:creationId xmlns:a16="http://schemas.microsoft.com/office/drawing/2014/main" id="{9D36157A-789F-952F-23BB-685A829204D3}"/>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77;p44">
              <a:extLst>
                <a:ext uri="{FF2B5EF4-FFF2-40B4-BE49-F238E27FC236}">
                  <a16:creationId xmlns:a16="http://schemas.microsoft.com/office/drawing/2014/main" id="{B1FE0EDA-6AF9-DC95-396D-EE71E6584081}"/>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78;p44">
              <a:extLst>
                <a:ext uri="{FF2B5EF4-FFF2-40B4-BE49-F238E27FC236}">
                  <a16:creationId xmlns:a16="http://schemas.microsoft.com/office/drawing/2014/main" id="{9A5C5B20-89E9-688F-45D9-5DBB2C69402A}"/>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79;p44">
              <a:extLst>
                <a:ext uri="{FF2B5EF4-FFF2-40B4-BE49-F238E27FC236}">
                  <a16:creationId xmlns:a16="http://schemas.microsoft.com/office/drawing/2014/main" id="{4F512A60-93A7-8464-B4EE-1D60DD6BD322}"/>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0;p44">
              <a:extLst>
                <a:ext uri="{FF2B5EF4-FFF2-40B4-BE49-F238E27FC236}">
                  <a16:creationId xmlns:a16="http://schemas.microsoft.com/office/drawing/2014/main" id="{4DBDC1B9-8A06-2381-84F6-24D4D2A166FA}"/>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1;p44">
              <a:extLst>
                <a:ext uri="{FF2B5EF4-FFF2-40B4-BE49-F238E27FC236}">
                  <a16:creationId xmlns:a16="http://schemas.microsoft.com/office/drawing/2014/main" id="{5F2B78C8-6F41-EC88-7554-9D4DEFD3C253}"/>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2;p44">
              <a:extLst>
                <a:ext uri="{FF2B5EF4-FFF2-40B4-BE49-F238E27FC236}">
                  <a16:creationId xmlns:a16="http://schemas.microsoft.com/office/drawing/2014/main" id="{1BB70A95-27BD-D092-1409-0023BB2A47B6}"/>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3;p44">
              <a:extLst>
                <a:ext uri="{FF2B5EF4-FFF2-40B4-BE49-F238E27FC236}">
                  <a16:creationId xmlns:a16="http://schemas.microsoft.com/office/drawing/2014/main" id="{5CE24233-6FFF-37F5-C0D4-CC26CD267F2E}"/>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4;p44">
              <a:extLst>
                <a:ext uri="{FF2B5EF4-FFF2-40B4-BE49-F238E27FC236}">
                  <a16:creationId xmlns:a16="http://schemas.microsoft.com/office/drawing/2014/main" id="{401F9212-27BB-C95C-308D-C20BE09863D9}"/>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85;p44">
              <a:extLst>
                <a:ext uri="{FF2B5EF4-FFF2-40B4-BE49-F238E27FC236}">
                  <a16:creationId xmlns:a16="http://schemas.microsoft.com/office/drawing/2014/main" id="{05DE3BC9-2B08-E7AF-8DBE-8C1EDF1AC0D3}"/>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86;p44">
              <a:extLst>
                <a:ext uri="{FF2B5EF4-FFF2-40B4-BE49-F238E27FC236}">
                  <a16:creationId xmlns:a16="http://schemas.microsoft.com/office/drawing/2014/main" id="{19F930A3-4691-488E-64C1-528BBA9BFBC7}"/>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87;p44">
              <a:extLst>
                <a:ext uri="{FF2B5EF4-FFF2-40B4-BE49-F238E27FC236}">
                  <a16:creationId xmlns:a16="http://schemas.microsoft.com/office/drawing/2014/main" id="{BF183C38-A318-739D-875E-C36E20B97D45}"/>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88;p44">
              <a:extLst>
                <a:ext uri="{FF2B5EF4-FFF2-40B4-BE49-F238E27FC236}">
                  <a16:creationId xmlns:a16="http://schemas.microsoft.com/office/drawing/2014/main" id="{90973AE3-EEE6-2307-5ECE-2BC6CD7C75EE}"/>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89;p44">
              <a:extLst>
                <a:ext uri="{FF2B5EF4-FFF2-40B4-BE49-F238E27FC236}">
                  <a16:creationId xmlns:a16="http://schemas.microsoft.com/office/drawing/2014/main" id="{36B23BE8-3A8E-D9C3-DAFD-B3442490E5F4}"/>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90;p44">
              <a:extLst>
                <a:ext uri="{FF2B5EF4-FFF2-40B4-BE49-F238E27FC236}">
                  <a16:creationId xmlns:a16="http://schemas.microsoft.com/office/drawing/2014/main" id="{E99C8F6D-46BD-2FA4-27EE-476D7F7A467B}"/>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91;p44">
              <a:extLst>
                <a:ext uri="{FF2B5EF4-FFF2-40B4-BE49-F238E27FC236}">
                  <a16:creationId xmlns:a16="http://schemas.microsoft.com/office/drawing/2014/main" id="{BDFBC05E-E5BF-101D-CA3D-613E4C21A50D}"/>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92;p44">
              <a:extLst>
                <a:ext uri="{FF2B5EF4-FFF2-40B4-BE49-F238E27FC236}">
                  <a16:creationId xmlns:a16="http://schemas.microsoft.com/office/drawing/2014/main" id="{4BB4571A-4D57-8F18-A20E-4D03D9D636EF}"/>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93;p44">
              <a:extLst>
                <a:ext uri="{FF2B5EF4-FFF2-40B4-BE49-F238E27FC236}">
                  <a16:creationId xmlns:a16="http://schemas.microsoft.com/office/drawing/2014/main" id="{DD78C882-279D-9F3B-71D9-6927215806B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94;p44">
              <a:extLst>
                <a:ext uri="{FF2B5EF4-FFF2-40B4-BE49-F238E27FC236}">
                  <a16:creationId xmlns:a16="http://schemas.microsoft.com/office/drawing/2014/main" id="{1ABE16EE-E572-8734-4677-E11BA9FE08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95;p44">
              <a:extLst>
                <a:ext uri="{FF2B5EF4-FFF2-40B4-BE49-F238E27FC236}">
                  <a16:creationId xmlns:a16="http://schemas.microsoft.com/office/drawing/2014/main" id="{AFFE4137-978B-D447-0DE7-804A620DA72D}"/>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96;p44">
              <a:extLst>
                <a:ext uri="{FF2B5EF4-FFF2-40B4-BE49-F238E27FC236}">
                  <a16:creationId xmlns:a16="http://schemas.microsoft.com/office/drawing/2014/main" id="{0938B901-5ECE-8C3C-2686-AB1B93F34033}"/>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97;p44">
              <a:extLst>
                <a:ext uri="{FF2B5EF4-FFF2-40B4-BE49-F238E27FC236}">
                  <a16:creationId xmlns:a16="http://schemas.microsoft.com/office/drawing/2014/main" id="{D0FB8E32-ECE6-662C-3189-DBF7DC626814}"/>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98;p44">
              <a:extLst>
                <a:ext uri="{FF2B5EF4-FFF2-40B4-BE49-F238E27FC236}">
                  <a16:creationId xmlns:a16="http://schemas.microsoft.com/office/drawing/2014/main" id="{C895DDAE-A7B3-8EE4-94C0-31DA9F71C98B}"/>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99;p44">
              <a:extLst>
                <a:ext uri="{FF2B5EF4-FFF2-40B4-BE49-F238E27FC236}">
                  <a16:creationId xmlns:a16="http://schemas.microsoft.com/office/drawing/2014/main" id="{02140E67-B2A3-043C-4B68-DA0406BBEC3F}"/>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00;p44">
              <a:extLst>
                <a:ext uri="{FF2B5EF4-FFF2-40B4-BE49-F238E27FC236}">
                  <a16:creationId xmlns:a16="http://schemas.microsoft.com/office/drawing/2014/main" id="{B8011E24-3911-5C2B-3220-C61877928CE5}"/>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01;p44">
              <a:extLst>
                <a:ext uri="{FF2B5EF4-FFF2-40B4-BE49-F238E27FC236}">
                  <a16:creationId xmlns:a16="http://schemas.microsoft.com/office/drawing/2014/main" id="{50BD4BB7-BD52-AEAE-510D-822CE215A681}"/>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02;p44">
              <a:extLst>
                <a:ext uri="{FF2B5EF4-FFF2-40B4-BE49-F238E27FC236}">
                  <a16:creationId xmlns:a16="http://schemas.microsoft.com/office/drawing/2014/main" id="{C80381A0-A3E3-3A81-1074-58AA9C41CF5B}"/>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03;p44">
              <a:extLst>
                <a:ext uri="{FF2B5EF4-FFF2-40B4-BE49-F238E27FC236}">
                  <a16:creationId xmlns:a16="http://schemas.microsoft.com/office/drawing/2014/main" id="{76572B94-08C9-A48F-2190-1E746004E472}"/>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04;p44">
              <a:extLst>
                <a:ext uri="{FF2B5EF4-FFF2-40B4-BE49-F238E27FC236}">
                  <a16:creationId xmlns:a16="http://schemas.microsoft.com/office/drawing/2014/main" id="{41763C78-DA7A-D247-0204-4C79CFA013AD}"/>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05;p44">
              <a:extLst>
                <a:ext uri="{FF2B5EF4-FFF2-40B4-BE49-F238E27FC236}">
                  <a16:creationId xmlns:a16="http://schemas.microsoft.com/office/drawing/2014/main" id="{D07AAE63-3802-EFE2-4B5A-51825E616B3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06;p44">
              <a:extLst>
                <a:ext uri="{FF2B5EF4-FFF2-40B4-BE49-F238E27FC236}">
                  <a16:creationId xmlns:a16="http://schemas.microsoft.com/office/drawing/2014/main" id="{DDC0E997-C9D7-137F-7AF6-9935169A6411}"/>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07;p44">
              <a:extLst>
                <a:ext uri="{FF2B5EF4-FFF2-40B4-BE49-F238E27FC236}">
                  <a16:creationId xmlns:a16="http://schemas.microsoft.com/office/drawing/2014/main" id="{596F74D8-C4A3-7ADB-3ADB-219AEC9E7321}"/>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08;p44">
              <a:extLst>
                <a:ext uri="{FF2B5EF4-FFF2-40B4-BE49-F238E27FC236}">
                  <a16:creationId xmlns:a16="http://schemas.microsoft.com/office/drawing/2014/main" id="{21E01629-4944-3F11-F806-C05130A0FCCB}"/>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09;p44">
              <a:extLst>
                <a:ext uri="{FF2B5EF4-FFF2-40B4-BE49-F238E27FC236}">
                  <a16:creationId xmlns:a16="http://schemas.microsoft.com/office/drawing/2014/main" id="{A97AD74B-E3A5-869B-1132-0360307F64D2}"/>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10;p44">
              <a:extLst>
                <a:ext uri="{FF2B5EF4-FFF2-40B4-BE49-F238E27FC236}">
                  <a16:creationId xmlns:a16="http://schemas.microsoft.com/office/drawing/2014/main" id="{36789327-C8DE-7037-634B-48768F50289B}"/>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11;p44">
              <a:extLst>
                <a:ext uri="{FF2B5EF4-FFF2-40B4-BE49-F238E27FC236}">
                  <a16:creationId xmlns:a16="http://schemas.microsoft.com/office/drawing/2014/main" id="{3225532E-27B8-A931-1AFC-00C2D3E20056}"/>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12;p44">
              <a:extLst>
                <a:ext uri="{FF2B5EF4-FFF2-40B4-BE49-F238E27FC236}">
                  <a16:creationId xmlns:a16="http://schemas.microsoft.com/office/drawing/2014/main" id="{E62F24D8-556D-A05A-B06C-F9CA492D7F67}"/>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13;p44">
              <a:extLst>
                <a:ext uri="{FF2B5EF4-FFF2-40B4-BE49-F238E27FC236}">
                  <a16:creationId xmlns:a16="http://schemas.microsoft.com/office/drawing/2014/main" id="{A1EF37F2-FF97-FFB5-079A-2FB80C7F6FED}"/>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014;p44">
              <a:extLst>
                <a:ext uri="{FF2B5EF4-FFF2-40B4-BE49-F238E27FC236}">
                  <a16:creationId xmlns:a16="http://schemas.microsoft.com/office/drawing/2014/main" id="{05BD4C28-C3B2-F464-191D-3A002AEA4539}"/>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15;p44">
              <a:extLst>
                <a:ext uri="{FF2B5EF4-FFF2-40B4-BE49-F238E27FC236}">
                  <a16:creationId xmlns:a16="http://schemas.microsoft.com/office/drawing/2014/main" id="{C65615C5-DEF8-6AAD-6893-866CA0550B98}"/>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16;p44">
              <a:extLst>
                <a:ext uri="{FF2B5EF4-FFF2-40B4-BE49-F238E27FC236}">
                  <a16:creationId xmlns:a16="http://schemas.microsoft.com/office/drawing/2014/main" id="{7AAB1EDB-84D3-344C-8532-84F409348DE7}"/>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17;p44">
              <a:extLst>
                <a:ext uri="{FF2B5EF4-FFF2-40B4-BE49-F238E27FC236}">
                  <a16:creationId xmlns:a16="http://schemas.microsoft.com/office/drawing/2014/main" id="{FA91A52A-F56A-B38C-11E4-97925E2B1C19}"/>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18;p44">
              <a:extLst>
                <a:ext uri="{FF2B5EF4-FFF2-40B4-BE49-F238E27FC236}">
                  <a16:creationId xmlns:a16="http://schemas.microsoft.com/office/drawing/2014/main" id="{C7EF8D6A-5406-04DA-B6D9-870AF8D811FD}"/>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19;p44">
              <a:extLst>
                <a:ext uri="{FF2B5EF4-FFF2-40B4-BE49-F238E27FC236}">
                  <a16:creationId xmlns:a16="http://schemas.microsoft.com/office/drawing/2014/main" id="{427D4F97-CEC8-6243-0E64-9A06311C40A1}"/>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20;p44">
              <a:extLst>
                <a:ext uri="{FF2B5EF4-FFF2-40B4-BE49-F238E27FC236}">
                  <a16:creationId xmlns:a16="http://schemas.microsoft.com/office/drawing/2014/main" id="{0F4CD877-FBE0-6A30-3597-962DFCF9346B}"/>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21;p44">
              <a:extLst>
                <a:ext uri="{FF2B5EF4-FFF2-40B4-BE49-F238E27FC236}">
                  <a16:creationId xmlns:a16="http://schemas.microsoft.com/office/drawing/2014/main" id="{3613FD0D-06B6-3015-C19C-79764283C430}"/>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22;p44">
              <a:extLst>
                <a:ext uri="{FF2B5EF4-FFF2-40B4-BE49-F238E27FC236}">
                  <a16:creationId xmlns:a16="http://schemas.microsoft.com/office/drawing/2014/main" id="{EBD4CC80-AE93-ADAB-27BC-7B7840D88A1D}"/>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23;p44">
              <a:extLst>
                <a:ext uri="{FF2B5EF4-FFF2-40B4-BE49-F238E27FC236}">
                  <a16:creationId xmlns:a16="http://schemas.microsoft.com/office/drawing/2014/main" id="{2BD436F1-79E9-8BA0-3943-D4FB0778512D}"/>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24;p44">
              <a:extLst>
                <a:ext uri="{FF2B5EF4-FFF2-40B4-BE49-F238E27FC236}">
                  <a16:creationId xmlns:a16="http://schemas.microsoft.com/office/drawing/2014/main" id="{5D30B586-3C8C-BDC1-BB80-72A3CBAA0873}"/>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25;p44">
              <a:extLst>
                <a:ext uri="{FF2B5EF4-FFF2-40B4-BE49-F238E27FC236}">
                  <a16:creationId xmlns:a16="http://schemas.microsoft.com/office/drawing/2014/main" id="{8A0DB5B0-D0E2-2109-473E-ADF2FA79EEF5}"/>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26;p44">
              <a:extLst>
                <a:ext uri="{FF2B5EF4-FFF2-40B4-BE49-F238E27FC236}">
                  <a16:creationId xmlns:a16="http://schemas.microsoft.com/office/drawing/2014/main" id="{407DBA3C-3209-62AD-1260-8DE9DF2EDF77}"/>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27;p44">
              <a:extLst>
                <a:ext uri="{FF2B5EF4-FFF2-40B4-BE49-F238E27FC236}">
                  <a16:creationId xmlns:a16="http://schemas.microsoft.com/office/drawing/2014/main" id="{C2482A71-09A6-DB10-798A-367B537FB875}"/>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28;p44">
              <a:extLst>
                <a:ext uri="{FF2B5EF4-FFF2-40B4-BE49-F238E27FC236}">
                  <a16:creationId xmlns:a16="http://schemas.microsoft.com/office/drawing/2014/main" id="{740A8CCB-0E10-FC7E-9319-2CE915ED8AB9}"/>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29;p44">
              <a:extLst>
                <a:ext uri="{FF2B5EF4-FFF2-40B4-BE49-F238E27FC236}">
                  <a16:creationId xmlns:a16="http://schemas.microsoft.com/office/drawing/2014/main" id="{1D0DC38E-1F5A-E115-B63C-38705FF75DD7}"/>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30;p44">
              <a:extLst>
                <a:ext uri="{FF2B5EF4-FFF2-40B4-BE49-F238E27FC236}">
                  <a16:creationId xmlns:a16="http://schemas.microsoft.com/office/drawing/2014/main" id="{B0157A9F-DA87-6A25-BB9B-26DE4CB26033}"/>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31;p44">
              <a:extLst>
                <a:ext uri="{FF2B5EF4-FFF2-40B4-BE49-F238E27FC236}">
                  <a16:creationId xmlns:a16="http://schemas.microsoft.com/office/drawing/2014/main" id="{5F2CFD61-BC12-7117-695B-700425E913F9}"/>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32;p44">
              <a:extLst>
                <a:ext uri="{FF2B5EF4-FFF2-40B4-BE49-F238E27FC236}">
                  <a16:creationId xmlns:a16="http://schemas.microsoft.com/office/drawing/2014/main" id="{BF71B0CC-AE62-CB65-2754-CED58D9A1F04}"/>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33;p44">
              <a:extLst>
                <a:ext uri="{FF2B5EF4-FFF2-40B4-BE49-F238E27FC236}">
                  <a16:creationId xmlns:a16="http://schemas.microsoft.com/office/drawing/2014/main" id="{5F3C533C-9BB6-8DE5-6930-E3906352134A}"/>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34;p44">
              <a:extLst>
                <a:ext uri="{FF2B5EF4-FFF2-40B4-BE49-F238E27FC236}">
                  <a16:creationId xmlns:a16="http://schemas.microsoft.com/office/drawing/2014/main" id="{641A4491-6700-8592-1FB8-4AFA2A874E83}"/>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35;p44">
              <a:extLst>
                <a:ext uri="{FF2B5EF4-FFF2-40B4-BE49-F238E27FC236}">
                  <a16:creationId xmlns:a16="http://schemas.microsoft.com/office/drawing/2014/main" id="{F6DA5D67-59EF-0F77-F02F-A85E1BC4BB21}"/>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36;p44">
              <a:extLst>
                <a:ext uri="{FF2B5EF4-FFF2-40B4-BE49-F238E27FC236}">
                  <a16:creationId xmlns:a16="http://schemas.microsoft.com/office/drawing/2014/main" id="{7AD952E1-2E29-35F6-68C0-605841D7541D}"/>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37;p44">
              <a:extLst>
                <a:ext uri="{FF2B5EF4-FFF2-40B4-BE49-F238E27FC236}">
                  <a16:creationId xmlns:a16="http://schemas.microsoft.com/office/drawing/2014/main" id="{283F5A69-EC21-351D-A099-037C8D0831B8}"/>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38;p44">
              <a:extLst>
                <a:ext uri="{FF2B5EF4-FFF2-40B4-BE49-F238E27FC236}">
                  <a16:creationId xmlns:a16="http://schemas.microsoft.com/office/drawing/2014/main" id="{9DE59083-3C87-FA0E-357C-599AD002C539}"/>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39;p44">
              <a:extLst>
                <a:ext uri="{FF2B5EF4-FFF2-40B4-BE49-F238E27FC236}">
                  <a16:creationId xmlns:a16="http://schemas.microsoft.com/office/drawing/2014/main" id="{B397F9AB-DC39-9667-3590-07CFC627448B}"/>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40;p44">
              <a:extLst>
                <a:ext uri="{FF2B5EF4-FFF2-40B4-BE49-F238E27FC236}">
                  <a16:creationId xmlns:a16="http://schemas.microsoft.com/office/drawing/2014/main" id="{42DDC463-73CE-4A80-F79C-7AE3B2436C8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41;p44">
              <a:extLst>
                <a:ext uri="{FF2B5EF4-FFF2-40B4-BE49-F238E27FC236}">
                  <a16:creationId xmlns:a16="http://schemas.microsoft.com/office/drawing/2014/main" id="{7A472D6C-E56D-C0C3-59D2-CB2844547824}"/>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42;p44">
              <a:extLst>
                <a:ext uri="{FF2B5EF4-FFF2-40B4-BE49-F238E27FC236}">
                  <a16:creationId xmlns:a16="http://schemas.microsoft.com/office/drawing/2014/main" id="{F135B330-769F-7E5C-D389-15CF22706DDF}"/>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43;p44">
              <a:extLst>
                <a:ext uri="{FF2B5EF4-FFF2-40B4-BE49-F238E27FC236}">
                  <a16:creationId xmlns:a16="http://schemas.microsoft.com/office/drawing/2014/main" id="{1754084C-EC07-85C3-40DF-CCA0FF2ABD71}"/>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44;p44">
              <a:extLst>
                <a:ext uri="{FF2B5EF4-FFF2-40B4-BE49-F238E27FC236}">
                  <a16:creationId xmlns:a16="http://schemas.microsoft.com/office/drawing/2014/main" id="{04F2DCED-3571-2DC6-5E49-F42CDA7CBDB8}"/>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045;p44">
              <a:extLst>
                <a:ext uri="{FF2B5EF4-FFF2-40B4-BE49-F238E27FC236}">
                  <a16:creationId xmlns:a16="http://schemas.microsoft.com/office/drawing/2014/main" id="{ECDA4602-1287-F9F3-BC7E-FEA4BD600A98}"/>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046;p44">
              <a:extLst>
                <a:ext uri="{FF2B5EF4-FFF2-40B4-BE49-F238E27FC236}">
                  <a16:creationId xmlns:a16="http://schemas.microsoft.com/office/drawing/2014/main" id="{7E2444B4-09E6-41D1-8AB0-630A6D10E564}"/>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047;p44">
              <a:extLst>
                <a:ext uri="{FF2B5EF4-FFF2-40B4-BE49-F238E27FC236}">
                  <a16:creationId xmlns:a16="http://schemas.microsoft.com/office/drawing/2014/main" id="{0F8EB786-5FCC-5F91-AA77-F97B3DBE68F2}"/>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048;p44">
              <a:extLst>
                <a:ext uri="{FF2B5EF4-FFF2-40B4-BE49-F238E27FC236}">
                  <a16:creationId xmlns:a16="http://schemas.microsoft.com/office/drawing/2014/main" id="{7C367012-1D85-A168-915D-E5C396C086C8}"/>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049;p44">
              <a:extLst>
                <a:ext uri="{FF2B5EF4-FFF2-40B4-BE49-F238E27FC236}">
                  <a16:creationId xmlns:a16="http://schemas.microsoft.com/office/drawing/2014/main" id="{E69A5D71-4F31-2CBA-BDB5-DB5D59D09076}"/>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050;p44">
              <a:extLst>
                <a:ext uri="{FF2B5EF4-FFF2-40B4-BE49-F238E27FC236}">
                  <a16:creationId xmlns:a16="http://schemas.microsoft.com/office/drawing/2014/main" id="{AA49FA0C-51E3-8C1E-F4B3-BB3499D756E4}"/>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051;p44">
              <a:extLst>
                <a:ext uri="{FF2B5EF4-FFF2-40B4-BE49-F238E27FC236}">
                  <a16:creationId xmlns:a16="http://schemas.microsoft.com/office/drawing/2014/main" id="{D18ECBB7-B19F-143C-4A03-2AE79926DE7D}"/>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052;p44">
              <a:extLst>
                <a:ext uri="{FF2B5EF4-FFF2-40B4-BE49-F238E27FC236}">
                  <a16:creationId xmlns:a16="http://schemas.microsoft.com/office/drawing/2014/main" id="{C32265BA-7EFC-5062-9BA8-1A56E5E3D0EF}"/>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053;p44">
              <a:extLst>
                <a:ext uri="{FF2B5EF4-FFF2-40B4-BE49-F238E27FC236}">
                  <a16:creationId xmlns:a16="http://schemas.microsoft.com/office/drawing/2014/main" id="{CE4193B0-6FEF-5BCC-AD2A-A727C396700F}"/>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054;p44">
              <a:extLst>
                <a:ext uri="{FF2B5EF4-FFF2-40B4-BE49-F238E27FC236}">
                  <a16:creationId xmlns:a16="http://schemas.microsoft.com/office/drawing/2014/main" id="{50E25B8E-A44D-4741-8ABB-960259A68D7D}"/>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055;p44">
              <a:extLst>
                <a:ext uri="{FF2B5EF4-FFF2-40B4-BE49-F238E27FC236}">
                  <a16:creationId xmlns:a16="http://schemas.microsoft.com/office/drawing/2014/main" id="{6F29A21A-69EF-84D9-64D1-86E7F7E97571}"/>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056;p44">
              <a:extLst>
                <a:ext uri="{FF2B5EF4-FFF2-40B4-BE49-F238E27FC236}">
                  <a16:creationId xmlns:a16="http://schemas.microsoft.com/office/drawing/2014/main" id="{07DE00F0-607F-9999-BFA4-76A4A68F334C}"/>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057;p44">
              <a:extLst>
                <a:ext uri="{FF2B5EF4-FFF2-40B4-BE49-F238E27FC236}">
                  <a16:creationId xmlns:a16="http://schemas.microsoft.com/office/drawing/2014/main" id="{609DEED7-3DA9-2A25-F7A9-2FCA833D58CD}"/>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058;p44">
              <a:extLst>
                <a:ext uri="{FF2B5EF4-FFF2-40B4-BE49-F238E27FC236}">
                  <a16:creationId xmlns:a16="http://schemas.microsoft.com/office/drawing/2014/main" id="{915BB0BA-C498-9CB9-95FF-DF7F68CD0F55}"/>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059;p44">
              <a:extLst>
                <a:ext uri="{FF2B5EF4-FFF2-40B4-BE49-F238E27FC236}">
                  <a16:creationId xmlns:a16="http://schemas.microsoft.com/office/drawing/2014/main" id="{0FD72A45-FF1F-5FF3-2861-6F2C04657642}"/>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060;p44">
              <a:extLst>
                <a:ext uri="{FF2B5EF4-FFF2-40B4-BE49-F238E27FC236}">
                  <a16:creationId xmlns:a16="http://schemas.microsoft.com/office/drawing/2014/main" id="{920BDF56-F90E-4D61-68DE-919B008693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061;p44">
              <a:extLst>
                <a:ext uri="{FF2B5EF4-FFF2-40B4-BE49-F238E27FC236}">
                  <a16:creationId xmlns:a16="http://schemas.microsoft.com/office/drawing/2014/main" id="{A030ABBE-AEA1-B997-1901-3F83E277A4B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062;p44">
              <a:extLst>
                <a:ext uri="{FF2B5EF4-FFF2-40B4-BE49-F238E27FC236}">
                  <a16:creationId xmlns:a16="http://schemas.microsoft.com/office/drawing/2014/main" id="{9FD3509A-FF74-D502-2370-840652041145}"/>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63;p44">
              <a:extLst>
                <a:ext uri="{FF2B5EF4-FFF2-40B4-BE49-F238E27FC236}">
                  <a16:creationId xmlns:a16="http://schemas.microsoft.com/office/drawing/2014/main" id="{450F7F31-4D90-8483-B97B-BD97A124092E}"/>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064;p44">
              <a:extLst>
                <a:ext uri="{FF2B5EF4-FFF2-40B4-BE49-F238E27FC236}">
                  <a16:creationId xmlns:a16="http://schemas.microsoft.com/office/drawing/2014/main" id="{4AA1EE23-9292-F0E9-3B74-67E8C6558F49}"/>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065;p44">
              <a:extLst>
                <a:ext uri="{FF2B5EF4-FFF2-40B4-BE49-F238E27FC236}">
                  <a16:creationId xmlns:a16="http://schemas.microsoft.com/office/drawing/2014/main" id="{47BB5C42-E774-9037-DFB5-2F90B79E8E9F}"/>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066;p44">
              <a:extLst>
                <a:ext uri="{FF2B5EF4-FFF2-40B4-BE49-F238E27FC236}">
                  <a16:creationId xmlns:a16="http://schemas.microsoft.com/office/drawing/2014/main" id="{181453B9-2028-FF92-7065-3ECFD6F836FF}"/>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067;p44">
              <a:extLst>
                <a:ext uri="{FF2B5EF4-FFF2-40B4-BE49-F238E27FC236}">
                  <a16:creationId xmlns:a16="http://schemas.microsoft.com/office/drawing/2014/main" id="{0DD75584-CC93-3029-406E-7D544DE80C51}"/>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068;p44">
              <a:extLst>
                <a:ext uri="{FF2B5EF4-FFF2-40B4-BE49-F238E27FC236}">
                  <a16:creationId xmlns:a16="http://schemas.microsoft.com/office/drawing/2014/main" id="{25724E21-2772-0D04-80B4-E8C7C02FC30E}"/>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069;p44">
              <a:extLst>
                <a:ext uri="{FF2B5EF4-FFF2-40B4-BE49-F238E27FC236}">
                  <a16:creationId xmlns:a16="http://schemas.microsoft.com/office/drawing/2014/main" id="{C735F3A4-9ECA-D8AE-922E-3616C35C7672}"/>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070;p44">
              <a:extLst>
                <a:ext uri="{FF2B5EF4-FFF2-40B4-BE49-F238E27FC236}">
                  <a16:creationId xmlns:a16="http://schemas.microsoft.com/office/drawing/2014/main" id="{E97CC610-0414-85B5-71BA-EBC48EE60A64}"/>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071;p44">
              <a:extLst>
                <a:ext uri="{FF2B5EF4-FFF2-40B4-BE49-F238E27FC236}">
                  <a16:creationId xmlns:a16="http://schemas.microsoft.com/office/drawing/2014/main" id="{32162E04-9C25-8E26-2B41-EDDB17EE8D28}"/>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072;p44">
              <a:extLst>
                <a:ext uri="{FF2B5EF4-FFF2-40B4-BE49-F238E27FC236}">
                  <a16:creationId xmlns:a16="http://schemas.microsoft.com/office/drawing/2014/main" id="{4B5ADAC5-2BCB-159E-D92F-FA0AB49C855D}"/>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073;p44">
              <a:extLst>
                <a:ext uri="{FF2B5EF4-FFF2-40B4-BE49-F238E27FC236}">
                  <a16:creationId xmlns:a16="http://schemas.microsoft.com/office/drawing/2014/main" id="{C16763B3-7CA8-1145-D1FE-01F45E6462A4}"/>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074;p44">
              <a:extLst>
                <a:ext uri="{FF2B5EF4-FFF2-40B4-BE49-F238E27FC236}">
                  <a16:creationId xmlns:a16="http://schemas.microsoft.com/office/drawing/2014/main" id="{36F86BEC-F279-0DFD-BFB6-7017C0AD724F}"/>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075;p44">
              <a:extLst>
                <a:ext uri="{FF2B5EF4-FFF2-40B4-BE49-F238E27FC236}">
                  <a16:creationId xmlns:a16="http://schemas.microsoft.com/office/drawing/2014/main" id="{47AB74FF-5D14-C908-C0C5-B81EE37D8879}"/>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076;p44">
              <a:extLst>
                <a:ext uri="{FF2B5EF4-FFF2-40B4-BE49-F238E27FC236}">
                  <a16:creationId xmlns:a16="http://schemas.microsoft.com/office/drawing/2014/main" id="{BC08531F-9700-4BFF-BBC9-003B3044C664}"/>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077;p44">
              <a:extLst>
                <a:ext uri="{FF2B5EF4-FFF2-40B4-BE49-F238E27FC236}">
                  <a16:creationId xmlns:a16="http://schemas.microsoft.com/office/drawing/2014/main" id="{2679701C-9C54-F47F-C656-6AEF245512FE}"/>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78;p44">
              <a:extLst>
                <a:ext uri="{FF2B5EF4-FFF2-40B4-BE49-F238E27FC236}">
                  <a16:creationId xmlns:a16="http://schemas.microsoft.com/office/drawing/2014/main" id="{9DC15138-7CC2-4C93-E38B-D0BF3C0EFAC2}"/>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79;p44">
              <a:extLst>
                <a:ext uri="{FF2B5EF4-FFF2-40B4-BE49-F238E27FC236}">
                  <a16:creationId xmlns:a16="http://schemas.microsoft.com/office/drawing/2014/main" id="{12142505-3F48-6C5E-8323-61D20F100DD2}"/>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80;p44">
              <a:extLst>
                <a:ext uri="{FF2B5EF4-FFF2-40B4-BE49-F238E27FC236}">
                  <a16:creationId xmlns:a16="http://schemas.microsoft.com/office/drawing/2014/main" id="{73F8C9EF-8343-9D86-D522-CB687D083C11}"/>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81;p44">
              <a:extLst>
                <a:ext uri="{FF2B5EF4-FFF2-40B4-BE49-F238E27FC236}">
                  <a16:creationId xmlns:a16="http://schemas.microsoft.com/office/drawing/2014/main" id="{1B02037D-E645-EC85-37C1-89DFA16E2ED1}"/>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82;p44">
              <a:extLst>
                <a:ext uri="{FF2B5EF4-FFF2-40B4-BE49-F238E27FC236}">
                  <a16:creationId xmlns:a16="http://schemas.microsoft.com/office/drawing/2014/main" id="{D22D0378-4EED-01EB-B077-E43498416AE3}"/>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83;p44">
              <a:extLst>
                <a:ext uri="{FF2B5EF4-FFF2-40B4-BE49-F238E27FC236}">
                  <a16:creationId xmlns:a16="http://schemas.microsoft.com/office/drawing/2014/main" id="{C6D8369F-DA68-0D06-BDCA-3BFD309D6D5E}"/>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84;p44">
              <a:extLst>
                <a:ext uri="{FF2B5EF4-FFF2-40B4-BE49-F238E27FC236}">
                  <a16:creationId xmlns:a16="http://schemas.microsoft.com/office/drawing/2014/main" id="{C09437CD-125B-0CD4-9CCF-C45409F3CD4D}"/>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85;p44">
              <a:extLst>
                <a:ext uri="{FF2B5EF4-FFF2-40B4-BE49-F238E27FC236}">
                  <a16:creationId xmlns:a16="http://schemas.microsoft.com/office/drawing/2014/main" id="{5B86C87B-7B66-367E-6EDA-E822FC6ADB0B}"/>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86;p44">
              <a:extLst>
                <a:ext uri="{FF2B5EF4-FFF2-40B4-BE49-F238E27FC236}">
                  <a16:creationId xmlns:a16="http://schemas.microsoft.com/office/drawing/2014/main" id="{D0B6B5D7-F241-DB1A-B4AB-87D60DED7617}"/>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087;p44">
              <a:extLst>
                <a:ext uri="{FF2B5EF4-FFF2-40B4-BE49-F238E27FC236}">
                  <a16:creationId xmlns:a16="http://schemas.microsoft.com/office/drawing/2014/main" id="{348FED08-C976-05B8-7DEC-52B74E4EAB8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88;p44">
              <a:extLst>
                <a:ext uri="{FF2B5EF4-FFF2-40B4-BE49-F238E27FC236}">
                  <a16:creationId xmlns:a16="http://schemas.microsoft.com/office/drawing/2014/main" id="{33A3D28E-FEA8-6AFE-49B9-32E0FCD96143}"/>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89;p44">
              <a:extLst>
                <a:ext uri="{FF2B5EF4-FFF2-40B4-BE49-F238E27FC236}">
                  <a16:creationId xmlns:a16="http://schemas.microsoft.com/office/drawing/2014/main" id="{749E94A3-32F9-EB9F-DBED-B23D04D57ED1}"/>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90;p44">
              <a:extLst>
                <a:ext uri="{FF2B5EF4-FFF2-40B4-BE49-F238E27FC236}">
                  <a16:creationId xmlns:a16="http://schemas.microsoft.com/office/drawing/2014/main" id="{BFABC069-32B0-E353-5983-DA4AD597AA1C}"/>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91;p44">
              <a:extLst>
                <a:ext uri="{FF2B5EF4-FFF2-40B4-BE49-F238E27FC236}">
                  <a16:creationId xmlns:a16="http://schemas.microsoft.com/office/drawing/2014/main" id="{D23854A2-C8A2-8066-55E5-4F902EF807DB}"/>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92;p44">
              <a:extLst>
                <a:ext uri="{FF2B5EF4-FFF2-40B4-BE49-F238E27FC236}">
                  <a16:creationId xmlns:a16="http://schemas.microsoft.com/office/drawing/2014/main" id="{2FFF4946-9972-4362-46B2-C50BF7722B1C}"/>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93;p44">
              <a:extLst>
                <a:ext uri="{FF2B5EF4-FFF2-40B4-BE49-F238E27FC236}">
                  <a16:creationId xmlns:a16="http://schemas.microsoft.com/office/drawing/2014/main" id="{8F6686B5-6A85-F655-0326-9DF4AEBE555B}"/>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94;p44">
              <a:extLst>
                <a:ext uri="{FF2B5EF4-FFF2-40B4-BE49-F238E27FC236}">
                  <a16:creationId xmlns:a16="http://schemas.microsoft.com/office/drawing/2014/main" id="{B7B75268-C770-9AB2-454F-305DA01A2F09}"/>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95;p44">
              <a:extLst>
                <a:ext uri="{FF2B5EF4-FFF2-40B4-BE49-F238E27FC236}">
                  <a16:creationId xmlns:a16="http://schemas.microsoft.com/office/drawing/2014/main" id="{2FBBE017-2B0B-4255-57A4-1EC22C53BAE1}"/>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096;p44">
              <a:extLst>
                <a:ext uri="{FF2B5EF4-FFF2-40B4-BE49-F238E27FC236}">
                  <a16:creationId xmlns:a16="http://schemas.microsoft.com/office/drawing/2014/main" id="{3D1B8A62-B2B2-9561-6A55-A642A31D0E42}"/>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097;p44">
              <a:extLst>
                <a:ext uri="{FF2B5EF4-FFF2-40B4-BE49-F238E27FC236}">
                  <a16:creationId xmlns:a16="http://schemas.microsoft.com/office/drawing/2014/main" id="{47BF80EA-14DC-F15E-B32A-E2FD1CCF38A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98;p44">
              <a:extLst>
                <a:ext uri="{FF2B5EF4-FFF2-40B4-BE49-F238E27FC236}">
                  <a16:creationId xmlns:a16="http://schemas.microsoft.com/office/drawing/2014/main" id="{9C0B4F52-C153-0DFA-9B96-2D0F4798558A}"/>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99;p44">
              <a:extLst>
                <a:ext uri="{FF2B5EF4-FFF2-40B4-BE49-F238E27FC236}">
                  <a16:creationId xmlns:a16="http://schemas.microsoft.com/office/drawing/2014/main" id="{F2433A0F-9766-F12A-872D-DD7C224BB1A8}"/>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00;p44">
              <a:extLst>
                <a:ext uri="{FF2B5EF4-FFF2-40B4-BE49-F238E27FC236}">
                  <a16:creationId xmlns:a16="http://schemas.microsoft.com/office/drawing/2014/main" id="{19A3C35D-DDF3-B5C9-1F18-408B6754B7AA}"/>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101;p44">
              <a:extLst>
                <a:ext uri="{FF2B5EF4-FFF2-40B4-BE49-F238E27FC236}">
                  <a16:creationId xmlns:a16="http://schemas.microsoft.com/office/drawing/2014/main" id="{3F4C2CDC-6FE5-8CD1-C727-4B36A6302C4C}"/>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102;p44">
              <a:extLst>
                <a:ext uri="{FF2B5EF4-FFF2-40B4-BE49-F238E27FC236}">
                  <a16:creationId xmlns:a16="http://schemas.microsoft.com/office/drawing/2014/main" id="{69AD7940-0F5B-3595-92E0-5607C39B3174}"/>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103;p44">
              <a:extLst>
                <a:ext uri="{FF2B5EF4-FFF2-40B4-BE49-F238E27FC236}">
                  <a16:creationId xmlns:a16="http://schemas.microsoft.com/office/drawing/2014/main" id="{C8B163B8-C965-D417-7746-6F64EBCA5C6A}"/>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104;p44">
              <a:extLst>
                <a:ext uri="{FF2B5EF4-FFF2-40B4-BE49-F238E27FC236}">
                  <a16:creationId xmlns:a16="http://schemas.microsoft.com/office/drawing/2014/main" id="{3205B787-4E90-5ED8-2EC5-50073B4EB97B}"/>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105;p44">
              <a:extLst>
                <a:ext uri="{FF2B5EF4-FFF2-40B4-BE49-F238E27FC236}">
                  <a16:creationId xmlns:a16="http://schemas.microsoft.com/office/drawing/2014/main" id="{4E60F467-7387-6F2D-A4BB-1B119DDAAFAF}"/>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106;p44">
              <a:extLst>
                <a:ext uri="{FF2B5EF4-FFF2-40B4-BE49-F238E27FC236}">
                  <a16:creationId xmlns:a16="http://schemas.microsoft.com/office/drawing/2014/main" id="{27DCF162-6F04-9A7D-B340-33A706AC0674}"/>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107;p44">
              <a:extLst>
                <a:ext uri="{FF2B5EF4-FFF2-40B4-BE49-F238E27FC236}">
                  <a16:creationId xmlns:a16="http://schemas.microsoft.com/office/drawing/2014/main" id="{B47A6DA7-CEB7-C0D3-C59D-068631359075}"/>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108;p44">
              <a:extLst>
                <a:ext uri="{FF2B5EF4-FFF2-40B4-BE49-F238E27FC236}">
                  <a16:creationId xmlns:a16="http://schemas.microsoft.com/office/drawing/2014/main" id="{D0F4ACEB-10F8-46AD-99BD-FCAC263FDAB8}"/>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109;p44">
              <a:extLst>
                <a:ext uri="{FF2B5EF4-FFF2-40B4-BE49-F238E27FC236}">
                  <a16:creationId xmlns:a16="http://schemas.microsoft.com/office/drawing/2014/main" id="{E1FD3D5D-252C-67CE-1CCC-42DEF2D44994}"/>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110;p44">
              <a:extLst>
                <a:ext uri="{FF2B5EF4-FFF2-40B4-BE49-F238E27FC236}">
                  <a16:creationId xmlns:a16="http://schemas.microsoft.com/office/drawing/2014/main" id="{4AD0B98D-0D73-1DB2-8ACA-63B697932B5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111;p44">
              <a:extLst>
                <a:ext uri="{FF2B5EF4-FFF2-40B4-BE49-F238E27FC236}">
                  <a16:creationId xmlns:a16="http://schemas.microsoft.com/office/drawing/2014/main" id="{3B39984B-5CDF-5C97-9D14-4E9343F624EF}"/>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112;p44">
              <a:extLst>
                <a:ext uri="{FF2B5EF4-FFF2-40B4-BE49-F238E27FC236}">
                  <a16:creationId xmlns:a16="http://schemas.microsoft.com/office/drawing/2014/main" id="{61820D74-505A-9BF6-D5C4-8210CF9D11C4}"/>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113;p44">
              <a:extLst>
                <a:ext uri="{FF2B5EF4-FFF2-40B4-BE49-F238E27FC236}">
                  <a16:creationId xmlns:a16="http://schemas.microsoft.com/office/drawing/2014/main" id="{A7482ABD-C30E-79B3-3423-6F5802F1C924}"/>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114;p44">
              <a:extLst>
                <a:ext uri="{FF2B5EF4-FFF2-40B4-BE49-F238E27FC236}">
                  <a16:creationId xmlns:a16="http://schemas.microsoft.com/office/drawing/2014/main" id="{1FD5452C-101E-3E32-DFE2-1B64C64CA895}"/>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15;p44">
              <a:extLst>
                <a:ext uri="{FF2B5EF4-FFF2-40B4-BE49-F238E27FC236}">
                  <a16:creationId xmlns:a16="http://schemas.microsoft.com/office/drawing/2014/main" id="{F5F3BC0F-2D82-3421-CCBE-6A690BE7FFAE}"/>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16;p44">
              <a:extLst>
                <a:ext uri="{FF2B5EF4-FFF2-40B4-BE49-F238E27FC236}">
                  <a16:creationId xmlns:a16="http://schemas.microsoft.com/office/drawing/2014/main" id="{033E505C-97BD-E903-C7BC-EBB0D4702B32}"/>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17;p44">
              <a:extLst>
                <a:ext uri="{FF2B5EF4-FFF2-40B4-BE49-F238E27FC236}">
                  <a16:creationId xmlns:a16="http://schemas.microsoft.com/office/drawing/2014/main" id="{024AFA18-EB33-BEA2-5E49-F2A759DC7AD6}"/>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18;p44">
              <a:extLst>
                <a:ext uri="{FF2B5EF4-FFF2-40B4-BE49-F238E27FC236}">
                  <a16:creationId xmlns:a16="http://schemas.microsoft.com/office/drawing/2014/main" id="{E778EB14-A560-BBCE-8E84-C27EC88D9419}"/>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19;p44">
              <a:extLst>
                <a:ext uri="{FF2B5EF4-FFF2-40B4-BE49-F238E27FC236}">
                  <a16:creationId xmlns:a16="http://schemas.microsoft.com/office/drawing/2014/main" id="{65F47BF9-A569-6E41-3327-3B80F06EF905}"/>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20;p44">
              <a:extLst>
                <a:ext uri="{FF2B5EF4-FFF2-40B4-BE49-F238E27FC236}">
                  <a16:creationId xmlns:a16="http://schemas.microsoft.com/office/drawing/2014/main" id="{76DD72BF-1C20-3C81-F01F-9F78D328AF8D}"/>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21;p44">
              <a:extLst>
                <a:ext uri="{FF2B5EF4-FFF2-40B4-BE49-F238E27FC236}">
                  <a16:creationId xmlns:a16="http://schemas.microsoft.com/office/drawing/2014/main" id="{1D990EF2-3921-B3B3-DB95-668364E137D4}"/>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22;p44">
              <a:extLst>
                <a:ext uri="{FF2B5EF4-FFF2-40B4-BE49-F238E27FC236}">
                  <a16:creationId xmlns:a16="http://schemas.microsoft.com/office/drawing/2014/main" id="{BC40DFD0-20CE-8F84-4902-8A392B765769}"/>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23;p44">
              <a:extLst>
                <a:ext uri="{FF2B5EF4-FFF2-40B4-BE49-F238E27FC236}">
                  <a16:creationId xmlns:a16="http://schemas.microsoft.com/office/drawing/2014/main" id="{5E4970ED-F1AE-EDF1-EBB4-E5EAD2DC167F}"/>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24;p44">
              <a:extLst>
                <a:ext uri="{FF2B5EF4-FFF2-40B4-BE49-F238E27FC236}">
                  <a16:creationId xmlns:a16="http://schemas.microsoft.com/office/drawing/2014/main" id="{FF31BC66-11AB-3603-4879-EEE257429D1C}"/>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25;p44">
              <a:extLst>
                <a:ext uri="{FF2B5EF4-FFF2-40B4-BE49-F238E27FC236}">
                  <a16:creationId xmlns:a16="http://schemas.microsoft.com/office/drawing/2014/main" id="{F59FF21C-69AC-2D2E-5FCA-D52E574B3D9F}"/>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26;p44">
              <a:extLst>
                <a:ext uri="{FF2B5EF4-FFF2-40B4-BE49-F238E27FC236}">
                  <a16:creationId xmlns:a16="http://schemas.microsoft.com/office/drawing/2014/main" id="{A5044705-21D8-BBA6-5AD8-4769A6C7E5A2}"/>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27;p44">
              <a:extLst>
                <a:ext uri="{FF2B5EF4-FFF2-40B4-BE49-F238E27FC236}">
                  <a16:creationId xmlns:a16="http://schemas.microsoft.com/office/drawing/2014/main" id="{833B1FA7-9333-6BC9-A8E5-722B6047B896}"/>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28;p44">
              <a:extLst>
                <a:ext uri="{FF2B5EF4-FFF2-40B4-BE49-F238E27FC236}">
                  <a16:creationId xmlns:a16="http://schemas.microsoft.com/office/drawing/2014/main" id="{B22D9155-CA6C-B6FC-534F-5F51AC19AAE7}"/>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29;p44">
              <a:extLst>
                <a:ext uri="{FF2B5EF4-FFF2-40B4-BE49-F238E27FC236}">
                  <a16:creationId xmlns:a16="http://schemas.microsoft.com/office/drawing/2014/main" id="{4F0CD8A6-765D-3417-22CB-A7D8B88DCEC6}"/>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30;p44">
              <a:extLst>
                <a:ext uri="{FF2B5EF4-FFF2-40B4-BE49-F238E27FC236}">
                  <a16:creationId xmlns:a16="http://schemas.microsoft.com/office/drawing/2014/main" id="{DEDE6DCE-0974-91A5-48DF-FD28AB7F8F63}"/>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31;p44">
              <a:extLst>
                <a:ext uri="{FF2B5EF4-FFF2-40B4-BE49-F238E27FC236}">
                  <a16:creationId xmlns:a16="http://schemas.microsoft.com/office/drawing/2014/main" id="{8E6760D7-538D-8A51-2407-01A1C328C317}"/>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32;p44">
              <a:extLst>
                <a:ext uri="{FF2B5EF4-FFF2-40B4-BE49-F238E27FC236}">
                  <a16:creationId xmlns:a16="http://schemas.microsoft.com/office/drawing/2014/main" id="{DE392173-F6F8-C63D-415E-8A121B9EBC3B}"/>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33;p44">
              <a:extLst>
                <a:ext uri="{FF2B5EF4-FFF2-40B4-BE49-F238E27FC236}">
                  <a16:creationId xmlns:a16="http://schemas.microsoft.com/office/drawing/2014/main" id="{13DF2CB1-5D2B-059A-B9F0-7D83C8794908}"/>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34;p44">
              <a:extLst>
                <a:ext uri="{FF2B5EF4-FFF2-40B4-BE49-F238E27FC236}">
                  <a16:creationId xmlns:a16="http://schemas.microsoft.com/office/drawing/2014/main" id="{A11BAB46-9AD3-B454-5710-3D0BBD330D3C}"/>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35;p44">
              <a:extLst>
                <a:ext uri="{FF2B5EF4-FFF2-40B4-BE49-F238E27FC236}">
                  <a16:creationId xmlns:a16="http://schemas.microsoft.com/office/drawing/2014/main" id="{5345D60F-1632-6D2E-15BF-AC69A7D335E1}"/>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36;p44">
              <a:extLst>
                <a:ext uri="{FF2B5EF4-FFF2-40B4-BE49-F238E27FC236}">
                  <a16:creationId xmlns:a16="http://schemas.microsoft.com/office/drawing/2014/main" id="{4906DD60-D4DB-EC78-B7E2-064411161830}"/>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37;p44">
              <a:extLst>
                <a:ext uri="{FF2B5EF4-FFF2-40B4-BE49-F238E27FC236}">
                  <a16:creationId xmlns:a16="http://schemas.microsoft.com/office/drawing/2014/main" id="{E6E98F2D-F18F-85BB-10B4-9B4253B527AF}"/>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138;p44">
              <a:extLst>
                <a:ext uri="{FF2B5EF4-FFF2-40B4-BE49-F238E27FC236}">
                  <a16:creationId xmlns:a16="http://schemas.microsoft.com/office/drawing/2014/main" id="{CFD4881C-0E40-F0F1-23F5-B32047740799}"/>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139;p44">
              <a:extLst>
                <a:ext uri="{FF2B5EF4-FFF2-40B4-BE49-F238E27FC236}">
                  <a16:creationId xmlns:a16="http://schemas.microsoft.com/office/drawing/2014/main" id="{21899FFE-9EA3-11F5-0DF5-6AFD0ED51535}"/>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40;p44">
              <a:extLst>
                <a:ext uri="{FF2B5EF4-FFF2-40B4-BE49-F238E27FC236}">
                  <a16:creationId xmlns:a16="http://schemas.microsoft.com/office/drawing/2014/main" id="{56784615-6724-80E1-6327-E402A45672C1}"/>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41;p44">
              <a:extLst>
                <a:ext uri="{FF2B5EF4-FFF2-40B4-BE49-F238E27FC236}">
                  <a16:creationId xmlns:a16="http://schemas.microsoft.com/office/drawing/2014/main" id="{58F5D2F8-326E-EE46-0057-6FB53040DE61}"/>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42;p44">
              <a:extLst>
                <a:ext uri="{FF2B5EF4-FFF2-40B4-BE49-F238E27FC236}">
                  <a16:creationId xmlns:a16="http://schemas.microsoft.com/office/drawing/2014/main" id="{852DDE9C-D170-9F5E-89D3-D3C5B85CE15A}"/>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143;p44">
              <a:extLst>
                <a:ext uri="{FF2B5EF4-FFF2-40B4-BE49-F238E27FC236}">
                  <a16:creationId xmlns:a16="http://schemas.microsoft.com/office/drawing/2014/main" id="{2364D9D0-1076-0832-86EB-A7BA3234105F}"/>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144;p44">
              <a:extLst>
                <a:ext uri="{FF2B5EF4-FFF2-40B4-BE49-F238E27FC236}">
                  <a16:creationId xmlns:a16="http://schemas.microsoft.com/office/drawing/2014/main" id="{FB42227F-9580-C69B-D16A-8AC0772DF518}"/>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45;p44">
              <a:extLst>
                <a:ext uri="{FF2B5EF4-FFF2-40B4-BE49-F238E27FC236}">
                  <a16:creationId xmlns:a16="http://schemas.microsoft.com/office/drawing/2014/main" id="{EA54D178-F722-BAD2-5F49-A0DB19583027}"/>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46;p44">
              <a:extLst>
                <a:ext uri="{FF2B5EF4-FFF2-40B4-BE49-F238E27FC236}">
                  <a16:creationId xmlns:a16="http://schemas.microsoft.com/office/drawing/2014/main" id="{5EEDBDDE-6230-E6FA-55FE-2A871231D02A}"/>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147;p44">
              <a:extLst>
                <a:ext uri="{FF2B5EF4-FFF2-40B4-BE49-F238E27FC236}">
                  <a16:creationId xmlns:a16="http://schemas.microsoft.com/office/drawing/2014/main" id="{7DC4895E-CE9B-6232-79F6-FD76F927E63D}"/>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148;p44">
              <a:extLst>
                <a:ext uri="{FF2B5EF4-FFF2-40B4-BE49-F238E27FC236}">
                  <a16:creationId xmlns:a16="http://schemas.microsoft.com/office/drawing/2014/main" id="{AA75A158-5402-6CA2-0951-6A44BCEB7880}"/>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149;p44">
              <a:extLst>
                <a:ext uri="{FF2B5EF4-FFF2-40B4-BE49-F238E27FC236}">
                  <a16:creationId xmlns:a16="http://schemas.microsoft.com/office/drawing/2014/main" id="{F741E60F-E08F-BF99-9066-697800CA2C6F}"/>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150;p44">
              <a:extLst>
                <a:ext uri="{FF2B5EF4-FFF2-40B4-BE49-F238E27FC236}">
                  <a16:creationId xmlns:a16="http://schemas.microsoft.com/office/drawing/2014/main" id="{0E76680D-22F8-D87E-2802-5D3F32518585}"/>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51;p44">
              <a:extLst>
                <a:ext uri="{FF2B5EF4-FFF2-40B4-BE49-F238E27FC236}">
                  <a16:creationId xmlns:a16="http://schemas.microsoft.com/office/drawing/2014/main" id="{F12B9B7A-AE3E-5352-FA21-13B1DD32306B}"/>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52;p44">
              <a:extLst>
                <a:ext uri="{FF2B5EF4-FFF2-40B4-BE49-F238E27FC236}">
                  <a16:creationId xmlns:a16="http://schemas.microsoft.com/office/drawing/2014/main" id="{0E93D70B-E1DC-25B9-50B2-191D807549BB}"/>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153;p44">
              <a:extLst>
                <a:ext uri="{FF2B5EF4-FFF2-40B4-BE49-F238E27FC236}">
                  <a16:creationId xmlns:a16="http://schemas.microsoft.com/office/drawing/2014/main" id="{8C2275CA-8444-B072-1E61-6E9D852AD221}"/>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154;p44">
              <a:extLst>
                <a:ext uri="{FF2B5EF4-FFF2-40B4-BE49-F238E27FC236}">
                  <a16:creationId xmlns:a16="http://schemas.microsoft.com/office/drawing/2014/main" id="{A04A18E4-4614-CE84-E838-EE0C5FFA29FA}"/>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55;p44">
              <a:extLst>
                <a:ext uri="{FF2B5EF4-FFF2-40B4-BE49-F238E27FC236}">
                  <a16:creationId xmlns:a16="http://schemas.microsoft.com/office/drawing/2014/main" id="{B6D5DDBA-9E10-DA91-3123-72B40B8510FB}"/>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56;p44">
              <a:extLst>
                <a:ext uri="{FF2B5EF4-FFF2-40B4-BE49-F238E27FC236}">
                  <a16:creationId xmlns:a16="http://schemas.microsoft.com/office/drawing/2014/main" id="{318C3647-5D13-EEB5-6E17-0A1164FA9B0E}"/>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157;p44">
              <a:extLst>
                <a:ext uri="{FF2B5EF4-FFF2-40B4-BE49-F238E27FC236}">
                  <a16:creationId xmlns:a16="http://schemas.microsoft.com/office/drawing/2014/main" id="{501425F2-06CA-4D40-F256-78B0D3200B1E}"/>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158;p44">
              <a:extLst>
                <a:ext uri="{FF2B5EF4-FFF2-40B4-BE49-F238E27FC236}">
                  <a16:creationId xmlns:a16="http://schemas.microsoft.com/office/drawing/2014/main" id="{53D4BDEB-BD40-3B1B-0C5C-78D9A7AFF018}"/>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159;p44">
              <a:extLst>
                <a:ext uri="{FF2B5EF4-FFF2-40B4-BE49-F238E27FC236}">
                  <a16:creationId xmlns:a16="http://schemas.microsoft.com/office/drawing/2014/main" id="{B92FCFB5-89C4-E0BB-3F4A-D302E7BA1229}"/>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160;p44">
              <a:extLst>
                <a:ext uri="{FF2B5EF4-FFF2-40B4-BE49-F238E27FC236}">
                  <a16:creationId xmlns:a16="http://schemas.microsoft.com/office/drawing/2014/main" id="{71E8AD2A-710A-F833-1679-9E97FE03771C}"/>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161;p44">
              <a:extLst>
                <a:ext uri="{FF2B5EF4-FFF2-40B4-BE49-F238E27FC236}">
                  <a16:creationId xmlns:a16="http://schemas.microsoft.com/office/drawing/2014/main" id="{07F72990-845F-0FDF-47E2-0142AF802DDA}"/>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162;p44">
              <a:extLst>
                <a:ext uri="{FF2B5EF4-FFF2-40B4-BE49-F238E27FC236}">
                  <a16:creationId xmlns:a16="http://schemas.microsoft.com/office/drawing/2014/main" id="{98869CEB-E4C3-D4A0-DE07-3A03DDA0C8F3}"/>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163;p44">
              <a:extLst>
                <a:ext uri="{FF2B5EF4-FFF2-40B4-BE49-F238E27FC236}">
                  <a16:creationId xmlns:a16="http://schemas.microsoft.com/office/drawing/2014/main" id="{72A9F3D7-C86F-F81A-0414-0A7050ABDA0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164;p44">
              <a:extLst>
                <a:ext uri="{FF2B5EF4-FFF2-40B4-BE49-F238E27FC236}">
                  <a16:creationId xmlns:a16="http://schemas.microsoft.com/office/drawing/2014/main" id="{365D849E-6892-1F6E-EA99-97A3B8FE633B}"/>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165;p44">
              <a:extLst>
                <a:ext uri="{FF2B5EF4-FFF2-40B4-BE49-F238E27FC236}">
                  <a16:creationId xmlns:a16="http://schemas.microsoft.com/office/drawing/2014/main" id="{9CC8DD4E-C9A8-7995-E479-D1C16E28BCAC}"/>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166;p44">
              <a:extLst>
                <a:ext uri="{FF2B5EF4-FFF2-40B4-BE49-F238E27FC236}">
                  <a16:creationId xmlns:a16="http://schemas.microsoft.com/office/drawing/2014/main" id="{9F055E20-B03F-DA80-DEED-0CF5B8B1567A}"/>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167;p44">
              <a:extLst>
                <a:ext uri="{FF2B5EF4-FFF2-40B4-BE49-F238E27FC236}">
                  <a16:creationId xmlns:a16="http://schemas.microsoft.com/office/drawing/2014/main" id="{35F6D2B7-E673-FDA0-9780-9343F6EF75CA}"/>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168;p44">
              <a:extLst>
                <a:ext uri="{FF2B5EF4-FFF2-40B4-BE49-F238E27FC236}">
                  <a16:creationId xmlns:a16="http://schemas.microsoft.com/office/drawing/2014/main" id="{A9A70A00-33BF-8293-798E-321F8A4E7534}"/>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169;p44">
              <a:extLst>
                <a:ext uri="{FF2B5EF4-FFF2-40B4-BE49-F238E27FC236}">
                  <a16:creationId xmlns:a16="http://schemas.microsoft.com/office/drawing/2014/main" id="{F1799A4A-D654-C111-D77E-09DFAD29967A}"/>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170;p44">
              <a:extLst>
                <a:ext uri="{FF2B5EF4-FFF2-40B4-BE49-F238E27FC236}">
                  <a16:creationId xmlns:a16="http://schemas.microsoft.com/office/drawing/2014/main" id="{4871BD3C-53FA-105D-95AB-AC82AC8E37D5}"/>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171;p44">
              <a:extLst>
                <a:ext uri="{FF2B5EF4-FFF2-40B4-BE49-F238E27FC236}">
                  <a16:creationId xmlns:a16="http://schemas.microsoft.com/office/drawing/2014/main" id="{9A2F7D03-B321-74F1-1E7C-85EE94022E51}"/>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172;p44">
              <a:extLst>
                <a:ext uri="{FF2B5EF4-FFF2-40B4-BE49-F238E27FC236}">
                  <a16:creationId xmlns:a16="http://schemas.microsoft.com/office/drawing/2014/main" id="{72C81967-4044-1B89-A9A8-E3DB51101C86}"/>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173;p44">
              <a:extLst>
                <a:ext uri="{FF2B5EF4-FFF2-40B4-BE49-F238E27FC236}">
                  <a16:creationId xmlns:a16="http://schemas.microsoft.com/office/drawing/2014/main" id="{97BB4FAD-F976-2773-9CB6-7F43CC2F5C77}"/>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174;p44">
              <a:extLst>
                <a:ext uri="{FF2B5EF4-FFF2-40B4-BE49-F238E27FC236}">
                  <a16:creationId xmlns:a16="http://schemas.microsoft.com/office/drawing/2014/main" id="{DA2C9AF0-03BC-217F-9BE2-672BF502B87A}"/>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175;p44">
              <a:extLst>
                <a:ext uri="{FF2B5EF4-FFF2-40B4-BE49-F238E27FC236}">
                  <a16:creationId xmlns:a16="http://schemas.microsoft.com/office/drawing/2014/main" id="{138B1714-0DEE-B611-CAA6-7D132E3FED8D}"/>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176;p44">
              <a:extLst>
                <a:ext uri="{FF2B5EF4-FFF2-40B4-BE49-F238E27FC236}">
                  <a16:creationId xmlns:a16="http://schemas.microsoft.com/office/drawing/2014/main" id="{399B86AC-D053-74EC-9896-B7087181F07F}"/>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177;p44">
              <a:extLst>
                <a:ext uri="{FF2B5EF4-FFF2-40B4-BE49-F238E27FC236}">
                  <a16:creationId xmlns:a16="http://schemas.microsoft.com/office/drawing/2014/main" id="{9CECD441-947A-FBB9-3BF7-7D3684EE87A8}"/>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178;p44">
              <a:extLst>
                <a:ext uri="{FF2B5EF4-FFF2-40B4-BE49-F238E27FC236}">
                  <a16:creationId xmlns:a16="http://schemas.microsoft.com/office/drawing/2014/main" id="{82476EBC-FA42-479C-D5BA-32FBCA3BF9BF}"/>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179;p44">
              <a:extLst>
                <a:ext uri="{FF2B5EF4-FFF2-40B4-BE49-F238E27FC236}">
                  <a16:creationId xmlns:a16="http://schemas.microsoft.com/office/drawing/2014/main" id="{B86AB723-5909-0D85-F88D-1D4A883BB39D}"/>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180;p44">
              <a:extLst>
                <a:ext uri="{FF2B5EF4-FFF2-40B4-BE49-F238E27FC236}">
                  <a16:creationId xmlns:a16="http://schemas.microsoft.com/office/drawing/2014/main" id="{83D4833D-E22B-349C-D3E7-BEF3DDEBDF26}"/>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181;p44">
              <a:extLst>
                <a:ext uri="{FF2B5EF4-FFF2-40B4-BE49-F238E27FC236}">
                  <a16:creationId xmlns:a16="http://schemas.microsoft.com/office/drawing/2014/main" id="{0A29B455-A55B-3E06-467C-79813B4EF765}"/>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182;p44">
              <a:extLst>
                <a:ext uri="{FF2B5EF4-FFF2-40B4-BE49-F238E27FC236}">
                  <a16:creationId xmlns:a16="http://schemas.microsoft.com/office/drawing/2014/main" id="{C7F56ED3-59B0-4788-3965-34B7AB99BC64}"/>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183;p44">
              <a:extLst>
                <a:ext uri="{FF2B5EF4-FFF2-40B4-BE49-F238E27FC236}">
                  <a16:creationId xmlns:a16="http://schemas.microsoft.com/office/drawing/2014/main" id="{11C5C7D6-9971-683A-6F77-76FAD4D16891}"/>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184;p44">
              <a:extLst>
                <a:ext uri="{FF2B5EF4-FFF2-40B4-BE49-F238E27FC236}">
                  <a16:creationId xmlns:a16="http://schemas.microsoft.com/office/drawing/2014/main" id="{20EA3427-EE18-16EA-477B-F8FBC57AE4F7}"/>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185;p44">
              <a:extLst>
                <a:ext uri="{FF2B5EF4-FFF2-40B4-BE49-F238E27FC236}">
                  <a16:creationId xmlns:a16="http://schemas.microsoft.com/office/drawing/2014/main" id="{3E27B25F-0CC6-05C8-BF66-6840690B679D}"/>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186;p44">
              <a:extLst>
                <a:ext uri="{FF2B5EF4-FFF2-40B4-BE49-F238E27FC236}">
                  <a16:creationId xmlns:a16="http://schemas.microsoft.com/office/drawing/2014/main" id="{CA9CC7A9-434A-244F-7535-60944FA3A308}"/>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187;p44">
              <a:extLst>
                <a:ext uri="{FF2B5EF4-FFF2-40B4-BE49-F238E27FC236}">
                  <a16:creationId xmlns:a16="http://schemas.microsoft.com/office/drawing/2014/main" id="{19C41370-5283-A643-65DF-E1FCDCD54E2A}"/>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188;p44">
              <a:extLst>
                <a:ext uri="{FF2B5EF4-FFF2-40B4-BE49-F238E27FC236}">
                  <a16:creationId xmlns:a16="http://schemas.microsoft.com/office/drawing/2014/main" id="{F3580C2C-9A0D-3061-A97C-EA4A1ED1AADE}"/>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189;p44">
              <a:extLst>
                <a:ext uri="{FF2B5EF4-FFF2-40B4-BE49-F238E27FC236}">
                  <a16:creationId xmlns:a16="http://schemas.microsoft.com/office/drawing/2014/main" id="{D8D780A9-F61E-ADB9-4CFC-B9FC6235DF13}"/>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190;p44">
              <a:extLst>
                <a:ext uri="{FF2B5EF4-FFF2-40B4-BE49-F238E27FC236}">
                  <a16:creationId xmlns:a16="http://schemas.microsoft.com/office/drawing/2014/main" id="{53942979-02A2-5609-082F-3D6C7DA1DA71}"/>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191;p44">
              <a:extLst>
                <a:ext uri="{FF2B5EF4-FFF2-40B4-BE49-F238E27FC236}">
                  <a16:creationId xmlns:a16="http://schemas.microsoft.com/office/drawing/2014/main" id="{0C3D076A-7522-BA58-E1CC-6EB11AED94BF}"/>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192;p44">
              <a:extLst>
                <a:ext uri="{FF2B5EF4-FFF2-40B4-BE49-F238E27FC236}">
                  <a16:creationId xmlns:a16="http://schemas.microsoft.com/office/drawing/2014/main" id="{06108324-F2E9-9555-7CB1-9BA014FEA83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193;p44">
              <a:extLst>
                <a:ext uri="{FF2B5EF4-FFF2-40B4-BE49-F238E27FC236}">
                  <a16:creationId xmlns:a16="http://schemas.microsoft.com/office/drawing/2014/main" id="{C45DABFA-DCC5-2132-0DEA-659934A77BE9}"/>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194;p44">
              <a:extLst>
                <a:ext uri="{FF2B5EF4-FFF2-40B4-BE49-F238E27FC236}">
                  <a16:creationId xmlns:a16="http://schemas.microsoft.com/office/drawing/2014/main" id="{D566156E-A367-2152-2C3A-63B76990D03C}"/>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195;p44">
              <a:extLst>
                <a:ext uri="{FF2B5EF4-FFF2-40B4-BE49-F238E27FC236}">
                  <a16:creationId xmlns:a16="http://schemas.microsoft.com/office/drawing/2014/main" id="{9AD6266A-9EAA-95A6-68E8-CD514A1B9D9B}"/>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96;p44">
              <a:extLst>
                <a:ext uri="{FF2B5EF4-FFF2-40B4-BE49-F238E27FC236}">
                  <a16:creationId xmlns:a16="http://schemas.microsoft.com/office/drawing/2014/main" id="{EA2DDA8A-5CE3-94F5-880A-5C3CB74E538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97;p44">
              <a:extLst>
                <a:ext uri="{FF2B5EF4-FFF2-40B4-BE49-F238E27FC236}">
                  <a16:creationId xmlns:a16="http://schemas.microsoft.com/office/drawing/2014/main" id="{4B79403A-E552-06DD-B401-22750F0C4CF2}"/>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98;p44">
              <a:extLst>
                <a:ext uri="{FF2B5EF4-FFF2-40B4-BE49-F238E27FC236}">
                  <a16:creationId xmlns:a16="http://schemas.microsoft.com/office/drawing/2014/main" id="{6E2BA691-DA1C-43F9-C77C-B2F3403587AF}"/>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99;p44">
              <a:extLst>
                <a:ext uri="{FF2B5EF4-FFF2-40B4-BE49-F238E27FC236}">
                  <a16:creationId xmlns:a16="http://schemas.microsoft.com/office/drawing/2014/main" id="{C78BC094-28FA-888A-7C72-6A286C745EA5}"/>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200;p44">
              <a:extLst>
                <a:ext uri="{FF2B5EF4-FFF2-40B4-BE49-F238E27FC236}">
                  <a16:creationId xmlns:a16="http://schemas.microsoft.com/office/drawing/2014/main" id="{54D1AD52-36BD-459B-22DD-8FD96974C0A6}"/>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201;p44">
              <a:extLst>
                <a:ext uri="{FF2B5EF4-FFF2-40B4-BE49-F238E27FC236}">
                  <a16:creationId xmlns:a16="http://schemas.microsoft.com/office/drawing/2014/main" id="{9801AA93-AB26-2436-9E09-E70502DC49A6}"/>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202;p44">
              <a:extLst>
                <a:ext uri="{FF2B5EF4-FFF2-40B4-BE49-F238E27FC236}">
                  <a16:creationId xmlns:a16="http://schemas.microsoft.com/office/drawing/2014/main" id="{67BBF6BE-94FB-8249-0E4C-BB4604BC0DD1}"/>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203;p44">
              <a:extLst>
                <a:ext uri="{FF2B5EF4-FFF2-40B4-BE49-F238E27FC236}">
                  <a16:creationId xmlns:a16="http://schemas.microsoft.com/office/drawing/2014/main" id="{1F7B60EA-8C71-58F7-07A5-164787C64CE0}"/>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204;p44">
              <a:extLst>
                <a:ext uri="{FF2B5EF4-FFF2-40B4-BE49-F238E27FC236}">
                  <a16:creationId xmlns:a16="http://schemas.microsoft.com/office/drawing/2014/main" id="{BB04026D-620B-A080-9198-74EED3465146}"/>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205;p44">
              <a:extLst>
                <a:ext uri="{FF2B5EF4-FFF2-40B4-BE49-F238E27FC236}">
                  <a16:creationId xmlns:a16="http://schemas.microsoft.com/office/drawing/2014/main" id="{3E18DC59-C10E-0D51-787F-4D528BB6E931}"/>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6;p44">
              <a:extLst>
                <a:ext uri="{FF2B5EF4-FFF2-40B4-BE49-F238E27FC236}">
                  <a16:creationId xmlns:a16="http://schemas.microsoft.com/office/drawing/2014/main" id="{17909607-3846-CA21-0450-C90BE861E202}"/>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07;p44">
              <a:extLst>
                <a:ext uri="{FF2B5EF4-FFF2-40B4-BE49-F238E27FC236}">
                  <a16:creationId xmlns:a16="http://schemas.microsoft.com/office/drawing/2014/main" id="{63424BA1-0B00-D109-4204-D55E99D88FC8}"/>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08;p44">
              <a:extLst>
                <a:ext uri="{FF2B5EF4-FFF2-40B4-BE49-F238E27FC236}">
                  <a16:creationId xmlns:a16="http://schemas.microsoft.com/office/drawing/2014/main" id="{F0105FDC-2E5A-BC73-F499-DD31165DCA91}"/>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09;p44">
              <a:extLst>
                <a:ext uri="{FF2B5EF4-FFF2-40B4-BE49-F238E27FC236}">
                  <a16:creationId xmlns:a16="http://schemas.microsoft.com/office/drawing/2014/main" id="{D7365EC7-4BE5-485A-1CDF-DF8BFD5CDEE3}"/>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10;p44">
              <a:extLst>
                <a:ext uri="{FF2B5EF4-FFF2-40B4-BE49-F238E27FC236}">
                  <a16:creationId xmlns:a16="http://schemas.microsoft.com/office/drawing/2014/main" id="{7A2D6621-5C5D-19BB-0E48-1BD82C435A9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11;p44">
              <a:extLst>
                <a:ext uri="{FF2B5EF4-FFF2-40B4-BE49-F238E27FC236}">
                  <a16:creationId xmlns:a16="http://schemas.microsoft.com/office/drawing/2014/main" id="{1D341595-120B-32AC-CDF1-EA3FC805A315}"/>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12;p44">
              <a:extLst>
                <a:ext uri="{FF2B5EF4-FFF2-40B4-BE49-F238E27FC236}">
                  <a16:creationId xmlns:a16="http://schemas.microsoft.com/office/drawing/2014/main" id="{6E1C94A1-0CAF-1978-94EC-4516FDD61477}"/>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13;p44">
              <a:extLst>
                <a:ext uri="{FF2B5EF4-FFF2-40B4-BE49-F238E27FC236}">
                  <a16:creationId xmlns:a16="http://schemas.microsoft.com/office/drawing/2014/main" id="{1BB3F299-A399-FEF7-B055-10BE43C938F6}"/>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14;p44">
              <a:extLst>
                <a:ext uri="{FF2B5EF4-FFF2-40B4-BE49-F238E27FC236}">
                  <a16:creationId xmlns:a16="http://schemas.microsoft.com/office/drawing/2014/main" id="{B99C47D5-8BCD-0DA1-FBFE-CCD4742F88ED}"/>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15;p44">
              <a:extLst>
                <a:ext uri="{FF2B5EF4-FFF2-40B4-BE49-F238E27FC236}">
                  <a16:creationId xmlns:a16="http://schemas.microsoft.com/office/drawing/2014/main" id="{25211022-096C-EFAD-2311-C041AB2D1BE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216;p44">
              <a:extLst>
                <a:ext uri="{FF2B5EF4-FFF2-40B4-BE49-F238E27FC236}">
                  <a16:creationId xmlns:a16="http://schemas.microsoft.com/office/drawing/2014/main" id="{42F9F075-DB4A-1E0D-1235-E5F5CD9B15CE}"/>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217;p44">
              <a:extLst>
                <a:ext uri="{FF2B5EF4-FFF2-40B4-BE49-F238E27FC236}">
                  <a16:creationId xmlns:a16="http://schemas.microsoft.com/office/drawing/2014/main" id="{B1649BED-304F-1FBC-C265-76799674EA0B}"/>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218;p44">
              <a:extLst>
                <a:ext uri="{FF2B5EF4-FFF2-40B4-BE49-F238E27FC236}">
                  <a16:creationId xmlns:a16="http://schemas.microsoft.com/office/drawing/2014/main" id="{6BFBB2CE-06A8-D6BE-414B-21C55D5E9B8D}"/>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219;p44">
              <a:extLst>
                <a:ext uri="{FF2B5EF4-FFF2-40B4-BE49-F238E27FC236}">
                  <a16:creationId xmlns:a16="http://schemas.microsoft.com/office/drawing/2014/main" id="{C8C059E4-CEF2-00B3-3B7D-2BBBD7F2C0AE}"/>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220;p44">
              <a:extLst>
                <a:ext uri="{FF2B5EF4-FFF2-40B4-BE49-F238E27FC236}">
                  <a16:creationId xmlns:a16="http://schemas.microsoft.com/office/drawing/2014/main" id="{C116708A-6B99-4A24-C86C-8A947AB3AA29}"/>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221;p44">
              <a:extLst>
                <a:ext uri="{FF2B5EF4-FFF2-40B4-BE49-F238E27FC236}">
                  <a16:creationId xmlns:a16="http://schemas.microsoft.com/office/drawing/2014/main" id="{5A6A8296-1F72-3B7F-51B3-25DE078BE45E}"/>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222;p44">
              <a:extLst>
                <a:ext uri="{FF2B5EF4-FFF2-40B4-BE49-F238E27FC236}">
                  <a16:creationId xmlns:a16="http://schemas.microsoft.com/office/drawing/2014/main" id="{13172918-F1C6-F78A-641D-C3CEF22D0058}"/>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223;p44">
              <a:extLst>
                <a:ext uri="{FF2B5EF4-FFF2-40B4-BE49-F238E27FC236}">
                  <a16:creationId xmlns:a16="http://schemas.microsoft.com/office/drawing/2014/main" id="{4732AC74-440C-9600-AFDA-2ECDE7579E8E}"/>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224;p44">
              <a:extLst>
                <a:ext uri="{FF2B5EF4-FFF2-40B4-BE49-F238E27FC236}">
                  <a16:creationId xmlns:a16="http://schemas.microsoft.com/office/drawing/2014/main" id="{825BCCCB-0569-2378-CCB6-62BBC0A46285}"/>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225;p44">
              <a:extLst>
                <a:ext uri="{FF2B5EF4-FFF2-40B4-BE49-F238E27FC236}">
                  <a16:creationId xmlns:a16="http://schemas.microsoft.com/office/drawing/2014/main" id="{576D3174-4B24-9F82-3217-3CEE092862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226;p44">
              <a:extLst>
                <a:ext uri="{FF2B5EF4-FFF2-40B4-BE49-F238E27FC236}">
                  <a16:creationId xmlns:a16="http://schemas.microsoft.com/office/drawing/2014/main" id="{D789B2FA-66F9-A1E7-9FC9-67437337E705}"/>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227;p44">
              <a:extLst>
                <a:ext uri="{FF2B5EF4-FFF2-40B4-BE49-F238E27FC236}">
                  <a16:creationId xmlns:a16="http://schemas.microsoft.com/office/drawing/2014/main" id="{16532A95-08E4-3A85-B60C-A6C7D65EA0FE}"/>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28;p44">
              <a:extLst>
                <a:ext uri="{FF2B5EF4-FFF2-40B4-BE49-F238E27FC236}">
                  <a16:creationId xmlns:a16="http://schemas.microsoft.com/office/drawing/2014/main" id="{5599FDC6-607C-6480-44E3-5749ED2D1789}"/>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229;p44">
              <a:extLst>
                <a:ext uri="{FF2B5EF4-FFF2-40B4-BE49-F238E27FC236}">
                  <a16:creationId xmlns:a16="http://schemas.microsoft.com/office/drawing/2014/main" id="{010F25BE-D65E-7000-F23E-6CF44ADF53C7}"/>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230;p44">
              <a:extLst>
                <a:ext uri="{FF2B5EF4-FFF2-40B4-BE49-F238E27FC236}">
                  <a16:creationId xmlns:a16="http://schemas.microsoft.com/office/drawing/2014/main" id="{CAF79F43-6B29-83D6-359D-5ED642F1F4C4}"/>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231;p44">
              <a:extLst>
                <a:ext uri="{FF2B5EF4-FFF2-40B4-BE49-F238E27FC236}">
                  <a16:creationId xmlns:a16="http://schemas.microsoft.com/office/drawing/2014/main" id="{6794E633-CB9C-E725-A5B4-6418B526AB9C}"/>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232;p44">
              <a:extLst>
                <a:ext uri="{FF2B5EF4-FFF2-40B4-BE49-F238E27FC236}">
                  <a16:creationId xmlns:a16="http://schemas.microsoft.com/office/drawing/2014/main" id="{CEAE1329-B46D-A7DF-E51F-7F73932D1D70}"/>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233;p44">
              <a:extLst>
                <a:ext uri="{FF2B5EF4-FFF2-40B4-BE49-F238E27FC236}">
                  <a16:creationId xmlns:a16="http://schemas.microsoft.com/office/drawing/2014/main" id="{13D097E8-F388-2888-4633-43E896248F2C}"/>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234;p44">
              <a:extLst>
                <a:ext uri="{FF2B5EF4-FFF2-40B4-BE49-F238E27FC236}">
                  <a16:creationId xmlns:a16="http://schemas.microsoft.com/office/drawing/2014/main" id="{11530B27-C94C-710A-5237-AAE20992A067}"/>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235;p44">
              <a:extLst>
                <a:ext uri="{FF2B5EF4-FFF2-40B4-BE49-F238E27FC236}">
                  <a16:creationId xmlns:a16="http://schemas.microsoft.com/office/drawing/2014/main" id="{A7B5C1E8-0239-B26B-3FD8-FC5AEF23DD2D}"/>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236;p44">
              <a:extLst>
                <a:ext uri="{FF2B5EF4-FFF2-40B4-BE49-F238E27FC236}">
                  <a16:creationId xmlns:a16="http://schemas.microsoft.com/office/drawing/2014/main" id="{AC7D6B32-BEF6-32E9-7772-90709160B2C0}"/>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237;p44">
              <a:extLst>
                <a:ext uri="{FF2B5EF4-FFF2-40B4-BE49-F238E27FC236}">
                  <a16:creationId xmlns:a16="http://schemas.microsoft.com/office/drawing/2014/main" id="{A99EEE66-424B-9DBE-7DEF-367FFE111AA0}"/>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238;p44">
              <a:extLst>
                <a:ext uri="{FF2B5EF4-FFF2-40B4-BE49-F238E27FC236}">
                  <a16:creationId xmlns:a16="http://schemas.microsoft.com/office/drawing/2014/main" id="{B9B9770D-DEE1-3F18-1945-1E626CED3361}"/>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239;p44">
              <a:extLst>
                <a:ext uri="{FF2B5EF4-FFF2-40B4-BE49-F238E27FC236}">
                  <a16:creationId xmlns:a16="http://schemas.microsoft.com/office/drawing/2014/main" id="{43A3F3A9-0043-DDD5-D603-25BCB7EFAEA7}"/>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240;p44">
              <a:extLst>
                <a:ext uri="{FF2B5EF4-FFF2-40B4-BE49-F238E27FC236}">
                  <a16:creationId xmlns:a16="http://schemas.microsoft.com/office/drawing/2014/main" id="{6C387A0A-8834-33A5-E89A-AE221046DA81}"/>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241;p44">
              <a:extLst>
                <a:ext uri="{FF2B5EF4-FFF2-40B4-BE49-F238E27FC236}">
                  <a16:creationId xmlns:a16="http://schemas.microsoft.com/office/drawing/2014/main" id="{9DB96495-3C4D-F022-11A0-BDDD906A11C6}"/>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242;p44">
              <a:extLst>
                <a:ext uri="{FF2B5EF4-FFF2-40B4-BE49-F238E27FC236}">
                  <a16:creationId xmlns:a16="http://schemas.microsoft.com/office/drawing/2014/main" id="{17D9C0B6-AE93-112C-907A-0790DFC28D21}"/>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243;p44">
              <a:extLst>
                <a:ext uri="{FF2B5EF4-FFF2-40B4-BE49-F238E27FC236}">
                  <a16:creationId xmlns:a16="http://schemas.microsoft.com/office/drawing/2014/main" id="{1188EA96-1A2C-D1CB-3C53-0DC5EDE81A83}"/>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244;p44">
              <a:extLst>
                <a:ext uri="{FF2B5EF4-FFF2-40B4-BE49-F238E27FC236}">
                  <a16:creationId xmlns:a16="http://schemas.microsoft.com/office/drawing/2014/main" id="{E499EA63-7775-7FC8-166B-A563CC771F35}"/>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245;p44">
              <a:extLst>
                <a:ext uri="{FF2B5EF4-FFF2-40B4-BE49-F238E27FC236}">
                  <a16:creationId xmlns:a16="http://schemas.microsoft.com/office/drawing/2014/main" id="{5073833E-5F5F-E228-5F0D-1DCA500AA311}"/>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246;p44">
              <a:extLst>
                <a:ext uri="{FF2B5EF4-FFF2-40B4-BE49-F238E27FC236}">
                  <a16:creationId xmlns:a16="http://schemas.microsoft.com/office/drawing/2014/main" id="{01C29000-33DF-F808-AE27-E2D4DA0602C0}"/>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247;p44">
              <a:extLst>
                <a:ext uri="{FF2B5EF4-FFF2-40B4-BE49-F238E27FC236}">
                  <a16:creationId xmlns:a16="http://schemas.microsoft.com/office/drawing/2014/main" id="{E869A623-B20D-DAD8-120D-9134D8212E04}"/>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248;p44">
              <a:extLst>
                <a:ext uri="{FF2B5EF4-FFF2-40B4-BE49-F238E27FC236}">
                  <a16:creationId xmlns:a16="http://schemas.microsoft.com/office/drawing/2014/main" id="{D2AB4B84-A1B1-CAB9-D9FF-661018F8547A}"/>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249;p44">
              <a:extLst>
                <a:ext uri="{FF2B5EF4-FFF2-40B4-BE49-F238E27FC236}">
                  <a16:creationId xmlns:a16="http://schemas.microsoft.com/office/drawing/2014/main" id="{C26A4CF6-C5D3-7208-099E-D973EF3A692B}"/>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250;p44">
              <a:extLst>
                <a:ext uri="{FF2B5EF4-FFF2-40B4-BE49-F238E27FC236}">
                  <a16:creationId xmlns:a16="http://schemas.microsoft.com/office/drawing/2014/main" id="{0E25473D-C07D-9690-776E-41E974EF55FF}"/>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251;p44">
              <a:extLst>
                <a:ext uri="{FF2B5EF4-FFF2-40B4-BE49-F238E27FC236}">
                  <a16:creationId xmlns:a16="http://schemas.microsoft.com/office/drawing/2014/main" id="{F88E1AA3-9C03-5D6D-85B8-F6E1901BD8D8}"/>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252;p44">
              <a:extLst>
                <a:ext uri="{FF2B5EF4-FFF2-40B4-BE49-F238E27FC236}">
                  <a16:creationId xmlns:a16="http://schemas.microsoft.com/office/drawing/2014/main" id="{186D19F5-1FA6-93DA-FCDA-DBB24218D50A}"/>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253;p44">
              <a:extLst>
                <a:ext uri="{FF2B5EF4-FFF2-40B4-BE49-F238E27FC236}">
                  <a16:creationId xmlns:a16="http://schemas.microsoft.com/office/drawing/2014/main" id="{81789310-7F91-9DCD-17BB-B8CDF9CCE6E4}"/>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254;p44">
              <a:extLst>
                <a:ext uri="{FF2B5EF4-FFF2-40B4-BE49-F238E27FC236}">
                  <a16:creationId xmlns:a16="http://schemas.microsoft.com/office/drawing/2014/main" id="{8C04B216-B510-BE68-E264-3B9A254FF635}"/>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255;p44">
              <a:extLst>
                <a:ext uri="{FF2B5EF4-FFF2-40B4-BE49-F238E27FC236}">
                  <a16:creationId xmlns:a16="http://schemas.microsoft.com/office/drawing/2014/main" id="{A55140EF-DD06-31DA-ABE9-DF9FB5D36671}"/>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256;p44">
              <a:extLst>
                <a:ext uri="{FF2B5EF4-FFF2-40B4-BE49-F238E27FC236}">
                  <a16:creationId xmlns:a16="http://schemas.microsoft.com/office/drawing/2014/main" id="{F2E2C62C-8203-5F92-5482-3971C40B3953}"/>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257;p44">
              <a:extLst>
                <a:ext uri="{FF2B5EF4-FFF2-40B4-BE49-F238E27FC236}">
                  <a16:creationId xmlns:a16="http://schemas.microsoft.com/office/drawing/2014/main" id="{4A97775D-ACC6-D75F-C906-05D0256C745C}"/>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258;p44">
              <a:extLst>
                <a:ext uri="{FF2B5EF4-FFF2-40B4-BE49-F238E27FC236}">
                  <a16:creationId xmlns:a16="http://schemas.microsoft.com/office/drawing/2014/main" id="{D780ED79-FB21-D9BD-527D-873999E111BC}"/>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259;p44">
              <a:extLst>
                <a:ext uri="{FF2B5EF4-FFF2-40B4-BE49-F238E27FC236}">
                  <a16:creationId xmlns:a16="http://schemas.microsoft.com/office/drawing/2014/main" id="{D5B64BF7-0F36-7D6E-7411-FCC22A0F2B2C}"/>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260;p44">
              <a:extLst>
                <a:ext uri="{FF2B5EF4-FFF2-40B4-BE49-F238E27FC236}">
                  <a16:creationId xmlns:a16="http://schemas.microsoft.com/office/drawing/2014/main" id="{3995C286-7F46-AA7A-E6ED-9C79EB4D8073}"/>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261;p44">
              <a:extLst>
                <a:ext uri="{FF2B5EF4-FFF2-40B4-BE49-F238E27FC236}">
                  <a16:creationId xmlns:a16="http://schemas.microsoft.com/office/drawing/2014/main" id="{3E82B934-6396-8C9A-0392-561FA97FD399}"/>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262;p44">
              <a:extLst>
                <a:ext uri="{FF2B5EF4-FFF2-40B4-BE49-F238E27FC236}">
                  <a16:creationId xmlns:a16="http://schemas.microsoft.com/office/drawing/2014/main" id="{3E30C3F7-FC92-A789-A3BB-F4409077C6D9}"/>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263;p44">
              <a:extLst>
                <a:ext uri="{FF2B5EF4-FFF2-40B4-BE49-F238E27FC236}">
                  <a16:creationId xmlns:a16="http://schemas.microsoft.com/office/drawing/2014/main" id="{3076BCAD-8709-0C54-FDAB-537AE65F68F0}"/>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264;p44">
              <a:extLst>
                <a:ext uri="{FF2B5EF4-FFF2-40B4-BE49-F238E27FC236}">
                  <a16:creationId xmlns:a16="http://schemas.microsoft.com/office/drawing/2014/main" id="{89AC779C-10AC-362E-4758-EAC9BFF6D243}"/>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265;p44">
              <a:extLst>
                <a:ext uri="{FF2B5EF4-FFF2-40B4-BE49-F238E27FC236}">
                  <a16:creationId xmlns:a16="http://schemas.microsoft.com/office/drawing/2014/main" id="{B1CCC07D-A6A1-474A-8636-F9623D52A830}"/>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266;p44">
              <a:extLst>
                <a:ext uri="{FF2B5EF4-FFF2-40B4-BE49-F238E27FC236}">
                  <a16:creationId xmlns:a16="http://schemas.microsoft.com/office/drawing/2014/main" id="{6C8734AE-AC6F-849A-DE6E-4F59FED271AC}"/>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267;p44">
              <a:extLst>
                <a:ext uri="{FF2B5EF4-FFF2-40B4-BE49-F238E27FC236}">
                  <a16:creationId xmlns:a16="http://schemas.microsoft.com/office/drawing/2014/main" id="{EED33189-25DC-B3EE-42E0-3D0527E9CCDA}"/>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268;p44">
              <a:extLst>
                <a:ext uri="{FF2B5EF4-FFF2-40B4-BE49-F238E27FC236}">
                  <a16:creationId xmlns:a16="http://schemas.microsoft.com/office/drawing/2014/main" id="{E1F88485-CFC6-CD2D-E5EA-75688A4D7028}"/>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269;p44">
              <a:extLst>
                <a:ext uri="{FF2B5EF4-FFF2-40B4-BE49-F238E27FC236}">
                  <a16:creationId xmlns:a16="http://schemas.microsoft.com/office/drawing/2014/main" id="{A5CF4E78-545F-5272-0827-1C565AAA127D}"/>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270;p44">
              <a:extLst>
                <a:ext uri="{FF2B5EF4-FFF2-40B4-BE49-F238E27FC236}">
                  <a16:creationId xmlns:a16="http://schemas.microsoft.com/office/drawing/2014/main" id="{695027DC-D5E0-BC4F-33F2-F3C608F6B7EC}"/>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271;p44">
              <a:extLst>
                <a:ext uri="{FF2B5EF4-FFF2-40B4-BE49-F238E27FC236}">
                  <a16:creationId xmlns:a16="http://schemas.microsoft.com/office/drawing/2014/main" id="{EAC09455-AC80-393C-66E5-D7D8B957465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272;p44">
              <a:extLst>
                <a:ext uri="{FF2B5EF4-FFF2-40B4-BE49-F238E27FC236}">
                  <a16:creationId xmlns:a16="http://schemas.microsoft.com/office/drawing/2014/main" id="{5DFF0E62-3F64-206C-60F1-633E5DB8195E}"/>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273;p44">
              <a:extLst>
                <a:ext uri="{FF2B5EF4-FFF2-40B4-BE49-F238E27FC236}">
                  <a16:creationId xmlns:a16="http://schemas.microsoft.com/office/drawing/2014/main" id="{14022C8D-38CF-0085-D85D-0590F57BCAD3}"/>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274;p44">
              <a:extLst>
                <a:ext uri="{FF2B5EF4-FFF2-40B4-BE49-F238E27FC236}">
                  <a16:creationId xmlns:a16="http://schemas.microsoft.com/office/drawing/2014/main" id="{B633AA3F-6A14-DEC9-751B-E08A01B44D8D}"/>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275;p44">
              <a:extLst>
                <a:ext uri="{FF2B5EF4-FFF2-40B4-BE49-F238E27FC236}">
                  <a16:creationId xmlns:a16="http://schemas.microsoft.com/office/drawing/2014/main" id="{55BABC13-05D3-06D3-5CE8-AEE1A09103C1}"/>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276;p44">
              <a:extLst>
                <a:ext uri="{FF2B5EF4-FFF2-40B4-BE49-F238E27FC236}">
                  <a16:creationId xmlns:a16="http://schemas.microsoft.com/office/drawing/2014/main" id="{7ACAD39B-45D0-22B3-04FD-C6C43FB80397}"/>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277;p44">
              <a:extLst>
                <a:ext uri="{FF2B5EF4-FFF2-40B4-BE49-F238E27FC236}">
                  <a16:creationId xmlns:a16="http://schemas.microsoft.com/office/drawing/2014/main" id="{81976228-4225-208C-913D-A9DB895492BB}"/>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278;p44">
              <a:extLst>
                <a:ext uri="{FF2B5EF4-FFF2-40B4-BE49-F238E27FC236}">
                  <a16:creationId xmlns:a16="http://schemas.microsoft.com/office/drawing/2014/main" id="{2CCF1788-1D17-62C8-FFCB-58AE1FD02142}"/>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279;p44">
              <a:extLst>
                <a:ext uri="{FF2B5EF4-FFF2-40B4-BE49-F238E27FC236}">
                  <a16:creationId xmlns:a16="http://schemas.microsoft.com/office/drawing/2014/main" id="{6EA8C7BD-8235-3BEB-F788-5EB26EEC7B43}"/>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280;p44">
              <a:extLst>
                <a:ext uri="{FF2B5EF4-FFF2-40B4-BE49-F238E27FC236}">
                  <a16:creationId xmlns:a16="http://schemas.microsoft.com/office/drawing/2014/main" id="{FE26228F-5A46-B8D5-7296-22281211B43F}"/>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281;p44">
              <a:extLst>
                <a:ext uri="{FF2B5EF4-FFF2-40B4-BE49-F238E27FC236}">
                  <a16:creationId xmlns:a16="http://schemas.microsoft.com/office/drawing/2014/main" id="{17904EAD-BDEA-20B2-7074-FAB2A75DA900}"/>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282;p44">
              <a:extLst>
                <a:ext uri="{FF2B5EF4-FFF2-40B4-BE49-F238E27FC236}">
                  <a16:creationId xmlns:a16="http://schemas.microsoft.com/office/drawing/2014/main" id="{86235EF1-67C4-2253-D282-4AA9D5153323}"/>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283;p44">
              <a:extLst>
                <a:ext uri="{FF2B5EF4-FFF2-40B4-BE49-F238E27FC236}">
                  <a16:creationId xmlns:a16="http://schemas.microsoft.com/office/drawing/2014/main" id="{AA4A95DC-A46D-6A5E-73B4-6B9A724B4F2C}"/>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284;p44">
              <a:extLst>
                <a:ext uri="{FF2B5EF4-FFF2-40B4-BE49-F238E27FC236}">
                  <a16:creationId xmlns:a16="http://schemas.microsoft.com/office/drawing/2014/main" id="{D0E1CBA7-6DB0-12E5-2CFD-04667D50DB26}"/>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285;p44">
              <a:extLst>
                <a:ext uri="{FF2B5EF4-FFF2-40B4-BE49-F238E27FC236}">
                  <a16:creationId xmlns:a16="http://schemas.microsoft.com/office/drawing/2014/main" id="{13758DB0-BBC1-614C-6A0C-9F45AAF49C41}"/>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286;p44">
              <a:extLst>
                <a:ext uri="{FF2B5EF4-FFF2-40B4-BE49-F238E27FC236}">
                  <a16:creationId xmlns:a16="http://schemas.microsoft.com/office/drawing/2014/main" id="{2297D892-A373-7943-500F-3EC0B7E82258}"/>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287;p44">
              <a:extLst>
                <a:ext uri="{FF2B5EF4-FFF2-40B4-BE49-F238E27FC236}">
                  <a16:creationId xmlns:a16="http://schemas.microsoft.com/office/drawing/2014/main" id="{24ED0BF0-6CB2-B3E3-49F1-DBF3A3683E00}"/>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288;p44">
              <a:extLst>
                <a:ext uri="{FF2B5EF4-FFF2-40B4-BE49-F238E27FC236}">
                  <a16:creationId xmlns:a16="http://schemas.microsoft.com/office/drawing/2014/main" id="{42715FEA-7A6B-1868-B708-47620668991A}"/>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289;p44">
              <a:extLst>
                <a:ext uri="{FF2B5EF4-FFF2-40B4-BE49-F238E27FC236}">
                  <a16:creationId xmlns:a16="http://schemas.microsoft.com/office/drawing/2014/main" id="{C89BF4C0-166E-8539-BE1C-411A2A58D9D9}"/>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290;p44">
              <a:extLst>
                <a:ext uri="{FF2B5EF4-FFF2-40B4-BE49-F238E27FC236}">
                  <a16:creationId xmlns:a16="http://schemas.microsoft.com/office/drawing/2014/main" id="{47A2ABFD-5EB2-1E56-6402-EB8EB3C4BC0B}"/>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291;p44">
              <a:extLst>
                <a:ext uri="{FF2B5EF4-FFF2-40B4-BE49-F238E27FC236}">
                  <a16:creationId xmlns:a16="http://schemas.microsoft.com/office/drawing/2014/main" id="{1B90BA39-EC64-DD79-C3C8-94E228570536}"/>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292;p44">
              <a:extLst>
                <a:ext uri="{FF2B5EF4-FFF2-40B4-BE49-F238E27FC236}">
                  <a16:creationId xmlns:a16="http://schemas.microsoft.com/office/drawing/2014/main" id="{8AD0C4AD-B01D-D17E-0CDE-F2200EA6A526}"/>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293;p44">
              <a:extLst>
                <a:ext uri="{FF2B5EF4-FFF2-40B4-BE49-F238E27FC236}">
                  <a16:creationId xmlns:a16="http://schemas.microsoft.com/office/drawing/2014/main" id="{AD4ADAB3-E668-B40B-EE41-F30D538FECC8}"/>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294;p44">
              <a:extLst>
                <a:ext uri="{FF2B5EF4-FFF2-40B4-BE49-F238E27FC236}">
                  <a16:creationId xmlns:a16="http://schemas.microsoft.com/office/drawing/2014/main" id="{F1DAD9DE-6C03-9C8F-2E0F-D96FA17CE9ED}"/>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295;p44">
              <a:extLst>
                <a:ext uri="{FF2B5EF4-FFF2-40B4-BE49-F238E27FC236}">
                  <a16:creationId xmlns:a16="http://schemas.microsoft.com/office/drawing/2014/main" id="{520AF028-B7C1-78F9-BF8F-55B7E1578B4F}"/>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296;p44">
              <a:extLst>
                <a:ext uri="{FF2B5EF4-FFF2-40B4-BE49-F238E27FC236}">
                  <a16:creationId xmlns:a16="http://schemas.microsoft.com/office/drawing/2014/main" id="{3E359C8C-F3E6-1ACE-D09E-6A661A3FDC90}"/>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297;p44">
              <a:extLst>
                <a:ext uri="{FF2B5EF4-FFF2-40B4-BE49-F238E27FC236}">
                  <a16:creationId xmlns:a16="http://schemas.microsoft.com/office/drawing/2014/main" id="{6F20EF2D-AA14-1C17-3F92-28A9E6184674}"/>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298;p44">
              <a:extLst>
                <a:ext uri="{FF2B5EF4-FFF2-40B4-BE49-F238E27FC236}">
                  <a16:creationId xmlns:a16="http://schemas.microsoft.com/office/drawing/2014/main" id="{83C77A24-1C74-F570-FF4C-425601F2F1E6}"/>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299;p44">
              <a:extLst>
                <a:ext uri="{FF2B5EF4-FFF2-40B4-BE49-F238E27FC236}">
                  <a16:creationId xmlns:a16="http://schemas.microsoft.com/office/drawing/2014/main" id="{92CBFB2A-E7BC-3B1B-AB44-E4BA8F4BF141}"/>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300;p44">
              <a:extLst>
                <a:ext uri="{FF2B5EF4-FFF2-40B4-BE49-F238E27FC236}">
                  <a16:creationId xmlns:a16="http://schemas.microsoft.com/office/drawing/2014/main" id="{70503C53-C4E7-8FCF-ABC3-E94C58F24B19}"/>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301;p44">
              <a:extLst>
                <a:ext uri="{FF2B5EF4-FFF2-40B4-BE49-F238E27FC236}">
                  <a16:creationId xmlns:a16="http://schemas.microsoft.com/office/drawing/2014/main" id="{E7E2133B-FB79-DB48-0A30-7B12F7DBD680}"/>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302;p44">
              <a:extLst>
                <a:ext uri="{FF2B5EF4-FFF2-40B4-BE49-F238E27FC236}">
                  <a16:creationId xmlns:a16="http://schemas.microsoft.com/office/drawing/2014/main" id="{82C88A34-D1F8-F88A-A946-BADFC2BB8EAA}"/>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303;p44">
              <a:extLst>
                <a:ext uri="{FF2B5EF4-FFF2-40B4-BE49-F238E27FC236}">
                  <a16:creationId xmlns:a16="http://schemas.microsoft.com/office/drawing/2014/main" id="{773FD12C-70E3-EA5C-F82A-B45BA150E8AE}"/>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304;p44">
              <a:extLst>
                <a:ext uri="{FF2B5EF4-FFF2-40B4-BE49-F238E27FC236}">
                  <a16:creationId xmlns:a16="http://schemas.microsoft.com/office/drawing/2014/main" id="{F2A17EBB-023E-8E79-7D7F-9927C310BA01}"/>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305;p44">
              <a:extLst>
                <a:ext uri="{FF2B5EF4-FFF2-40B4-BE49-F238E27FC236}">
                  <a16:creationId xmlns:a16="http://schemas.microsoft.com/office/drawing/2014/main" id="{AE772693-672B-EF87-9324-0755CD71E134}"/>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306;p44">
              <a:extLst>
                <a:ext uri="{FF2B5EF4-FFF2-40B4-BE49-F238E27FC236}">
                  <a16:creationId xmlns:a16="http://schemas.microsoft.com/office/drawing/2014/main" id="{A5FDD933-3D7E-713B-3A98-D02F94332F6E}"/>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07;p44">
              <a:extLst>
                <a:ext uri="{FF2B5EF4-FFF2-40B4-BE49-F238E27FC236}">
                  <a16:creationId xmlns:a16="http://schemas.microsoft.com/office/drawing/2014/main" id="{32D226B8-75E2-8548-15EB-232F03DC5FDF}"/>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08;p44">
              <a:extLst>
                <a:ext uri="{FF2B5EF4-FFF2-40B4-BE49-F238E27FC236}">
                  <a16:creationId xmlns:a16="http://schemas.microsoft.com/office/drawing/2014/main" id="{BE587576-975C-28E1-B747-12A86E1FE769}"/>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09;p44">
              <a:extLst>
                <a:ext uri="{FF2B5EF4-FFF2-40B4-BE49-F238E27FC236}">
                  <a16:creationId xmlns:a16="http://schemas.microsoft.com/office/drawing/2014/main" id="{BBD2D23B-2C6E-49EE-B810-E8BD9DD5E2EB}"/>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10;p44">
              <a:extLst>
                <a:ext uri="{FF2B5EF4-FFF2-40B4-BE49-F238E27FC236}">
                  <a16:creationId xmlns:a16="http://schemas.microsoft.com/office/drawing/2014/main" id="{54A359C9-BDFB-2BA0-079A-F925D3617D1B}"/>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11;p44">
              <a:extLst>
                <a:ext uri="{FF2B5EF4-FFF2-40B4-BE49-F238E27FC236}">
                  <a16:creationId xmlns:a16="http://schemas.microsoft.com/office/drawing/2014/main" id="{ECDD067C-FD8A-FAF9-03A5-927E63EBAAE9}"/>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12;p44">
              <a:extLst>
                <a:ext uri="{FF2B5EF4-FFF2-40B4-BE49-F238E27FC236}">
                  <a16:creationId xmlns:a16="http://schemas.microsoft.com/office/drawing/2014/main" id="{56588F5F-4458-8F0E-22B4-098C24BCCBA6}"/>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13;p44">
              <a:extLst>
                <a:ext uri="{FF2B5EF4-FFF2-40B4-BE49-F238E27FC236}">
                  <a16:creationId xmlns:a16="http://schemas.microsoft.com/office/drawing/2014/main" id="{92FC8095-15BE-9DDB-14B1-203DE1B40A2D}"/>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314;p44">
              <a:extLst>
                <a:ext uri="{FF2B5EF4-FFF2-40B4-BE49-F238E27FC236}">
                  <a16:creationId xmlns:a16="http://schemas.microsoft.com/office/drawing/2014/main" id="{F8FB3BBA-9549-99F8-F920-D85EEF6CD509}"/>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315;p44">
              <a:extLst>
                <a:ext uri="{FF2B5EF4-FFF2-40B4-BE49-F238E27FC236}">
                  <a16:creationId xmlns:a16="http://schemas.microsoft.com/office/drawing/2014/main" id="{565F5BAF-46B1-F701-465C-1956CB6A56CC}"/>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316;p44">
              <a:extLst>
                <a:ext uri="{FF2B5EF4-FFF2-40B4-BE49-F238E27FC236}">
                  <a16:creationId xmlns:a16="http://schemas.microsoft.com/office/drawing/2014/main" id="{E652FE6D-2FD9-A012-CAAE-CD99B80B334D}"/>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317;p44">
              <a:extLst>
                <a:ext uri="{FF2B5EF4-FFF2-40B4-BE49-F238E27FC236}">
                  <a16:creationId xmlns:a16="http://schemas.microsoft.com/office/drawing/2014/main" id="{4F444655-5465-6892-F03D-4E6BB35E426D}"/>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318;p44">
              <a:extLst>
                <a:ext uri="{FF2B5EF4-FFF2-40B4-BE49-F238E27FC236}">
                  <a16:creationId xmlns:a16="http://schemas.microsoft.com/office/drawing/2014/main" id="{C201F78A-CD9C-87C3-4152-937052CCB36B}"/>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319;p44">
              <a:extLst>
                <a:ext uri="{FF2B5EF4-FFF2-40B4-BE49-F238E27FC236}">
                  <a16:creationId xmlns:a16="http://schemas.microsoft.com/office/drawing/2014/main" id="{F03E2249-FC9D-619F-0E31-68AED7306D17}"/>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320;p44">
              <a:extLst>
                <a:ext uri="{FF2B5EF4-FFF2-40B4-BE49-F238E27FC236}">
                  <a16:creationId xmlns:a16="http://schemas.microsoft.com/office/drawing/2014/main" id="{380F5F5D-163B-E179-5BF8-2533BFF2307D}"/>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321;p44">
              <a:extLst>
                <a:ext uri="{FF2B5EF4-FFF2-40B4-BE49-F238E27FC236}">
                  <a16:creationId xmlns:a16="http://schemas.microsoft.com/office/drawing/2014/main" id="{DB1C4A33-6C22-E8C6-4EA7-BBEC5FD8D3B3}"/>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322;p44">
              <a:extLst>
                <a:ext uri="{FF2B5EF4-FFF2-40B4-BE49-F238E27FC236}">
                  <a16:creationId xmlns:a16="http://schemas.microsoft.com/office/drawing/2014/main" id="{65A1C243-5D7E-D434-D77E-C82C0F9007EF}"/>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323;p44">
              <a:extLst>
                <a:ext uri="{FF2B5EF4-FFF2-40B4-BE49-F238E27FC236}">
                  <a16:creationId xmlns:a16="http://schemas.microsoft.com/office/drawing/2014/main" id="{D4E1AC6C-BD1C-1600-6E5C-C5E5EF6BC275}"/>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324;p44">
              <a:extLst>
                <a:ext uri="{FF2B5EF4-FFF2-40B4-BE49-F238E27FC236}">
                  <a16:creationId xmlns:a16="http://schemas.microsoft.com/office/drawing/2014/main" id="{D714E4DC-C8BF-8E1C-D176-BA08E759568D}"/>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325;p44">
              <a:extLst>
                <a:ext uri="{FF2B5EF4-FFF2-40B4-BE49-F238E27FC236}">
                  <a16:creationId xmlns:a16="http://schemas.microsoft.com/office/drawing/2014/main" id="{7675AD30-0057-E44A-94C3-AFD82A66FC64}"/>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326;p44">
              <a:extLst>
                <a:ext uri="{FF2B5EF4-FFF2-40B4-BE49-F238E27FC236}">
                  <a16:creationId xmlns:a16="http://schemas.microsoft.com/office/drawing/2014/main" id="{4E2E2E41-A796-4FA8-FAC1-2623BFE696AF}"/>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327;p44">
              <a:extLst>
                <a:ext uri="{FF2B5EF4-FFF2-40B4-BE49-F238E27FC236}">
                  <a16:creationId xmlns:a16="http://schemas.microsoft.com/office/drawing/2014/main" id="{DF99C20A-F9C9-E236-3723-B4477D4A12EB}"/>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328;p44">
              <a:extLst>
                <a:ext uri="{FF2B5EF4-FFF2-40B4-BE49-F238E27FC236}">
                  <a16:creationId xmlns:a16="http://schemas.microsoft.com/office/drawing/2014/main" id="{BE60E2BC-D6AD-2569-7E42-17AA51F43D00}"/>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329;p44">
              <a:extLst>
                <a:ext uri="{FF2B5EF4-FFF2-40B4-BE49-F238E27FC236}">
                  <a16:creationId xmlns:a16="http://schemas.microsoft.com/office/drawing/2014/main" id="{84CD9EB8-FB13-15EA-BB13-BF5F7777139D}"/>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330;p44">
              <a:extLst>
                <a:ext uri="{FF2B5EF4-FFF2-40B4-BE49-F238E27FC236}">
                  <a16:creationId xmlns:a16="http://schemas.microsoft.com/office/drawing/2014/main" id="{2FE98651-905E-1885-6A1D-EB93187C37F9}"/>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331;p44">
              <a:extLst>
                <a:ext uri="{FF2B5EF4-FFF2-40B4-BE49-F238E27FC236}">
                  <a16:creationId xmlns:a16="http://schemas.microsoft.com/office/drawing/2014/main" id="{2F6F94F3-FE5E-BDCC-EDBE-C8CF17CD8EC1}"/>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332;p44">
              <a:extLst>
                <a:ext uri="{FF2B5EF4-FFF2-40B4-BE49-F238E27FC236}">
                  <a16:creationId xmlns:a16="http://schemas.microsoft.com/office/drawing/2014/main" id="{EF93BBDF-4FFE-B46B-64D6-7ABDE2585572}"/>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333;p44">
              <a:extLst>
                <a:ext uri="{FF2B5EF4-FFF2-40B4-BE49-F238E27FC236}">
                  <a16:creationId xmlns:a16="http://schemas.microsoft.com/office/drawing/2014/main" id="{EE8CABB8-F998-E060-AD59-D5B3C479FED8}"/>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334;p44">
              <a:extLst>
                <a:ext uri="{FF2B5EF4-FFF2-40B4-BE49-F238E27FC236}">
                  <a16:creationId xmlns:a16="http://schemas.microsoft.com/office/drawing/2014/main" id="{69E47106-0A71-FB9A-CF3A-EC44CC474A07}"/>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335;p44">
              <a:extLst>
                <a:ext uri="{FF2B5EF4-FFF2-40B4-BE49-F238E27FC236}">
                  <a16:creationId xmlns:a16="http://schemas.microsoft.com/office/drawing/2014/main" id="{56B3AAA4-7A97-8BA9-0BA6-DE7E22E492D9}"/>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336;p44">
              <a:extLst>
                <a:ext uri="{FF2B5EF4-FFF2-40B4-BE49-F238E27FC236}">
                  <a16:creationId xmlns:a16="http://schemas.microsoft.com/office/drawing/2014/main" id="{C6C8581F-E4D4-038D-6234-C32E8A728B7F}"/>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337;p44">
              <a:extLst>
                <a:ext uri="{FF2B5EF4-FFF2-40B4-BE49-F238E27FC236}">
                  <a16:creationId xmlns:a16="http://schemas.microsoft.com/office/drawing/2014/main" id="{2943CDE9-36B4-6F5D-8AC5-F3C50F55F8F7}"/>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338;p44">
              <a:extLst>
                <a:ext uri="{FF2B5EF4-FFF2-40B4-BE49-F238E27FC236}">
                  <a16:creationId xmlns:a16="http://schemas.microsoft.com/office/drawing/2014/main" id="{0330A100-37BE-D592-8059-BA3BAFDCAB39}"/>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339;p44">
              <a:extLst>
                <a:ext uri="{FF2B5EF4-FFF2-40B4-BE49-F238E27FC236}">
                  <a16:creationId xmlns:a16="http://schemas.microsoft.com/office/drawing/2014/main" id="{65A86CC6-2EB0-B369-FDB2-F8166F3B8D0D}"/>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340;p44">
              <a:extLst>
                <a:ext uri="{FF2B5EF4-FFF2-40B4-BE49-F238E27FC236}">
                  <a16:creationId xmlns:a16="http://schemas.microsoft.com/office/drawing/2014/main" id="{E07F632C-983E-78D6-E4A6-95E15DAD5729}"/>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341;p44">
              <a:extLst>
                <a:ext uri="{FF2B5EF4-FFF2-40B4-BE49-F238E27FC236}">
                  <a16:creationId xmlns:a16="http://schemas.microsoft.com/office/drawing/2014/main" id="{D26F1147-DF29-606E-5EA9-8907FEB031A1}"/>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342;p44">
              <a:extLst>
                <a:ext uri="{FF2B5EF4-FFF2-40B4-BE49-F238E27FC236}">
                  <a16:creationId xmlns:a16="http://schemas.microsoft.com/office/drawing/2014/main" id="{AA7A4D09-753B-7D60-EC88-34C2DD1BE7A0}"/>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343;p44">
              <a:extLst>
                <a:ext uri="{FF2B5EF4-FFF2-40B4-BE49-F238E27FC236}">
                  <a16:creationId xmlns:a16="http://schemas.microsoft.com/office/drawing/2014/main" id="{0C817C41-B1C3-B9DA-A17F-221B45CCA7F4}"/>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344;p44">
              <a:extLst>
                <a:ext uri="{FF2B5EF4-FFF2-40B4-BE49-F238E27FC236}">
                  <a16:creationId xmlns:a16="http://schemas.microsoft.com/office/drawing/2014/main" id="{D0A3367A-BAD9-95F5-2A99-9B556EF3F4E7}"/>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345;p44">
              <a:extLst>
                <a:ext uri="{FF2B5EF4-FFF2-40B4-BE49-F238E27FC236}">
                  <a16:creationId xmlns:a16="http://schemas.microsoft.com/office/drawing/2014/main" id="{754DF31C-5B2B-64B4-475D-6158C161D825}"/>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346;p44">
              <a:extLst>
                <a:ext uri="{FF2B5EF4-FFF2-40B4-BE49-F238E27FC236}">
                  <a16:creationId xmlns:a16="http://schemas.microsoft.com/office/drawing/2014/main" id="{07F143E8-07CC-1AEE-8872-2AC618ACD0B9}"/>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347;p44">
              <a:extLst>
                <a:ext uri="{FF2B5EF4-FFF2-40B4-BE49-F238E27FC236}">
                  <a16:creationId xmlns:a16="http://schemas.microsoft.com/office/drawing/2014/main" id="{F162E67F-96D8-ED0A-A29B-068C67DAE516}"/>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348;p44">
              <a:extLst>
                <a:ext uri="{FF2B5EF4-FFF2-40B4-BE49-F238E27FC236}">
                  <a16:creationId xmlns:a16="http://schemas.microsoft.com/office/drawing/2014/main" id="{0C445BCC-B1B4-E720-282E-CB96FB0C073C}"/>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349;p44">
              <a:extLst>
                <a:ext uri="{FF2B5EF4-FFF2-40B4-BE49-F238E27FC236}">
                  <a16:creationId xmlns:a16="http://schemas.microsoft.com/office/drawing/2014/main" id="{730DC95F-DEBE-4FBE-12F6-62B4FBFF3613}"/>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350;p44">
              <a:extLst>
                <a:ext uri="{FF2B5EF4-FFF2-40B4-BE49-F238E27FC236}">
                  <a16:creationId xmlns:a16="http://schemas.microsoft.com/office/drawing/2014/main" id="{35241742-77B5-8CB6-83D4-466FF3A29A4D}"/>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351;p44">
              <a:extLst>
                <a:ext uri="{FF2B5EF4-FFF2-40B4-BE49-F238E27FC236}">
                  <a16:creationId xmlns:a16="http://schemas.microsoft.com/office/drawing/2014/main" id="{0E090FEC-A93E-723E-6810-D49CEF7763DB}"/>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352;p44">
              <a:extLst>
                <a:ext uri="{FF2B5EF4-FFF2-40B4-BE49-F238E27FC236}">
                  <a16:creationId xmlns:a16="http://schemas.microsoft.com/office/drawing/2014/main" id="{C16474EB-9F21-6326-9C7C-784DD8A7D705}"/>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353;p44">
              <a:extLst>
                <a:ext uri="{FF2B5EF4-FFF2-40B4-BE49-F238E27FC236}">
                  <a16:creationId xmlns:a16="http://schemas.microsoft.com/office/drawing/2014/main" id="{5C1BA648-55F9-660D-1CFC-B98DCE86DF69}"/>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354;p44">
              <a:extLst>
                <a:ext uri="{FF2B5EF4-FFF2-40B4-BE49-F238E27FC236}">
                  <a16:creationId xmlns:a16="http://schemas.microsoft.com/office/drawing/2014/main" id="{E7591104-C01A-C540-EA96-2DC3E9B07204}"/>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355;p44">
              <a:extLst>
                <a:ext uri="{FF2B5EF4-FFF2-40B4-BE49-F238E27FC236}">
                  <a16:creationId xmlns:a16="http://schemas.microsoft.com/office/drawing/2014/main" id="{CF4027F8-0F7F-A35E-9045-17FD3199DE49}"/>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356;p44">
              <a:extLst>
                <a:ext uri="{FF2B5EF4-FFF2-40B4-BE49-F238E27FC236}">
                  <a16:creationId xmlns:a16="http://schemas.microsoft.com/office/drawing/2014/main" id="{CB942636-7BF5-0CB1-9CDD-E4AF81BDD82C}"/>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357;p44">
              <a:extLst>
                <a:ext uri="{FF2B5EF4-FFF2-40B4-BE49-F238E27FC236}">
                  <a16:creationId xmlns:a16="http://schemas.microsoft.com/office/drawing/2014/main" id="{70D05703-DF89-A58E-D24D-F42AFE10137E}"/>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358;p44">
              <a:extLst>
                <a:ext uri="{FF2B5EF4-FFF2-40B4-BE49-F238E27FC236}">
                  <a16:creationId xmlns:a16="http://schemas.microsoft.com/office/drawing/2014/main" id="{7775512B-C457-97F0-A29F-302BA31B97F9}"/>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359;p44">
              <a:extLst>
                <a:ext uri="{FF2B5EF4-FFF2-40B4-BE49-F238E27FC236}">
                  <a16:creationId xmlns:a16="http://schemas.microsoft.com/office/drawing/2014/main" id="{FF188357-8B6E-B2BC-7FDF-59EC3EEC07BB}"/>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360;p44">
              <a:extLst>
                <a:ext uri="{FF2B5EF4-FFF2-40B4-BE49-F238E27FC236}">
                  <a16:creationId xmlns:a16="http://schemas.microsoft.com/office/drawing/2014/main" id="{51B717FC-64DD-2AC0-20A5-3CD3A9602310}"/>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361;p44">
              <a:extLst>
                <a:ext uri="{FF2B5EF4-FFF2-40B4-BE49-F238E27FC236}">
                  <a16:creationId xmlns:a16="http://schemas.microsoft.com/office/drawing/2014/main" id="{1F8A4CC1-FF98-B17D-4BC6-D3E149E08B28}"/>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362;p44">
              <a:extLst>
                <a:ext uri="{FF2B5EF4-FFF2-40B4-BE49-F238E27FC236}">
                  <a16:creationId xmlns:a16="http://schemas.microsoft.com/office/drawing/2014/main" id="{7A05F556-F54E-615D-7477-1D5ACD39D15C}"/>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363;p44">
              <a:extLst>
                <a:ext uri="{FF2B5EF4-FFF2-40B4-BE49-F238E27FC236}">
                  <a16:creationId xmlns:a16="http://schemas.microsoft.com/office/drawing/2014/main" id="{50BDA904-CB9A-B619-74BD-DCF594E58CCD}"/>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364;p44">
              <a:extLst>
                <a:ext uri="{FF2B5EF4-FFF2-40B4-BE49-F238E27FC236}">
                  <a16:creationId xmlns:a16="http://schemas.microsoft.com/office/drawing/2014/main" id="{A84A4FB1-FF2B-1469-6C6B-2A97A276B445}"/>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365;p44">
              <a:extLst>
                <a:ext uri="{FF2B5EF4-FFF2-40B4-BE49-F238E27FC236}">
                  <a16:creationId xmlns:a16="http://schemas.microsoft.com/office/drawing/2014/main" id="{BA6C2F2E-CE96-4879-6124-BF841643E4C8}"/>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366;p44">
              <a:extLst>
                <a:ext uri="{FF2B5EF4-FFF2-40B4-BE49-F238E27FC236}">
                  <a16:creationId xmlns:a16="http://schemas.microsoft.com/office/drawing/2014/main" id="{D1754326-CCD2-EE82-95BE-66D326E9BA7D}"/>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367;p44">
              <a:extLst>
                <a:ext uri="{FF2B5EF4-FFF2-40B4-BE49-F238E27FC236}">
                  <a16:creationId xmlns:a16="http://schemas.microsoft.com/office/drawing/2014/main" id="{8C14B558-1821-D2BD-AB34-B802209687D8}"/>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368;p44">
              <a:extLst>
                <a:ext uri="{FF2B5EF4-FFF2-40B4-BE49-F238E27FC236}">
                  <a16:creationId xmlns:a16="http://schemas.microsoft.com/office/drawing/2014/main" id="{66D51E43-D11E-B541-EC68-7B3704AE2CEE}"/>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369;p44">
              <a:extLst>
                <a:ext uri="{FF2B5EF4-FFF2-40B4-BE49-F238E27FC236}">
                  <a16:creationId xmlns:a16="http://schemas.microsoft.com/office/drawing/2014/main" id="{E3352776-AB2A-1973-1C8C-0EF58DCE4570}"/>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370;p44">
              <a:extLst>
                <a:ext uri="{FF2B5EF4-FFF2-40B4-BE49-F238E27FC236}">
                  <a16:creationId xmlns:a16="http://schemas.microsoft.com/office/drawing/2014/main" id="{83D9F78C-3220-6977-840C-656AD45ADCBB}"/>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371;p44">
              <a:extLst>
                <a:ext uri="{FF2B5EF4-FFF2-40B4-BE49-F238E27FC236}">
                  <a16:creationId xmlns:a16="http://schemas.microsoft.com/office/drawing/2014/main" id="{81FA6660-DF7F-C2C7-0067-8F40BBE7749F}"/>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372;p44">
              <a:extLst>
                <a:ext uri="{FF2B5EF4-FFF2-40B4-BE49-F238E27FC236}">
                  <a16:creationId xmlns:a16="http://schemas.microsoft.com/office/drawing/2014/main" id="{E1F3C70D-DE4A-22E0-2F76-8C6121DBEDDA}"/>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373;p44">
              <a:extLst>
                <a:ext uri="{FF2B5EF4-FFF2-40B4-BE49-F238E27FC236}">
                  <a16:creationId xmlns:a16="http://schemas.microsoft.com/office/drawing/2014/main" id="{E78F76FE-8372-AC6C-BF54-FA78B56997B6}"/>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374;p44">
              <a:extLst>
                <a:ext uri="{FF2B5EF4-FFF2-40B4-BE49-F238E27FC236}">
                  <a16:creationId xmlns:a16="http://schemas.microsoft.com/office/drawing/2014/main" id="{C606F9F2-2738-EA1C-F07A-952D84716028}"/>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375;p44">
              <a:extLst>
                <a:ext uri="{FF2B5EF4-FFF2-40B4-BE49-F238E27FC236}">
                  <a16:creationId xmlns:a16="http://schemas.microsoft.com/office/drawing/2014/main" id="{7DECFAAE-E483-C387-1F94-EBEFE7BA3500}"/>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376;p44">
              <a:extLst>
                <a:ext uri="{FF2B5EF4-FFF2-40B4-BE49-F238E27FC236}">
                  <a16:creationId xmlns:a16="http://schemas.microsoft.com/office/drawing/2014/main" id="{2C288AAB-F50E-97E4-F717-CC7693BFC930}"/>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377;p44">
              <a:extLst>
                <a:ext uri="{FF2B5EF4-FFF2-40B4-BE49-F238E27FC236}">
                  <a16:creationId xmlns:a16="http://schemas.microsoft.com/office/drawing/2014/main" id="{C289AB6A-998E-3625-B9C9-686A43DD4243}"/>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378;p44">
              <a:extLst>
                <a:ext uri="{FF2B5EF4-FFF2-40B4-BE49-F238E27FC236}">
                  <a16:creationId xmlns:a16="http://schemas.microsoft.com/office/drawing/2014/main" id="{07365842-E281-7B00-C841-707995AD7080}"/>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379;p44">
              <a:extLst>
                <a:ext uri="{FF2B5EF4-FFF2-40B4-BE49-F238E27FC236}">
                  <a16:creationId xmlns:a16="http://schemas.microsoft.com/office/drawing/2014/main" id="{A6FE0EDE-8D85-14F3-5764-3294C6099071}"/>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380;p44">
              <a:extLst>
                <a:ext uri="{FF2B5EF4-FFF2-40B4-BE49-F238E27FC236}">
                  <a16:creationId xmlns:a16="http://schemas.microsoft.com/office/drawing/2014/main" id="{5795C11C-7630-533F-01C9-6C999D938832}"/>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381;p44">
              <a:extLst>
                <a:ext uri="{FF2B5EF4-FFF2-40B4-BE49-F238E27FC236}">
                  <a16:creationId xmlns:a16="http://schemas.microsoft.com/office/drawing/2014/main" id="{3A5577BF-4E5B-43B4-FCDE-FD4D5BF1F482}"/>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382;p44">
              <a:extLst>
                <a:ext uri="{FF2B5EF4-FFF2-40B4-BE49-F238E27FC236}">
                  <a16:creationId xmlns:a16="http://schemas.microsoft.com/office/drawing/2014/main" id="{5D42FE91-10B4-28BD-05AD-F6EA273761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383;p44">
              <a:extLst>
                <a:ext uri="{FF2B5EF4-FFF2-40B4-BE49-F238E27FC236}">
                  <a16:creationId xmlns:a16="http://schemas.microsoft.com/office/drawing/2014/main" id="{2FB5AA10-08F4-CC15-8C0C-7D48D5CB33BA}"/>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384;p44">
              <a:extLst>
                <a:ext uri="{FF2B5EF4-FFF2-40B4-BE49-F238E27FC236}">
                  <a16:creationId xmlns:a16="http://schemas.microsoft.com/office/drawing/2014/main" id="{AB8F6041-A712-066F-BC3E-B76BA2F6C047}"/>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385;p44">
              <a:extLst>
                <a:ext uri="{FF2B5EF4-FFF2-40B4-BE49-F238E27FC236}">
                  <a16:creationId xmlns:a16="http://schemas.microsoft.com/office/drawing/2014/main" id="{CD19A84F-0800-829A-2CFD-2A6E9DB1FC5C}"/>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386;p44">
              <a:extLst>
                <a:ext uri="{FF2B5EF4-FFF2-40B4-BE49-F238E27FC236}">
                  <a16:creationId xmlns:a16="http://schemas.microsoft.com/office/drawing/2014/main" id="{EE2BA498-B882-6860-5DD4-D0702446CFA4}"/>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387;p44">
              <a:extLst>
                <a:ext uri="{FF2B5EF4-FFF2-40B4-BE49-F238E27FC236}">
                  <a16:creationId xmlns:a16="http://schemas.microsoft.com/office/drawing/2014/main" id="{D02ECED4-E464-05DA-C417-F6E594A0BE07}"/>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388;p44">
              <a:extLst>
                <a:ext uri="{FF2B5EF4-FFF2-40B4-BE49-F238E27FC236}">
                  <a16:creationId xmlns:a16="http://schemas.microsoft.com/office/drawing/2014/main" id="{6C3F3BF6-F395-58BD-8D91-69F45FC101FA}"/>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389;p44">
              <a:extLst>
                <a:ext uri="{FF2B5EF4-FFF2-40B4-BE49-F238E27FC236}">
                  <a16:creationId xmlns:a16="http://schemas.microsoft.com/office/drawing/2014/main" id="{4868FFDF-D491-97ED-3B69-9FE1AEA9BD7A}"/>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390;p44">
              <a:extLst>
                <a:ext uri="{FF2B5EF4-FFF2-40B4-BE49-F238E27FC236}">
                  <a16:creationId xmlns:a16="http://schemas.microsoft.com/office/drawing/2014/main" id="{27569A65-E72A-4E05-831A-33326810C7B9}"/>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391;p44">
              <a:extLst>
                <a:ext uri="{FF2B5EF4-FFF2-40B4-BE49-F238E27FC236}">
                  <a16:creationId xmlns:a16="http://schemas.microsoft.com/office/drawing/2014/main" id="{48EB1701-A6FF-7A49-C881-AF5EAAA27C4F}"/>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392;p44">
              <a:extLst>
                <a:ext uri="{FF2B5EF4-FFF2-40B4-BE49-F238E27FC236}">
                  <a16:creationId xmlns:a16="http://schemas.microsoft.com/office/drawing/2014/main" id="{DE374488-5F40-DB55-4FF8-BF0086BD3859}"/>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393;p44">
              <a:extLst>
                <a:ext uri="{FF2B5EF4-FFF2-40B4-BE49-F238E27FC236}">
                  <a16:creationId xmlns:a16="http://schemas.microsoft.com/office/drawing/2014/main" id="{1085608D-2BD4-26D5-75A6-0C54F1FCA09E}"/>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394;p44">
              <a:extLst>
                <a:ext uri="{FF2B5EF4-FFF2-40B4-BE49-F238E27FC236}">
                  <a16:creationId xmlns:a16="http://schemas.microsoft.com/office/drawing/2014/main" id="{7824CBBB-BA29-8A95-56F5-D860571AA1B4}"/>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395;p44">
              <a:extLst>
                <a:ext uri="{FF2B5EF4-FFF2-40B4-BE49-F238E27FC236}">
                  <a16:creationId xmlns:a16="http://schemas.microsoft.com/office/drawing/2014/main" id="{37BAE07D-3149-F761-E5B7-F7BE0DDA3DBD}"/>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396;p44">
              <a:extLst>
                <a:ext uri="{FF2B5EF4-FFF2-40B4-BE49-F238E27FC236}">
                  <a16:creationId xmlns:a16="http://schemas.microsoft.com/office/drawing/2014/main" id="{FC3CBD35-EDF8-2199-F287-6C66BF32DC07}"/>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397;p44">
              <a:extLst>
                <a:ext uri="{FF2B5EF4-FFF2-40B4-BE49-F238E27FC236}">
                  <a16:creationId xmlns:a16="http://schemas.microsoft.com/office/drawing/2014/main" id="{450A0803-EB87-88CB-261F-F0EBB22C1A9A}"/>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398;p44">
              <a:extLst>
                <a:ext uri="{FF2B5EF4-FFF2-40B4-BE49-F238E27FC236}">
                  <a16:creationId xmlns:a16="http://schemas.microsoft.com/office/drawing/2014/main" id="{E07813C3-5394-390C-B9CD-5D5A34098F57}"/>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399;p44">
              <a:extLst>
                <a:ext uri="{FF2B5EF4-FFF2-40B4-BE49-F238E27FC236}">
                  <a16:creationId xmlns:a16="http://schemas.microsoft.com/office/drawing/2014/main" id="{5FEC624E-FA83-5E40-6876-51C353A72227}"/>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400;p44">
              <a:extLst>
                <a:ext uri="{FF2B5EF4-FFF2-40B4-BE49-F238E27FC236}">
                  <a16:creationId xmlns:a16="http://schemas.microsoft.com/office/drawing/2014/main" id="{B41A1931-8C19-8321-BCE5-62A1EDAB1E11}"/>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401;p44">
              <a:extLst>
                <a:ext uri="{FF2B5EF4-FFF2-40B4-BE49-F238E27FC236}">
                  <a16:creationId xmlns:a16="http://schemas.microsoft.com/office/drawing/2014/main" id="{D33DEB4F-987F-5313-BE11-F485DF413F11}"/>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402;p44">
              <a:extLst>
                <a:ext uri="{FF2B5EF4-FFF2-40B4-BE49-F238E27FC236}">
                  <a16:creationId xmlns:a16="http://schemas.microsoft.com/office/drawing/2014/main" id="{98FADE8C-7BCB-26FB-A54B-1F246C443422}"/>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403;p44">
              <a:extLst>
                <a:ext uri="{FF2B5EF4-FFF2-40B4-BE49-F238E27FC236}">
                  <a16:creationId xmlns:a16="http://schemas.microsoft.com/office/drawing/2014/main" id="{7EEEEDE6-ADC9-EEEE-C382-FC5DD7FA3463}"/>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404;p44">
              <a:extLst>
                <a:ext uri="{FF2B5EF4-FFF2-40B4-BE49-F238E27FC236}">
                  <a16:creationId xmlns:a16="http://schemas.microsoft.com/office/drawing/2014/main" id="{D5907D82-8098-BB0B-1A40-D036A00E2FF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405;p44">
              <a:extLst>
                <a:ext uri="{FF2B5EF4-FFF2-40B4-BE49-F238E27FC236}">
                  <a16:creationId xmlns:a16="http://schemas.microsoft.com/office/drawing/2014/main" id="{CCC4C017-10CC-FD4D-43F2-B25FE906947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406;p44">
              <a:extLst>
                <a:ext uri="{FF2B5EF4-FFF2-40B4-BE49-F238E27FC236}">
                  <a16:creationId xmlns:a16="http://schemas.microsoft.com/office/drawing/2014/main" id="{00A37A7E-C4A9-12B3-A283-59C0E1495ADA}"/>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407;p44">
              <a:extLst>
                <a:ext uri="{FF2B5EF4-FFF2-40B4-BE49-F238E27FC236}">
                  <a16:creationId xmlns:a16="http://schemas.microsoft.com/office/drawing/2014/main" id="{7460E98B-2711-A493-7BE4-27AA97D74F3F}"/>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408;p44">
              <a:extLst>
                <a:ext uri="{FF2B5EF4-FFF2-40B4-BE49-F238E27FC236}">
                  <a16:creationId xmlns:a16="http://schemas.microsoft.com/office/drawing/2014/main" id="{0BA263E4-9AA4-00AA-1F02-BE30DF269DB0}"/>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409;p44">
              <a:extLst>
                <a:ext uri="{FF2B5EF4-FFF2-40B4-BE49-F238E27FC236}">
                  <a16:creationId xmlns:a16="http://schemas.microsoft.com/office/drawing/2014/main" id="{AB248CD3-C3EB-2B3A-6016-253C2692346B}"/>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410;p44">
              <a:extLst>
                <a:ext uri="{FF2B5EF4-FFF2-40B4-BE49-F238E27FC236}">
                  <a16:creationId xmlns:a16="http://schemas.microsoft.com/office/drawing/2014/main" id="{6CF76E02-6DF1-4913-4B5E-180A9C30D1C8}"/>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411;p44">
              <a:extLst>
                <a:ext uri="{FF2B5EF4-FFF2-40B4-BE49-F238E27FC236}">
                  <a16:creationId xmlns:a16="http://schemas.microsoft.com/office/drawing/2014/main" id="{462C610F-A002-C51D-C4F1-B19AB26D1014}"/>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412;p44">
              <a:extLst>
                <a:ext uri="{FF2B5EF4-FFF2-40B4-BE49-F238E27FC236}">
                  <a16:creationId xmlns:a16="http://schemas.microsoft.com/office/drawing/2014/main" id="{C72C74A1-EFDE-51BE-8C57-2C1BB14E4ADF}"/>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413;p44">
              <a:extLst>
                <a:ext uri="{FF2B5EF4-FFF2-40B4-BE49-F238E27FC236}">
                  <a16:creationId xmlns:a16="http://schemas.microsoft.com/office/drawing/2014/main" id="{596FCBAF-8EFB-1411-21D9-6E3E2D7AA409}"/>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414;p44">
              <a:extLst>
                <a:ext uri="{FF2B5EF4-FFF2-40B4-BE49-F238E27FC236}">
                  <a16:creationId xmlns:a16="http://schemas.microsoft.com/office/drawing/2014/main" id="{31CCEB25-7FCB-8BC5-E91F-AEC9091670E0}"/>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415;p44">
              <a:extLst>
                <a:ext uri="{FF2B5EF4-FFF2-40B4-BE49-F238E27FC236}">
                  <a16:creationId xmlns:a16="http://schemas.microsoft.com/office/drawing/2014/main" id="{E0AF10CC-6AAD-7B3B-2FB9-7711FE419505}"/>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416;p44">
              <a:extLst>
                <a:ext uri="{FF2B5EF4-FFF2-40B4-BE49-F238E27FC236}">
                  <a16:creationId xmlns:a16="http://schemas.microsoft.com/office/drawing/2014/main" id="{11718A0B-82AF-DD58-15FA-BC6D5BB1B486}"/>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417;p44">
              <a:extLst>
                <a:ext uri="{FF2B5EF4-FFF2-40B4-BE49-F238E27FC236}">
                  <a16:creationId xmlns:a16="http://schemas.microsoft.com/office/drawing/2014/main" id="{297EEA98-B099-047C-7438-1089636A2B56}"/>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418;p44">
              <a:extLst>
                <a:ext uri="{FF2B5EF4-FFF2-40B4-BE49-F238E27FC236}">
                  <a16:creationId xmlns:a16="http://schemas.microsoft.com/office/drawing/2014/main" id="{6B97A199-B704-F9A1-DFBC-7AE57E46A28E}"/>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419;p44">
              <a:extLst>
                <a:ext uri="{FF2B5EF4-FFF2-40B4-BE49-F238E27FC236}">
                  <a16:creationId xmlns:a16="http://schemas.microsoft.com/office/drawing/2014/main" id="{2370A59D-FB23-84CC-DBAC-0DFFEB0639A8}"/>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420;p44">
              <a:extLst>
                <a:ext uri="{FF2B5EF4-FFF2-40B4-BE49-F238E27FC236}">
                  <a16:creationId xmlns:a16="http://schemas.microsoft.com/office/drawing/2014/main" id="{C1DA58C1-4B02-75ED-542B-7F1BAC3988F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421;p44">
              <a:extLst>
                <a:ext uri="{FF2B5EF4-FFF2-40B4-BE49-F238E27FC236}">
                  <a16:creationId xmlns:a16="http://schemas.microsoft.com/office/drawing/2014/main" id="{95E17C1B-5695-439C-DBAA-694E8FE5A8B2}"/>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422;p44">
              <a:extLst>
                <a:ext uri="{FF2B5EF4-FFF2-40B4-BE49-F238E27FC236}">
                  <a16:creationId xmlns:a16="http://schemas.microsoft.com/office/drawing/2014/main" id="{719809EA-92DD-7DF8-AE7B-1A470407842E}"/>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423;p44">
              <a:extLst>
                <a:ext uri="{FF2B5EF4-FFF2-40B4-BE49-F238E27FC236}">
                  <a16:creationId xmlns:a16="http://schemas.microsoft.com/office/drawing/2014/main" id="{5AA73835-F5A9-ECA4-F42B-207D8FAB28DB}"/>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424;p44">
              <a:extLst>
                <a:ext uri="{FF2B5EF4-FFF2-40B4-BE49-F238E27FC236}">
                  <a16:creationId xmlns:a16="http://schemas.microsoft.com/office/drawing/2014/main" id="{74E18DA3-09BC-D0C3-DEBA-CDC4ABC9D65A}"/>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425;p44">
              <a:extLst>
                <a:ext uri="{FF2B5EF4-FFF2-40B4-BE49-F238E27FC236}">
                  <a16:creationId xmlns:a16="http://schemas.microsoft.com/office/drawing/2014/main" id="{85A2858B-C321-D1A0-70B9-4FBEE2BDD311}"/>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426;p44">
              <a:extLst>
                <a:ext uri="{FF2B5EF4-FFF2-40B4-BE49-F238E27FC236}">
                  <a16:creationId xmlns:a16="http://schemas.microsoft.com/office/drawing/2014/main" id="{B4C243D2-ECA7-E79F-5C65-739710E0EE85}"/>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427;p44">
              <a:extLst>
                <a:ext uri="{FF2B5EF4-FFF2-40B4-BE49-F238E27FC236}">
                  <a16:creationId xmlns:a16="http://schemas.microsoft.com/office/drawing/2014/main" id="{6F0BF0AA-0B25-35E7-A770-EB9B490A5094}"/>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428;p44">
              <a:extLst>
                <a:ext uri="{FF2B5EF4-FFF2-40B4-BE49-F238E27FC236}">
                  <a16:creationId xmlns:a16="http://schemas.microsoft.com/office/drawing/2014/main" id="{2907F120-242A-3D60-CF51-8BF0B9F8E537}"/>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429;p44">
              <a:extLst>
                <a:ext uri="{FF2B5EF4-FFF2-40B4-BE49-F238E27FC236}">
                  <a16:creationId xmlns:a16="http://schemas.microsoft.com/office/drawing/2014/main" id="{560CB6CD-BB28-95C5-B173-22C61096E6FF}"/>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430;p44">
              <a:extLst>
                <a:ext uri="{FF2B5EF4-FFF2-40B4-BE49-F238E27FC236}">
                  <a16:creationId xmlns:a16="http://schemas.microsoft.com/office/drawing/2014/main" id="{EEA0DD8F-568C-CCAB-905C-417F529208F7}"/>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431;p44">
              <a:extLst>
                <a:ext uri="{FF2B5EF4-FFF2-40B4-BE49-F238E27FC236}">
                  <a16:creationId xmlns:a16="http://schemas.microsoft.com/office/drawing/2014/main" id="{82457DC7-4247-73EA-0F11-9F0F1AC65BDA}"/>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432;p44">
              <a:extLst>
                <a:ext uri="{FF2B5EF4-FFF2-40B4-BE49-F238E27FC236}">
                  <a16:creationId xmlns:a16="http://schemas.microsoft.com/office/drawing/2014/main" id="{69036A4B-4E65-3084-260B-F55ACB957E1D}"/>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433;p44">
              <a:extLst>
                <a:ext uri="{FF2B5EF4-FFF2-40B4-BE49-F238E27FC236}">
                  <a16:creationId xmlns:a16="http://schemas.microsoft.com/office/drawing/2014/main" id="{241B014A-FD6C-D258-7674-7DD638D43044}"/>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434;p44">
              <a:extLst>
                <a:ext uri="{FF2B5EF4-FFF2-40B4-BE49-F238E27FC236}">
                  <a16:creationId xmlns:a16="http://schemas.microsoft.com/office/drawing/2014/main" id="{406FEF75-0E22-EEC8-69BA-0C27F44F1032}"/>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435;p44">
              <a:extLst>
                <a:ext uri="{FF2B5EF4-FFF2-40B4-BE49-F238E27FC236}">
                  <a16:creationId xmlns:a16="http://schemas.microsoft.com/office/drawing/2014/main" id="{40845B6F-C9E0-0065-BC0A-BF18FC190B43}"/>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436;p44">
              <a:extLst>
                <a:ext uri="{FF2B5EF4-FFF2-40B4-BE49-F238E27FC236}">
                  <a16:creationId xmlns:a16="http://schemas.microsoft.com/office/drawing/2014/main" id="{5231EFB6-773D-FF52-2076-8AE69F633B69}"/>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437;p44">
              <a:extLst>
                <a:ext uri="{FF2B5EF4-FFF2-40B4-BE49-F238E27FC236}">
                  <a16:creationId xmlns:a16="http://schemas.microsoft.com/office/drawing/2014/main" id="{5C170489-04B4-F3C1-7038-1F9A45A5D0A8}"/>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438;p44">
              <a:extLst>
                <a:ext uri="{FF2B5EF4-FFF2-40B4-BE49-F238E27FC236}">
                  <a16:creationId xmlns:a16="http://schemas.microsoft.com/office/drawing/2014/main" id="{87D4D60E-95C1-27A5-E8AE-1D6711E695A8}"/>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439;p44">
              <a:extLst>
                <a:ext uri="{FF2B5EF4-FFF2-40B4-BE49-F238E27FC236}">
                  <a16:creationId xmlns:a16="http://schemas.microsoft.com/office/drawing/2014/main" id="{AE4AC727-C4F7-152B-06F1-ADA94C200ECB}"/>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440;p44">
              <a:extLst>
                <a:ext uri="{FF2B5EF4-FFF2-40B4-BE49-F238E27FC236}">
                  <a16:creationId xmlns:a16="http://schemas.microsoft.com/office/drawing/2014/main" id="{DA1AF705-AFA4-76BC-134A-80C1492E0DCF}"/>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441;p44">
              <a:extLst>
                <a:ext uri="{FF2B5EF4-FFF2-40B4-BE49-F238E27FC236}">
                  <a16:creationId xmlns:a16="http://schemas.microsoft.com/office/drawing/2014/main" id="{983FC48A-C2D8-77CA-6E66-C48527E170F2}"/>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442;p44">
              <a:extLst>
                <a:ext uri="{FF2B5EF4-FFF2-40B4-BE49-F238E27FC236}">
                  <a16:creationId xmlns:a16="http://schemas.microsoft.com/office/drawing/2014/main" id="{3CB93BD2-F161-A90A-EE55-75AB2BC0157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443;p44">
              <a:extLst>
                <a:ext uri="{FF2B5EF4-FFF2-40B4-BE49-F238E27FC236}">
                  <a16:creationId xmlns:a16="http://schemas.microsoft.com/office/drawing/2014/main" id="{749EF9F5-47ED-DB26-9CD5-2797502E5045}"/>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444;p44">
              <a:extLst>
                <a:ext uri="{FF2B5EF4-FFF2-40B4-BE49-F238E27FC236}">
                  <a16:creationId xmlns:a16="http://schemas.microsoft.com/office/drawing/2014/main" id="{A0A95548-A0C7-09E8-4E51-4467C5CE1E23}"/>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445;p44">
              <a:extLst>
                <a:ext uri="{FF2B5EF4-FFF2-40B4-BE49-F238E27FC236}">
                  <a16:creationId xmlns:a16="http://schemas.microsoft.com/office/drawing/2014/main" id="{FD6EF3C4-D076-72D5-AAF6-801F92D77744}"/>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446;p44">
              <a:extLst>
                <a:ext uri="{FF2B5EF4-FFF2-40B4-BE49-F238E27FC236}">
                  <a16:creationId xmlns:a16="http://schemas.microsoft.com/office/drawing/2014/main" id="{7E53598F-B66C-04A4-0111-2A0ADAED3B77}"/>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447;p44">
              <a:extLst>
                <a:ext uri="{FF2B5EF4-FFF2-40B4-BE49-F238E27FC236}">
                  <a16:creationId xmlns:a16="http://schemas.microsoft.com/office/drawing/2014/main" id="{3BB18D0A-DC00-60D7-C340-13FA7B9B5A37}"/>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448;p44">
              <a:extLst>
                <a:ext uri="{FF2B5EF4-FFF2-40B4-BE49-F238E27FC236}">
                  <a16:creationId xmlns:a16="http://schemas.microsoft.com/office/drawing/2014/main" id="{297AE123-77E1-5FB8-3CDD-09201A6934C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449;p44">
              <a:extLst>
                <a:ext uri="{FF2B5EF4-FFF2-40B4-BE49-F238E27FC236}">
                  <a16:creationId xmlns:a16="http://schemas.microsoft.com/office/drawing/2014/main" id="{D93DE44F-F5C0-989C-2D14-F9467FFFB3B2}"/>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450;p44">
              <a:extLst>
                <a:ext uri="{FF2B5EF4-FFF2-40B4-BE49-F238E27FC236}">
                  <a16:creationId xmlns:a16="http://schemas.microsoft.com/office/drawing/2014/main" id="{C7FDDF74-B80D-EFEF-6233-BFD88D2F024D}"/>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451;p44">
              <a:extLst>
                <a:ext uri="{FF2B5EF4-FFF2-40B4-BE49-F238E27FC236}">
                  <a16:creationId xmlns:a16="http://schemas.microsoft.com/office/drawing/2014/main" id="{27CA694C-76CE-D3D8-4234-6FEF21DD8BC1}"/>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452;p44">
              <a:extLst>
                <a:ext uri="{FF2B5EF4-FFF2-40B4-BE49-F238E27FC236}">
                  <a16:creationId xmlns:a16="http://schemas.microsoft.com/office/drawing/2014/main" id="{8E1F3E0E-BEC5-062D-289B-848AA7955946}"/>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453;p44">
              <a:extLst>
                <a:ext uri="{FF2B5EF4-FFF2-40B4-BE49-F238E27FC236}">
                  <a16:creationId xmlns:a16="http://schemas.microsoft.com/office/drawing/2014/main" id="{707FCA85-2E3D-D2BF-70C5-4F982F96CC7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454;p44">
              <a:extLst>
                <a:ext uri="{FF2B5EF4-FFF2-40B4-BE49-F238E27FC236}">
                  <a16:creationId xmlns:a16="http://schemas.microsoft.com/office/drawing/2014/main" id="{6322003E-BB21-215D-F262-9F63A114FD09}"/>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455;p44">
              <a:extLst>
                <a:ext uri="{FF2B5EF4-FFF2-40B4-BE49-F238E27FC236}">
                  <a16:creationId xmlns:a16="http://schemas.microsoft.com/office/drawing/2014/main" id="{90A56A7A-6ACF-32BD-F6F9-C26B0A7EEA8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456;p44">
              <a:extLst>
                <a:ext uri="{FF2B5EF4-FFF2-40B4-BE49-F238E27FC236}">
                  <a16:creationId xmlns:a16="http://schemas.microsoft.com/office/drawing/2014/main" id="{5A806823-AFD2-E2B6-2783-1E4D2DF9EB29}"/>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457;p44">
              <a:extLst>
                <a:ext uri="{FF2B5EF4-FFF2-40B4-BE49-F238E27FC236}">
                  <a16:creationId xmlns:a16="http://schemas.microsoft.com/office/drawing/2014/main" id="{700AADE3-D78B-BDAB-C862-2B93E1B8B904}"/>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458;p44">
              <a:extLst>
                <a:ext uri="{FF2B5EF4-FFF2-40B4-BE49-F238E27FC236}">
                  <a16:creationId xmlns:a16="http://schemas.microsoft.com/office/drawing/2014/main" id="{D5FD7E1F-3E01-19C0-36C2-8D1F62CFCFC1}"/>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459;p44">
              <a:extLst>
                <a:ext uri="{FF2B5EF4-FFF2-40B4-BE49-F238E27FC236}">
                  <a16:creationId xmlns:a16="http://schemas.microsoft.com/office/drawing/2014/main" id="{3EF2F7ED-F1BA-C0D1-FA07-726F08832501}"/>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460;p44">
              <a:extLst>
                <a:ext uri="{FF2B5EF4-FFF2-40B4-BE49-F238E27FC236}">
                  <a16:creationId xmlns:a16="http://schemas.microsoft.com/office/drawing/2014/main" id="{92930F9F-954F-8219-7992-3967BB790ACC}"/>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461;p44">
              <a:extLst>
                <a:ext uri="{FF2B5EF4-FFF2-40B4-BE49-F238E27FC236}">
                  <a16:creationId xmlns:a16="http://schemas.microsoft.com/office/drawing/2014/main" id="{5407F0E4-B6FC-F0EB-3314-4FF7454E0CB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462;p44">
              <a:extLst>
                <a:ext uri="{FF2B5EF4-FFF2-40B4-BE49-F238E27FC236}">
                  <a16:creationId xmlns:a16="http://schemas.microsoft.com/office/drawing/2014/main" id="{FC2C1CC2-6697-6F5F-5E95-C635CEB3AD1B}"/>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463;p44">
              <a:extLst>
                <a:ext uri="{FF2B5EF4-FFF2-40B4-BE49-F238E27FC236}">
                  <a16:creationId xmlns:a16="http://schemas.microsoft.com/office/drawing/2014/main" id="{24A5C692-EC51-958D-5DEE-8A31E8BB05D3}"/>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464;p44">
              <a:extLst>
                <a:ext uri="{FF2B5EF4-FFF2-40B4-BE49-F238E27FC236}">
                  <a16:creationId xmlns:a16="http://schemas.microsoft.com/office/drawing/2014/main" id="{8F1DDBC3-7187-2FF5-6279-A781EC016CA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465;p44">
              <a:extLst>
                <a:ext uri="{FF2B5EF4-FFF2-40B4-BE49-F238E27FC236}">
                  <a16:creationId xmlns:a16="http://schemas.microsoft.com/office/drawing/2014/main" id="{19358059-8001-53AD-0C7F-550930EA534B}"/>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466;p44">
              <a:extLst>
                <a:ext uri="{FF2B5EF4-FFF2-40B4-BE49-F238E27FC236}">
                  <a16:creationId xmlns:a16="http://schemas.microsoft.com/office/drawing/2014/main" id="{538D3098-E4C3-C69B-AC5B-0CB3F1E4E957}"/>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467;p44">
              <a:extLst>
                <a:ext uri="{FF2B5EF4-FFF2-40B4-BE49-F238E27FC236}">
                  <a16:creationId xmlns:a16="http://schemas.microsoft.com/office/drawing/2014/main" id="{0A8D2695-3A90-C101-1C63-2EF241244D3D}"/>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468;p44">
              <a:extLst>
                <a:ext uri="{FF2B5EF4-FFF2-40B4-BE49-F238E27FC236}">
                  <a16:creationId xmlns:a16="http://schemas.microsoft.com/office/drawing/2014/main" id="{09D1AB4C-AEB9-F4CA-A51B-F6CF02FAD1A2}"/>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469;p44">
              <a:extLst>
                <a:ext uri="{FF2B5EF4-FFF2-40B4-BE49-F238E27FC236}">
                  <a16:creationId xmlns:a16="http://schemas.microsoft.com/office/drawing/2014/main" id="{B72C1532-C0DE-FBC1-69D5-40DADB59B03C}"/>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470;p44">
              <a:extLst>
                <a:ext uri="{FF2B5EF4-FFF2-40B4-BE49-F238E27FC236}">
                  <a16:creationId xmlns:a16="http://schemas.microsoft.com/office/drawing/2014/main" id="{B740F1A5-9A02-9524-9E81-856BEA014217}"/>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471;p44">
              <a:extLst>
                <a:ext uri="{FF2B5EF4-FFF2-40B4-BE49-F238E27FC236}">
                  <a16:creationId xmlns:a16="http://schemas.microsoft.com/office/drawing/2014/main" id="{6D3122B3-A698-3F63-F122-A0EC0E6AFD8A}"/>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472;p44">
              <a:extLst>
                <a:ext uri="{FF2B5EF4-FFF2-40B4-BE49-F238E27FC236}">
                  <a16:creationId xmlns:a16="http://schemas.microsoft.com/office/drawing/2014/main" id="{838A6140-500E-F7C9-5511-E49691E00B06}"/>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473;p44">
              <a:extLst>
                <a:ext uri="{FF2B5EF4-FFF2-40B4-BE49-F238E27FC236}">
                  <a16:creationId xmlns:a16="http://schemas.microsoft.com/office/drawing/2014/main" id="{F8884A4D-97E7-A300-1730-E85585916DE3}"/>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474;p44">
              <a:extLst>
                <a:ext uri="{FF2B5EF4-FFF2-40B4-BE49-F238E27FC236}">
                  <a16:creationId xmlns:a16="http://schemas.microsoft.com/office/drawing/2014/main" id="{D938BD33-E57C-6D33-5E57-95C1AFDAC431}"/>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475;p44">
              <a:extLst>
                <a:ext uri="{FF2B5EF4-FFF2-40B4-BE49-F238E27FC236}">
                  <a16:creationId xmlns:a16="http://schemas.microsoft.com/office/drawing/2014/main" id="{5CCAADEF-A511-7C67-44AB-88571CFB4818}"/>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476;p44">
              <a:extLst>
                <a:ext uri="{FF2B5EF4-FFF2-40B4-BE49-F238E27FC236}">
                  <a16:creationId xmlns:a16="http://schemas.microsoft.com/office/drawing/2014/main" id="{A2919E1E-E859-D549-0B18-879F0E3D5047}"/>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477;p44">
              <a:extLst>
                <a:ext uri="{FF2B5EF4-FFF2-40B4-BE49-F238E27FC236}">
                  <a16:creationId xmlns:a16="http://schemas.microsoft.com/office/drawing/2014/main" id="{87A69B39-FC8E-6820-C00F-80D1290764D7}"/>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478;p44">
              <a:extLst>
                <a:ext uri="{FF2B5EF4-FFF2-40B4-BE49-F238E27FC236}">
                  <a16:creationId xmlns:a16="http://schemas.microsoft.com/office/drawing/2014/main" id="{C7DD4FEB-6E2F-B246-46A6-89488FFC738C}"/>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479;p44">
              <a:extLst>
                <a:ext uri="{FF2B5EF4-FFF2-40B4-BE49-F238E27FC236}">
                  <a16:creationId xmlns:a16="http://schemas.microsoft.com/office/drawing/2014/main" id="{C5290ACE-9CEC-E9F1-C5B9-EB69DC9005D3}"/>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480;p44">
              <a:extLst>
                <a:ext uri="{FF2B5EF4-FFF2-40B4-BE49-F238E27FC236}">
                  <a16:creationId xmlns:a16="http://schemas.microsoft.com/office/drawing/2014/main" id="{5E740832-7E35-22FF-D550-49EB4F2C7ECF}"/>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481;p44">
              <a:extLst>
                <a:ext uri="{FF2B5EF4-FFF2-40B4-BE49-F238E27FC236}">
                  <a16:creationId xmlns:a16="http://schemas.microsoft.com/office/drawing/2014/main" id="{B8525220-C739-B825-5BA5-EB0DE1DE4CFF}"/>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482;p44">
              <a:extLst>
                <a:ext uri="{FF2B5EF4-FFF2-40B4-BE49-F238E27FC236}">
                  <a16:creationId xmlns:a16="http://schemas.microsoft.com/office/drawing/2014/main" id="{AD066229-B223-4AF4-7B1F-D61A3798E0BF}"/>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483;p44">
              <a:extLst>
                <a:ext uri="{FF2B5EF4-FFF2-40B4-BE49-F238E27FC236}">
                  <a16:creationId xmlns:a16="http://schemas.microsoft.com/office/drawing/2014/main" id="{877EA737-CC7F-4558-41B0-3D735BF30879}"/>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484;p44">
              <a:extLst>
                <a:ext uri="{FF2B5EF4-FFF2-40B4-BE49-F238E27FC236}">
                  <a16:creationId xmlns:a16="http://schemas.microsoft.com/office/drawing/2014/main" id="{2042DC58-2D8F-9470-3F9D-FDA4BA882043}"/>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485;p44">
              <a:extLst>
                <a:ext uri="{FF2B5EF4-FFF2-40B4-BE49-F238E27FC236}">
                  <a16:creationId xmlns:a16="http://schemas.microsoft.com/office/drawing/2014/main" id="{9E4C520C-B839-0871-4364-175711FFDDBC}"/>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486;p44">
              <a:extLst>
                <a:ext uri="{FF2B5EF4-FFF2-40B4-BE49-F238E27FC236}">
                  <a16:creationId xmlns:a16="http://schemas.microsoft.com/office/drawing/2014/main" id="{06012BC6-3DD4-3A68-D934-04F8E5E6F10E}"/>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487;p44">
              <a:extLst>
                <a:ext uri="{FF2B5EF4-FFF2-40B4-BE49-F238E27FC236}">
                  <a16:creationId xmlns:a16="http://schemas.microsoft.com/office/drawing/2014/main" id="{2577F713-E00D-9515-EE7C-63F69A61E49F}"/>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488;p44">
              <a:extLst>
                <a:ext uri="{FF2B5EF4-FFF2-40B4-BE49-F238E27FC236}">
                  <a16:creationId xmlns:a16="http://schemas.microsoft.com/office/drawing/2014/main" id="{1CD2376C-7036-90A2-97CB-386BBDB74379}"/>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489;p44">
              <a:extLst>
                <a:ext uri="{FF2B5EF4-FFF2-40B4-BE49-F238E27FC236}">
                  <a16:creationId xmlns:a16="http://schemas.microsoft.com/office/drawing/2014/main" id="{B95CF0DD-AF0A-4607-AC2A-72607F1EF361}"/>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490;p44">
              <a:extLst>
                <a:ext uri="{FF2B5EF4-FFF2-40B4-BE49-F238E27FC236}">
                  <a16:creationId xmlns:a16="http://schemas.microsoft.com/office/drawing/2014/main" id="{B62FFDAA-3CFB-8D59-50CE-880D23289A5E}"/>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491;p44">
              <a:extLst>
                <a:ext uri="{FF2B5EF4-FFF2-40B4-BE49-F238E27FC236}">
                  <a16:creationId xmlns:a16="http://schemas.microsoft.com/office/drawing/2014/main" id="{4D2C2F1F-C8A8-6B60-58D4-5DFE196719A3}"/>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492;p44">
              <a:extLst>
                <a:ext uri="{FF2B5EF4-FFF2-40B4-BE49-F238E27FC236}">
                  <a16:creationId xmlns:a16="http://schemas.microsoft.com/office/drawing/2014/main" id="{172AF5EF-F21A-C694-CC44-775A85A6C082}"/>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493;p44">
              <a:extLst>
                <a:ext uri="{FF2B5EF4-FFF2-40B4-BE49-F238E27FC236}">
                  <a16:creationId xmlns:a16="http://schemas.microsoft.com/office/drawing/2014/main" id="{A39C7DFE-89C5-5964-03AD-7A287E96F72D}"/>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494;p44">
              <a:extLst>
                <a:ext uri="{FF2B5EF4-FFF2-40B4-BE49-F238E27FC236}">
                  <a16:creationId xmlns:a16="http://schemas.microsoft.com/office/drawing/2014/main" id="{6B1B461A-0323-0856-3901-FF9F441DD02D}"/>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495;p44">
              <a:extLst>
                <a:ext uri="{FF2B5EF4-FFF2-40B4-BE49-F238E27FC236}">
                  <a16:creationId xmlns:a16="http://schemas.microsoft.com/office/drawing/2014/main" id="{2A8C7410-50C7-CAF6-F1C4-79EC9566B7F5}"/>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496;p44">
              <a:extLst>
                <a:ext uri="{FF2B5EF4-FFF2-40B4-BE49-F238E27FC236}">
                  <a16:creationId xmlns:a16="http://schemas.microsoft.com/office/drawing/2014/main" id="{033F81BF-26FE-1CD3-AC94-8D43B06F1EA3}"/>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497;p44">
              <a:extLst>
                <a:ext uri="{FF2B5EF4-FFF2-40B4-BE49-F238E27FC236}">
                  <a16:creationId xmlns:a16="http://schemas.microsoft.com/office/drawing/2014/main" id="{8E212F00-55A5-5894-C5FF-F90B9D2862E0}"/>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498;p44">
              <a:extLst>
                <a:ext uri="{FF2B5EF4-FFF2-40B4-BE49-F238E27FC236}">
                  <a16:creationId xmlns:a16="http://schemas.microsoft.com/office/drawing/2014/main" id="{2E147BBB-A238-D590-1E18-33A8B6321020}"/>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499;p44">
              <a:extLst>
                <a:ext uri="{FF2B5EF4-FFF2-40B4-BE49-F238E27FC236}">
                  <a16:creationId xmlns:a16="http://schemas.microsoft.com/office/drawing/2014/main" id="{9B0F08FF-CFC6-7CE5-2DD6-65643C8A96CA}"/>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00;p44">
              <a:extLst>
                <a:ext uri="{FF2B5EF4-FFF2-40B4-BE49-F238E27FC236}">
                  <a16:creationId xmlns:a16="http://schemas.microsoft.com/office/drawing/2014/main" id="{5EE30ABA-7F76-5BB0-4D21-CD26507C276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01;p44">
              <a:extLst>
                <a:ext uri="{FF2B5EF4-FFF2-40B4-BE49-F238E27FC236}">
                  <a16:creationId xmlns:a16="http://schemas.microsoft.com/office/drawing/2014/main" id="{441627C6-B0E2-5163-2321-FE24F7E712AE}"/>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02;p44">
              <a:extLst>
                <a:ext uri="{FF2B5EF4-FFF2-40B4-BE49-F238E27FC236}">
                  <a16:creationId xmlns:a16="http://schemas.microsoft.com/office/drawing/2014/main" id="{ECB51BC0-CF8A-1523-493D-372D06F785BF}"/>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03;p44">
              <a:extLst>
                <a:ext uri="{FF2B5EF4-FFF2-40B4-BE49-F238E27FC236}">
                  <a16:creationId xmlns:a16="http://schemas.microsoft.com/office/drawing/2014/main" id="{5EA72033-078E-E1F3-29B0-8F9FAE428C81}"/>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04;p44">
              <a:extLst>
                <a:ext uri="{FF2B5EF4-FFF2-40B4-BE49-F238E27FC236}">
                  <a16:creationId xmlns:a16="http://schemas.microsoft.com/office/drawing/2014/main" id="{4A1D699B-1BAF-B38A-D8BD-32A4BA3BE8D3}"/>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505;p44">
              <a:extLst>
                <a:ext uri="{FF2B5EF4-FFF2-40B4-BE49-F238E27FC236}">
                  <a16:creationId xmlns:a16="http://schemas.microsoft.com/office/drawing/2014/main" id="{AA55BE0C-A95F-BCE6-B64B-6FB9096759F7}"/>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506;p44">
              <a:extLst>
                <a:ext uri="{FF2B5EF4-FFF2-40B4-BE49-F238E27FC236}">
                  <a16:creationId xmlns:a16="http://schemas.microsoft.com/office/drawing/2014/main" id="{0FBEB92E-C069-7CE2-D205-CD169AB484E7}"/>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507;p44">
              <a:extLst>
                <a:ext uri="{FF2B5EF4-FFF2-40B4-BE49-F238E27FC236}">
                  <a16:creationId xmlns:a16="http://schemas.microsoft.com/office/drawing/2014/main" id="{60AD942A-CA73-7609-FDBB-4BBFD068556E}"/>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508;p44">
              <a:extLst>
                <a:ext uri="{FF2B5EF4-FFF2-40B4-BE49-F238E27FC236}">
                  <a16:creationId xmlns:a16="http://schemas.microsoft.com/office/drawing/2014/main" id="{86482FE3-B073-317D-7356-CC2054FDDC9A}"/>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509;p44">
              <a:extLst>
                <a:ext uri="{FF2B5EF4-FFF2-40B4-BE49-F238E27FC236}">
                  <a16:creationId xmlns:a16="http://schemas.microsoft.com/office/drawing/2014/main" id="{E7355F5D-5144-1438-29D1-37B53042F788}"/>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510;p44">
              <a:extLst>
                <a:ext uri="{FF2B5EF4-FFF2-40B4-BE49-F238E27FC236}">
                  <a16:creationId xmlns:a16="http://schemas.microsoft.com/office/drawing/2014/main" id="{E2A958D8-A805-42EC-348E-1D93DDD2151A}"/>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511;p44">
              <a:extLst>
                <a:ext uri="{FF2B5EF4-FFF2-40B4-BE49-F238E27FC236}">
                  <a16:creationId xmlns:a16="http://schemas.microsoft.com/office/drawing/2014/main" id="{EDFF561C-6D45-2441-C90D-355991B131D6}"/>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512;p44">
              <a:extLst>
                <a:ext uri="{FF2B5EF4-FFF2-40B4-BE49-F238E27FC236}">
                  <a16:creationId xmlns:a16="http://schemas.microsoft.com/office/drawing/2014/main" id="{E10FC64B-289F-3B51-DA75-552AB41C0AE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513;p44">
              <a:extLst>
                <a:ext uri="{FF2B5EF4-FFF2-40B4-BE49-F238E27FC236}">
                  <a16:creationId xmlns:a16="http://schemas.microsoft.com/office/drawing/2014/main" id="{8280BE2B-8E92-C958-595C-9AFA4344846E}"/>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514;p44">
              <a:extLst>
                <a:ext uri="{FF2B5EF4-FFF2-40B4-BE49-F238E27FC236}">
                  <a16:creationId xmlns:a16="http://schemas.microsoft.com/office/drawing/2014/main" id="{21025090-ECA8-7053-DFAC-3FA0BB2DA0F1}"/>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515;p44">
              <a:extLst>
                <a:ext uri="{FF2B5EF4-FFF2-40B4-BE49-F238E27FC236}">
                  <a16:creationId xmlns:a16="http://schemas.microsoft.com/office/drawing/2014/main" id="{B2A662D4-8AEB-C1C6-ED34-5FF64589AE49}"/>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516;p44">
              <a:extLst>
                <a:ext uri="{FF2B5EF4-FFF2-40B4-BE49-F238E27FC236}">
                  <a16:creationId xmlns:a16="http://schemas.microsoft.com/office/drawing/2014/main" id="{FF3D8B4D-3D1C-544E-F02E-077124240B31}"/>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517;p44">
              <a:extLst>
                <a:ext uri="{FF2B5EF4-FFF2-40B4-BE49-F238E27FC236}">
                  <a16:creationId xmlns:a16="http://schemas.microsoft.com/office/drawing/2014/main" id="{29D1A52C-A53E-E732-3FCF-0ACFCEB6CF99}"/>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518;p44">
              <a:extLst>
                <a:ext uri="{FF2B5EF4-FFF2-40B4-BE49-F238E27FC236}">
                  <a16:creationId xmlns:a16="http://schemas.microsoft.com/office/drawing/2014/main" id="{39661587-CCB4-A274-0744-F14E38ED4471}"/>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519;p44">
              <a:extLst>
                <a:ext uri="{FF2B5EF4-FFF2-40B4-BE49-F238E27FC236}">
                  <a16:creationId xmlns:a16="http://schemas.microsoft.com/office/drawing/2014/main" id="{19D453E7-DD82-96D6-14CA-EBC9A64ACCCD}"/>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520;p44">
              <a:extLst>
                <a:ext uri="{FF2B5EF4-FFF2-40B4-BE49-F238E27FC236}">
                  <a16:creationId xmlns:a16="http://schemas.microsoft.com/office/drawing/2014/main" id="{68009B71-DE63-7D20-E427-874B55966DFB}"/>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521;p44">
              <a:extLst>
                <a:ext uri="{FF2B5EF4-FFF2-40B4-BE49-F238E27FC236}">
                  <a16:creationId xmlns:a16="http://schemas.microsoft.com/office/drawing/2014/main" id="{5C1037A1-63D0-4D2E-9AB4-DDCFAD542FA0}"/>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522;p44">
              <a:extLst>
                <a:ext uri="{FF2B5EF4-FFF2-40B4-BE49-F238E27FC236}">
                  <a16:creationId xmlns:a16="http://schemas.microsoft.com/office/drawing/2014/main" id="{80EDA904-70FD-44CB-912A-C6D0CEC25AA9}"/>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523;p44">
              <a:extLst>
                <a:ext uri="{FF2B5EF4-FFF2-40B4-BE49-F238E27FC236}">
                  <a16:creationId xmlns:a16="http://schemas.microsoft.com/office/drawing/2014/main" id="{47DB770B-2C9A-4D97-2334-A9F95C9CBC30}"/>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524;p44">
              <a:extLst>
                <a:ext uri="{FF2B5EF4-FFF2-40B4-BE49-F238E27FC236}">
                  <a16:creationId xmlns:a16="http://schemas.microsoft.com/office/drawing/2014/main" id="{047DF014-A63C-18C7-3704-00D82E61C311}"/>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525;p44">
              <a:extLst>
                <a:ext uri="{FF2B5EF4-FFF2-40B4-BE49-F238E27FC236}">
                  <a16:creationId xmlns:a16="http://schemas.microsoft.com/office/drawing/2014/main" id="{D27D2760-6BE7-0500-84BF-86A9EDF27F73}"/>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526;p44">
              <a:extLst>
                <a:ext uri="{FF2B5EF4-FFF2-40B4-BE49-F238E27FC236}">
                  <a16:creationId xmlns:a16="http://schemas.microsoft.com/office/drawing/2014/main" id="{A1AE0286-41BA-8C6B-A87F-580609E619ED}"/>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527;p44">
              <a:extLst>
                <a:ext uri="{FF2B5EF4-FFF2-40B4-BE49-F238E27FC236}">
                  <a16:creationId xmlns:a16="http://schemas.microsoft.com/office/drawing/2014/main" id="{146C85A2-43BC-708A-0E5D-7007F730D2E1}"/>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528;p44">
              <a:extLst>
                <a:ext uri="{FF2B5EF4-FFF2-40B4-BE49-F238E27FC236}">
                  <a16:creationId xmlns:a16="http://schemas.microsoft.com/office/drawing/2014/main" id="{399E9C7B-43B3-DD41-3D9D-CC51CC1F6B2B}"/>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529;p44">
              <a:extLst>
                <a:ext uri="{FF2B5EF4-FFF2-40B4-BE49-F238E27FC236}">
                  <a16:creationId xmlns:a16="http://schemas.microsoft.com/office/drawing/2014/main" id="{D21DD990-47DA-6F42-9CF6-254C1B4CB037}"/>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530;p44">
              <a:extLst>
                <a:ext uri="{FF2B5EF4-FFF2-40B4-BE49-F238E27FC236}">
                  <a16:creationId xmlns:a16="http://schemas.microsoft.com/office/drawing/2014/main" id="{6FFFAEE7-036C-B6DD-BCEA-B23725A8FE07}"/>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531;p44">
              <a:extLst>
                <a:ext uri="{FF2B5EF4-FFF2-40B4-BE49-F238E27FC236}">
                  <a16:creationId xmlns:a16="http://schemas.microsoft.com/office/drawing/2014/main" id="{1F56F639-FB94-E6FC-C416-A2F6055D486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532;p44">
              <a:extLst>
                <a:ext uri="{FF2B5EF4-FFF2-40B4-BE49-F238E27FC236}">
                  <a16:creationId xmlns:a16="http://schemas.microsoft.com/office/drawing/2014/main" id="{8F457FBE-0383-A3B9-1FFA-205802199B0B}"/>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533;p44">
              <a:extLst>
                <a:ext uri="{FF2B5EF4-FFF2-40B4-BE49-F238E27FC236}">
                  <a16:creationId xmlns:a16="http://schemas.microsoft.com/office/drawing/2014/main" id="{8EC21F77-F121-C534-59BC-36424DDDA161}"/>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534;p44">
              <a:extLst>
                <a:ext uri="{FF2B5EF4-FFF2-40B4-BE49-F238E27FC236}">
                  <a16:creationId xmlns:a16="http://schemas.microsoft.com/office/drawing/2014/main" id="{D2B46F56-1680-7430-0817-B111089B791D}"/>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535;p44">
              <a:extLst>
                <a:ext uri="{FF2B5EF4-FFF2-40B4-BE49-F238E27FC236}">
                  <a16:creationId xmlns:a16="http://schemas.microsoft.com/office/drawing/2014/main" id="{BEDB92C0-DEDD-2B13-3514-F6AD19CD381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536;p44">
              <a:extLst>
                <a:ext uri="{FF2B5EF4-FFF2-40B4-BE49-F238E27FC236}">
                  <a16:creationId xmlns:a16="http://schemas.microsoft.com/office/drawing/2014/main" id="{3730E1C9-8778-1E51-F05E-EBB09637DFFF}"/>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537;p44">
              <a:extLst>
                <a:ext uri="{FF2B5EF4-FFF2-40B4-BE49-F238E27FC236}">
                  <a16:creationId xmlns:a16="http://schemas.microsoft.com/office/drawing/2014/main" id="{9D91CC1C-2FBA-BDE0-672F-E70075CF819C}"/>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538;p44">
              <a:extLst>
                <a:ext uri="{FF2B5EF4-FFF2-40B4-BE49-F238E27FC236}">
                  <a16:creationId xmlns:a16="http://schemas.microsoft.com/office/drawing/2014/main" id="{687E03EB-EC3B-39AB-BBFD-C82CE1D7C230}"/>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539;p44">
              <a:extLst>
                <a:ext uri="{FF2B5EF4-FFF2-40B4-BE49-F238E27FC236}">
                  <a16:creationId xmlns:a16="http://schemas.microsoft.com/office/drawing/2014/main" id="{2F9C9DBC-C20A-7112-156E-573088AE9BB8}"/>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540;p44">
              <a:extLst>
                <a:ext uri="{FF2B5EF4-FFF2-40B4-BE49-F238E27FC236}">
                  <a16:creationId xmlns:a16="http://schemas.microsoft.com/office/drawing/2014/main" id="{2984A175-0738-4884-845C-6D9B8F4DA36A}"/>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541;p44">
              <a:extLst>
                <a:ext uri="{FF2B5EF4-FFF2-40B4-BE49-F238E27FC236}">
                  <a16:creationId xmlns:a16="http://schemas.microsoft.com/office/drawing/2014/main" id="{3698DE05-E87E-A089-7F31-4661E18E43F0}"/>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542;p44">
              <a:extLst>
                <a:ext uri="{FF2B5EF4-FFF2-40B4-BE49-F238E27FC236}">
                  <a16:creationId xmlns:a16="http://schemas.microsoft.com/office/drawing/2014/main" id="{07D2475E-804D-2A21-855A-E52D7BDC488B}"/>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543;p44">
              <a:extLst>
                <a:ext uri="{FF2B5EF4-FFF2-40B4-BE49-F238E27FC236}">
                  <a16:creationId xmlns:a16="http://schemas.microsoft.com/office/drawing/2014/main" id="{2E640A47-5034-0A6B-4FD6-4CA8ECFF4B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544;p44">
              <a:extLst>
                <a:ext uri="{FF2B5EF4-FFF2-40B4-BE49-F238E27FC236}">
                  <a16:creationId xmlns:a16="http://schemas.microsoft.com/office/drawing/2014/main" id="{D73F181B-47F8-CB4A-9048-AA927DE8FFF0}"/>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545;p44">
              <a:extLst>
                <a:ext uri="{FF2B5EF4-FFF2-40B4-BE49-F238E27FC236}">
                  <a16:creationId xmlns:a16="http://schemas.microsoft.com/office/drawing/2014/main" id="{E77F6E12-F674-A68C-2CD4-53D8755A83BB}"/>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546;p44">
              <a:extLst>
                <a:ext uri="{FF2B5EF4-FFF2-40B4-BE49-F238E27FC236}">
                  <a16:creationId xmlns:a16="http://schemas.microsoft.com/office/drawing/2014/main" id="{A929210A-436B-0536-9E87-70FBB5931539}"/>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547;p44">
              <a:extLst>
                <a:ext uri="{FF2B5EF4-FFF2-40B4-BE49-F238E27FC236}">
                  <a16:creationId xmlns:a16="http://schemas.microsoft.com/office/drawing/2014/main" id="{694187E0-26EF-4AD0-8C53-AC6AF3A49C92}"/>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548;p44">
              <a:extLst>
                <a:ext uri="{FF2B5EF4-FFF2-40B4-BE49-F238E27FC236}">
                  <a16:creationId xmlns:a16="http://schemas.microsoft.com/office/drawing/2014/main" id="{A41F67B7-2697-9B44-BFC9-F52CEEB6B953}"/>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549;p44">
              <a:extLst>
                <a:ext uri="{FF2B5EF4-FFF2-40B4-BE49-F238E27FC236}">
                  <a16:creationId xmlns:a16="http://schemas.microsoft.com/office/drawing/2014/main" id="{14C96B7C-8ED5-2EE7-07A9-FC680448D985}"/>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550;p44">
              <a:extLst>
                <a:ext uri="{FF2B5EF4-FFF2-40B4-BE49-F238E27FC236}">
                  <a16:creationId xmlns:a16="http://schemas.microsoft.com/office/drawing/2014/main" id="{09E3F018-53EE-D71A-316F-B6BC059A71F8}"/>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551;p44">
              <a:extLst>
                <a:ext uri="{FF2B5EF4-FFF2-40B4-BE49-F238E27FC236}">
                  <a16:creationId xmlns:a16="http://schemas.microsoft.com/office/drawing/2014/main" id="{8679B97F-4A93-F5CF-8B46-182614DE6EFF}"/>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552;p44">
              <a:extLst>
                <a:ext uri="{FF2B5EF4-FFF2-40B4-BE49-F238E27FC236}">
                  <a16:creationId xmlns:a16="http://schemas.microsoft.com/office/drawing/2014/main" id="{6312F165-F1A3-B1FF-D7B8-E1B6BC9C1A5D}"/>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553;p44">
              <a:extLst>
                <a:ext uri="{FF2B5EF4-FFF2-40B4-BE49-F238E27FC236}">
                  <a16:creationId xmlns:a16="http://schemas.microsoft.com/office/drawing/2014/main" id="{896BA244-41B9-CEC2-2565-10E5434D53DC}"/>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554;p44">
              <a:extLst>
                <a:ext uri="{FF2B5EF4-FFF2-40B4-BE49-F238E27FC236}">
                  <a16:creationId xmlns:a16="http://schemas.microsoft.com/office/drawing/2014/main" id="{1E9E4AB5-5A13-D7BC-93AE-20AA862C7AF0}"/>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555;p44">
              <a:extLst>
                <a:ext uri="{FF2B5EF4-FFF2-40B4-BE49-F238E27FC236}">
                  <a16:creationId xmlns:a16="http://schemas.microsoft.com/office/drawing/2014/main" id="{991F62BC-E7D5-F3D4-3686-4CA84ADD31D3}"/>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556;p44">
              <a:extLst>
                <a:ext uri="{FF2B5EF4-FFF2-40B4-BE49-F238E27FC236}">
                  <a16:creationId xmlns:a16="http://schemas.microsoft.com/office/drawing/2014/main" id="{47AD7148-A6AE-DE6D-2FDC-D94F3C6E97AA}"/>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557;p44">
              <a:extLst>
                <a:ext uri="{FF2B5EF4-FFF2-40B4-BE49-F238E27FC236}">
                  <a16:creationId xmlns:a16="http://schemas.microsoft.com/office/drawing/2014/main" id="{0EA448DB-905E-49E8-9495-899F766A1EDF}"/>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558;p44">
              <a:extLst>
                <a:ext uri="{FF2B5EF4-FFF2-40B4-BE49-F238E27FC236}">
                  <a16:creationId xmlns:a16="http://schemas.microsoft.com/office/drawing/2014/main" id="{38063317-0AD6-D9F7-3D3F-69F9BA3E4028}"/>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559;p44">
              <a:extLst>
                <a:ext uri="{FF2B5EF4-FFF2-40B4-BE49-F238E27FC236}">
                  <a16:creationId xmlns:a16="http://schemas.microsoft.com/office/drawing/2014/main" id="{8F9968EC-AB40-C882-89AB-56566400C333}"/>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560;p44">
              <a:extLst>
                <a:ext uri="{FF2B5EF4-FFF2-40B4-BE49-F238E27FC236}">
                  <a16:creationId xmlns:a16="http://schemas.microsoft.com/office/drawing/2014/main" id="{AAC0150D-BE34-30EA-4ABF-24D26C5F2562}"/>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561;p44">
              <a:extLst>
                <a:ext uri="{FF2B5EF4-FFF2-40B4-BE49-F238E27FC236}">
                  <a16:creationId xmlns:a16="http://schemas.microsoft.com/office/drawing/2014/main" id="{E1421507-0DAE-8B52-0041-4F8DEE818AF7}"/>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562;p44">
              <a:extLst>
                <a:ext uri="{FF2B5EF4-FFF2-40B4-BE49-F238E27FC236}">
                  <a16:creationId xmlns:a16="http://schemas.microsoft.com/office/drawing/2014/main" id="{D68B8328-E48C-B26D-1EBA-66500E338488}"/>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563;p44">
              <a:extLst>
                <a:ext uri="{FF2B5EF4-FFF2-40B4-BE49-F238E27FC236}">
                  <a16:creationId xmlns:a16="http://schemas.microsoft.com/office/drawing/2014/main" id="{4F00549D-C40C-84C8-0E91-C9AF67BE4BD1}"/>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564;p44">
              <a:extLst>
                <a:ext uri="{FF2B5EF4-FFF2-40B4-BE49-F238E27FC236}">
                  <a16:creationId xmlns:a16="http://schemas.microsoft.com/office/drawing/2014/main" id="{AD9D9A6C-1E77-1817-3B82-A16165A3D04A}"/>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565;p44">
              <a:extLst>
                <a:ext uri="{FF2B5EF4-FFF2-40B4-BE49-F238E27FC236}">
                  <a16:creationId xmlns:a16="http://schemas.microsoft.com/office/drawing/2014/main" id="{1A2BED1D-9858-82CA-7F0F-9CD6A9148C9F}"/>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566;p44">
              <a:extLst>
                <a:ext uri="{FF2B5EF4-FFF2-40B4-BE49-F238E27FC236}">
                  <a16:creationId xmlns:a16="http://schemas.microsoft.com/office/drawing/2014/main" id="{DECA6437-C28C-1F1E-E602-1DB723EED98D}"/>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567;p44">
              <a:extLst>
                <a:ext uri="{FF2B5EF4-FFF2-40B4-BE49-F238E27FC236}">
                  <a16:creationId xmlns:a16="http://schemas.microsoft.com/office/drawing/2014/main" id="{454311F0-E76D-4628-2A48-0EF73356EAD3}"/>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568;p44">
              <a:extLst>
                <a:ext uri="{FF2B5EF4-FFF2-40B4-BE49-F238E27FC236}">
                  <a16:creationId xmlns:a16="http://schemas.microsoft.com/office/drawing/2014/main" id="{399FB3B3-A887-48CB-337A-4B3621331354}"/>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569;p44">
              <a:extLst>
                <a:ext uri="{FF2B5EF4-FFF2-40B4-BE49-F238E27FC236}">
                  <a16:creationId xmlns:a16="http://schemas.microsoft.com/office/drawing/2014/main" id="{DF6EFD49-D9CF-D498-4A4B-78FCDDF8D519}"/>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570;p44">
              <a:extLst>
                <a:ext uri="{FF2B5EF4-FFF2-40B4-BE49-F238E27FC236}">
                  <a16:creationId xmlns:a16="http://schemas.microsoft.com/office/drawing/2014/main" id="{8334CEF2-5EBD-4AF6-61D7-4DA241654D55}"/>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571;p44">
              <a:extLst>
                <a:ext uri="{FF2B5EF4-FFF2-40B4-BE49-F238E27FC236}">
                  <a16:creationId xmlns:a16="http://schemas.microsoft.com/office/drawing/2014/main" id="{AE557FC8-1F58-3F0F-B317-288EAA6C1858}"/>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572;p44">
              <a:extLst>
                <a:ext uri="{FF2B5EF4-FFF2-40B4-BE49-F238E27FC236}">
                  <a16:creationId xmlns:a16="http://schemas.microsoft.com/office/drawing/2014/main" id="{985D49F2-648F-CF0C-A127-8B4DE5699D3C}"/>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573;p44">
              <a:extLst>
                <a:ext uri="{FF2B5EF4-FFF2-40B4-BE49-F238E27FC236}">
                  <a16:creationId xmlns:a16="http://schemas.microsoft.com/office/drawing/2014/main" id="{B2291BB5-034B-5E06-C1BA-83B195FAF94C}"/>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574;p44">
              <a:extLst>
                <a:ext uri="{FF2B5EF4-FFF2-40B4-BE49-F238E27FC236}">
                  <a16:creationId xmlns:a16="http://schemas.microsoft.com/office/drawing/2014/main" id="{2DF52D97-152B-828C-4ED3-8577060861D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575;p44">
              <a:extLst>
                <a:ext uri="{FF2B5EF4-FFF2-40B4-BE49-F238E27FC236}">
                  <a16:creationId xmlns:a16="http://schemas.microsoft.com/office/drawing/2014/main" id="{1103D927-9833-D7C4-452D-2F7C7CE2289E}"/>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576;p44">
              <a:extLst>
                <a:ext uri="{FF2B5EF4-FFF2-40B4-BE49-F238E27FC236}">
                  <a16:creationId xmlns:a16="http://schemas.microsoft.com/office/drawing/2014/main" id="{1BDAA22C-57D3-5616-953A-27C24AF41D33}"/>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577;p44">
              <a:extLst>
                <a:ext uri="{FF2B5EF4-FFF2-40B4-BE49-F238E27FC236}">
                  <a16:creationId xmlns:a16="http://schemas.microsoft.com/office/drawing/2014/main" id="{609E1AB3-0662-88E9-E2DE-40D530A114EB}"/>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578;p44">
              <a:extLst>
                <a:ext uri="{FF2B5EF4-FFF2-40B4-BE49-F238E27FC236}">
                  <a16:creationId xmlns:a16="http://schemas.microsoft.com/office/drawing/2014/main" id="{8D10583A-9964-6609-4213-7D1F19A9C259}"/>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579;p44">
              <a:extLst>
                <a:ext uri="{FF2B5EF4-FFF2-40B4-BE49-F238E27FC236}">
                  <a16:creationId xmlns:a16="http://schemas.microsoft.com/office/drawing/2014/main" id="{7A8A2BEA-59AF-AD75-39AE-6EF6720B5DE2}"/>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580;p44">
              <a:extLst>
                <a:ext uri="{FF2B5EF4-FFF2-40B4-BE49-F238E27FC236}">
                  <a16:creationId xmlns:a16="http://schemas.microsoft.com/office/drawing/2014/main" id="{E19CA728-8012-5398-FC20-DAFAA9BBBFFC}"/>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581;p44">
              <a:extLst>
                <a:ext uri="{FF2B5EF4-FFF2-40B4-BE49-F238E27FC236}">
                  <a16:creationId xmlns:a16="http://schemas.microsoft.com/office/drawing/2014/main" id="{C2E0D4D0-9EC0-5F9E-7BC0-2C07CCF41CF6}"/>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582;p44">
              <a:extLst>
                <a:ext uri="{FF2B5EF4-FFF2-40B4-BE49-F238E27FC236}">
                  <a16:creationId xmlns:a16="http://schemas.microsoft.com/office/drawing/2014/main" id="{C152A384-7E12-76BB-7FF1-C12B247F8136}"/>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583;p44">
              <a:extLst>
                <a:ext uri="{FF2B5EF4-FFF2-40B4-BE49-F238E27FC236}">
                  <a16:creationId xmlns:a16="http://schemas.microsoft.com/office/drawing/2014/main" id="{9A9ECC25-D98A-E143-0C63-BC5790978A73}"/>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584;p44">
              <a:extLst>
                <a:ext uri="{FF2B5EF4-FFF2-40B4-BE49-F238E27FC236}">
                  <a16:creationId xmlns:a16="http://schemas.microsoft.com/office/drawing/2014/main" id="{85EA174B-BD89-1E24-E270-CE47FE39D5EE}"/>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585;p44">
              <a:extLst>
                <a:ext uri="{FF2B5EF4-FFF2-40B4-BE49-F238E27FC236}">
                  <a16:creationId xmlns:a16="http://schemas.microsoft.com/office/drawing/2014/main" id="{E2EF8985-3CE8-D6F6-EDF4-24EE41DAF6FF}"/>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586;p44">
              <a:extLst>
                <a:ext uri="{FF2B5EF4-FFF2-40B4-BE49-F238E27FC236}">
                  <a16:creationId xmlns:a16="http://schemas.microsoft.com/office/drawing/2014/main" id="{2CA2B1B6-CCAC-F890-C622-158CD28E8C9D}"/>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587;p44">
              <a:extLst>
                <a:ext uri="{FF2B5EF4-FFF2-40B4-BE49-F238E27FC236}">
                  <a16:creationId xmlns:a16="http://schemas.microsoft.com/office/drawing/2014/main" id="{FEE16AD2-AA00-8DF4-AC07-7EEEC23B562B}"/>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588;p44">
              <a:extLst>
                <a:ext uri="{FF2B5EF4-FFF2-40B4-BE49-F238E27FC236}">
                  <a16:creationId xmlns:a16="http://schemas.microsoft.com/office/drawing/2014/main" id="{1558D59B-0150-2E2F-D5D0-B818A0188426}"/>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589;p44">
              <a:extLst>
                <a:ext uri="{FF2B5EF4-FFF2-40B4-BE49-F238E27FC236}">
                  <a16:creationId xmlns:a16="http://schemas.microsoft.com/office/drawing/2014/main" id="{8FAF7E27-922A-81F7-F6D7-5C9EC65C3167}"/>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590;p44">
              <a:extLst>
                <a:ext uri="{FF2B5EF4-FFF2-40B4-BE49-F238E27FC236}">
                  <a16:creationId xmlns:a16="http://schemas.microsoft.com/office/drawing/2014/main" id="{D5D2D1A1-3426-BD3E-725E-B221024405EE}"/>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591;p44">
              <a:extLst>
                <a:ext uri="{FF2B5EF4-FFF2-40B4-BE49-F238E27FC236}">
                  <a16:creationId xmlns:a16="http://schemas.microsoft.com/office/drawing/2014/main" id="{F192FB08-59B5-2045-4796-A54A68CBDDB9}"/>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592;p44">
              <a:extLst>
                <a:ext uri="{FF2B5EF4-FFF2-40B4-BE49-F238E27FC236}">
                  <a16:creationId xmlns:a16="http://schemas.microsoft.com/office/drawing/2014/main" id="{7F757878-A6EC-16DA-139D-436C7A5E74FB}"/>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593;p44">
              <a:extLst>
                <a:ext uri="{FF2B5EF4-FFF2-40B4-BE49-F238E27FC236}">
                  <a16:creationId xmlns:a16="http://schemas.microsoft.com/office/drawing/2014/main" id="{FF1B61F7-1A8A-420A-8217-6BCE6A30A7DF}"/>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594;p44">
              <a:extLst>
                <a:ext uri="{FF2B5EF4-FFF2-40B4-BE49-F238E27FC236}">
                  <a16:creationId xmlns:a16="http://schemas.microsoft.com/office/drawing/2014/main" id="{E9EA57D4-26A9-0E6D-2BBC-37F587DCC495}"/>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595;p44">
              <a:extLst>
                <a:ext uri="{FF2B5EF4-FFF2-40B4-BE49-F238E27FC236}">
                  <a16:creationId xmlns:a16="http://schemas.microsoft.com/office/drawing/2014/main" id="{329E7BEE-739F-102F-0ED9-C4A552E4B546}"/>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596;p44">
              <a:extLst>
                <a:ext uri="{FF2B5EF4-FFF2-40B4-BE49-F238E27FC236}">
                  <a16:creationId xmlns:a16="http://schemas.microsoft.com/office/drawing/2014/main" id="{D3C60DD5-BC7C-218D-275E-8826E231B154}"/>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597;p44">
              <a:extLst>
                <a:ext uri="{FF2B5EF4-FFF2-40B4-BE49-F238E27FC236}">
                  <a16:creationId xmlns:a16="http://schemas.microsoft.com/office/drawing/2014/main" id="{FB13D37C-8090-CD23-CE8D-4C90F857308D}"/>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598;p44">
              <a:extLst>
                <a:ext uri="{FF2B5EF4-FFF2-40B4-BE49-F238E27FC236}">
                  <a16:creationId xmlns:a16="http://schemas.microsoft.com/office/drawing/2014/main" id="{3AEB8A86-571E-C8A1-CCCE-E126D5794351}"/>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599;p44">
              <a:extLst>
                <a:ext uri="{FF2B5EF4-FFF2-40B4-BE49-F238E27FC236}">
                  <a16:creationId xmlns:a16="http://schemas.microsoft.com/office/drawing/2014/main" id="{9CFB4A5B-20A2-DE93-9AF2-0279EE2D91A3}"/>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600;p44">
              <a:extLst>
                <a:ext uri="{FF2B5EF4-FFF2-40B4-BE49-F238E27FC236}">
                  <a16:creationId xmlns:a16="http://schemas.microsoft.com/office/drawing/2014/main" id="{48429F33-EC0D-4803-98EB-C0249452C1E2}"/>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601;p44">
              <a:extLst>
                <a:ext uri="{FF2B5EF4-FFF2-40B4-BE49-F238E27FC236}">
                  <a16:creationId xmlns:a16="http://schemas.microsoft.com/office/drawing/2014/main" id="{AD983824-BAA0-C9B1-2096-078940AB3283}"/>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602;p44">
              <a:extLst>
                <a:ext uri="{FF2B5EF4-FFF2-40B4-BE49-F238E27FC236}">
                  <a16:creationId xmlns:a16="http://schemas.microsoft.com/office/drawing/2014/main" id="{F37BC70B-270F-B1CF-BA18-D93F3A8CF2B4}"/>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603;p44">
              <a:extLst>
                <a:ext uri="{FF2B5EF4-FFF2-40B4-BE49-F238E27FC236}">
                  <a16:creationId xmlns:a16="http://schemas.microsoft.com/office/drawing/2014/main" id="{F71AD88F-6AA9-934C-EA37-0D2841CFF2ED}"/>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604;p44">
              <a:extLst>
                <a:ext uri="{FF2B5EF4-FFF2-40B4-BE49-F238E27FC236}">
                  <a16:creationId xmlns:a16="http://schemas.microsoft.com/office/drawing/2014/main" id="{FDF26296-98E1-46BD-3A9E-DC327A8E6B00}"/>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605;p44">
              <a:extLst>
                <a:ext uri="{FF2B5EF4-FFF2-40B4-BE49-F238E27FC236}">
                  <a16:creationId xmlns:a16="http://schemas.microsoft.com/office/drawing/2014/main" id="{16B08B04-4232-7A85-465C-C4DE81D47D3A}"/>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606;p44">
              <a:extLst>
                <a:ext uri="{FF2B5EF4-FFF2-40B4-BE49-F238E27FC236}">
                  <a16:creationId xmlns:a16="http://schemas.microsoft.com/office/drawing/2014/main" id="{0ADBCC02-4A0F-658D-4ACC-797BBED5979A}"/>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607;p44">
              <a:extLst>
                <a:ext uri="{FF2B5EF4-FFF2-40B4-BE49-F238E27FC236}">
                  <a16:creationId xmlns:a16="http://schemas.microsoft.com/office/drawing/2014/main" id="{02828C2A-79C6-12A4-F8B6-F04A608E4F6E}"/>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608;p44">
              <a:extLst>
                <a:ext uri="{FF2B5EF4-FFF2-40B4-BE49-F238E27FC236}">
                  <a16:creationId xmlns:a16="http://schemas.microsoft.com/office/drawing/2014/main" id="{5CE5F7C3-897A-B83A-3040-C6127028C57B}"/>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609;p44">
              <a:extLst>
                <a:ext uri="{FF2B5EF4-FFF2-40B4-BE49-F238E27FC236}">
                  <a16:creationId xmlns:a16="http://schemas.microsoft.com/office/drawing/2014/main" id="{5ED9539A-C03B-6A1E-E721-CC3B6BEB50AD}"/>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610;p44">
              <a:extLst>
                <a:ext uri="{FF2B5EF4-FFF2-40B4-BE49-F238E27FC236}">
                  <a16:creationId xmlns:a16="http://schemas.microsoft.com/office/drawing/2014/main" id="{E5D93827-064A-F840-EF4C-59E335E043FF}"/>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611;p44">
              <a:extLst>
                <a:ext uri="{FF2B5EF4-FFF2-40B4-BE49-F238E27FC236}">
                  <a16:creationId xmlns:a16="http://schemas.microsoft.com/office/drawing/2014/main" id="{B80EF530-E690-93C9-7A33-7B8DDD7C474C}"/>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612;p44">
              <a:extLst>
                <a:ext uri="{FF2B5EF4-FFF2-40B4-BE49-F238E27FC236}">
                  <a16:creationId xmlns:a16="http://schemas.microsoft.com/office/drawing/2014/main" id="{5333111C-18BA-E2A4-4DF7-659DD16426FC}"/>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613;p44">
              <a:extLst>
                <a:ext uri="{FF2B5EF4-FFF2-40B4-BE49-F238E27FC236}">
                  <a16:creationId xmlns:a16="http://schemas.microsoft.com/office/drawing/2014/main" id="{330F1D6F-C509-F85E-01AD-3DE4C0FD808F}"/>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614;p44">
              <a:extLst>
                <a:ext uri="{FF2B5EF4-FFF2-40B4-BE49-F238E27FC236}">
                  <a16:creationId xmlns:a16="http://schemas.microsoft.com/office/drawing/2014/main" id="{148C4BDA-4958-CB94-CE0A-BB05954C3451}"/>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615;p44">
              <a:extLst>
                <a:ext uri="{FF2B5EF4-FFF2-40B4-BE49-F238E27FC236}">
                  <a16:creationId xmlns:a16="http://schemas.microsoft.com/office/drawing/2014/main" id="{BA324169-7853-7A4F-1C8E-DF48DDCB5864}"/>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616;p44">
              <a:extLst>
                <a:ext uri="{FF2B5EF4-FFF2-40B4-BE49-F238E27FC236}">
                  <a16:creationId xmlns:a16="http://schemas.microsoft.com/office/drawing/2014/main" id="{64D002F4-E0A5-45C1-C3C4-5C9410C2A2C7}"/>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617;p44">
              <a:extLst>
                <a:ext uri="{FF2B5EF4-FFF2-40B4-BE49-F238E27FC236}">
                  <a16:creationId xmlns:a16="http://schemas.microsoft.com/office/drawing/2014/main" id="{0DFAFF72-4F62-5AB1-5866-A1F7872A32DE}"/>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618;p44">
              <a:extLst>
                <a:ext uri="{FF2B5EF4-FFF2-40B4-BE49-F238E27FC236}">
                  <a16:creationId xmlns:a16="http://schemas.microsoft.com/office/drawing/2014/main" id="{26B4186B-7EC0-E2E7-C4C9-A347680C62A3}"/>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619;p44">
              <a:extLst>
                <a:ext uri="{FF2B5EF4-FFF2-40B4-BE49-F238E27FC236}">
                  <a16:creationId xmlns:a16="http://schemas.microsoft.com/office/drawing/2014/main" id="{31B61957-573D-7B9E-D7DB-D42CA88BFC67}"/>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620;p44">
              <a:extLst>
                <a:ext uri="{FF2B5EF4-FFF2-40B4-BE49-F238E27FC236}">
                  <a16:creationId xmlns:a16="http://schemas.microsoft.com/office/drawing/2014/main" id="{28BD9385-228C-18FE-A243-CCE395CDDE59}"/>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621;p44">
              <a:extLst>
                <a:ext uri="{FF2B5EF4-FFF2-40B4-BE49-F238E27FC236}">
                  <a16:creationId xmlns:a16="http://schemas.microsoft.com/office/drawing/2014/main" id="{7081CC69-552B-491F-D0CD-4F94A2C6B803}"/>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622;p44">
              <a:extLst>
                <a:ext uri="{FF2B5EF4-FFF2-40B4-BE49-F238E27FC236}">
                  <a16:creationId xmlns:a16="http://schemas.microsoft.com/office/drawing/2014/main" id="{261D015A-D31E-77BA-3392-7266FA0849EA}"/>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623;p44">
              <a:extLst>
                <a:ext uri="{FF2B5EF4-FFF2-40B4-BE49-F238E27FC236}">
                  <a16:creationId xmlns:a16="http://schemas.microsoft.com/office/drawing/2014/main" id="{B5819871-0468-DDA7-FFE1-5809D156886E}"/>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624;p44">
              <a:extLst>
                <a:ext uri="{FF2B5EF4-FFF2-40B4-BE49-F238E27FC236}">
                  <a16:creationId xmlns:a16="http://schemas.microsoft.com/office/drawing/2014/main" id="{FFEE418C-681C-7AD0-618F-95056694E502}"/>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625;p44">
              <a:extLst>
                <a:ext uri="{FF2B5EF4-FFF2-40B4-BE49-F238E27FC236}">
                  <a16:creationId xmlns:a16="http://schemas.microsoft.com/office/drawing/2014/main" id="{63ED443F-9061-D0B3-2C5E-EF15D960CB03}"/>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626;p44">
              <a:extLst>
                <a:ext uri="{FF2B5EF4-FFF2-40B4-BE49-F238E27FC236}">
                  <a16:creationId xmlns:a16="http://schemas.microsoft.com/office/drawing/2014/main" id="{71CE4326-94A1-0F74-1E8A-DCED177600A3}"/>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627;p44">
              <a:extLst>
                <a:ext uri="{FF2B5EF4-FFF2-40B4-BE49-F238E27FC236}">
                  <a16:creationId xmlns:a16="http://schemas.microsoft.com/office/drawing/2014/main" id="{1A64396B-1CF9-1297-AFE4-3ED1E5C7ECB8}"/>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628;p44">
              <a:extLst>
                <a:ext uri="{FF2B5EF4-FFF2-40B4-BE49-F238E27FC236}">
                  <a16:creationId xmlns:a16="http://schemas.microsoft.com/office/drawing/2014/main" id="{C210C951-5CA6-4559-369F-48158AEE6CD6}"/>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629;p44">
              <a:extLst>
                <a:ext uri="{FF2B5EF4-FFF2-40B4-BE49-F238E27FC236}">
                  <a16:creationId xmlns:a16="http://schemas.microsoft.com/office/drawing/2014/main" id="{727ED0FF-AC77-D648-E4C1-97BA525D8AFB}"/>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630;p44">
              <a:extLst>
                <a:ext uri="{FF2B5EF4-FFF2-40B4-BE49-F238E27FC236}">
                  <a16:creationId xmlns:a16="http://schemas.microsoft.com/office/drawing/2014/main" id="{9B280791-09FA-D872-2972-D7141DCB7BB2}"/>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631;p44">
              <a:extLst>
                <a:ext uri="{FF2B5EF4-FFF2-40B4-BE49-F238E27FC236}">
                  <a16:creationId xmlns:a16="http://schemas.microsoft.com/office/drawing/2014/main" id="{06A57209-10A8-2FBB-A3BE-DB14DCB6038E}"/>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632;p44">
              <a:extLst>
                <a:ext uri="{FF2B5EF4-FFF2-40B4-BE49-F238E27FC236}">
                  <a16:creationId xmlns:a16="http://schemas.microsoft.com/office/drawing/2014/main" id="{4E80B1ED-8268-4306-B05D-3952D7C7D161}"/>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633;p44">
              <a:extLst>
                <a:ext uri="{FF2B5EF4-FFF2-40B4-BE49-F238E27FC236}">
                  <a16:creationId xmlns:a16="http://schemas.microsoft.com/office/drawing/2014/main" id="{2E322431-BC00-0EF5-8437-2AE5C979356E}"/>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634;p44">
              <a:extLst>
                <a:ext uri="{FF2B5EF4-FFF2-40B4-BE49-F238E27FC236}">
                  <a16:creationId xmlns:a16="http://schemas.microsoft.com/office/drawing/2014/main" id="{CFB34F22-EE21-4607-1BDE-BD3617C0E8A3}"/>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635;p44">
              <a:extLst>
                <a:ext uri="{FF2B5EF4-FFF2-40B4-BE49-F238E27FC236}">
                  <a16:creationId xmlns:a16="http://schemas.microsoft.com/office/drawing/2014/main" id="{0DAB6210-CAFF-4DD3-B4B8-5480753D888D}"/>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636;p44">
              <a:extLst>
                <a:ext uri="{FF2B5EF4-FFF2-40B4-BE49-F238E27FC236}">
                  <a16:creationId xmlns:a16="http://schemas.microsoft.com/office/drawing/2014/main" id="{343852FB-60C1-1520-9E82-FDC29A36C42C}"/>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637;p44">
              <a:extLst>
                <a:ext uri="{FF2B5EF4-FFF2-40B4-BE49-F238E27FC236}">
                  <a16:creationId xmlns:a16="http://schemas.microsoft.com/office/drawing/2014/main" id="{DB094524-2CDD-5420-4D72-C1629A845AFF}"/>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638;p44">
              <a:extLst>
                <a:ext uri="{FF2B5EF4-FFF2-40B4-BE49-F238E27FC236}">
                  <a16:creationId xmlns:a16="http://schemas.microsoft.com/office/drawing/2014/main" id="{758F86FE-D652-A755-ECC5-0CC4C1BB766F}"/>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639;p44">
              <a:extLst>
                <a:ext uri="{FF2B5EF4-FFF2-40B4-BE49-F238E27FC236}">
                  <a16:creationId xmlns:a16="http://schemas.microsoft.com/office/drawing/2014/main" id="{98B7A039-D7F8-789E-19CA-37852C613AD0}"/>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640;p44">
              <a:extLst>
                <a:ext uri="{FF2B5EF4-FFF2-40B4-BE49-F238E27FC236}">
                  <a16:creationId xmlns:a16="http://schemas.microsoft.com/office/drawing/2014/main" id="{908AAA0C-56F6-E26E-29AB-08E31018BEB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641;p44">
              <a:extLst>
                <a:ext uri="{FF2B5EF4-FFF2-40B4-BE49-F238E27FC236}">
                  <a16:creationId xmlns:a16="http://schemas.microsoft.com/office/drawing/2014/main" id="{DE6643CB-791F-06D3-8F4C-AE581C991E80}"/>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642;p44">
              <a:extLst>
                <a:ext uri="{FF2B5EF4-FFF2-40B4-BE49-F238E27FC236}">
                  <a16:creationId xmlns:a16="http://schemas.microsoft.com/office/drawing/2014/main" id="{1F2F4F90-FD7E-9A88-6928-97924090CA53}"/>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643;p44">
              <a:extLst>
                <a:ext uri="{FF2B5EF4-FFF2-40B4-BE49-F238E27FC236}">
                  <a16:creationId xmlns:a16="http://schemas.microsoft.com/office/drawing/2014/main" id="{67A98F58-4392-3592-3565-1EC858CE3006}"/>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644;p44">
              <a:extLst>
                <a:ext uri="{FF2B5EF4-FFF2-40B4-BE49-F238E27FC236}">
                  <a16:creationId xmlns:a16="http://schemas.microsoft.com/office/drawing/2014/main" id="{950C52E8-DB5C-B8D4-C580-20F880EB221F}"/>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645;p44">
              <a:extLst>
                <a:ext uri="{FF2B5EF4-FFF2-40B4-BE49-F238E27FC236}">
                  <a16:creationId xmlns:a16="http://schemas.microsoft.com/office/drawing/2014/main" id="{22AAAAB4-5FC7-1C03-3476-8CF3828D66F1}"/>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646;p44">
              <a:extLst>
                <a:ext uri="{FF2B5EF4-FFF2-40B4-BE49-F238E27FC236}">
                  <a16:creationId xmlns:a16="http://schemas.microsoft.com/office/drawing/2014/main" id="{F82BEE5F-9C5E-2832-A894-4F5FC298709E}"/>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647;p44">
              <a:extLst>
                <a:ext uri="{FF2B5EF4-FFF2-40B4-BE49-F238E27FC236}">
                  <a16:creationId xmlns:a16="http://schemas.microsoft.com/office/drawing/2014/main" id="{FE6416D4-12E9-A181-9E2B-6268003C5BE9}"/>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648;p44">
              <a:extLst>
                <a:ext uri="{FF2B5EF4-FFF2-40B4-BE49-F238E27FC236}">
                  <a16:creationId xmlns:a16="http://schemas.microsoft.com/office/drawing/2014/main" id="{34BAE9E2-FAB3-D1B0-DE55-7F3C819DC4BC}"/>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649;p44">
              <a:extLst>
                <a:ext uri="{FF2B5EF4-FFF2-40B4-BE49-F238E27FC236}">
                  <a16:creationId xmlns:a16="http://schemas.microsoft.com/office/drawing/2014/main" id="{458FAEF4-C3A6-9088-B203-9A6CD91E1B14}"/>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650;p44">
              <a:extLst>
                <a:ext uri="{FF2B5EF4-FFF2-40B4-BE49-F238E27FC236}">
                  <a16:creationId xmlns:a16="http://schemas.microsoft.com/office/drawing/2014/main" id="{B1D1877B-71EA-AFA1-98B6-218E0CE56733}"/>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651;p44">
              <a:extLst>
                <a:ext uri="{FF2B5EF4-FFF2-40B4-BE49-F238E27FC236}">
                  <a16:creationId xmlns:a16="http://schemas.microsoft.com/office/drawing/2014/main" id="{B1595A88-809A-DEC5-C93C-91ABC49B8C84}"/>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652;p44">
              <a:extLst>
                <a:ext uri="{FF2B5EF4-FFF2-40B4-BE49-F238E27FC236}">
                  <a16:creationId xmlns:a16="http://schemas.microsoft.com/office/drawing/2014/main" id="{98517144-A0F1-5509-29D7-EE795691FCE2}"/>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653;p44">
              <a:extLst>
                <a:ext uri="{FF2B5EF4-FFF2-40B4-BE49-F238E27FC236}">
                  <a16:creationId xmlns:a16="http://schemas.microsoft.com/office/drawing/2014/main" id="{1D20375E-3890-4FEE-11DC-EDF2D386CF20}"/>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654;p44">
              <a:extLst>
                <a:ext uri="{FF2B5EF4-FFF2-40B4-BE49-F238E27FC236}">
                  <a16:creationId xmlns:a16="http://schemas.microsoft.com/office/drawing/2014/main" id="{5D2299EC-BAA4-9115-FBB9-0FC4E54EF04F}"/>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655;p44">
              <a:extLst>
                <a:ext uri="{FF2B5EF4-FFF2-40B4-BE49-F238E27FC236}">
                  <a16:creationId xmlns:a16="http://schemas.microsoft.com/office/drawing/2014/main" id="{5ED0C41A-5BE7-F81D-166B-2A28EBCEDC1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656;p44">
              <a:extLst>
                <a:ext uri="{FF2B5EF4-FFF2-40B4-BE49-F238E27FC236}">
                  <a16:creationId xmlns:a16="http://schemas.microsoft.com/office/drawing/2014/main" id="{4EB84EDD-41A8-0858-32BC-EEF6A428AB33}"/>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657;p44">
              <a:extLst>
                <a:ext uri="{FF2B5EF4-FFF2-40B4-BE49-F238E27FC236}">
                  <a16:creationId xmlns:a16="http://schemas.microsoft.com/office/drawing/2014/main" id="{C2B15FCA-2D9F-473F-A033-D97935B7592F}"/>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658;p44">
              <a:extLst>
                <a:ext uri="{FF2B5EF4-FFF2-40B4-BE49-F238E27FC236}">
                  <a16:creationId xmlns:a16="http://schemas.microsoft.com/office/drawing/2014/main" id="{69CEDE6D-0E28-9E7B-FE32-CFC382BEB118}"/>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659;p44">
              <a:extLst>
                <a:ext uri="{FF2B5EF4-FFF2-40B4-BE49-F238E27FC236}">
                  <a16:creationId xmlns:a16="http://schemas.microsoft.com/office/drawing/2014/main" id="{F70DF216-548B-B0F3-9486-A25508BBEB6D}"/>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660;p44">
              <a:extLst>
                <a:ext uri="{FF2B5EF4-FFF2-40B4-BE49-F238E27FC236}">
                  <a16:creationId xmlns:a16="http://schemas.microsoft.com/office/drawing/2014/main" id="{DC5F3EE0-A029-E0B7-7AC2-ED21949BF4DA}"/>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661;p44">
              <a:extLst>
                <a:ext uri="{FF2B5EF4-FFF2-40B4-BE49-F238E27FC236}">
                  <a16:creationId xmlns:a16="http://schemas.microsoft.com/office/drawing/2014/main" id="{35616AA3-1DEA-2DB7-08D9-3AF7AD4F49CD}"/>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662;p44">
              <a:extLst>
                <a:ext uri="{FF2B5EF4-FFF2-40B4-BE49-F238E27FC236}">
                  <a16:creationId xmlns:a16="http://schemas.microsoft.com/office/drawing/2014/main" id="{EB1B602F-3F86-2941-5936-FBC70727C9EC}"/>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663;p44">
              <a:extLst>
                <a:ext uri="{FF2B5EF4-FFF2-40B4-BE49-F238E27FC236}">
                  <a16:creationId xmlns:a16="http://schemas.microsoft.com/office/drawing/2014/main" id="{D6BEEE29-F4A1-1CF1-D214-464FC945BBA5}"/>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664;p44">
              <a:extLst>
                <a:ext uri="{FF2B5EF4-FFF2-40B4-BE49-F238E27FC236}">
                  <a16:creationId xmlns:a16="http://schemas.microsoft.com/office/drawing/2014/main" id="{B460BBB6-5E86-080F-2228-B2B9D78080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665;p44">
              <a:extLst>
                <a:ext uri="{FF2B5EF4-FFF2-40B4-BE49-F238E27FC236}">
                  <a16:creationId xmlns:a16="http://schemas.microsoft.com/office/drawing/2014/main" id="{027CBBE4-985F-D07E-FEB3-97AA908613CC}"/>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666;p44">
              <a:extLst>
                <a:ext uri="{FF2B5EF4-FFF2-40B4-BE49-F238E27FC236}">
                  <a16:creationId xmlns:a16="http://schemas.microsoft.com/office/drawing/2014/main" id="{0C63B02A-9198-128C-B75C-B9D00AC34F77}"/>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667;p44">
              <a:extLst>
                <a:ext uri="{FF2B5EF4-FFF2-40B4-BE49-F238E27FC236}">
                  <a16:creationId xmlns:a16="http://schemas.microsoft.com/office/drawing/2014/main" id="{9A9D0834-6C7F-BBD8-676F-33D30E3D6972}"/>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668;p44">
              <a:extLst>
                <a:ext uri="{FF2B5EF4-FFF2-40B4-BE49-F238E27FC236}">
                  <a16:creationId xmlns:a16="http://schemas.microsoft.com/office/drawing/2014/main" id="{2F7467F4-602D-564E-C40B-3F7711B583F7}"/>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669;p44">
              <a:extLst>
                <a:ext uri="{FF2B5EF4-FFF2-40B4-BE49-F238E27FC236}">
                  <a16:creationId xmlns:a16="http://schemas.microsoft.com/office/drawing/2014/main" id="{07514C13-3C93-0908-45C3-A2E371AE765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670;p44">
              <a:extLst>
                <a:ext uri="{FF2B5EF4-FFF2-40B4-BE49-F238E27FC236}">
                  <a16:creationId xmlns:a16="http://schemas.microsoft.com/office/drawing/2014/main" id="{BAEFD4CF-37A0-CB60-3107-BA975A7877C2}"/>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671;p44">
              <a:extLst>
                <a:ext uri="{FF2B5EF4-FFF2-40B4-BE49-F238E27FC236}">
                  <a16:creationId xmlns:a16="http://schemas.microsoft.com/office/drawing/2014/main" id="{D7E739D9-CCAD-C008-6E84-4E937B488A56}"/>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672;p44">
              <a:extLst>
                <a:ext uri="{FF2B5EF4-FFF2-40B4-BE49-F238E27FC236}">
                  <a16:creationId xmlns:a16="http://schemas.microsoft.com/office/drawing/2014/main" id="{862E5286-E65F-D514-8955-EBCFB10987C7}"/>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673;p44">
              <a:extLst>
                <a:ext uri="{FF2B5EF4-FFF2-40B4-BE49-F238E27FC236}">
                  <a16:creationId xmlns:a16="http://schemas.microsoft.com/office/drawing/2014/main" id="{405617B8-4A77-C454-2407-199BDC754DB4}"/>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674;p44">
              <a:extLst>
                <a:ext uri="{FF2B5EF4-FFF2-40B4-BE49-F238E27FC236}">
                  <a16:creationId xmlns:a16="http://schemas.microsoft.com/office/drawing/2014/main" id="{72A6AC6F-1FFB-B0E0-48FF-B23EADBB49F1}"/>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675;p44">
              <a:extLst>
                <a:ext uri="{FF2B5EF4-FFF2-40B4-BE49-F238E27FC236}">
                  <a16:creationId xmlns:a16="http://schemas.microsoft.com/office/drawing/2014/main" id="{76C26620-C396-097F-C6A4-A398EE530DA3}"/>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676;p44">
              <a:extLst>
                <a:ext uri="{FF2B5EF4-FFF2-40B4-BE49-F238E27FC236}">
                  <a16:creationId xmlns:a16="http://schemas.microsoft.com/office/drawing/2014/main" id="{F5C8FCE3-910B-E45E-3CD5-2CD010FC4E69}"/>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677;p44">
              <a:extLst>
                <a:ext uri="{FF2B5EF4-FFF2-40B4-BE49-F238E27FC236}">
                  <a16:creationId xmlns:a16="http://schemas.microsoft.com/office/drawing/2014/main" id="{A1B3F5BB-F743-6EAA-1EEE-92681A018DF3}"/>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678;p44">
              <a:extLst>
                <a:ext uri="{FF2B5EF4-FFF2-40B4-BE49-F238E27FC236}">
                  <a16:creationId xmlns:a16="http://schemas.microsoft.com/office/drawing/2014/main" id="{FC99A67F-7363-3CBB-7898-CEFF276CE1EA}"/>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679;p44">
              <a:extLst>
                <a:ext uri="{FF2B5EF4-FFF2-40B4-BE49-F238E27FC236}">
                  <a16:creationId xmlns:a16="http://schemas.microsoft.com/office/drawing/2014/main" id="{35842371-5A1A-7669-BCDB-A623C60BAA82}"/>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680;p44">
              <a:extLst>
                <a:ext uri="{FF2B5EF4-FFF2-40B4-BE49-F238E27FC236}">
                  <a16:creationId xmlns:a16="http://schemas.microsoft.com/office/drawing/2014/main" id="{051896AA-A30B-75F0-2FA3-D2FE4BE67613}"/>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681;p44">
              <a:extLst>
                <a:ext uri="{FF2B5EF4-FFF2-40B4-BE49-F238E27FC236}">
                  <a16:creationId xmlns:a16="http://schemas.microsoft.com/office/drawing/2014/main" id="{7BFE3043-6D37-4F51-A1F9-27E39CEACFEE}"/>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682;p44">
              <a:extLst>
                <a:ext uri="{FF2B5EF4-FFF2-40B4-BE49-F238E27FC236}">
                  <a16:creationId xmlns:a16="http://schemas.microsoft.com/office/drawing/2014/main" id="{FB27A7CB-41D0-4217-D0EF-7DB09A22D53E}"/>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683;p44">
              <a:extLst>
                <a:ext uri="{FF2B5EF4-FFF2-40B4-BE49-F238E27FC236}">
                  <a16:creationId xmlns:a16="http://schemas.microsoft.com/office/drawing/2014/main" id="{22A9A500-0ADA-CB8E-8BB8-C40904D79C5C}"/>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684;p44">
              <a:extLst>
                <a:ext uri="{FF2B5EF4-FFF2-40B4-BE49-F238E27FC236}">
                  <a16:creationId xmlns:a16="http://schemas.microsoft.com/office/drawing/2014/main" id="{405DFD9F-FA29-630E-980F-886D1607BC72}"/>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685;p44">
              <a:extLst>
                <a:ext uri="{FF2B5EF4-FFF2-40B4-BE49-F238E27FC236}">
                  <a16:creationId xmlns:a16="http://schemas.microsoft.com/office/drawing/2014/main" id="{EEFB2C73-FECA-DFBA-D494-5CD40FDE306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686;p44">
              <a:extLst>
                <a:ext uri="{FF2B5EF4-FFF2-40B4-BE49-F238E27FC236}">
                  <a16:creationId xmlns:a16="http://schemas.microsoft.com/office/drawing/2014/main" id="{84D1B8E1-E0F8-D442-327C-BB6C2028E02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687;p44">
              <a:extLst>
                <a:ext uri="{FF2B5EF4-FFF2-40B4-BE49-F238E27FC236}">
                  <a16:creationId xmlns:a16="http://schemas.microsoft.com/office/drawing/2014/main" id="{C0872243-3E40-BC7F-238F-AA14025FDA8D}"/>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688;p44">
              <a:extLst>
                <a:ext uri="{FF2B5EF4-FFF2-40B4-BE49-F238E27FC236}">
                  <a16:creationId xmlns:a16="http://schemas.microsoft.com/office/drawing/2014/main" id="{58352AC4-6BEA-6EFA-C382-EC30ACF669F8}"/>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689;p44">
              <a:extLst>
                <a:ext uri="{FF2B5EF4-FFF2-40B4-BE49-F238E27FC236}">
                  <a16:creationId xmlns:a16="http://schemas.microsoft.com/office/drawing/2014/main" id="{E8A78D6D-D599-7B86-7859-4902C8B80CB6}"/>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690;p44">
              <a:extLst>
                <a:ext uri="{FF2B5EF4-FFF2-40B4-BE49-F238E27FC236}">
                  <a16:creationId xmlns:a16="http://schemas.microsoft.com/office/drawing/2014/main" id="{7CC63573-8703-749F-6232-883245F83678}"/>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691;p44">
              <a:extLst>
                <a:ext uri="{FF2B5EF4-FFF2-40B4-BE49-F238E27FC236}">
                  <a16:creationId xmlns:a16="http://schemas.microsoft.com/office/drawing/2014/main" id="{FA1B94E9-CEE2-852F-67A8-3EDC14B13AD4}"/>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692;p44">
              <a:extLst>
                <a:ext uri="{FF2B5EF4-FFF2-40B4-BE49-F238E27FC236}">
                  <a16:creationId xmlns:a16="http://schemas.microsoft.com/office/drawing/2014/main" id="{D467815E-0260-0CF8-4E03-2BC36FBDEA33}"/>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693;p44">
              <a:extLst>
                <a:ext uri="{FF2B5EF4-FFF2-40B4-BE49-F238E27FC236}">
                  <a16:creationId xmlns:a16="http://schemas.microsoft.com/office/drawing/2014/main" id="{789C8BC1-F108-7C63-73AB-114F911B6A99}"/>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694;p44">
              <a:extLst>
                <a:ext uri="{FF2B5EF4-FFF2-40B4-BE49-F238E27FC236}">
                  <a16:creationId xmlns:a16="http://schemas.microsoft.com/office/drawing/2014/main" id="{D32EA5F7-644F-83A3-1F4A-FC3DAC4023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695;p44">
              <a:extLst>
                <a:ext uri="{FF2B5EF4-FFF2-40B4-BE49-F238E27FC236}">
                  <a16:creationId xmlns:a16="http://schemas.microsoft.com/office/drawing/2014/main" id="{CF64C5A4-62CA-3FFB-67AE-75224AD3D047}"/>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696;p44">
              <a:extLst>
                <a:ext uri="{FF2B5EF4-FFF2-40B4-BE49-F238E27FC236}">
                  <a16:creationId xmlns:a16="http://schemas.microsoft.com/office/drawing/2014/main" id="{EA5BA3BB-F1E8-65D0-7CA5-9D2DC2B66E68}"/>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697;p44">
              <a:extLst>
                <a:ext uri="{FF2B5EF4-FFF2-40B4-BE49-F238E27FC236}">
                  <a16:creationId xmlns:a16="http://schemas.microsoft.com/office/drawing/2014/main" id="{9BEFAC75-F400-D7DA-BFE0-DFBBD98F2ABE}"/>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698;p44">
              <a:extLst>
                <a:ext uri="{FF2B5EF4-FFF2-40B4-BE49-F238E27FC236}">
                  <a16:creationId xmlns:a16="http://schemas.microsoft.com/office/drawing/2014/main" id="{04776F23-900D-4645-8803-40D2721C3CDF}"/>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699;p44">
              <a:extLst>
                <a:ext uri="{FF2B5EF4-FFF2-40B4-BE49-F238E27FC236}">
                  <a16:creationId xmlns:a16="http://schemas.microsoft.com/office/drawing/2014/main" id="{BE7F1686-7D3C-2FDF-0902-A8793A13BA09}"/>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700;p44">
              <a:extLst>
                <a:ext uri="{FF2B5EF4-FFF2-40B4-BE49-F238E27FC236}">
                  <a16:creationId xmlns:a16="http://schemas.microsoft.com/office/drawing/2014/main" id="{5A174E56-8D3F-6D23-CEE7-6A979BE4E287}"/>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701;p44">
              <a:extLst>
                <a:ext uri="{FF2B5EF4-FFF2-40B4-BE49-F238E27FC236}">
                  <a16:creationId xmlns:a16="http://schemas.microsoft.com/office/drawing/2014/main" id="{9868932E-1DCE-414F-EC3A-08DAA988449B}"/>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702;p44">
              <a:extLst>
                <a:ext uri="{FF2B5EF4-FFF2-40B4-BE49-F238E27FC236}">
                  <a16:creationId xmlns:a16="http://schemas.microsoft.com/office/drawing/2014/main" id="{4E3BD5B2-66FD-4D3F-31E7-A220F419BA3F}"/>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703;p44">
              <a:extLst>
                <a:ext uri="{FF2B5EF4-FFF2-40B4-BE49-F238E27FC236}">
                  <a16:creationId xmlns:a16="http://schemas.microsoft.com/office/drawing/2014/main" id="{DBA3B4B0-950D-7EBD-1BE9-DD22C1CBF286}"/>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704;p44">
              <a:extLst>
                <a:ext uri="{FF2B5EF4-FFF2-40B4-BE49-F238E27FC236}">
                  <a16:creationId xmlns:a16="http://schemas.microsoft.com/office/drawing/2014/main" id="{D8A836A7-856C-91E7-A965-9B19BEDB78C1}"/>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705;p44">
              <a:extLst>
                <a:ext uri="{FF2B5EF4-FFF2-40B4-BE49-F238E27FC236}">
                  <a16:creationId xmlns:a16="http://schemas.microsoft.com/office/drawing/2014/main" id="{A61934F4-1B47-2FF1-2E67-7CDEE0960668}"/>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706;p44">
              <a:extLst>
                <a:ext uri="{FF2B5EF4-FFF2-40B4-BE49-F238E27FC236}">
                  <a16:creationId xmlns:a16="http://schemas.microsoft.com/office/drawing/2014/main" id="{2B8DC3F4-6028-F9AA-B98F-D610B1DDC280}"/>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707;p44">
              <a:extLst>
                <a:ext uri="{FF2B5EF4-FFF2-40B4-BE49-F238E27FC236}">
                  <a16:creationId xmlns:a16="http://schemas.microsoft.com/office/drawing/2014/main" id="{C70C06FD-9CD6-8B4D-597A-A491429E3F91}"/>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708;p44">
              <a:extLst>
                <a:ext uri="{FF2B5EF4-FFF2-40B4-BE49-F238E27FC236}">
                  <a16:creationId xmlns:a16="http://schemas.microsoft.com/office/drawing/2014/main" id="{22AFB82B-D222-0D96-87F1-06932BAD3692}"/>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709;p44">
              <a:extLst>
                <a:ext uri="{FF2B5EF4-FFF2-40B4-BE49-F238E27FC236}">
                  <a16:creationId xmlns:a16="http://schemas.microsoft.com/office/drawing/2014/main" id="{59E93207-6A12-CC43-0D06-598FC4C05FDC}"/>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710;p44">
              <a:extLst>
                <a:ext uri="{FF2B5EF4-FFF2-40B4-BE49-F238E27FC236}">
                  <a16:creationId xmlns:a16="http://schemas.microsoft.com/office/drawing/2014/main" id="{8D504CC4-CBF4-0251-4BD9-62D8DC212928}"/>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711;p44">
              <a:extLst>
                <a:ext uri="{FF2B5EF4-FFF2-40B4-BE49-F238E27FC236}">
                  <a16:creationId xmlns:a16="http://schemas.microsoft.com/office/drawing/2014/main" id="{CC1E34E6-6700-04CA-E15C-F869790B67E6}"/>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712;p44">
              <a:extLst>
                <a:ext uri="{FF2B5EF4-FFF2-40B4-BE49-F238E27FC236}">
                  <a16:creationId xmlns:a16="http://schemas.microsoft.com/office/drawing/2014/main" id="{0EC9680C-B0C7-77A2-D3B4-685DE21D62C3}"/>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713;p44">
              <a:extLst>
                <a:ext uri="{FF2B5EF4-FFF2-40B4-BE49-F238E27FC236}">
                  <a16:creationId xmlns:a16="http://schemas.microsoft.com/office/drawing/2014/main" id="{C7F1F60A-556F-9E7C-42D6-52ED2BE971D6}"/>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714;p44">
              <a:extLst>
                <a:ext uri="{FF2B5EF4-FFF2-40B4-BE49-F238E27FC236}">
                  <a16:creationId xmlns:a16="http://schemas.microsoft.com/office/drawing/2014/main" id="{ABBBD638-41D7-5238-31F1-81FC287EAC20}"/>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715;p44">
              <a:extLst>
                <a:ext uri="{FF2B5EF4-FFF2-40B4-BE49-F238E27FC236}">
                  <a16:creationId xmlns:a16="http://schemas.microsoft.com/office/drawing/2014/main" id="{D6F5473F-BCAF-85E3-7A43-CA1D4EA434F0}"/>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716;p44">
              <a:extLst>
                <a:ext uri="{FF2B5EF4-FFF2-40B4-BE49-F238E27FC236}">
                  <a16:creationId xmlns:a16="http://schemas.microsoft.com/office/drawing/2014/main" id="{1DCA6B00-8715-9448-5924-177C55FCFCC3}"/>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717;p44">
              <a:extLst>
                <a:ext uri="{FF2B5EF4-FFF2-40B4-BE49-F238E27FC236}">
                  <a16:creationId xmlns:a16="http://schemas.microsoft.com/office/drawing/2014/main" id="{A55EF72A-84FF-336E-4B3A-CCB0F28D9FBA}"/>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718;p44">
              <a:extLst>
                <a:ext uri="{FF2B5EF4-FFF2-40B4-BE49-F238E27FC236}">
                  <a16:creationId xmlns:a16="http://schemas.microsoft.com/office/drawing/2014/main" id="{7871B15A-82B0-9EE4-2828-79F3BBDA0F8A}"/>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719;p44">
              <a:extLst>
                <a:ext uri="{FF2B5EF4-FFF2-40B4-BE49-F238E27FC236}">
                  <a16:creationId xmlns:a16="http://schemas.microsoft.com/office/drawing/2014/main" id="{069A5AA1-20C3-B367-F5B5-5B6C0C7275D7}"/>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720;p44">
              <a:extLst>
                <a:ext uri="{FF2B5EF4-FFF2-40B4-BE49-F238E27FC236}">
                  <a16:creationId xmlns:a16="http://schemas.microsoft.com/office/drawing/2014/main" id="{56FD7978-0A45-80E6-C008-70F8D7007CE8}"/>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721;p44">
              <a:extLst>
                <a:ext uri="{FF2B5EF4-FFF2-40B4-BE49-F238E27FC236}">
                  <a16:creationId xmlns:a16="http://schemas.microsoft.com/office/drawing/2014/main" id="{53C6701A-0194-0631-81DA-012DD13E94DB}"/>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722;p44">
              <a:extLst>
                <a:ext uri="{FF2B5EF4-FFF2-40B4-BE49-F238E27FC236}">
                  <a16:creationId xmlns:a16="http://schemas.microsoft.com/office/drawing/2014/main" id="{BCC86DD3-0684-B055-85EE-E700E0C16A8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723;p44">
              <a:extLst>
                <a:ext uri="{FF2B5EF4-FFF2-40B4-BE49-F238E27FC236}">
                  <a16:creationId xmlns:a16="http://schemas.microsoft.com/office/drawing/2014/main" id="{9F8FFE3C-5E23-5E10-9F1D-2ADAC7EF6A2A}"/>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724;p44">
              <a:extLst>
                <a:ext uri="{FF2B5EF4-FFF2-40B4-BE49-F238E27FC236}">
                  <a16:creationId xmlns:a16="http://schemas.microsoft.com/office/drawing/2014/main" id="{66FB3F59-00FE-F888-296F-31FC33D77E1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725;p44">
              <a:extLst>
                <a:ext uri="{FF2B5EF4-FFF2-40B4-BE49-F238E27FC236}">
                  <a16:creationId xmlns:a16="http://schemas.microsoft.com/office/drawing/2014/main" id="{775AD4BE-949B-972E-F6B5-592FCCB48C6E}"/>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726;p44">
              <a:extLst>
                <a:ext uri="{FF2B5EF4-FFF2-40B4-BE49-F238E27FC236}">
                  <a16:creationId xmlns:a16="http://schemas.microsoft.com/office/drawing/2014/main" id="{1CCF0B76-2DEA-892E-7AFD-90FE494A188F}"/>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727;p44">
              <a:extLst>
                <a:ext uri="{FF2B5EF4-FFF2-40B4-BE49-F238E27FC236}">
                  <a16:creationId xmlns:a16="http://schemas.microsoft.com/office/drawing/2014/main" id="{8BFF527B-5AC6-8679-AE85-91E4BF14E927}"/>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728;p44">
              <a:extLst>
                <a:ext uri="{FF2B5EF4-FFF2-40B4-BE49-F238E27FC236}">
                  <a16:creationId xmlns:a16="http://schemas.microsoft.com/office/drawing/2014/main" id="{7B26D393-65AC-A541-C599-9AE0FB586A68}"/>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729;p44">
              <a:extLst>
                <a:ext uri="{FF2B5EF4-FFF2-40B4-BE49-F238E27FC236}">
                  <a16:creationId xmlns:a16="http://schemas.microsoft.com/office/drawing/2014/main" id="{FF8B99F5-60D0-7A14-8658-D887F48455C9}"/>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730;p44">
              <a:extLst>
                <a:ext uri="{FF2B5EF4-FFF2-40B4-BE49-F238E27FC236}">
                  <a16:creationId xmlns:a16="http://schemas.microsoft.com/office/drawing/2014/main" id="{4F9F3C46-EBAB-9E27-32C4-D7DB0F2A54F6}"/>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731;p44">
              <a:extLst>
                <a:ext uri="{FF2B5EF4-FFF2-40B4-BE49-F238E27FC236}">
                  <a16:creationId xmlns:a16="http://schemas.microsoft.com/office/drawing/2014/main" id="{51883438-6528-4D77-A37A-E0BCF2BDA4B8}"/>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732;p44">
              <a:extLst>
                <a:ext uri="{FF2B5EF4-FFF2-40B4-BE49-F238E27FC236}">
                  <a16:creationId xmlns:a16="http://schemas.microsoft.com/office/drawing/2014/main" id="{AF61C1D5-FF89-D935-B807-9406964B73DC}"/>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733;p44">
              <a:extLst>
                <a:ext uri="{FF2B5EF4-FFF2-40B4-BE49-F238E27FC236}">
                  <a16:creationId xmlns:a16="http://schemas.microsoft.com/office/drawing/2014/main" id="{6A58C285-2E4E-9451-BC53-4A832D35A319}"/>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734;p44">
              <a:extLst>
                <a:ext uri="{FF2B5EF4-FFF2-40B4-BE49-F238E27FC236}">
                  <a16:creationId xmlns:a16="http://schemas.microsoft.com/office/drawing/2014/main" id="{BC1823A7-E5E4-D689-8C06-B886D670DD71}"/>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735;p44">
              <a:extLst>
                <a:ext uri="{FF2B5EF4-FFF2-40B4-BE49-F238E27FC236}">
                  <a16:creationId xmlns:a16="http://schemas.microsoft.com/office/drawing/2014/main" id="{7C51DF31-1750-5D7A-8300-24B87737CF7D}"/>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736;p44">
              <a:extLst>
                <a:ext uri="{FF2B5EF4-FFF2-40B4-BE49-F238E27FC236}">
                  <a16:creationId xmlns:a16="http://schemas.microsoft.com/office/drawing/2014/main" id="{E09893A3-BF47-CD56-556A-1FB2FABE821F}"/>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737;p44">
              <a:extLst>
                <a:ext uri="{FF2B5EF4-FFF2-40B4-BE49-F238E27FC236}">
                  <a16:creationId xmlns:a16="http://schemas.microsoft.com/office/drawing/2014/main" id="{89C9117F-C305-B48B-16B8-04BDFF13D628}"/>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738;p44">
              <a:extLst>
                <a:ext uri="{FF2B5EF4-FFF2-40B4-BE49-F238E27FC236}">
                  <a16:creationId xmlns:a16="http://schemas.microsoft.com/office/drawing/2014/main" id="{011B5D8C-913A-8D81-6B31-6AE8DD77A42E}"/>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739;p44">
              <a:extLst>
                <a:ext uri="{FF2B5EF4-FFF2-40B4-BE49-F238E27FC236}">
                  <a16:creationId xmlns:a16="http://schemas.microsoft.com/office/drawing/2014/main" id="{D42A5DED-BF0C-392A-3D5F-AFA11E6809E8}"/>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740;p44">
              <a:extLst>
                <a:ext uri="{FF2B5EF4-FFF2-40B4-BE49-F238E27FC236}">
                  <a16:creationId xmlns:a16="http://schemas.microsoft.com/office/drawing/2014/main" id="{C44CB36B-2465-E567-D92D-1211E04A1490}"/>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741;p44">
              <a:extLst>
                <a:ext uri="{FF2B5EF4-FFF2-40B4-BE49-F238E27FC236}">
                  <a16:creationId xmlns:a16="http://schemas.microsoft.com/office/drawing/2014/main" id="{8E50E63B-925E-FE72-D45A-720D49DC03C6}"/>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742;p44">
              <a:extLst>
                <a:ext uri="{FF2B5EF4-FFF2-40B4-BE49-F238E27FC236}">
                  <a16:creationId xmlns:a16="http://schemas.microsoft.com/office/drawing/2014/main" id="{FFEAD7F1-D72A-B4A3-042B-543A7749B304}"/>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743;p44">
              <a:extLst>
                <a:ext uri="{FF2B5EF4-FFF2-40B4-BE49-F238E27FC236}">
                  <a16:creationId xmlns:a16="http://schemas.microsoft.com/office/drawing/2014/main" id="{500B6D74-3977-6935-4792-19180DA0F03C}"/>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744;p44">
              <a:extLst>
                <a:ext uri="{FF2B5EF4-FFF2-40B4-BE49-F238E27FC236}">
                  <a16:creationId xmlns:a16="http://schemas.microsoft.com/office/drawing/2014/main" id="{D366B8AE-0404-416E-180F-A9F83212DC30}"/>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745;p44">
              <a:extLst>
                <a:ext uri="{FF2B5EF4-FFF2-40B4-BE49-F238E27FC236}">
                  <a16:creationId xmlns:a16="http://schemas.microsoft.com/office/drawing/2014/main" id="{2959C99F-4E3E-899A-FC9A-07D475D3F04D}"/>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746;p44">
              <a:extLst>
                <a:ext uri="{FF2B5EF4-FFF2-40B4-BE49-F238E27FC236}">
                  <a16:creationId xmlns:a16="http://schemas.microsoft.com/office/drawing/2014/main" id="{AC41F7CE-9708-F6DE-1731-7CCFA07A0F3C}"/>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747;p44">
              <a:extLst>
                <a:ext uri="{FF2B5EF4-FFF2-40B4-BE49-F238E27FC236}">
                  <a16:creationId xmlns:a16="http://schemas.microsoft.com/office/drawing/2014/main" id="{DA7013F1-BCBF-210B-657F-7089067683BE}"/>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748;p44">
              <a:extLst>
                <a:ext uri="{FF2B5EF4-FFF2-40B4-BE49-F238E27FC236}">
                  <a16:creationId xmlns:a16="http://schemas.microsoft.com/office/drawing/2014/main" id="{37436E97-B9C9-D44E-0B9C-E7D1887E3886}"/>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749;p44">
              <a:extLst>
                <a:ext uri="{FF2B5EF4-FFF2-40B4-BE49-F238E27FC236}">
                  <a16:creationId xmlns:a16="http://schemas.microsoft.com/office/drawing/2014/main" id="{D4F0BD25-7DD3-2F46-08A0-FE3E7D4D22E9}"/>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750;p44">
              <a:extLst>
                <a:ext uri="{FF2B5EF4-FFF2-40B4-BE49-F238E27FC236}">
                  <a16:creationId xmlns:a16="http://schemas.microsoft.com/office/drawing/2014/main" id="{4D1CD82B-E348-D2B0-83AC-0ABB9151F8DC}"/>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751;p44">
              <a:extLst>
                <a:ext uri="{FF2B5EF4-FFF2-40B4-BE49-F238E27FC236}">
                  <a16:creationId xmlns:a16="http://schemas.microsoft.com/office/drawing/2014/main" id="{32C48B10-1CE4-3B91-C4DC-17E0BA0FEBE0}"/>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752;p44">
              <a:extLst>
                <a:ext uri="{FF2B5EF4-FFF2-40B4-BE49-F238E27FC236}">
                  <a16:creationId xmlns:a16="http://schemas.microsoft.com/office/drawing/2014/main" id="{DEE73724-9514-D318-F059-010931380E28}"/>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753;p44">
              <a:extLst>
                <a:ext uri="{FF2B5EF4-FFF2-40B4-BE49-F238E27FC236}">
                  <a16:creationId xmlns:a16="http://schemas.microsoft.com/office/drawing/2014/main" id="{FF728BC6-07CC-213E-EE10-4CEC0E44D5C7}"/>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754;p44">
              <a:extLst>
                <a:ext uri="{FF2B5EF4-FFF2-40B4-BE49-F238E27FC236}">
                  <a16:creationId xmlns:a16="http://schemas.microsoft.com/office/drawing/2014/main" id="{6C07D8BA-6F55-593C-CD0B-4CB16A132AFE}"/>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755;p44">
              <a:extLst>
                <a:ext uri="{FF2B5EF4-FFF2-40B4-BE49-F238E27FC236}">
                  <a16:creationId xmlns:a16="http://schemas.microsoft.com/office/drawing/2014/main" id="{765E7CDE-A757-3A3B-91BA-42AA6D532DF0}"/>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756;p44">
              <a:extLst>
                <a:ext uri="{FF2B5EF4-FFF2-40B4-BE49-F238E27FC236}">
                  <a16:creationId xmlns:a16="http://schemas.microsoft.com/office/drawing/2014/main" id="{7DE5090D-8A5B-CDAE-BCF8-3550107FDA54}"/>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757;p44">
              <a:extLst>
                <a:ext uri="{FF2B5EF4-FFF2-40B4-BE49-F238E27FC236}">
                  <a16:creationId xmlns:a16="http://schemas.microsoft.com/office/drawing/2014/main" id="{92CCC81A-E825-5991-91B8-92B516E88969}"/>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758;p44">
              <a:extLst>
                <a:ext uri="{FF2B5EF4-FFF2-40B4-BE49-F238E27FC236}">
                  <a16:creationId xmlns:a16="http://schemas.microsoft.com/office/drawing/2014/main" id="{53AC34E0-2767-CE20-41B7-99439844B28F}"/>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759;p44">
              <a:extLst>
                <a:ext uri="{FF2B5EF4-FFF2-40B4-BE49-F238E27FC236}">
                  <a16:creationId xmlns:a16="http://schemas.microsoft.com/office/drawing/2014/main" id="{4101CBDA-DCF6-45F6-A1D3-D604973A6C91}"/>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760;p44">
              <a:extLst>
                <a:ext uri="{FF2B5EF4-FFF2-40B4-BE49-F238E27FC236}">
                  <a16:creationId xmlns:a16="http://schemas.microsoft.com/office/drawing/2014/main" id="{20F9EE16-7687-5BF1-A476-C192F631F0E7}"/>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761;p44">
              <a:extLst>
                <a:ext uri="{FF2B5EF4-FFF2-40B4-BE49-F238E27FC236}">
                  <a16:creationId xmlns:a16="http://schemas.microsoft.com/office/drawing/2014/main" id="{0EBBC2D7-DC07-C5C0-60AD-A0F6818FEECC}"/>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762;p44">
              <a:extLst>
                <a:ext uri="{FF2B5EF4-FFF2-40B4-BE49-F238E27FC236}">
                  <a16:creationId xmlns:a16="http://schemas.microsoft.com/office/drawing/2014/main" id="{B13A4BBA-D3B9-6455-CD7F-E005F1537588}"/>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763;p44">
              <a:extLst>
                <a:ext uri="{FF2B5EF4-FFF2-40B4-BE49-F238E27FC236}">
                  <a16:creationId xmlns:a16="http://schemas.microsoft.com/office/drawing/2014/main" id="{3C8A0A4D-175C-AC6A-71FA-33CE72F37C38}"/>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764;p44">
              <a:extLst>
                <a:ext uri="{FF2B5EF4-FFF2-40B4-BE49-F238E27FC236}">
                  <a16:creationId xmlns:a16="http://schemas.microsoft.com/office/drawing/2014/main" id="{660EA5EA-06A1-0BC7-2666-18FA97C359C9}"/>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765;p44">
              <a:extLst>
                <a:ext uri="{FF2B5EF4-FFF2-40B4-BE49-F238E27FC236}">
                  <a16:creationId xmlns:a16="http://schemas.microsoft.com/office/drawing/2014/main" id="{5F74E55A-DDE0-14F6-F825-9DF4CAB397E4}"/>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766;p44">
              <a:extLst>
                <a:ext uri="{FF2B5EF4-FFF2-40B4-BE49-F238E27FC236}">
                  <a16:creationId xmlns:a16="http://schemas.microsoft.com/office/drawing/2014/main" id="{380A588C-1D35-E1D3-DFCE-87532934E3C6}"/>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767;p44">
              <a:extLst>
                <a:ext uri="{FF2B5EF4-FFF2-40B4-BE49-F238E27FC236}">
                  <a16:creationId xmlns:a16="http://schemas.microsoft.com/office/drawing/2014/main" id="{85AE23EC-8A73-9C7A-E3FC-14FE4744E288}"/>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768;p44">
              <a:extLst>
                <a:ext uri="{FF2B5EF4-FFF2-40B4-BE49-F238E27FC236}">
                  <a16:creationId xmlns:a16="http://schemas.microsoft.com/office/drawing/2014/main" id="{89719E32-B483-B688-7CCD-49B432210C6A}"/>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769;p44">
              <a:extLst>
                <a:ext uri="{FF2B5EF4-FFF2-40B4-BE49-F238E27FC236}">
                  <a16:creationId xmlns:a16="http://schemas.microsoft.com/office/drawing/2014/main" id="{8FD4039D-D17F-2249-8DC4-BC4034B354F6}"/>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770;p44">
              <a:extLst>
                <a:ext uri="{FF2B5EF4-FFF2-40B4-BE49-F238E27FC236}">
                  <a16:creationId xmlns:a16="http://schemas.microsoft.com/office/drawing/2014/main" id="{4F20E0E5-1A26-5258-3FD8-62B2D7DF79E6}"/>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771;p44">
              <a:extLst>
                <a:ext uri="{FF2B5EF4-FFF2-40B4-BE49-F238E27FC236}">
                  <a16:creationId xmlns:a16="http://schemas.microsoft.com/office/drawing/2014/main" id="{76CE1D5E-669D-5248-9047-BB3B73D94CF0}"/>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772;p44">
              <a:extLst>
                <a:ext uri="{FF2B5EF4-FFF2-40B4-BE49-F238E27FC236}">
                  <a16:creationId xmlns:a16="http://schemas.microsoft.com/office/drawing/2014/main" id="{0480ED37-98F2-CDE7-2E7E-87F2CB3CF3F8}"/>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773;p44">
              <a:extLst>
                <a:ext uri="{FF2B5EF4-FFF2-40B4-BE49-F238E27FC236}">
                  <a16:creationId xmlns:a16="http://schemas.microsoft.com/office/drawing/2014/main" id="{98AE344C-6079-4A51-D966-A84FC2235666}"/>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774;p44">
              <a:extLst>
                <a:ext uri="{FF2B5EF4-FFF2-40B4-BE49-F238E27FC236}">
                  <a16:creationId xmlns:a16="http://schemas.microsoft.com/office/drawing/2014/main" id="{50EF9A77-CB08-66D5-0502-BA72EED50F35}"/>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775;p44">
              <a:extLst>
                <a:ext uri="{FF2B5EF4-FFF2-40B4-BE49-F238E27FC236}">
                  <a16:creationId xmlns:a16="http://schemas.microsoft.com/office/drawing/2014/main" id="{45870373-1015-8D27-8F77-B0F89BF44A0F}"/>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776;p44">
              <a:extLst>
                <a:ext uri="{FF2B5EF4-FFF2-40B4-BE49-F238E27FC236}">
                  <a16:creationId xmlns:a16="http://schemas.microsoft.com/office/drawing/2014/main" id="{703EC938-F615-A328-3E95-D2FDAC86D93E}"/>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777;p44">
              <a:extLst>
                <a:ext uri="{FF2B5EF4-FFF2-40B4-BE49-F238E27FC236}">
                  <a16:creationId xmlns:a16="http://schemas.microsoft.com/office/drawing/2014/main" id="{3A3145D3-CA5B-EDF3-BBE7-28A368BD7FA3}"/>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778;p44">
              <a:extLst>
                <a:ext uri="{FF2B5EF4-FFF2-40B4-BE49-F238E27FC236}">
                  <a16:creationId xmlns:a16="http://schemas.microsoft.com/office/drawing/2014/main" id="{AACAC2F5-F435-6C6D-BCB0-ECB021CD5C8A}"/>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779;p44">
              <a:extLst>
                <a:ext uri="{FF2B5EF4-FFF2-40B4-BE49-F238E27FC236}">
                  <a16:creationId xmlns:a16="http://schemas.microsoft.com/office/drawing/2014/main" id="{A7FC1396-7063-883B-391E-9AB95E5C8E0D}"/>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780;p44">
              <a:extLst>
                <a:ext uri="{FF2B5EF4-FFF2-40B4-BE49-F238E27FC236}">
                  <a16:creationId xmlns:a16="http://schemas.microsoft.com/office/drawing/2014/main" id="{784B89D1-A03D-863A-FBC5-0773C8C4DF96}"/>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781;p44">
              <a:extLst>
                <a:ext uri="{FF2B5EF4-FFF2-40B4-BE49-F238E27FC236}">
                  <a16:creationId xmlns:a16="http://schemas.microsoft.com/office/drawing/2014/main" id="{7EAB9068-0474-04EA-BE0C-08C980E665A9}"/>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782;p44">
              <a:extLst>
                <a:ext uri="{FF2B5EF4-FFF2-40B4-BE49-F238E27FC236}">
                  <a16:creationId xmlns:a16="http://schemas.microsoft.com/office/drawing/2014/main" id="{9CE371C1-17E5-F89D-017C-87C14F622A57}"/>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783;p44">
              <a:extLst>
                <a:ext uri="{FF2B5EF4-FFF2-40B4-BE49-F238E27FC236}">
                  <a16:creationId xmlns:a16="http://schemas.microsoft.com/office/drawing/2014/main" id="{74166787-EDFB-BB57-081E-04DFDBE3E73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784;p44">
              <a:extLst>
                <a:ext uri="{FF2B5EF4-FFF2-40B4-BE49-F238E27FC236}">
                  <a16:creationId xmlns:a16="http://schemas.microsoft.com/office/drawing/2014/main" id="{24B69D99-9672-45B5-73CB-46391F760D08}"/>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785;p44">
              <a:extLst>
                <a:ext uri="{FF2B5EF4-FFF2-40B4-BE49-F238E27FC236}">
                  <a16:creationId xmlns:a16="http://schemas.microsoft.com/office/drawing/2014/main" id="{44EECC92-D92E-8E45-C1F4-C0DC99DA2571}"/>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786;p44">
              <a:extLst>
                <a:ext uri="{FF2B5EF4-FFF2-40B4-BE49-F238E27FC236}">
                  <a16:creationId xmlns:a16="http://schemas.microsoft.com/office/drawing/2014/main" id="{45956837-FC89-C9D9-0D5B-C03B9CFDC42C}"/>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787;p44">
              <a:extLst>
                <a:ext uri="{FF2B5EF4-FFF2-40B4-BE49-F238E27FC236}">
                  <a16:creationId xmlns:a16="http://schemas.microsoft.com/office/drawing/2014/main" id="{A8D762EF-B0F7-FDC5-BE48-B2BDFF62A61A}"/>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788;p44">
              <a:extLst>
                <a:ext uri="{FF2B5EF4-FFF2-40B4-BE49-F238E27FC236}">
                  <a16:creationId xmlns:a16="http://schemas.microsoft.com/office/drawing/2014/main" id="{D3A524F7-3A96-72EA-4073-AEF106105BD7}"/>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789;p44">
              <a:extLst>
                <a:ext uri="{FF2B5EF4-FFF2-40B4-BE49-F238E27FC236}">
                  <a16:creationId xmlns:a16="http://schemas.microsoft.com/office/drawing/2014/main" id="{ECA6A2D1-38D6-E4B8-0254-93A257A8E70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790;p44">
              <a:extLst>
                <a:ext uri="{FF2B5EF4-FFF2-40B4-BE49-F238E27FC236}">
                  <a16:creationId xmlns:a16="http://schemas.microsoft.com/office/drawing/2014/main" id="{C8998B0B-CAC0-D7FA-5FED-A57154464B83}"/>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791;p44">
              <a:extLst>
                <a:ext uri="{FF2B5EF4-FFF2-40B4-BE49-F238E27FC236}">
                  <a16:creationId xmlns:a16="http://schemas.microsoft.com/office/drawing/2014/main" id="{981843C7-628A-B1ED-475F-C164CF792A21}"/>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792;p44">
              <a:extLst>
                <a:ext uri="{FF2B5EF4-FFF2-40B4-BE49-F238E27FC236}">
                  <a16:creationId xmlns:a16="http://schemas.microsoft.com/office/drawing/2014/main" id="{66DF21C4-9CEC-ED17-73C8-7D4DF8A7DE25}"/>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793;p44">
              <a:extLst>
                <a:ext uri="{FF2B5EF4-FFF2-40B4-BE49-F238E27FC236}">
                  <a16:creationId xmlns:a16="http://schemas.microsoft.com/office/drawing/2014/main" id="{72BEAB02-74D3-3AC4-5617-E2E8A53E7116}"/>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794;p44">
              <a:extLst>
                <a:ext uri="{FF2B5EF4-FFF2-40B4-BE49-F238E27FC236}">
                  <a16:creationId xmlns:a16="http://schemas.microsoft.com/office/drawing/2014/main" id="{FD718D10-2B3E-DAD4-2B64-6FBD53E5F8D8}"/>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795;p44">
              <a:extLst>
                <a:ext uri="{FF2B5EF4-FFF2-40B4-BE49-F238E27FC236}">
                  <a16:creationId xmlns:a16="http://schemas.microsoft.com/office/drawing/2014/main" id="{9D7C3FEC-5A4A-10FC-F92F-B512B260E0D5}"/>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796;p44">
              <a:extLst>
                <a:ext uri="{FF2B5EF4-FFF2-40B4-BE49-F238E27FC236}">
                  <a16:creationId xmlns:a16="http://schemas.microsoft.com/office/drawing/2014/main" id="{367827F6-B93E-3C43-0576-5F0D377BFA30}"/>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797;p44">
              <a:extLst>
                <a:ext uri="{FF2B5EF4-FFF2-40B4-BE49-F238E27FC236}">
                  <a16:creationId xmlns:a16="http://schemas.microsoft.com/office/drawing/2014/main" id="{51A79C49-A16A-3BD1-9EAC-CF62ED5EE3ED}"/>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798;p44">
              <a:extLst>
                <a:ext uri="{FF2B5EF4-FFF2-40B4-BE49-F238E27FC236}">
                  <a16:creationId xmlns:a16="http://schemas.microsoft.com/office/drawing/2014/main" id="{48DD2799-BE31-48EF-B2EA-3221E6A88555}"/>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799;p44">
              <a:extLst>
                <a:ext uri="{FF2B5EF4-FFF2-40B4-BE49-F238E27FC236}">
                  <a16:creationId xmlns:a16="http://schemas.microsoft.com/office/drawing/2014/main" id="{EA8DB38B-158B-1B35-1D4E-423E9282E7A8}"/>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800;p44">
              <a:extLst>
                <a:ext uri="{FF2B5EF4-FFF2-40B4-BE49-F238E27FC236}">
                  <a16:creationId xmlns:a16="http://schemas.microsoft.com/office/drawing/2014/main" id="{9D02B099-DC09-5C0A-0C3F-78CCD7F28B9E}"/>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801;p44">
              <a:extLst>
                <a:ext uri="{FF2B5EF4-FFF2-40B4-BE49-F238E27FC236}">
                  <a16:creationId xmlns:a16="http://schemas.microsoft.com/office/drawing/2014/main" id="{5965630E-80A5-3166-DE7E-1186E311C2A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802;p44">
              <a:extLst>
                <a:ext uri="{FF2B5EF4-FFF2-40B4-BE49-F238E27FC236}">
                  <a16:creationId xmlns:a16="http://schemas.microsoft.com/office/drawing/2014/main" id="{AAEF6AD7-7B93-3BE1-1819-8F7BFD8A9D8E}"/>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803;p44">
              <a:extLst>
                <a:ext uri="{FF2B5EF4-FFF2-40B4-BE49-F238E27FC236}">
                  <a16:creationId xmlns:a16="http://schemas.microsoft.com/office/drawing/2014/main" id="{9C052523-7FAF-05C3-93B2-2D874A6F336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804;p44">
              <a:extLst>
                <a:ext uri="{FF2B5EF4-FFF2-40B4-BE49-F238E27FC236}">
                  <a16:creationId xmlns:a16="http://schemas.microsoft.com/office/drawing/2014/main" id="{A3B603FF-84EA-2BF0-6786-175E490F8F30}"/>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805;p44">
              <a:extLst>
                <a:ext uri="{FF2B5EF4-FFF2-40B4-BE49-F238E27FC236}">
                  <a16:creationId xmlns:a16="http://schemas.microsoft.com/office/drawing/2014/main" id="{1A3C94E4-AC09-0EC9-C6A6-5B6A512E09A7}"/>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806;p44">
              <a:extLst>
                <a:ext uri="{FF2B5EF4-FFF2-40B4-BE49-F238E27FC236}">
                  <a16:creationId xmlns:a16="http://schemas.microsoft.com/office/drawing/2014/main" id="{B9674093-AB9C-3F99-F963-40CBD37FB1D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807;p44">
              <a:extLst>
                <a:ext uri="{FF2B5EF4-FFF2-40B4-BE49-F238E27FC236}">
                  <a16:creationId xmlns:a16="http://schemas.microsoft.com/office/drawing/2014/main" id="{A7E6157F-B0FE-1A94-44DB-C7BA4C5EB882}"/>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808;p44">
              <a:extLst>
                <a:ext uri="{FF2B5EF4-FFF2-40B4-BE49-F238E27FC236}">
                  <a16:creationId xmlns:a16="http://schemas.microsoft.com/office/drawing/2014/main" id="{0F88347A-0B83-6EB8-24BC-5DA3D237E2BA}"/>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809;p44">
              <a:extLst>
                <a:ext uri="{FF2B5EF4-FFF2-40B4-BE49-F238E27FC236}">
                  <a16:creationId xmlns:a16="http://schemas.microsoft.com/office/drawing/2014/main" id="{8FD756E2-5FA3-F33F-C27D-C5DBFD73A607}"/>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810;p44">
              <a:extLst>
                <a:ext uri="{FF2B5EF4-FFF2-40B4-BE49-F238E27FC236}">
                  <a16:creationId xmlns:a16="http://schemas.microsoft.com/office/drawing/2014/main" id="{B9EFCE5F-7F02-C2EE-183A-431D042C6DD1}"/>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811;p44">
              <a:extLst>
                <a:ext uri="{FF2B5EF4-FFF2-40B4-BE49-F238E27FC236}">
                  <a16:creationId xmlns:a16="http://schemas.microsoft.com/office/drawing/2014/main" id="{C583AB65-F019-82C2-B27F-6C507A503B4F}"/>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812;p44">
              <a:extLst>
                <a:ext uri="{FF2B5EF4-FFF2-40B4-BE49-F238E27FC236}">
                  <a16:creationId xmlns:a16="http://schemas.microsoft.com/office/drawing/2014/main" id="{566E6073-6735-632B-B7A1-34F0B3750C45}"/>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813;p44">
              <a:extLst>
                <a:ext uri="{FF2B5EF4-FFF2-40B4-BE49-F238E27FC236}">
                  <a16:creationId xmlns:a16="http://schemas.microsoft.com/office/drawing/2014/main" id="{5F99991E-4E10-B601-9DD6-8AC4276B4B42}"/>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814;p44">
              <a:extLst>
                <a:ext uri="{FF2B5EF4-FFF2-40B4-BE49-F238E27FC236}">
                  <a16:creationId xmlns:a16="http://schemas.microsoft.com/office/drawing/2014/main" id="{6A2A0E64-A4C4-0E33-8418-2257C2123D89}"/>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815;p44">
              <a:extLst>
                <a:ext uri="{FF2B5EF4-FFF2-40B4-BE49-F238E27FC236}">
                  <a16:creationId xmlns:a16="http://schemas.microsoft.com/office/drawing/2014/main" id="{6965E4B0-3D85-D405-4BC8-646A54590EFD}"/>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816;p44">
              <a:extLst>
                <a:ext uri="{FF2B5EF4-FFF2-40B4-BE49-F238E27FC236}">
                  <a16:creationId xmlns:a16="http://schemas.microsoft.com/office/drawing/2014/main" id="{474EF5B0-CEF2-A2B6-49EE-2074C28FB6C1}"/>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817;p44">
              <a:extLst>
                <a:ext uri="{FF2B5EF4-FFF2-40B4-BE49-F238E27FC236}">
                  <a16:creationId xmlns:a16="http://schemas.microsoft.com/office/drawing/2014/main" id="{510587F8-6C6A-F9CA-1525-47403A15D8F2}"/>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818;p44">
              <a:extLst>
                <a:ext uri="{FF2B5EF4-FFF2-40B4-BE49-F238E27FC236}">
                  <a16:creationId xmlns:a16="http://schemas.microsoft.com/office/drawing/2014/main" id="{87795D9E-5618-03D6-FF3A-D3FE3D1B89A9}"/>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819;p44">
              <a:extLst>
                <a:ext uri="{FF2B5EF4-FFF2-40B4-BE49-F238E27FC236}">
                  <a16:creationId xmlns:a16="http://schemas.microsoft.com/office/drawing/2014/main" id="{4150ACC6-49BB-D76C-8A2F-D6A50ADF405D}"/>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820;p44">
              <a:extLst>
                <a:ext uri="{FF2B5EF4-FFF2-40B4-BE49-F238E27FC236}">
                  <a16:creationId xmlns:a16="http://schemas.microsoft.com/office/drawing/2014/main" id="{26D6E806-2BAF-D745-7E3C-8C3E49CFD52B}"/>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821;p44">
              <a:extLst>
                <a:ext uri="{FF2B5EF4-FFF2-40B4-BE49-F238E27FC236}">
                  <a16:creationId xmlns:a16="http://schemas.microsoft.com/office/drawing/2014/main" id="{E7CD3DC8-9488-B5DA-DBA6-C42E012A7D3B}"/>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822;p44">
              <a:extLst>
                <a:ext uri="{FF2B5EF4-FFF2-40B4-BE49-F238E27FC236}">
                  <a16:creationId xmlns:a16="http://schemas.microsoft.com/office/drawing/2014/main" id="{53660996-48E3-AE49-52E0-184344190871}"/>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823;p44">
              <a:extLst>
                <a:ext uri="{FF2B5EF4-FFF2-40B4-BE49-F238E27FC236}">
                  <a16:creationId xmlns:a16="http://schemas.microsoft.com/office/drawing/2014/main" id="{F590214F-C2CD-CE92-4617-AFA18584A439}"/>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824;p44">
              <a:extLst>
                <a:ext uri="{FF2B5EF4-FFF2-40B4-BE49-F238E27FC236}">
                  <a16:creationId xmlns:a16="http://schemas.microsoft.com/office/drawing/2014/main" id="{C6E923E5-DF5A-CE62-767C-59074A692CD0}"/>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825;p44">
              <a:extLst>
                <a:ext uri="{FF2B5EF4-FFF2-40B4-BE49-F238E27FC236}">
                  <a16:creationId xmlns:a16="http://schemas.microsoft.com/office/drawing/2014/main" id="{36546979-3785-E1E2-490C-C2B97A5D7625}"/>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826;p44">
              <a:extLst>
                <a:ext uri="{FF2B5EF4-FFF2-40B4-BE49-F238E27FC236}">
                  <a16:creationId xmlns:a16="http://schemas.microsoft.com/office/drawing/2014/main" id="{EC638DDC-D23E-22CD-D58F-96199FA6DDC1}"/>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827;p44">
              <a:extLst>
                <a:ext uri="{FF2B5EF4-FFF2-40B4-BE49-F238E27FC236}">
                  <a16:creationId xmlns:a16="http://schemas.microsoft.com/office/drawing/2014/main" id="{420C86DD-BFB5-5263-A40A-4D3F3F723868}"/>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828;p44">
              <a:extLst>
                <a:ext uri="{FF2B5EF4-FFF2-40B4-BE49-F238E27FC236}">
                  <a16:creationId xmlns:a16="http://schemas.microsoft.com/office/drawing/2014/main" id="{7AF61FE0-9381-A9E1-A150-68E3988DF418}"/>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829;p44">
              <a:extLst>
                <a:ext uri="{FF2B5EF4-FFF2-40B4-BE49-F238E27FC236}">
                  <a16:creationId xmlns:a16="http://schemas.microsoft.com/office/drawing/2014/main" id="{7C8E83E8-6422-3ED3-7C8E-6C1610476AEF}"/>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830;p44">
              <a:extLst>
                <a:ext uri="{FF2B5EF4-FFF2-40B4-BE49-F238E27FC236}">
                  <a16:creationId xmlns:a16="http://schemas.microsoft.com/office/drawing/2014/main" id="{7E0F9861-E1C2-D640-9D57-7EF4AFEDD12E}"/>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831;p44">
              <a:extLst>
                <a:ext uri="{FF2B5EF4-FFF2-40B4-BE49-F238E27FC236}">
                  <a16:creationId xmlns:a16="http://schemas.microsoft.com/office/drawing/2014/main" id="{1F68EE05-DF6F-5596-996B-D5B273CE95C5}"/>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832;p44">
              <a:extLst>
                <a:ext uri="{FF2B5EF4-FFF2-40B4-BE49-F238E27FC236}">
                  <a16:creationId xmlns:a16="http://schemas.microsoft.com/office/drawing/2014/main" id="{2C9C9BF6-2F65-3E9E-8678-3ACF1E6E02C9}"/>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833;p44">
              <a:extLst>
                <a:ext uri="{FF2B5EF4-FFF2-40B4-BE49-F238E27FC236}">
                  <a16:creationId xmlns:a16="http://schemas.microsoft.com/office/drawing/2014/main" id="{84E5E006-D8C7-B396-CFCF-B450CF5F3A9C}"/>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834;p44">
              <a:extLst>
                <a:ext uri="{FF2B5EF4-FFF2-40B4-BE49-F238E27FC236}">
                  <a16:creationId xmlns:a16="http://schemas.microsoft.com/office/drawing/2014/main" id="{1240D770-BD98-8499-A759-B107FFABA225}"/>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835;p44">
              <a:extLst>
                <a:ext uri="{FF2B5EF4-FFF2-40B4-BE49-F238E27FC236}">
                  <a16:creationId xmlns:a16="http://schemas.microsoft.com/office/drawing/2014/main" id="{68D5BFAF-CDFC-CFD7-D3A4-627D841CE660}"/>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836;p44">
              <a:extLst>
                <a:ext uri="{FF2B5EF4-FFF2-40B4-BE49-F238E27FC236}">
                  <a16:creationId xmlns:a16="http://schemas.microsoft.com/office/drawing/2014/main" id="{340ED478-DE7E-F7B7-9E79-ED73CCE9E7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837;p44">
              <a:extLst>
                <a:ext uri="{FF2B5EF4-FFF2-40B4-BE49-F238E27FC236}">
                  <a16:creationId xmlns:a16="http://schemas.microsoft.com/office/drawing/2014/main" id="{215593A7-28DF-A013-5E7B-49058BB343A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838;p44">
              <a:extLst>
                <a:ext uri="{FF2B5EF4-FFF2-40B4-BE49-F238E27FC236}">
                  <a16:creationId xmlns:a16="http://schemas.microsoft.com/office/drawing/2014/main" id="{C7D3D378-8924-E71D-E940-1E68099F1614}"/>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839;p44">
              <a:extLst>
                <a:ext uri="{FF2B5EF4-FFF2-40B4-BE49-F238E27FC236}">
                  <a16:creationId xmlns:a16="http://schemas.microsoft.com/office/drawing/2014/main" id="{EF70F35D-D65E-93C9-4977-C398367D4DE7}"/>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840;p44">
              <a:extLst>
                <a:ext uri="{FF2B5EF4-FFF2-40B4-BE49-F238E27FC236}">
                  <a16:creationId xmlns:a16="http://schemas.microsoft.com/office/drawing/2014/main" id="{89E556B9-9EFB-6AD2-2CE0-9AE40306EB52}"/>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841;p44">
              <a:extLst>
                <a:ext uri="{FF2B5EF4-FFF2-40B4-BE49-F238E27FC236}">
                  <a16:creationId xmlns:a16="http://schemas.microsoft.com/office/drawing/2014/main" id="{B579F0E6-5D29-7DBB-44DB-E956569F4883}"/>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842;p44">
              <a:extLst>
                <a:ext uri="{FF2B5EF4-FFF2-40B4-BE49-F238E27FC236}">
                  <a16:creationId xmlns:a16="http://schemas.microsoft.com/office/drawing/2014/main" id="{52014C88-BF71-2758-DB87-9F986CDF027D}"/>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843;p44">
              <a:extLst>
                <a:ext uri="{FF2B5EF4-FFF2-40B4-BE49-F238E27FC236}">
                  <a16:creationId xmlns:a16="http://schemas.microsoft.com/office/drawing/2014/main" id="{0F4648A6-49C2-F153-738A-BC10AF5DED7C}"/>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844;p44">
              <a:extLst>
                <a:ext uri="{FF2B5EF4-FFF2-40B4-BE49-F238E27FC236}">
                  <a16:creationId xmlns:a16="http://schemas.microsoft.com/office/drawing/2014/main" id="{C0019750-6DC5-015B-D15C-E21DF81C0DF3}"/>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845;p44">
              <a:extLst>
                <a:ext uri="{FF2B5EF4-FFF2-40B4-BE49-F238E27FC236}">
                  <a16:creationId xmlns:a16="http://schemas.microsoft.com/office/drawing/2014/main" id="{B4792B1F-FFDE-C2F7-1508-DDBBA6DB1248}"/>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846;p44">
              <a:extLst>
                <a:ext uri="{FF2B5EF4-FFF2-40B4-BE49-F238E27FC236}">
                  <a16:creationId xmlns:a16="http://schemas.microsoft.com/office/drawing/2014/main" id="{E04DC464-FAF1-7AFD-329F-EB3A2F8174B7}"/>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847;p44">
              <a:extLst>
                <a:ext uri="{FF2B5EF4-FFF2-40B4-BE49-F238E27FC236}">
                  <a16:creationId xmlns:a16="http://schemas.microsoft.com/office/drawing/2014/main" id="{EF24A2ED-5482-7629-2C2E-5A3B730AAC0A}"/>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848;p44">
              <a:extLst>
                <a:ext uri="{FF2B5EF4-FFF2-40B4-BE49-F238E27FC236}">
                  <a16:creationId xmlns:a16="http://schemas.microsoft.com/office/drawing/2014/main" id="{EB3B790C-9D82-C0F1-D5EF-956EFA90D8B8}"/>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849;p44">
              <a:extLst>
                <a:ext uri="{FF2B5EF4-FFF2-40B4-BE49-F238E27FC236}">
                  <a16:creationId xmlns:a16="http://schemas.microsoft.com/office/drawing/2014/main" id="{8A02513F-E4FF-846F-1823-AAB03771CB11}"/>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850;p44">
              <a:extLst>
                <a:ext uri="{FF2B5EF4-FFF2-40B4-BE49-F238E27FC236}">
                  <a16:creationId xmlns:a16="http://schemas.microsoft.com/office/drawing/2014/main" id="{7BC16878-A77E-892E-ED16-66C61923245D}"/>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851;p44">
              <a:extLst>
                <a:ext uri="{FF2B5EF4-FFF2-40B4-BE49-F238E27FC236}">
                  <a16:creationId xmlns:a16="http://schemas.microsoft.com/office/drawing/2014/main" id="{48077BEA-DC17-A82C-D278-6C27DB48F946}"/>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852;p44">
              <a:extLst>
                <a:ext uri="{FF2B5EF4-FFF2-40B4-BE49-F238E27FC236}">
                  <a16:creationId xmlns:a16="http://schemas.microsoft.com/office/drawing/2014/main" id="{7B389540-A599-BE81-1B47-D578619FBF49}"/>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853;p44">
              <a:extLst>
                <a:ext uri="{FF2B5EF4-FFF2-40B4-BE49-F238E27FC236}">
                  <a16:creationId xmlns:a16="http://schemas.microsoft.com/office/drawing/2014/main" id="{0CB46A9C-B254-0754-1793-EA0278A97CFF}"/>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854;p44">
              <a:extLst>
                <a:ext uri="{FF2B5EF4-FFF2-40B4-BE49-F238E27FC236}">
                  <a16:creationId xmlns:a16="http://schemas.microsoft.com/office/drawing/2014/main" id="{964F46DB-1969-4C15-DB06-AD5E32E5F135}"/>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855;p44">
              <a:extLst>
                <a:ext uri="{FF2B5EF4-FFF2-40B4-BE49-F238E27FC236}">
                  <a16:creationId xmlns:a16="http://schemas.microsoft.com/office/drawing/2014/main" id="{8696C987-FA37-4748-7B1A-96FF84C1AD1D}"/>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856;p44">
              <a:extLst>
                <a:ext uri="{FF2B5EF4-FFF2-40B4-BE49-F238E27FC236}">
                  <a16:creationId xmlns:a16="http://schemas.microsoft.com/office/drawing/2014/main" id="{B06E36AA-FB6A-30CC-7947-8EB2A79DEF1C}"/>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857;p44">
              <a:extLst>
                <a:ext uri="{FF2B5EF4-FFF2-40B4-BE49-F238E27FC236}">
                  <a16:creationId xmlns:a16="http://schemas.microsoft.com/office/drawing/2014/main" id="{021C5F4A-4051-040F-7046-F28B8A2ABD83}"/>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858;p44">
              <a:extLst>
                <a:ext uri="{FF2B5EF4-FFF2-40B4-BE49-F238E27FC236}">
                  <a16:creationId xmlns:a16="http://schemas.microsoft.com/office/drawing/2014/main" id="{AC9C1989-89AA-E946-5D90-D958294BD60D}"/>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859;p44">
              <a:extLst>
                <a:ext uri="{FF2B5EF4-FFF2-40B4-BE49-F238E27FC236}">
                  <a16:creationId xmlns:a16="http://schemas.microsoft.com/office/drawing/2014/main" id="{974AA157-A0A4-105A-2C1C-1A2D673372A9}"/>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860;p44">
              <a:extLst>
                <a:ext uri="{FF2B5EF4-FFF2-40B4-BE49-F238E27FC236}">
                  <a16:creationId xmlns:a16="http://schemas.microsoft.com/office/drawing/2014/main" id="{7EA15E27-A9E7-2CDA-1AC9-95071020A6C4}"/>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861;p44">
              <a:extLst>
                <a:ext uri="{FF2B5EF4-FFF2-40B4-BE49-F238E27FC236}">
                  <a16:creationId xmlns:a16="http://schemas.microsoft.com/office/drawing/2014/main" id="{74058C9E-069D-6E04-6A92-A4D6DC26798B}"/>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862;p44">
              <a:extLst>
                <a:ext uri="{FF2B5EF4-FFF2-40B4-BE49-F238E27FC236}">
                  <a16:creationId xmlns:a16="http://schemas.microsoft.com/office/drawing/2014/main" id="{7496F20B-540C-8152-AB95-76D1BDB8B874}"/>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863;p44">
              <a:extLst>
                <a:ext uri="{FF2B5EF4-FFF2-40B4-BE49-F238E27FC236}">
                  <a16:creationId xmlns:a16="http://schemas.microsoft.com/office/drawing/2014/main" id="{05A641AB-A881-29AB-DDAB-00A8781188DE}"/>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864;p44">
              <a:extLst>
                <a:ext uri="{FF2B5EF4-FFF2-40B4-BE49-F238E27FC236}">
                  <a16:creationId xmlns:a16="http://schemas.microsoft.com/office/drawing/2014/main" id="{8CB67381-2265-7D42-EF34-3854A7EDE421}"/>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865;p44">
              <a:extLst>
                <a:ext uri="{FF2B5EF4-FFF2-40B4-BE49-F238E27FC236}">
                  <a16:creationId xmlns:a16="http://schemas.microsoft.com/office/drawing/2014/main" id="{B2410C3E-250F-CCC7-1804-EB58426C2377}"/>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866;p44">
              <a:extLst>
                <a:ext uri="{FF2B5EF4-FFF2-40B4-BE49-F238E27FC236}">
                  <a16:creationId xmlns:a16="http://schemas.microsoft.com/office/drawing/2014/main" id="{9E9A72F1-F7D4-7D0C-4281-8396569595E3}"/>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867;p44">
              <a:extLst>
                <a:ext uri="{FF2B5EF4-FFF2-40B4-BE49-F238E27FC236}">
                  <a16:creationId xmlns:a16="http://schemas.microsoft.com/office/drawing/2014/main" id="{3A889164-3C2C-0F3D-8521-662DAC03259D}"/>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868;p44">
              <a:extLst>
                <a:ext uri="{FF2B5EF4-FFF2-40B4-BE49-F238E27FC236}">
                  <a16:creationId xmlns:a16="http://schemas.microsoft.com/office/drawing/2014/main" id="{47FD499A-5D61-A74C-AE50-AAC5053A61D4}"/>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869;p44">
              <a:extLst>
                <a:ext uri="{FF2B5EF4-FFF2-40B4-BE49-F238E27FC236}">
                  <a16:creationId xmlns:a16="http://schemas.microsoft.com/office/drawing/2014/main" id="{9FE90A9A-1ACC-9E59-C3E1-A0923D1C3B24}"/>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870;p44">
              <a:extLst>
                <a:ext uri="{FF2B5EF4-FFF2-40B4-BE49-F238E27FC236}">
                  <a16:creationId xmlns:a16="http://schemas.microsoft.com/office/drawing/2014/main" id="{3032570C-3690-148B-99FC-7966870927B1}"/>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871;p44">
              <a:extLst>
                <a:ext uri="{FF2B5EF4-FFF2-40B4-BE49-F238E27FC236}">
                  <a16:creationId xmlns:a16="http://schemas.microsoft.com/office/drawing/2014/main" id="{E40BCADE-3A3B-4F5B-A9F5-E649B67ACF51}"/>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872;p44">
              <a:extLst>
                <a:ext uri="{FF2B5EF4-FFF2-40B4-BE49-F238E27FC236}">
                  <a16:creationId xmlns:a16="http://schemas.microsoft.com/office/drawing/2014/main" id="{ADF5CDAF-51F6-B156-E6E1-79DAC8B9E6AC}"/>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873;p44">
              <a:extLst>
                <a:ext uri="{FF2B5EF4-FFF2-40B4-BE49-F238E27FC236}">
                  <a16:creationId xmlns:a16="http://schemas.microsoft.com/office/drawing/2014/main" id="{BCC8ABFA-8869-1361-F2FB-DEE24E69545D}"/>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874;p44">
              <a:extLst>
                <a:ext uri="{FF2B5EF4-FFF2-40B4-BE49-F238E27FC236}">
                  <a16:creationId xmlns:a16="http://schemas.microsoft.com/office/drawing/2014/main" id="{9B48EEB7-FCF5-6788-CA07-80C0CEA6CCE5}"/>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875;p44">
              <a:extLst>
                <a:ext uri="{FF2B5EF4-FFF2-40B4-BE49-F238E27FC236}">
                  <a16:creationId xmlns:a16="http://schemas.microsoft.com/office/drawing/2014/main" id="{08639E1D-59C2-7437-852F-26CF1E9FDCBC}"/>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876;p44">
              <a:extLst>
                <a:ext uri="{FF2B5EF4-FFF2-40B4-BE49-F238E27FC236}">
                  <a16:creationId xmlns:a16="http://schemas.microsoft.com/office/drawing/2014/main" id="{2EFCDB86-A2AC-B9E6-61DA-52D8C1740988}"/>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877;p44">
              <a:extLst>
                <a:ext uri="{FF2B5EF4-FFF2-40B4-BE49-F238E27FC236}">
                  <a16:creationId xmlns:a16="http://schemas.microsoft.com/office/drawing/2014/main" id="{3667E953-9A5B-501C-0620-00BBB28334C3}"/>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878;p44">
              <a:extLst>
                <a:ext uri="{FF2B5EF4-FFF2-40B4-BE49-F238E27FC236}">
                  <a16:creationId xmlns:a16="http://schemas.microsoft.com/office/drawing/2014/main" id="{1759CF61-F117-D0DE-D148-00BEC6A149D8}"/>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879;p44">
              <a:extLst>
                <a:ext uri="{FF2B5EF4-FFF2-40B4-BE49-F238E27FC236}">
                  <a16:creationId xmlns:a16="http://schemas.microsoft.com/office/drawing/2014/main" id="{C2679A52-7C68-5ECB-7D0D-EB995FB5BCB7}"/>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880;p44">
              <a:extLst>
                <a:ext uri="{FF2B5EF4-FFF2-40B4-BE49-F238E27FC236}">
                  <a16:creationId xmlns:a16="http://schemas.microsoft.com/office/drawing/2014/main" id="{013C3DA9-2DA3-81F8-5FA2-0709CA61A374}"/>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881;p44">
              <a:extLst>
                <a:ext uri="{FF2B5EF4-FFF2-40B4-BE49-F238E27FC236}">
                  <a16:creationId xmlns:a16="http://schemas.microsoft.com/office/drawing/2014/main" id="{47531658-F3DE-D7CF-6287-38194D163B85}"/>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882;p44">
              <a:extLst>
                <a:ext uri="{FF2B5EF4-FFF2-40B4-BE49-F238E27FC236}">
                  <a16:creationId xmlns:a16="http://schemas.microsoft.com/office/drawing/2014/main" id="{8A7D0FDC-0AD4-01EE-324C-D3CDFC472604}"/>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883;p44">
              <a:extLst>
                <a:ext uri="{FF2B5EF4-FFF2-40B4-BE49-F238E27FC236}">
                  <a16:creationId xmlns:a16="http://schemas.microsoft.com/office/drawing/2014/main" id="{82584EB8-9BC1-AC33-AF16-17376C799435}"/>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884;p44">
              <a:extLst>
                <a:ext uri="{FF2B5EF4-FFF2-40B4-BE49-F238E27FC236}">
                  <a16:creationId xmlns:a16="http://schemas.microsoft.com/office/drawing/2014/main" id="{F45003A5-CD13-3380-F2A8-C78FC7075ACF}"/>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885;p44">
              <a:extLst>
                <a:ext uri="{FF2B5EF4-FFF2-40B4-BE49-F238E27FC236}">
                  <a16:creationId xmlns:a16="http://schemas.microsoft.com/office/drawing/2014/main" id="{1D505337-223C-49D3-4E71-D254CFEB321E}"/>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886;p44">
              <a:extLst>
                <a:ext uri="{FF2B5EF4-FFF2-40B4-BE49-F238E27FC236}">
                  <a16:creationId xmlns:a16="http://schemas.microsoft.com/office/drawing/2014/main" id="{0143021E-EE57-AF57-664B-9979B805DEDF}"/>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887;p44">
              <a:extLst>
                <a:ext uri="{FF2B5EF4-FFF2-40B4-BE49-F238E27FC236}">
                  <a16:creationId xmlns:a16="http://schemas.microsoft.com/office/drawing/2014/main" id="{A7A04C0A-DA6D-18A4-62AA-BC5EDC4AE17E}"/>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888;p44">
              <a:extLst>
                <a:ext uri="{FF2B5EF4-FFF2-40B4-BE49-F238E27FC236}">
                  <a16:creationId xmlns:a16="http://schemas.microsoft.com/office/drawing/2014/main" id="{9219414C-15C0-AEFB-59CC-C18E199A19BE}"/>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889;p44">
              <a:extLst>
                <a:ext uri="{FF2B5EF4-FFF2-40B4-BE49-F238E27FC236}">
                  <a16:creationId xmlns:a16="http://schemas.microsoft.com/office/drawing/2014/main" id="{31C09665-3719-25AB-C4E8-B7378D2EE2FC}"/>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890;p44">
              <a:extLst>
                <a:ext uri="{FF2B5EF4-FFF2-40B4-BE49-F238E27FC236}">
                  <a16:creationId xmlns:a16="http://schemas.microsoft.com/office/drawing/2014/main" id="{D74EC504-371C-C794-FAA9-637E8F1863F7}"/>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891;p44">
              <a:extLst>
                <a:ext uri="{FF2B5EF4-FFF2-40B4-BE49-F238E27FC236}">
                  <a16:creationId xmlns:a16="http://schemas.microsoft.com/office/drawing/2014/main" id="{A435D5A8-F98E-71CF-AAB7-7195E2DE2818}"/>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892;p44">
              <a:extLst>
                <a:ext uri="{FF2B5EF4-FFF2-40B4-BE49-F238E27FC236}">
                  <a16:creationId xmlns:a16="http://schemas.microsoft.com/office/drawing/2014/main" id="{E4FA9CAB-BA07-1E78-800B-405A4912A2E2}"/>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893;p44">
              <a:extLst>
                <a:ext uri="{FF2B5EF4-FFF2-40B4-BE49-F238E27FC236}">
                  <a16:creationId xmlns:a16="http://schemas.microsoft.com/office/drawing/2014/main" id="{B13207DB-E889-EDA6-AF1D-A8126A327CA0}"/>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894;p44">
              <a:extLst>
                <a:ext uri="{FF2B5EF4-FFF2-40B4-BE49-F238E27FC236}">
                  <a16:creationId xmlns:a16="http://schemas.microsoft.com/office/drawing/2014/main" id="{B2B37B57-DCDD-01BD-D934-48F92203D8A3}"/>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895;p44">
              <a:extLst>
                <a:ext uri="{FF2B5EF4-FFF2-40B4-BE49-F238E27FC236}">
                  <a16:creationId xmlns:a16="http://schemas.microsoft.com/office/drawing/2014/main" id="{FE5CCF3E-281B-3B10-B28A-0627162454D6}"/>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896;p44">
              <a:extLst>
                <a:ext uri="{FF2B5EF4-FFF2-40B4-BE49-F238E27FC236}">
                  <a16:creationId xmlns:a16="http://schemas.microsoft.com/office/drawing/2014/main" id="{5950D80B-02FF-D52C-5ECA-A36FE1842F49}"/>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897;p44">
              <a:extLst>
                <a:ext uri="{FF2B5EF4-FFF2-40B4-BE49-F238E27FC236}">
                  <a16:creationId xmlns:a16="http://schemas.microsoft.com/office/drawing/2014/main" id="{05C2AB32-21F7-A4C4-B519-2315ED60F675}"/>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898;p44">
              <a:extLst>
                <a:ext uri="{FF2B5EF4-FFF2-40B4-BE49-F238E27FC236}">
                  <a16:creationId xmlns:a16="http://schemas.microsoft.com/office/drawing/2014/main" id="{ADDA1686-4D3F-63EA-A735-8512876C3D5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899;p44">
              <a:extLst>
                <a:ext uri="{FF2B5EF4-FFF2-40B4-BE49-F238E27FC236}">
                  <a16:creationId xmlns:a16="http://schemas.microsoft.com/office/drawing/2014/main" id="{EFAFFAF8-9F69-B9D2-6509-6AE3ADCF58D7}"/>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900;p44">
              <a:extLst>
                <a:ext uri="{FF2B5EF4-FFF2-40B4-BE49-F238E27FC236}">
                  <a16:creationId xmlns:a16="http://schemas.microsoft.com/office/drawing/2014/main" id="{7561AEF0-74F4-1898-4131-317991E8B9B1}"/>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901;p44">
              <a:extLst>
                <a:ext uri="{FF2B5EF4-FFF2-40B4-BE49-F238E27FC236}">
                  <a16:creationId xmlns:a16="http://schemas.microsoft.com/office/drawing/2014/main" id="{0959A398-4542-BFC8-170E-E7D64F2E7779}"/>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902;p44">
              <a:extLst>
                <a:ext uri="{FF2B5EF4-FFF2-40B4-BE49-F238E27FC236}">
                  <a16:creationId xmlns:a16="http://schemas.microsoft.com/office/drawing/2014/main" id="{4D05164A-2204-EEB8-8797-AFD4D73A744B}"/>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903;p44">
              <a:extLst>
                <a:ext uri="{FF2B5EF4-FFF2-40B4-BE49-F238E27FC236}">
                  <a16:creationId xmlns:a16="http://schemas.microsoft.com/office/drawing/2014/main" id="{57A1CBCA-43DD-157C-E1F0-CF94813DD202}"/>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904;p44">
              <a:extLst>
                <a:ext uri="{FF2B5EF4-FFF2-40B4-BE49-F238E27FC236}">
                  <a16:creationId xmlns:a16="http://schemas.microsoft.com/office/drawing/2014/main" id="{067BA06A-89C3-B97A-7A10-2A1AD9D7545C}"/>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905;p44">
              <a:extLst>
                <a:ext uri="{FF2B5EF4-FFF2-40B4-BE49-F238E27FC236}">
                  <a16:creationId xmlns:a16="http://schemas.microsoft.com/office/drawing/2014/main" id="{A5FA1981-5EC1-CB09-8826-6A6236B06838}"/>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906;p44">
              <a:extLst>
                <a:ext uri="{FF2B5EF4-FFF2-40B4-BE49-F238E27FC236}">
                  <a16:creationId xmlns:a16="http://schemas.microsoft.com/office/drawing/2014/main" id="{B13942AA-BF3B-8627-8052-391876F38C50}"/>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907;p44">
              <a:extLst>
                <a:ext uri="{FF2B5EF4-FFF2-40B4-BE49-F238E27FC236}">
                  <a16:creationId xmlns:a16="http://schemas.microsoft.com/office/drawing/2014/main" id="{CE432816-CE4E-1D2C-44CA-2FD6C12B7DC5}"/>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908;p44">
              <a:extLst>
                <a:ext uri="{FF2B5EF4-FFF2-40B4-BE49-F238E27FC236}">
                  <a16:creationId xmlns:a16="http://schemas.microsoft.com/office/drawing/2014/main" id="{5FE9BDAE-BD32-0B58-1010-776493FCDAAD}"/>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909;p44">
              <a:extLst>
                <a:ext uri="{FF2B5EF4-FFF2-40B4-BE49-F238E27FC236}">
                  <a16:creationId xmlns:a16="http://schemas.microsoft.com/office/drawing/2014/main" id="{14EA8562-AB38-90BD-80C9-EE95DEC1685A}"/>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910;p44">
              <a:extLst>
                <a:ext uri="{FF2B5EF4-FFF2-40B4-BE49-F238E27FC236}">
                  <a16:creationId xmlns:a16="http://schemas.microsoft.com/office/drawing/2014/main" id="{1CEDEA0D-B7C5-CFC6-EAD0-18D40716AA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911;p44">
              <a:extLst>
                <a:ext uri="{FF2B5EF4-FFF2-40B4-BE49-F238E27FC236}">
                  <a16:creationId xmlns:a16="http://schemas.microsoft.com/office/drawing/2014/main" id="{9839E31F-E5B7-B489-C6FF-BEB807D7FDC3}"/>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912;p44">
              <a:extLst>
                <a:ext uri="{FF2B5EF4-FFF2-40B4-BE49-F238E27FC236}">
                  <a16:creationId xmlns:a16="http://schemas.microsoft.com/office/drawing/2014/main" id="{23F6CFBA-1B55-7E26-2ABC-8CE2C4F335EC}"/>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913;p44">
              <a:extLst>
                <a:ext uri="{FF2B5EF4-FFF2-40B4-BE49-F238E27FC236}">
                  <a16:creationId xmlns:a16="http://schemas.microsoft.com/office/drawing/2014/main" id="{E1EF306F-ACF6-AF49-96B2-ACE845BDEA53}"/>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914;p44">
              <a:extLst>
                <a:ext uri="{FF2B5EF4-FFF2-40B4-BE49-F238E27FC236}">
                  <a16:creationId xmlns:a16="http://schemas.microsoft.com/office/drawing/2014/main" id="{ADDD321C-E318-E9E1-E98C-5867207C25BF}"/>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915;p44">
              <a:extLst>
                <a:ext uri="{FF2B5EF4-FFF2-40B4-BE49-F238E27FC236}">
                  <a16:creationId xmlns:a16="http://schemas.microsoft.com/office/drawing/2014/main" id="{31B71C99-DA94-BC2D-4B7B-EF296A98E012}"/>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916;p44">
              <a:extLst>
                <a:ext uri="{FF2B5EF4-FFF2-40B4-BE49-F238E27FC236}">
                  <a16:creationId xmlns:a16="http://schemas.microsoft.com/office/drawing/2014/main" id="{BB85A6A9-4392-67E4-7BEE-4F50AF674769}"/>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917;p44">
              <a:extLst>
                <a:ext uri="{FF2B5EF4-FFF2-40B4-BE49-F238E27FC236}">
                  <a16:creationId xmlns:a16="http://schemas.microsoft.com/office/drawing/2014/main" id="{02B05CC3-8E82-5EFB-4144-6110409B79C3}"/>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918;p44">
              <a:extLst>
                <a:ext uri="{FF2B5EF4-FFF2-40B4-BE49-F238E27FC236}">
                  <a16:creationId xmlns:a16="http://schemas.microsoft.com/office/drawing/2014/main" id="{C464DF11-7B71-AEE4-16C7-BB0F664EC18B}"/>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919;p44">
              <a:extLst>
                <a:ext uri="{FF2B5EF4-FFF2-40B4-BE49-F238E27FC236}">
                  <a16:creationId xmlns:a16="http://schemas.microsoft.com/office/drawing/2014/main" id="{E57DA032-6008-6FED-ABD8-8EE52AF8EF38}"/>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920;p44">
              <a:extLst>
                <a:ext uri="{FF2B5EF4-FFF2-40B4-BE49-F238E27FC236}">
                  <a16:creationId xmlns:a16="http://schemas.microsoft.com/office/drawing/2014/main" id="{079FA126-5225-ADF2-805F-C10888B63AA5}"/>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921;p44">
              <a:extLst>
                <a:ext uri="{FF2B5EF4-FFF2-40B4-BE49-F238E27FC236}">
                  <a16:creationId xmlns:a16="http://schemas.microsoft.com/office/drawing/2014/main" id="{94FD9049-1822-2325-861E-F89A9734978C}"/>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922;p44">
              <a:extLst>
                <a:ext uri="{FF2B5EF4-FFF2-40B4-BE49-F238E27FC236}">
                  <a16:creationId xmlns:a16="http://schemas.microsoft.com/office/drawing/2014/main" id="{88FBF1DF-CF50-5978-FA45-94F3899BD3E2}"/>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923;p44">
              <a:extLst>
                <a:ext uri="{FF2B5EF4-FFF2-40B4-BE49-F238E27FC236}">
                  <a16:creationId xmlns:a16="http://schemas.microsoft.com/office/drawing/2014/main" id="{12F54745-66E7-43B4-D6C8-054B19FD0F9A}"/>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924;p44">
              <a:extLst>
                <a:ext uri="{FF2B5EF4-FFF2-40B4-BE49-F238E27FC236}">
                  <a16:creationId xmlns:a16="http://schemas.microsoft.com/office/drawing/2014/main" id="{E5C6DB5A-B1D9-B581-CFC9-67D5CF551DDB}"/>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925;p44">
              <a:extLst>
                <a:ext uri="{FF2B5EF4-FFF2-40B4-BE49-F238E27FC236}">
                  <a16:creationId xmlns:a16="http://schemas.microsoft.com/office/drawing/2014/main" id="{434C4E44-8105-B35B-CC62-3C4166882F95}"/>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926;p44">
              <a:extLst>
                <a:ext uri="{FF2B5EF4-FFF2-40B4-BE49-F238E27FC236}">
                  <a16:creationId xmlns:a16="http://schemas.microsoft.com/office/drawing/2014/main" id="{8AC9B756-31FD-7ECF-9442-A2E98D103245}"/>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927;p44">
              <a:extLst>
                <a:ext uri="{FF2B5EF4-FFF2-40B4-BE49-F238E27FC236}">
                  <a16:creationId xmlns:a16="http://schemas.microsoft.com/office/drawing/2014/main" id="{11F2E32E-B123-A1DA-ABB3-FE146D54C40D}"/>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928;p44">
              <a:extLst>
                <a:ext uri="{FF2B5EF4-FFF2-40B4-BE49-F238E27FC236}">
                  <a16:creationId xmlns:a16="http://schemas.microsoft.com/office/drawing/2014/main" id="{0E0C61DF-2EC5-6137-14F1-08C95B19B5AA}"/>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929;p44">
              <a:extLst>
                <a:ext uri="{FF2B5EF4-FFF2-40B4-BE49-F238E27FC236}">
                  <a16:creationId xmlns:a16="http://schemas.microsoft.com/office/drawing/2014/main" id="{D040CCE0-3D39-4088-44FD-DD37EA4EED2F}"/>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930;p44">
              <a:extLst>
                <a:ext uri="{FF2B5EF4-FFF2-40B4-BE49-F238E27FC236}">
                  <a16:creationId xmlns:a16="http://schemas.microsoft.com/office/drawing/2014/main" id="{467C156F-4A60-9B98-B4CD-D1621D16A3DC}"/>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931;p44">
              <a:extLst>
                <a:ext uri="{FF2B5EF4-FFF2-40B4-BE49-F238E27FC236}">
                  <a16:creationId xmlns:a16="http://schemas.microsoft.com/office/drawing/2014/main" id="{EFFBA40E-97D0-1FE3-C954-81B95D679A9C}"/>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932;p44">
              <a:extLst>
                <a:ext uri="{FF2B5EF4-FFF2-40B4-BE49-F238E27FC236}">
                  <a16:creationId xmlns:a16="http://schemas.microsoft.com/office/drawing/2014/main" id="{6E14EB54-6573-3A36-C2FE-E5BC9B01AE45}"/>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933;p44">
              <a:extLst>
                <a:ext uri="{FF2B5EF4-FFF2-40B4-BE49-F238E27FC236}">
                  <a16:creationId xmlns:a16="http://schemas.microsoft.com/office/drawing/2014/main" id="{6680B975-0665-2A83-DEC9-87D5920229D1}"/>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934;p44">
              <a:extLst>
                <a:ext uri="{FF2B5EF4-FFF2-40B4-BE49-F238E27FC236}">
                  <a16:creationId xmlns:a16="http://schemas.microsoft.com/office/drawing/2014/main" id="{B92E356D-6432-4A04-2699-2F92F3C39D0A}"/>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935;p44">
              <a:extLst>
                <a:ext uri="{FF2B5EF4-FFF2-40B4-BE49-F238E27FC236}">
                  <a16:creationId xmlns:a16="http://schemas.microsoft.com/office/drawing/2014/main" id="{00B506FC-FA08-DC42-149E-180DED5BBDC3}"/>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936;p44">
              <a:extLst>
                <a:ext uri="{FF2B5EF4-FFF2-40B4-BE49-F238E27FC236}">
                  <a16:creationId xmlns:a16="http://schemas.microsoft.com/office/drawing/2014/main" id="{A444C921-6DD7-D94B-00D2-393F32EEF3BA}"/>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937;p44">
              <a:extLst>
                <a:ext uri="{FF2B5EF4-FFF2-40B4-BE49-F238E27FC236}">
                  <a16:creationId xmlns:a16="http://schemas.microsoft.com/office/drawing/2014/main" id="{E6B34E91-5997-29B8-2F54-90D80B05DA97}"/>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938;p44">
              <a:extLst>
                <a:ext uri="{FF2B5EF4-FFF2-40B4-BE49-F238E27FC236}">
                  <a16:creationId xmlns:a16="http://schemas.microsoft.com/office/drawing/2014/main" id="{BF7040F5-E3B0-B92B-5FA3-E51EA17DC5E9}"/>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939;p44">
              <a:extLst>
                <a:ext uri="{FF2B5EF4-FFF2-40B4-BE49-F238E27FC236}">
                  <a16:creationId xmlns:a16="http://schemas.microsoft.com/office/drawing/2014/main" id="{F58C593B-98CC-5CD2-0267-7F759AD9180C}"/>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940;p44">
              <a:extLst>
                <a:ext uri="{FF2B5EF4-FFF2-40B4-BE49-F238E27FC236}">
                  <a16:creationId xmlns:a16="http://schemas.microsoft.com/office/drawing/2014/main" id="{717286E9-D2FB-51C5-ECFE-C9D1280C45D0}"/>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941;p44">
              <a:extLst>
                <a:ext uri="{FF2B5EF4-FFF2-40B4-BE49-F238E27FC236}">
                  <a16:creationId xmlns:a16="http://schemas.microsoft.com/office/drawing/2014/main" id="{446F46EB-E347-1F62-AE58-5E5D6E2759EE}"/>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942;p44">
              <a:extLst>
                <a:ext uri="{FF2B5EF4-FFF2-40B4-BE49-F238E27FC236}">
                  <a16:creationId xmlns:a16="http://schemas.microsoft.com/office/drawing/2014/main" id="{A8530D76-BC0D-6DD3-5E70-478D3E750A1B}"/>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943;p44">
              <a:extLst>
                <a:ext uri="{FF2B5EF4-FFF2-40B4-BE49-F238E27FC236}">
                  <a16:creationId xmlns:a16="http://schemas.microsoft.com/office/drawing/2014/main" id="{E97685BD-7D2E-665B-1893-293654129188}"/>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944;p44">
              <a:extLst>
                <a:ext uri="{FF2B5EF4-FFF2-40B4-BE49-F238E27FC236}">
                  <a16:creationId xmlns:a16="http://schemas.microsoft.com/office/drawing/2014/main" id="{A966D74E-754E-D0B7-5741-1B335ED535B0}"/>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945;p44">
              <a:extLst>
                <a:ext uri="{FF2B5EF4-FFF2-40B4-BE49-F238E27FC236}">
                  <a16:creationId xmlns:a16="http://schemas.microsoft.com/office/drawing/2014/main" id="{3AF6C009-C7D9-9C98-8A33-6825D3C15F9B}"/>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946;p44">
              <a:extLst>
                <a:ext uri="{FF2B5EF4-FFF2-40B4-BE49-F238E27FC236}">
                  <a16:creationId xmlns:a16="http://schemas.microsoft.com/office/drawing/2014/main" id="{D884C35E-EEEE-3D30-8DEF-50960D3B1B4F}"/>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947;p44">
              <a:extLst>
                <a:ext uri="{FF2B5EF4-FFF2-40B4-BE49-F238E27FC236}">
                  <a16:creationId xmlns:a16="http://schemas.microsoft.com/office/drawing/2014/main" id="{CB9702FF-E928-6775-193A-4C9284287569}"/>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948;p44">
              <a:extLst>
                <a:ext uri="{FF2B5EF4-FFF2-40B4-BE49-F238E27FC236}">
                  <a16:creationId xmlns:a16="http://schemas.microsoft.com/office/drawing/2014/main" id="{A54F092B-6E62-150A-64E2-848ADC5D58A6}"/>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949;p44">
              <a:extLst>
                <a:ext uri="{FF2B5EF4-FFF2-40B4-BE49-F238E27FC236}">
                  <a16:creationId xmlns:a16="http://schemas.microsoft.com/office/drawing/2014/main" id="{AF498ADF-F559-A2FA-35B5-DEF5150C854D}"/>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950;p44">
              <a:extLst>
                <a:ext uri="{FF2B5EF4-FFF2-40B4-BE49-F238E27FC236}">
                  <a16:creationId xmlns:a16="http://schemas.microsoft.com/office/drawing/2014/main" id="{C9F9E6B8-AD63-286C-0F98-B9326072DF0D}"/>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951;p44">
              <a:extLst>
                <a:ext uri="{FF2B5EF4-FFF2-40B4-BE49-F238E27FC236}">
                  <a16:creationId xmlns:a16="http://schemas.microsoft.com/office/drawing/2014/main" id="{BB54A7E2-9658-D08F-54A5-34CB1C08A00E}"/>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952;p44">
              <a:extLst>
                <a:ext uri="{FF2B5EF4-FFF2-40B4-BE49-F238E27FC236}">
                  <a16:creationId xmlns:a16="http://schemas.microsoft.com/office/drawing/2014/main" id="{ACC6641A-9EDD-6FB8-6733-8BBF475C30F6}"/>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953;p44">
              <a:extLst>
                <a:ext uri="{FF2B5EF4-FFF2-40B4-BE49-F238E27FC236}">
                  <a16:creationId xmlns:a16="http://schemas.microsoft.com/office/drawing/2014/main" id="{0302589F-4A44-6AB1-96B1-2344F5E22C6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954;p44">
              <a:extLst>
                <a:ext uri="{FF2B5EF4-FFF2-40B4-BE49-F238E27FC236}">
                  <a16:creationId xmlns:a16="http://schemas.microsoft.com/office/drawing/2014/main" id="{59895DDD-36A3-4E40-90AA-BDE9B243A716}"/>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955;p44">
              <a:extLst>
                <a:ext uri="{FF2B5EF4-FFF2-40B4-BE49-F238E27FC236}">
                  <a16:creationId xmlns:a16="http://schemas.microsoft.com/office/drawing/2014/main" id="{652833C4-F15A-A430-03E4-D4CF457190FC}"/>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956;p44">
              <a:extLst>
                <a:ext uri="{FF2B5EF4-FFF2-40B4-BE49-F238E27FC236}">
                  <a16:creationId xmlns:a16="http://schemas.microsoft.com/office/drawing/2014/main" id="{29A15322-2631-5FFB-427F-4EB6FA6C2459}"/>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957;p44">
              <a:extLst>
                <a:ext uri="{FF2B5EF4-FFF2-40B4-BE49-F238E27FC236}">
                  <a16:creationId xmlns:a16="http://schemas.microsoft.com/office/drawing/2014/main" id="{03C5B03F-18BD-AC1E-0A09-C502E0460114}"/>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958;p44">
              <a:extLst>
                <a:ext uri="{FF2B5EF4-FFF2-40B4-BE49-F238E27FC236}">
                  <a16:creationId xmlns:a16="http://schemas.microsoft.com/office/drawing/2014/main" id="{F8B870AE-1CD5-C81E-C1F9-A8EE0C581D5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959;p44">
              <a:extLst>
                <a:ext uri="{FF2B5EF4-FFF2-40B4-BE49-F238E27FC236}">
                  <a16:creationId xmlns:a16="http://schemas.microsoft.com/office/drawing/2014/main" id="{CB23BB36-3BC2-61C7-FCF9-5A41BD33C260}"/>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960;p44">
              <a:extLst>
                <a:ext uri="{FF2B5EF4-FFF2-40B4-BE49-F238E27FC236}">
                  <a16:creationId xmlns:a16="http://schemas.microsoft.com/office/drawing/2014/main" id="{52623422-F487-5847-C4CF-A1A4A5AD6F2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961;p44">
              <a:extLst>
                <a:ext uri="{FF2B5EF4-FFF2-40B4-BE49-F238E27FC236}">
                  <a16:creationId xmlns:a16="http://schemas.microsoft.com/office/drawing/2014/main" id="{0179CECF-E3B1-DAFE-5F68-B3380C6BC83C}"/>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962;p44">
              <a:extLst>
                <a:ext uri="{FF2B5EF4-FFF2-40B4-BE49-F238E27FC236}">
                  <a16:creationId xmlns:a16="http://schemas.microsoft.com/office/drawing/2014/main" id="{399FB820-3354-5C16-8D4A-846950976CE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963;p44">
              <a:extLst>
                <a:ext uri="{FF2B5EF4-FFF2-40B4-BE49-F238E27FC236}">
                  <a16:creationId xmlns:a16="http://schemas.microsoft.com/office/drawing/2014/main" id="{D1653B55-F23A-61CF-C897-CCAB9E2BB7DC}"/>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964;p44">
              <a:extLst>
                <a:ext uri="{FF2B5EF4-FFF2-40B4-BE49-F238E27FC236}">
                  <a16:creationId xmlns:a16="http://schemas.microsoft.com/office/drawing/2014/main" id="{3BD5818B-7788-1E97-67FF-E7D319FE2547}"/>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965;p44">
              <a:extLst>
                <a:ext uri="{FF2B5EF4-FFF2-40B4-BE49-F238E27FC236}">
                  <a16:creationId xmlns:a16="http://schemas.microsoft.com/office/drawing/2014/main" id="{A11B2D78-B30E-BE6A-48AA-08BA4AB94ACC}"/>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966;p44">
              <a:extLst>
                <a:ext uri="{FF2B5EF4-FFF2-40B4-BE49-F238E27FC236}">
                  <a16:creationId xmlns:a16="http://schemas.microsoft.com/office/drawing/2014/main" id="{4614D86F-9515-D575-254F-797EBA06804E}"/>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967;p44">
              <a:extLst>
                <a:ext uri="{FF2B5EF4-FFF2-40B4-BE49-F238E27FC236}">
                  <a16:creationId xmlns:a16="http://schemas.microsoft.com/office/drawing/2014/main" id="{991057B6-BDA0-7479-4415-283BC5D51018}"/>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968;p44">
              <a:extLst>
                <a:ext uri="{FF2B5EF4-FFF2-40B4-BE49-F238E27FC236}">
                  <a16:creationId xmlns:a16="http://schemas.microsoft.com/office/drawing/2014/main" id="{64ED5DEC-C6B6-E47A-FD7E-D63F5F5E2CD7}"/>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969;p44">
              <a:extLst>
                <a:ext uri="{FF2B5EF4-FFF2-40B4-BE49-F238E27FC236}">
                  <a16:creationId xmlns:a16="http://schemas.microsoft.com/office/drawing/2014/main" id="{5136F597-8939-D581-6C6B-3BBB84312F4C}"/>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970;p44">
              <a:extLst>
                <a:ext uri="{FF2B5EF4-FFF2-40B4-BE49-F238E27FC236}">
                  <a16:creationId xmlns:a16="http://schemas.microsoft.com/office/drawing/2014/main" id="{C36A76D8-E697-2C57-064A-AC4CC61DE061}"/>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971;p44">
              <a:extLst>
                <a:ext uri="{FF2B5EF4-FFF2-40B4-BE49-F238E27FC236}">
                  <a16:creationId xmlns:a16="http://schemas.microsoft.com/office/drawing/2014/main" id="{18375070-647F-1FEB-D0DF-806059DAE936}"/>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972;p44">
              <a:extLst>
                <a:ext uri="{FF2B5EF4-FFF2-40B4-BE49-F238E27FC236}">
                  <a16:creationId xmlns:a16="http://schemas.microsoft.com/office/drawing/2014/main" id="{141B160B-809C-6598-8597-11646A42B4B6}"/>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973;p44">
              <a:extLst>
                <a:ext uri="{FF2B5EF4-FFF2-40B4-BE49-F238E27FC236}">
                  <a16:creationId xmlns:a16="http://schemas.microsoft.com/office/drawing/2014/main" id="{F619A328-3359-7851-F2A5-7B068D47F815}"/>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974;p44">
              <a:extLst>
                <a:ext uri="{FF2B5EF4-FFF2-40B4-BE49-F238E27FC236}">
                  <a16:creationId xmlns:a16="http://schemas.microsoft.com/office/drawing/2014/main" id="{80F813D3-499D-4093-9AC3-FD44DCA5B324}"/>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975;p44">
              <a:extLst>
                <a:ext uri="{FF2B5EF4-FFF2-40B4-BE49-F238E27FC236}">
                  <a16:creationId xmlns:a16="http://schemas.microsoft.com/office/drawing/2014/main" id="{83B84720-47E1-3488-3C42-3ADD8834841A}"/>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976;p44">
              <a:extLst>
                <a:ext uri="{FF2B5EF4-FFF2-40B4-BE49-F238E27FC236}">
                  <a16:creationId xmlns:a16="http://schemas.microsoft.com/office/drawing/2014/main" id="{EE15AB91-9D1D-4573-EEFE-3FEF7B100846}"/>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977;p44">
              <a:extLst>
                <a:ext uri="{FF2B5EF4-FFF2-40B4-BE49-F238E27FC236}">
                  <a16:creationId xmlns:a16="http://schemas.microsoft.com/office/drawing/2014/main" id="{A6EC257E-C5E9-4614-49D6-EBA341AB22CE}"/>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978;p44">
              <a:extLst>
                <a:ext uri="{FF2B5EF4-FFF2-40B4-BE49-F238E27FC236}">
                  <a16:creationId xmlns:a16="http://schemas.microsoft.com/office/drawing/2014/main" id="{FA1CBF2F-B544-4FAF-6D27-48255BAC331A}"/>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979;p44">
              <a:extLst>
                <a:ext uri="{FF2B5EF4-FFF2-40B4-BE49-F238E27FC236}">
                  <a16:creationId xmlns:a16="http://schemas.microsoft.com/office/drawing/2014/main" id="{CE34D7AD-2BA2-B991-BB78-7B8FEF510274}"/>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980;p44">
              <a:extLst>
                <a:ext uri="{FF2B5EF4-FFF2-40B4-BE49-F238E27FC236}">
                  <a16:creationId xmlns:a16="http://schemas.microsoft.com/office/drawing/2014/main" id="{1BE2ADAB-6044-F8F0-CD00-16EF55E3D488}"/>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981;p44">
              <a:extLst>
                <a:ext uri="{FF2B5EF4-FFF2-40B4-BE49-F238E27FC236}">
                  <a16:creationId xmlns:a16="http://schemas.microsoft.com/office/drawing/2014/main" id="{B91BA71C-9BF8-8D92-C82C-C36AD1792AE5}"/>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982;p44">
              <a:extLst>
                <a:ext uri="{FF2B5EF4-FFF2-40B4-BE49-F238E27FC236}">
                  <a16:creationId xmlns:a16="http://schemas.microsoft.com/office/drawing/2014/main" id="{6825EF0C-9E90-AE06-7B09-F4267F3E3320}"/>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983;p44">
              <a:extLst>
                <a:ext uri="{FF2B5EF4-FFF2-40B4-BE49-F238E27FC236}">
                  <a16:creationId xmlns:a16="http://schemas.microsoft.com/office/drawing/2014/main" id="{EA39A3A2-5750-C04D-51CF-CA54A2F529B7}"/>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984;p44">
              <a:extLst>
                <a:ext uri="{FF2B5EF4-FFF2-40B4-BE49-F238E27FC236}">
                  <a16:creationId xmlns:a16="http://schemas.microsoft.com/office/drawing/2014/main" id="{F5A5F96F-3C47-BC60-F7CD-71979DA111C7}"/>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985;p44">
              <a:extLst>
                <a:ext uri="{FF2B5EF4-FFF2-40B4-BE49-F238E27FC236}">
                  <a16:creationId xmlns:a16="http://schemas.microsoft.com/office/drawing/2014/main" id="{1E81EE7B-D573-EE8F-87A2-A4BA6541E156}"/>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986;p44">
              <a:extLst>
                <a:ext uri="{FF2B5EF4-FFF2-40B4-BE49-F238E27FC236}">
                  <a16:creationId xmlns:a16="http://schemas.microsoft.com/office/drawing/2014/main" id="{21DAD2DF-6CB4-30EB-7070-209185F476DD}"/>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987;p44">
              <a:extLst>
                <a:ext uri="{FF2B5EF4-FFF2-40B4-BE49-F238E27FC236}">
                  <a16:creationId xmlns:a16="http://schemas.microsoft.com/office/drawing/2014/main" id="{F47A2162-63AD-913C-039E-650A624A7FA1}"/>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988;p44">
              <a:extLst>
                <a:ext uri="{FF2B5EF4-FFF2-40B4-BE49-F238E27FC236}">
                  <a16:creationId xmlns:a16="http://schemas.microsoft.com/office/drawing/2014/main" id="{9DA7489B-C275-DFF1-87A0-43969CEE7FA2}"/>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989;p44">
              <a:extLst>
                <a:ext uri="{FF2B5EF4-FFF2-40B4-BE49-F238E27FC236}">
                  <a16:creationId xmlns:a16="http://schemas.microsoft.com/office/drawing/2014/main" id="{FAFCD4D6-6589-1E6E-DC9E-A0228629982C}"/>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990;p44">
              <a:extLst>
                <a:ext uri="{FF2B5EF4-FFF2-40B4-BE49-F238E27FC236}">
                  <a16:creationId xmlns:a16="http://schemas.microsoft.com/office/drawing/2014/main" id="{700869F3-0A8F-A940-847B-378E52324E08}"/>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991;p44">
              <a:extLst>
                <a:ext uri="{FF2B5EF4-FFF2-40B4-BE49-F238E27FC236}">
                  <a16:creationId xmlns:a16="http://schemas.microsoft.com/office/drawing/2014/main" id="{887E86C4-B973-0C9D-BB54-D2FF7510C200}"/>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992;p44">
              <a:extLst>
                <a:ext uri="{FF2B5EF4-FFF2-40B4-BE49-F238E27FC236}">
                  <a16:creationId xmlns:a16="http://schemas.microsoft.com/office/drawing/2014/main" id="{440F1332-3C2E-EDE1-01B8-06F6A809279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993;p44">
              <a:extLst>
                <a:ext uri="{FF2B5EF4-FFF2-40B4-BE49-F238E27FC236}">
                  <a16:creationId xmlns:a16="http://schemas.microsoft.com/office/drawing/2014/main" id="{1F746750-B951-B15E-F17F-8F3572A48C4C}"/>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994;p44">
              <a:extLst>
                <a:ext uri="{FF2B5EF4-FFF2-40B4-BE49-F238E27FC236}">
                  <a16:creationId xmlns:a16="http://schemas.microsoft.com/office/drawing/2014/main" id="{31E345F7-B99A-F4CF-92CB-84CD4808469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995;p44">
              <a:extLst>
                <a:ext uri="{FF2B5EF4-FFF2-40B4-BE49-F238E27FC236}">
                  <a16:creationId xmlns:a16="http://schemas.microsoft.com/office/drawing/2014/main" id="{2DF13FBC-2F17-FF9A-98BA-F3F42CF427BE}"/>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996;p44">
              <a:extLst>
                <a:ext uri="{FF2B5EF4-FFF2-40B4-BE49-F238E27FC236}">
                  <a16:creationId xmlns:a16="http://schemas.microsoft.com/office/drawing/2014/main" id="{EFF2A390-4162-909A-9478-AE42F9F7257C}"/>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997;p44">
              <a:extLst>
                <a:ext uri="{FF2B5EF4-FFF2-40B4-BE49-F238E27FC236}">
                  <a16:creationId xmlns:a16="http://schemas.microsoft.com/office/drawing/2014/main" id="{9AD5F415-D5C7-B604-70CB-6C62909AFE5F}"/>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998;p44">
              <a:extLst>
                <a:ext uri="{FF2B5EF4-FFF2-40B4-BE49-F238E27FC236}">
                  <a16:creationId xmlns:a16="http://schemas.microsoft.com/office/drawing/2014/main" id="{176DF55B-A641-FECB-9A9C-066BFDD2EDEF}"/>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999;p44">
              <a:extLst>
                <a:ext uri="{FF2B5EF4-FFF2-40B4-BE49-F238E27FC236}">
                  <a16:creationId xmlns:a16="http://schemas.microsoft.com/office/drawing/2014/main" id="{99E7F000-817B-1EEF-06A6-7D0D1217F983}"/>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000;p44">
              <a:extLst>
                <a:ext uri="{FF2B5EF4-FFF2-40B4-BE49-F238E27FC236}">
                  <a16:creationId xmlns:a16="http://schemas.microsoft.com/office/drawing/2014/main" id="{A72BEB31-EC03-768F-21F7-78021FE5F481}"/>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001;p44">
              <a:extLst>
                <a:ext uri="{FF2B5EF4-FFF2-40B4-BE49-F238E27FC236}">
                  <a16:creationId xmlns:a16="http://schemas.microsoft.com/office/drawing/2014/main" id="{D2BFD7FF-0707-26A3-44B3-2C7A3971F397}"/>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002;p44">
              <a:extLst>
                <a:ext uri="{FF2B5EF4-FFF2-40B4-BE49-F238E27FC236}">
                  <a16:creationId xmlns:a16="http://schemas.microsoft.com/office/drawing/2014/main" id="{F17E80A3-FDFB-6D6C-57C5-540CE2AD44EE}"/>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003;p44">
              <a:extLst>
                <a:ext uri="{FF2B5EF4-FFF2-40B4-BE49-F238E27FC236}">
                  <a16:creationId xmlns:a16="http://schemas.microsoft.com/office/drawing/2014/main" id="{F607E37D-6C73-9025-ED88-CA714FF40F7C}"/>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004;p44">
              <a:extLst>
                <a:ext uri="{FF2B5EF4-FFF2-40B4-BE49-F238E27FC236}">
                  <a16:creationId xmlns:a16="http://schemas.microsoft.com/office/drawing/2014/main" id="{F5E1A1FB-78A2-AD73-9926-4F132A3AA75A}"/>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005;p44">
              <a:extLst>
                <a:ext uri="{FF2B5EF4-FFF2-40B4-BE49-F238E27FC236}">
                  <a16:creationId xmlns:a16="http://schemas.microsoft.com/office/drawing/2014/main" id="{F2488BAB-98DE-0C6E-0089-ACF37F7D5B6C}"/>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006;p44">
              <a:extLst>
                <a:ext uri="{FF2B5EF4-FFF2-40B4-BE49-F238E27FC236}">
                  <a16:creationId xmlns:a16="http://schemas.microsoft.com/office/drawing/2014/main" id="{ED2E70C6-4D35-01B5-F480-9C783CA18052}"/>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007;p44">
              <a:extLst>
                <a:ext uri="{FF2B5EF4-FFF2-40B4-BE49-F238E27FC236}">
                  <a16:creationId xmlns:a16="http://schemas.microsoft.com/office/drawing/2014/main" id="{3790716A-E689-F1A6-8A7E-7602F21C1962}"/>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008;p44">
              <a:extLst>
                <a:ext uri="{FF2B5EF4-FFF2-40B4-BE49-F238E27FC236}">
                  <a16:creationId xmlns:a16="http://schemas.microsoft.com/office/drawing/2014/main" id="{102D2CF8-FD19-CBE3-BB78-C119E6DEBA6A}"/>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009;p44">
              <a:extLst>
                <a:ext uri="{FF2B5EF4-FFF2-40B4-BE49-F238E27FC236}">
                  <a16:creationId xmlns:a16="http://schemas.microsoft.com/office/drawing/2014/main" id="{B25B8A03-A6C6-4E6B-C1EB-A0A20D618C39}"/>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010;p44">
              <a:extLst>
                <a:ext uri="{FF2B5EF4-FFF2-40B4-BE49-F238E27FC236}">
                  <a16:creationId xmlns:a16="http://schemas.microsoft.com/office/drawing/2014/main" id="{BF938129-5DC2-D0CF-B6BC-BB70749CC779}"/>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011;p44">
              <a:extLst>
                <a:ext uri="{FF2B5EF4-FFF2-40B4-BE49-F238E27FC236}">
                  <a16:creationId xmlns:a16="http://schemas.microsoft.com/office/drawing/2014/main" id="{BC23B0DE-1924-6F63-BB5F-BEB1F5DA3B8D}"/>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012;p44">
              <a:extLst>
                <a:ext uri="{FF2B5EF4-FFF2-40B4-BE49-F238E27FC236}">
                  <a16:creationId xmlns:a16="http://schemas.microsoft.com/office/drawing/2014/main" id="{E4F5E2D1-46F3-8D73-8C29-9F727786B5BC}"/>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013;p44">
              <a:extLst>
                <a:ext uri="{FF2B5EF4-FFF2-40B4-BE49-F238E27FC236}">
                  <a16:creationId xmlns:a16="http://schemas.microsoft.com/office/drawing/2014/main" id="{EC6B4882-5557-2955-A34C-066AB713A808}"/>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014;p44">
              <a:extLst>
                <a:ext uri="{FF2B5EF4-FFF2-40B4-BE49-F238E27FC236}">
                  <a16:creationId xmlns:a16="http://schemas.microsoft.com/office/drawing/2014/main" id="{19A21FC1-1058-2438-2F89-2E8ADE55AC2E}"/>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015;p44">
              <a:extLst>
                <a:ext uri="{FF2B5EF4-FFF2-40B4-BE49-F238E27FC236}">
                  <a16:creationId xmlns:a16="http://schemas.microsoft.com/office/drawing/2014/main" id="{ADFC682B-F7EF-FE76-FB39-07D8E62D85EB}"/>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016;p44">
              <a:extLst>
                <a:ext uri="{FF2B5EF4-FFF2-40B4-BE49-F238E27FC236}">
                  <a16:creationId xmlns:a16="http://schemas.microsoft.com/office/drawing/2014/main" id="{FA9EFD9F-849E-CA91-2D32-F9B9B5CF5CD6}"/>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017;p44">
              <a:extLst>
                <a:ext uri="{FF2B5EF4-FFF2-40B4-BE49-F238E27FC236}">
                  <a16:creationId xmlns:a16="http://schemas.microsoft.com/office/drawing/2014/main" id="{442A7349-E463-95C5-7D61-D54EB56F1BD5}"/>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018;p44">
              <a:extLst>
                <a:ext uri="{FF2B5EF4-FFF2-40B4-BE49-F238E27FC236}">
                  <a16:creationId xmlns:a16="http://schemas.microsoft.com/office/drawing/2014/main" id="{5D0C91A2-4DD2-6A35-9667-F739D3C2206A}"/>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019;p44">
              <a:extLst>
                <a:ext uri="{FF2B5EF4-FFF2-40B4-BE49-F238E27FC236}">
                  <a16:creationId xmlns:a16="http://schemas.microsoft.com/office/drawing/2014/main" id="{1EAC6BA2-E4EB-83A3-3308-05D08674E364}"/>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020;p44">
              <a:extLst>
                <a:ext uri="{FF2B5EF4-FFF2-40B4-BE49-F238E27FC236}">
                  <a16:creationId xmlns:a16="http://schemas.microsoft.com/office/drawing/2014/main" id="{2ED6BD3B-AE8B-6258-9189-FC11C2B51DED}"/>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021;p44">
              <a:extLst>
                <a:ext uri="{FF2B5EF4-FFF2-40B4-BE49-F238E27FC236}">
                  <a16:creationId xmlns:a16="http://schemas.microsoft.com/office/drawing/2014/main" id="{E7DB6496-9A00-9BC5-B1B2-2B4ED10E5FD5}"/>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022;p44">
              <a:extLst>
                <a:ext uri="{FF2B5EF4-FFF2-40B4-BE49-F238E27FC236}">
                  <a16:creationId xmlns:a16="http://schemas.microsoft.com/office/drawing/2014/main" id="{737C664F-26CB-A45E-E620-DD773C197F1C}"/>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023;p44">
              <a:extLst>
                <a:ext uri="{FF2B5EF4-FFF2-40B4-BE49-F238E27FC236}">
                  <a16:creationId xmlns:a16="http://schemas.microsoft.com/office/drawing/2014/main" id="{E498A998-3E06-AA84-FE71-87FD3C10BC54}"/>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024;p44">
              <a:extLst>
                <a:ext uri="{FF2B5EF4-FFF2-40B4-BE49-F238E27FC236}">
                  <a16:creationId xmlns:a16="http://schemas.microsoft.com/office/drawing/2014/main" id="{1836921F-0971-BA9F-7143-6A0E1FECCFAE}"/>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025;p44">
              <a:extLst>
                <a:ext uri="{FF2B5EF4-FFF2-40B4-BE49-F238E27FC236}">
                  <a16:creationId xmlns:a16="http://schemas.microsoft.com/office/drawing/2014/main" id="{640702E6-BB16-DB2E-1DC7-47AA80C90ECB}"/>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026;p44">
              <a:extLst>
                <a:ext uri="{FF2B5EF4-FFF2-40B4-BE49-F238E27FC236}">
                  <a16:creationId xmlns:a16="http://schemas.microsoft.com/office/drawing/2014/main" id="{E2C6E925-BFA2-1BD7-B2FF-5DD2D15DD343}"/>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027;p44">
              <a:extLst>
                <a:ext uri="{FF2B5EF4-FFF2-40B4-BE49-F238E27FC236}">
                  <a16:creationId xmlns:a16="http://schemas.microsoft.com/office/drawing/2014/main" id="{395B57A2-FC11-B41E-3E95-FE451C9EAC6A}"/>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028;p44">
              <a:extLst>
                <a:ext uri="{FF2B5EF4-FFF2-40B4-BE49-F238E27FC236}">
                  <a16:creationId xmlns:a16="http://schemas.microsoft.com/office/drawing/2014/main" id="{F636239A-C996-D356-00F8-7ED014033B2B}"/>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029;p44">
              <a:extLst>
                <a:ext uri="{FF2B5EF4-FFF2-40B4-BE49-F238E27FC236}">
                  <a16:creationId xmlns:a16="http://schemas.microsoft.com/office/drawing/2014/main" id="{41E2FDC0-EF2C-9531-D9A2-F63A2C219928}"/>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030;p44">
              <a:extLst>
                <a:ext uri="{FF2B5EF4-FFF2-40B4-BE49-F238E27FC236}">
                  <a16:creationId xmlns:a16="http://schemas.microsoft.com/office/drawing/2014/main" id="{E0574408-A0B5-9F8B-9090-1B8BA52CDE75}"/>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031;p44">
              <a:extLst>
                <a:ext uri="{FF2B5EF4-FFF2-40B4-BE49-F238E27FC236}">
                  <a16:creationId xmlns:a16="http://schemas.microsoft.com/office/drawing/2014/main" id="{067766E3-6CA6-CCF8-932D-82154F9D75F9}"/>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032;p44">
              <a:extLst>
                <a:ext uri="{FF2B5EF4-FFF2-40B4-BE49-F238E27FC236}">
                  <a16:creationId xmlns:a16="http://schemas.microsoft.com/office/drawing/2014/main" id="{462A6FBF-F077-9813-7888-BE0F0F4AFD51}"/>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033;p44">
              <a:extLst>
                <a:ext uri="{FF2B5EF4-FFF2-40B4-BE49-F238E27FC236}">
                  <a16:creationId xmlns:a16="http://schemas.microsoft.com/office/drawing/2014/main" id="{B8E62C84-16DF-31C2-808F-07208647CBAF}"/>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034;p44">
              <a:extLst>
                <a:ext uri="{FF2B5EF4-FFF2-40B4-BE49-F238E27FC236}">
                  <a16:creationId xmlns:a16="http://schemas.microsoft.com/office/drawing/2014/main" id="{B06019B2-A39B-BE00-94E4-E314B1840B74}"/>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035;p44">
              <a:extLst>
                <a:ext uri="{FF2B5EF4-FFF2-40B4-BE49-F238E27FC236}">
                  <a16:creationId xmlns:a16="http://schemas.microsoft.com/office/drawing/2014/main" id="{21D8C9CA-63B9-F81D-30A9-FD8E88F16E17}"/>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036;p44">
              <a:extLst>
                <a:ext uri="{FF2B5EF4-FFF2-40B4-BE49-F238E27FC236}">
                  <a16:creationId xmlns:a16="http://schemas.microsoft.com/office/drawing/2014/main" id="{31ECEE8B-FE6D-5FE7-6ED1-A349F6914AAF}"/>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037;p44">
              <a:extLst>
                <a:ext uri="{FF2B5EF4-FFF2-40B4-BE49-F238E27FC236}">
                  <a16:creationId xmlns:a16="http://schemas.microsoft.com/office/drawing/2014/main" id="{34DE915C-E375-9BF8-D5A0-1C7861F337A1}"/>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038;p44">
              <a:extLst>
                <a:ext uri="{FF2B5EF4-FFF2-40B4-BE49-F238E27FC236}">
                  <a16:creationId xmlns:a16="http://schemas.microsoft.com/office/drawing/2014/main" id="{9A0EE8FE-884D-033E-1982-FB2A10A6BC0D}"/>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039;p44">
              <a:extLst>
                <a:ext uri="{FF2B5EF4-FFF2-40B4-BE49-F238E27FC236}">
                  <a16:creationId xmlns:a16="http://schemas.microsoft.com/office/drawing/2014/main" id="{09A70E12-2C9C-B85E-B983-32B8F2DD7C8F}"/>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040;p44">
              <a:extLst>
                <a:ext uri="{FF2B5EF4-FFF2-40B4-BE49-F238E27FC236}">
                  <a16:creationId xmlns:a16="http://schemas.microsoft.com/office/drawing/2014/main" id="{FF39C7A8-5FD0-9DC8-3BAD-485EEB4884F8}"/>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041;p44">
              <a:extLst>
                <a:ext uri="{FF2B5EF4-FFF2-40B4-BE49-F238E27FC236}">
                  <a16:creationId xmlns:a16="http://schemas.microsoft.com/office/drawing/2014/main" id="{88BD38E1-2CD0-DE0E-866D-B5558ABDCFB2}"/>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042;p44">
              <a:extLst>
                <a:ext uri="{FF2B5EF4-FFF2-40B4-BE49-F238E27FC236}">
                  <a16:creationId xmlns:a16="http://schemas.microsoft.com/office/drawing/2014/main" id="{F9FCECAE-A82A-2AE3-CC1E-22512E86B37F}"/>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043;p44">
              <a:extLst>
                <a:ext uri="{FF2B5EF4-FFF2-40B4-BE49-F238E27FC236}">
                  <a16:creationId xmlns:a16="http://schemas.microsoft.com/office/drawing/2014/main" id="{76D81171-BE90-F778-3A80-31562295CDD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044;p44">
              <a:extLst>
                <a:ext uri="{FF2B5EF4-FFF2-40B4-BE49-F238E27FC236}">
                  <a16:creationId xmlns:a16="http://schemas.microsoft.com/office/drawing/2014/main" id="{0A880079-F821-23BC-EF32-60FA05FD9898}"/>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045;p44">
              <a:extLst>
                <a:ext uri="{FF2B5EF4-FFF2-40B4-BE49-F238E27FC236}">
                  <a16:creationId xmlns:a16="http://schemas.microsoft.com/office/drawing/2014/main" id="{DF472A5E-378D-8899-2A0E-AD1CAB153F8E}"/>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046;p44">
              <a:extLst>
                <a:ext uri="{FF2B5EF4-FFF2-40B4-BE49-F238E27FC236}">
                  <a16:creationId xmlns:a16="http://schemas.microsoft.com/office/drawing/2014/main" id="{BD7D9249-BFDB-E6CC-CB23-8A1E2425A8F5}"/>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047;p44">
              <a:extLst>
                <a:ext uri="{FF2B5EF4-FFF2-40B4-BE49-F238E27FC236}">
                  <a16:creationId xmlns:a16="http://schemas.microsoft.com/office/drawing/2014/main" id="{FF7A7032-D653-8F7A-CD51-ACD3BB092FDB}"/>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048;p44">
              <a:extLst>
                <a:ext uri="{FF2B5EF4-FFF2-40B4-BE49-F238E27FC236}">
                  <a16:creationId xmlns:a16="http://schemas.microsoft.com/office/drawing/2014/main" id="{ACE8007C-CD29-D6DE-CB59-5C28E3308530}"/>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049;p44">
              <a:extLst>
                <a:ext uri="{FF2B5EF4-FFF2-40B4-BE49-F238E27FC236}">
                  <a16:creationId xmlns:a16="http://schemas.microsoft.com/office/drawing/2014/main" id="{E6766100-F1EE-7304-E4FC-066F2228C924}"/>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050;p44">
              <a:extLst>
                <a:ext uri="{FF2B5EF4-FFF2-40B4-BE49-F238E27FC236}">
                  <a16:creationId xmlns:a16="http://schemas.microsoft.com/office/drawing/2014/main" id="{D518F8F5-BF15-CA06-6D7F-492EF5A62E14}"/>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051;p44">
              <a:extLst>
                <a:ext uri="{FF2B5EF4-FFF2-40B4-BE49-F238E27FC236}">
                  <a16:creationId xmlns:a16="http://schemas.microsoft.com/office/drawing/2014/main" id="{1407DE4C-4131-F19C-C422-12C25BB9ED9B}"/>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052;p44">
              <a:extLst>
                <a:ext uri="{FF2B5EF4-FFF2-40B4-BE49-F238E27FC236}">
                  <a16:creationId xmlns:a16="http://schemas.microsoft.com/office/drawing/2014/main" id="{9D5DA305-6F22-0A42-7751-FAFD0F882540}"/>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053;p44">
              <a:extLst>
                <a:ext uri="{FF2B5EF4-FFF2-40B4-BE49-F238E27FC236}">
                  <a16:creationId xmlns:a16="http://schemas.microsoft.com/office/drawing/2014/main" id="{B3EE52BC-FD51-A6A8-53C0-9EBF19165332}"/>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054;p44">
              <a:extLst>
                <a:ext uri="{FF2B5EF4-FFF2-40B4-BE49-F238E27FC236}">
                  <a16:creationId xmlns:a16="http://schemas.microsoft.com/office/drawing/2014/main" id="{6967F63C-765D-205B-8040-E880117ED07F}"/>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055;p44">
              <a:extLst>
                <a:ext uri="{FF2B5EF4-FFF2-40B4-BE49-F238E27FC236}">
                  <a16:creationId xmlns:a16="http://schemas.microsoft.com/office/drawing/2014/main" id="{42405BF2-D39B-B27F-16C0-2C60FAC97790}"/>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056;p44">
              <a:extLst>
                <a:ext uri="{FF2B5EF4-FFF2-40B4-BE49-F238E27FC236}">
                  <a16:creationId xmlns:a16="http://schemas.microsoft.com/office/drawing/2014/main" id="{4BFD8E3C-B78B-07C2-C585-A25C2CB4D838}"/>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057;p44">
              <a:extLst>
                <a:ext uri="{FF2B5EF4-FFF2-40B4-BE49-F238E27FC236}">
                  <a16:creationId xmlns:a16="http://schemas.microsoft.com/office/drawing/2014/main" id="{B5213192-4134-2C66-EB62-19073AC2172A}"/>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058;p44">
              <a:extLst>
                <a:ext uri="{FF2B5EF4-FFF2-40B4-BE49-F238E27FC236}">
                  <a16:creationId xmlns:a16="http://schemas.microsoft.com/office/drawing/2014/main" id="{45872E87-8784-800A-D347-58262E12A75A}"/>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059;p44">
              <a:extLst>
                <a:ext uri="{FF2B5EF4-FFF2-40B4-BE49-F238E27FC236}">
                  <a16:creationId xmlns:a16="http://schemas.microsoft.com/office/drawing/2014/main" id="{1F0B76CC-445C-5B09-1E19-B7708B87FACD}"/>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060;p44">
              <a:extLst>
                <a:ext uri="{FF2B5EF4-FFF2-40B4-BE49-F238E27FC236}">
                  <a16:creationId xmlns:a16="http://schemas.microsoft.com/office/drawing/2014/main" id="{C8A8EFBD-254A-5E42-CFF5-482BD8FB5C1C}"/>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061;p44">
              <a:extLst>
                <a:ext uri="{FF2B5EF4-FFF2-40B4-BE49-F238E27FC236}">
                  <a16:creationId xmlns:a16="http://schemas.microsoft.com/office/drawing/2014/main" id="{8BE8DAC4-5861-6B0D-DF60-53199ABEF85D}"/>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062;p44">
              <a:extLst>
                <a:ext uri="{FF2B5EF4-FFF2-40B4-BE49-F238E27FC236}">
                  <a16:creationId xmlns:a16="http://schemas.microsoft.com/office/drawing/2014/main" id="{9BE5492D-682B-6DDC-C08A-05DC71E7F66C}"/>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063;p44">
              <a:extLst>
                <a:ext uri="{FF2B5EF4-FFF2-40B4-BE49-F238E27FC236}">
                  <a16:creationId xmlns:a16="http://schemas.microsoft.com/office/drawing/2014/main" id="{4C8B54AC-FA7D-A6D0-C08B-CA9BE2787049}"/>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064;p44">
              <a:extLst>
                <a:ext uri="{FF2B5EF4-FFF2-40B4-BE49-F238E27FC236}">
                  <a16:creationId xmlns:a16="http://schemas.microsoft.com/office/drawing/2014/main" id="{7002152E-7539-2D9B-D127-CE311568C0BC}"/>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065;p44">
              <a:extLst>
                <a:ext uri="{FF2B5EF4-FFF2-40B4-BE49-F238E27FC236}">
                  <a16:creationId xmlns:a16="http://schemas.microsoft.com/office/drawing/2014/main" id="{7D5CDEC2-2975-873E-0233-4CE8B556E80B}"/>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066;p44">
              <a:extLst>
                <a:ext uri="{FF2B5EF4-FFF2-40B4-BE49-F238E27FC236}">
                  <a16:creationId xmlns:a16="http://schemas.microsoft.com/office/drawing/2014/main" id="{ACFB7F1F-F315-EE9C-981C-AE1E9044D807}"/>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067;p44">
              <a:extLst>
                <a:ext uri="{FF2B5EF4-FFF2-40B4-BE49-F238E27FC236}">
                  <a16:creationId xmlns:a16="http://schemas.microsoft.com/office/drawing/2014/main" id="{86488FC8-0D9D-3A5C-15C1-05C609FDBB66}"/>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068;p44">
              <a:extLst>
                <a:ext uri="{FF2B5EF4-FFF2-40B4-BE49-F238E27FC236}">
                  <a16:creationId xmlns:a16="http://schemas.microsoft.com/office/drawing/2014/main" id="{7F104D25-C708-FB5A-1883-C5C0255C2185}"/>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069;p44">
              <a:extLst>
                <a:ext uri="{FF2B5EF4-FFF2-40B4-BE49-F238E27FC236}">
                  <a16:creationId xmlns:a16="http://schemas.microsoft.com/office/drawing/2014/main" id="{275EF200-F56B-23B6-C772-F1E383BC415B}"/>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070;p44">
              <a:extLst>
                <a:ext uri="{FF2B5EF4-FFF2-40B4-BE49-F238E27FC236}">
                  <a16:creationId xmlns:a16="http://schemas.microsoft.com/office/drawing/2014/main" id="{40C7532B-580C-70E3-9455-79CF9941803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071;p44">
              <a:extLst>
                <a:ext uri="{FF2B5EF4-FFF2-40B4-BE49-F238E27FC236}">
                  <a16:creationId xmlns:a16="http://schemas.microsoft.com/office/drawing/2014/main" id="{D4AEEAFF-0D1E-2C00-A529-82F185658622}"/>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072;p44">
              <a:extLst>
                <a:ext uri="{FF2B5EF4-FFF2-40B4-BE49-F238E27FC236}">
                  <a16:creationId xmlns:a16="http://schemas.microsoft.com/office/drawing/2014/main" id="{4A33320F-2CC9-976E-4B58-CE0EBC14AC0C}"/>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073;p44">
              <a:extLst>
                <a:ext uri="{FF2B5EF4-FFF2-40B4-BE49-F238E27FC236}">
                  <a16:creationId xmlns:a16="http://schemas.microsoft.com/office/drawing/2014/main" id="{E526706A-5632-39F8-A28E-E49E43F264E7}"/>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074;p44">
              <a:extLst>
                <a:ext uri="{FF2B5EF4-FFF2-40B4-BE49-F238E27FC236}">
                  <a16:creationId xmlns:a16="http://schemas.microsoft.com/office/drawing/2014/main" id="{F13C0942-3ED8-C0B6-0EDE-E76CCDE24C15}"/>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075;p44">
              <a:extLst>
                <a:ext uri="{FF2B5EF4-FFF2-40B4-BE49-F238E27FC236}">
                  <a16:creationId xmlns:a16="http://schemas.microsoft.com/office/drawing/2014/main" id="{3E5BEF60-5BF6-3E64-EABC-9788D81A8D8C}"/>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076;p44">
              <a:extLst>
                <a:ext uri="{FF2B5EF4-FFF2-40B4-BE49-F238E27FC236}">
                  <a16:creationId xmlns:a16="http://schemas.microsoft.com/office/drawing/2014/main" id="{FD64EC52-D009-098A-94E4-7D52A1E4F4EE}"/>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077;p44">
              <a:extLst>
                <a:ext uri="{FF2B5EF4-FFF2-40B4-BE49-F238E27FC236}">
                  <a16:creationId xmlns:a16="http://schemas.microsoft.com/office/drawing/2014/main" id="{558DE6A1-8857-5B5C-045F-24412EDA449C}"/>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078;p44">
              <a:extLst>
                <a:ext uri="{FF2B5EF4-FFF2-40B4-BE49-F238E27FC236}">
                  <a16:creationId xmlns:a16="http://schemas.microsoft.com/office/drawing/2014/main" id="{7F9A9FC3-15E2-1EDA-D4C8-D57839DAE50A}"/>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079;p44">
              <a:extLst>
                <a:ext uri="{FF2B5EF4-FFF2-40B4-BE49-F238E27FC236}">
                  <a16:creationId xmlns:a16="http://schemas.microsoft.com/office/drawing/2014/main" id="{022AF3FD-FC91-D352-A726-BBE1355C59B2}"/>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080;p44">
              <a:extLst>
                <a:ext uri="{FF2B5EF4-FFF2-40B4-BE49-F238E27FC236}">
                  <a16:creationId xmlns:a16="http://schemas.microsoft.com/office/drawing/2014/main" id="{E9F94380-6D43-F377-2780-16B128DD9A49}"/>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081;p44">
              <a:extLst>
                <a:ext uri="{FF2B5EF4-FFF2-40B4-BE49-F238E27FC236}">
                  <a16:creationId xmlns:a16="http://schemas.microsoft.com/office/drawing/2014/main" id="{88C2A8EE-8DD9-369C-AE25-68A5134C79CB}"/>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082;p44">
              <a:extLst>
                <a:ext uri="{FF2B5EF4-FFF2-40B4-BE49-F238E27FC236}">
                  <a16:creationId xmlns:a16="http://schemas.microsoft.com/office/drawing/2014/main" id="{F6567388-D1FA-0FA4-85D6-FEEDB1BBF967}"/>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083;p44">
              <a:extLst>
                <a:ext uri="{FF2B5EF4-FFF2-40B4-BE49-F238E27FC236}">
                  <a16:creationId xmlns:a16="http://schemas.microsoft.com/office/drawing/2014/main" id="{85019E4A-74A3-2173-D9FA-994DC3A5FE6B}"/>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084;p44">
              <a:extLst>
                <a:ext uri="{FF2B5EF4-FFF2-40B4-BE49-F238E27FC236}">
                  <a16:creationId xmlns:a16="http://schemas.microsoft.com/office/drawing/2014/main" id="{D8C9C10C-6A8F-9F1B-B794-94D5A30EDBBE}"/>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085;p44">
              <a:extLst>
                <a:ext uri="{FF2B5EF4-FFF2-40B4-BE49-F238E27FC236}">
                  <a16:creationId xmlns:a16="http://schemas.microsoft.com/office/drawing/2014/main" id="{68689A47-1A23-FF9F-F265-B6BF69C229A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086;p44">
              <a:extLst>
                <a:ext uri="{FF2B5EF4-FFF2-40B4-BE49-F238E27FC236}">
                  <a16:creationId xmlns:a16="http://schemas.microsoft.com/office/drawing/2014/main" id="{335A9974-847F-EDB8-1F7A-DA6EF59D4841}"/>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087;p44">
              <a:extLst>
                <a:ext uri="{FF2B5EF4-FFF2-40B4-BE49-F238E27FC236}">
                  <a16:creationId xmlns:a16="http://schemas.microsoft.com/office/drawing/2014/main" id="{7494DE31-0BC7-3305-58D9-98189D0463C1}"/>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088;p44">
              <a:extLst>
                <a:ext uri="{FF2B5EF4-FFF2-40B4-BE49-F238E27FC236}">
                  <a16:creationId xmlns:a16="http://schemas.microsoft.com/office/drawing/2014/main" id="{05C1D460-16F5-9E72-919A-71FB80D7297A}"/>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089;p44">
              <a:extLst>
                <a:ext uri="{FF2B5EF4-FFF2-40B4-BE49-F238E27FC236}">
                  <a16:creationId xmlns:a16="http://schemas.microsoft.com/office/drawing/2014/main" id="{921CC4FF-A8A9-C0EB-B2CD-D051745EC764}"/>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090;p44">
              <a:extLst>
                <a:ext uri="{FF2B5EF4-FFF2-40B4-BE49-F238E27FC236}">
                  <a16:creationId xmlns:a16="http://schemas.microsoft.com/office/drawing/2014/main" id="{34752C60-9BD7-A942-8DE1-BAB19B885B08}"/>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091;p44">
              <a:extLst>
                <a:ext uri="{FF2B5EF4-FFF2-40B4-BE49-F238E27FC236}">
                  <a16:creationId xmlns:a16="http://schemas.microsoft.com/office/drawing/2014/main" id="{D8BF87A6-024B-8BAE-6A31-B1E120DEE9EF}"/>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092;p44">
              <a:extLst>
                <a:ext uri="{FF2B5EF4-FFF2-40B4-BE49-F238E27FC236}">
                  <a16:creationId xmlns:a16="http://schemas.microsoft.com/office/drawing/2014/main" id="{DA61AE84-E369-D4D9-2E58-6F59B7725801}"/>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093;p44">
              <a:extLst>
                <a:ext uri="{FF2B5EF4-FFF2-40B4-BE49-F238E27FC236}">
                  <a16:creationId xmlns:a16="http://schemas.microsoft.com/office/drawing/2014/main" id="{8F515A84-4245-61CA-A51D-D22B22A7C5D8}"/>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094;p44">
              <a:extLst>
                <a:ext uri="{FF2B5EF4-FFF2-40B4-BE49-F238E27FC236}">
                  <a16:creationId xmlns:a16="http://schemas.microsoft.com/office/drawing/2014/main" id="{561ECC66-DDA7-0265-8374-DBEF63153EBD}"/>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095;p44">
              <a:extLst>
                <a:ext uri="{FF2B5EF4-FFF2-40B4-BE49-F238E27FC236}">
                  <a16:creationId xmlns:a16="http://schemas.microsoft.com/office/drawing/2014/main" id="{DB2571F6-1FBC-90FB-A927-B726AA86DF5E}"/>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096;p44">
              <a:extLst>
                <a:ext uri="{FF2B5EF4-FFF2-40B4-BE49-F238E27FC236}">
                  <a16:creationId xmlns:a16="http://schemas.microsoft.com/office/drawing/2014/main" id="{4ED3467F-04CF-CA41-3366-817FED6FD208}"/>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097;p44">
              <a:extLst>
                <a:ext uri="{FF2B5EF4-FFF2-40B4-BE49-F238E27FC236}">
                  <a16:creationId xmlns:a16="http://schemas.microsoft.com/office/drawing/2014/main" id="{4BE88290-EBA9-DC8F-C0D9-96707455C1C1}"/>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2098;p44">
              <a:extLst>
                <a:ext uri="{FF2B5EF4-FFF2-40B4-BE49-F238E27FC236}">
                  <a16:creationId xmlns:a16="http://schemas.microsoft.com/office/drawing/2014/main" id="{DD84C970-EF7F-F2F6-F984-F1CEDC856B93}"/>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2099;p44">
              <a:extLst>
                <a:ext uri="{FF2B5EF4-FFF2-40B4-BE49-F238E27FC236}">
                  <a16:creationId xmlns:a16="http://schemas.microsoft.com/office/drawing/2014/main" id="{0ECCEF3E-F9D8-DE65-868C-282B533EC375}"/>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2100;p44">
              <a:extLst>
                <a:ext uri="{FF2B5EF4-FFF2-40B4-BE49-F238E27FC236}">
                  <a16:creationId xmlns:a16="http://schemas.microsoft.com/office/drawing/2014/main" id="{4ACADE0D-63AE-4788-930C-389EB73977A1}"/>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2101;p44">
              <a:extLst>
                <a:ext uri="{FF2B5EF4-FFF2-40B4-BE49-F238E27FC236}">
                  <a16:creationId xmlns:a16="http://schemas.microsoft.com/office/drawing/2014/main" id="{0506155F-14D8-AA86-9289-31AEFF5930FC}"/>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2102;p44">
              <a:extLst>
                <a:ext uri="{FF2B5EF4-FFF2-40B4-BE49-F238E27FC236}">
                  <a16:creationId xmlns:a16="http://schemas.microsoft.com/office/drawing/2014/main" id="{47854FBC-0ED1-E35A-D9F3-33BCB6826ED1}"/>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2103;p44">
              <a:extLst>
                <a:ext uri="{FF2B5EF4-FFF2-40B4-BE49-F238E27FC236}">
                  <a16:creationId xmlns:a16="http://schemas.microsoft.com/office/drawing/2014/main" id="{7DB45295-97E2-1F7D-0A11-4555F078DC2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2104;p44">
              <a:extLst>
                <a:ext uri="{FF2B5EF4-FFF2-40B4-BE49-F238E27FC236}">
                  <a16:creationId xmlns:a16="http://schemas.microsoft.com/office/drawing/2014/main" id="{B9A4F5D8-125E-9164-4B21-78A64A5609EB}"/>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2105;p44">
              <a:extLst>
                <a:ext uri="{FF2B5EF4-FFF2-40B4-BE49-F238E27FC236}">
                  <a16:creationId xmlns:a16="http://schemas.microsoft.com/office/drawing/2014/main" id="{FFCED696-2753-0CA2-FBC8-D767137EEBA0}"/>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2106;p44">
              <a:extLst>
                <a:ext uri="{FF2B5EF4-FFF2-40B4-BE49-F238E27FC236}">
                  <a16:creationId xmlns:a16="http://schemas.microsoft.com/office/drawing/2014/main" id="{7BFB6DCF-9C5C-02F5-2234-90AA7363E88E}"/>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2107;p44">
              <a:extLst>
                <a:ext uri="{FF2B5EF4-FFF2-40B4-BE49-F238E27FC236}">
                  <a16:creationId xmlns:a16="http://schemas.microsoft.com/office/drawing/2014/main" id="{C81F5C19-5B9B-3F3D-874E-788F7904BB3F}"/>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2108;p44">
              <a:extLst>
                <a:ext uri="{FF2B5EF4-FFF2-40B4-BE49-F238E27FC236}">
                  <a16:creationId xmlns:a16="http://schemas.microsoft.com/office/drawing/2014/main" id="{CACB1913-F4F3-5576-C098-F37922BBCA03}"/>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2109;p44">
              <a:extLst>
                <a:ext uri="{FF2B5EF4-FFF2-40B4-BE49-F238E27FC236}">
                  <a16:creationId xmlns:a16="http://schemas.microsoft.com/office/drawing/2014/main" id="{C59271E4-9F76-3B86-55C2-101E9407E81D}"/>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2110;p44">
              <a:extLst>
                <a:ext uri="{FF2B5EF4-FFF2-40B4-BE49-F238E27FC236}">
                  <a16:creationId xmlns:a16="http://schemas.microsoft.com/office/drawing/2014/main" id="{6BAC4E56-F778-F87D-B158-07AB220ADE83}"/>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2111;p44">
              <a:extLst>
                <a:ext uri="{FF2B5EF4-FFF2-40B4-BE49-F238E27FC236}">
                  <a16:creationId xmlns:a16="http://schemas.microsoft.com/office/drawing/2014/main" id="{91690499-259E-2432-D02B-EA36E364B7EE}"/>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2112;p44">
              <a:extLst>
                <a:ext uri="{FF2B5EF4-FFF2-40B4-BE49-F238E27FC236}">
                  <a16:creationId xmlns:a16="http://schemas.microsoft.com/office/drawing/2014/main" id="{FE20A265-F681-4814-0C15-1E8A9BBA2D59}"/>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2113;p44">
              <a:extLst>
                <a:ext uri="{FF2B5EF4-FFF2-40B4-BE49-F238E27FC236}">
                  <a16:creationId xmlns:a16="http://schemas.microsoft.com/office/drawing/2014/main" id="{92B1CD0F-8517-2A30-BCF2-A99221C73F90}"/>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2114;p44">
              <a:extLst>
                <a:ext uri="{FF2B5EF4-FFF2-40B4-BE49-F238E27FC236}">
                  <a16:creationId xmlns:a16="http://schemas.microsoft.com/office/drawing/2014/main" id="{D0AEA4DC-4C29-4388-FC51-DA74C127EFD9}"/>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2115;p44">
              <a:extLst>
                <a:ext uri="{FF2B5EF4-FFF2-40B4-BE49-F238E27FC236}">
                  <a16:creationId xmlns:a16="http://schemas.microsoft.com/office/drawing/2014/main" id="{C5F128ED-F081-5D19-010E-0524843FE86A}"/>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2116;p44">
              <a:extLst>
                <a:ext uri="{FF2B5EF4-FFF2-40B4-BE49-F238E27FC236}">
                  <a16:creationId xmlns:a16="http://schemas.microsoft.com/office/drawing/2014/main" id="{BA9946A3-547F-4202-4EEF-3C7296DCA1E8}"/>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2117;p44">
              <a:extLst>
                <a:ext uri="{FF2B5EF4-FFF2-40B4-BE49-F238E27FC236}">
                  <a16:creationId xmlns:a16="http://schemas.microsoft.com/office/drawing/2014/main" id="{12B2530B-B824-CBA7-AB98-264D3DD4FF58}"/>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2118;p44">
              <a:extLst>
                <a:ext uri="{FF2B5EF4-FFF2-40B4-BE49-F238E27FC236}">
                  <a16:creationId xmlns:a16="http://schemas.microsoft.com/office/drawing/2014/main" id="{55D577B8-3DA6-37D0-E7FF-F583C5867FA9}"/>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2119;p44">
              <a:extLst>
                <a:ext uri="{FF2B5EF4-FFF2-40B4-BE49-F238E27FC236}">
                  <a16:creationId xmlns:a16="http://schemas.microsoft.com/office/drawing/2014/main" id="{66938220-C075-22A9-D5A9-384AD1D9D17C}"/>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2120;p44">
              <a:extLst>
                <a:ext uri="{FF2B5EF4-FFF2-40B4-BE49-F238E27FC236}">
                  <a16:creationId xmlns:a16="http://schemas.microsoft.com/office/drawing/2014/main" id="{4B6BFC64-322A-41E2-ABD7-29E09148BB22}"/>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2121;p44">
              <a:extLst>
                <a:ext uri="{FF2B5EF4-FFF2-40B4-BE49-F238E27FC236}">
                  <a16:creationId xmlns:a16="http://schemas.microsoft.com/office/drawing/2014/main" id="{726AD34D-5D98-1DC6-1145-F779F765D39D}"/>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2122;p44">
              <a:extLst>
                <a:ext uri="{FF2B5EF4-FFF2-40B4-BE49-F238E27FC236}">
                  <a16:creationId xmlns:a16="http://schemas.microsoft.com/office/drawing/2014/main" id="{65087CCB-581D-537A-2A0D-800913EE2CCC}"/>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2123;p44">
              <a:extLst>
                <a:ext uri="{FF2B5EF4-FFF2-40B4-BE49-F238E27FC236}">
                  <a16:creationId xmlns:a16="http://schemas.microsoft.com/office/drawing/2014/main" id="{DB8067A1-1286-2BD8-F2A4-08AF4EEE7AE0}"/>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2124;p44">
              <a:extLst>
                <a:ext uri="{FF2B5EF4-FFF2-40B4-BE49-F238E27FC236}">
                  <a16:creationId xmlns:a16="http://schemas.microsoft.com/office/drawing/2014/main" id="{A98B6647-4593-B24E-27BC-83EA051AA585}"/>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125;p44">
              <a:extLst>
                <a:ext uri="{FF2B5EF4-FFF2-40B4-BE49-F238E27FC236}">
                  <a16:creationId xmlns:a16="http://schemas.microsoft.com/office/drawing/2014/main" id="{45E7EC80-A95B-5E21-690F-584EC9B9AB5D}"/>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2126;p44">
              <a:extLst>
                <a:ext uri="{FF2B5EF4-FFF2-40B4-BE49-F238E27FC236}">
                  <a16:creationId xmlns:a16="http://schemas.microsoft.com/office/drawing/2014/main" id="{225B513E-7493-B674-D84C-269FD1357468}"/>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2127;p44">
              <a:extLst>
                <a:ext uri="{FF2B5EF4-FFF2-40B4-BE49-F238E27FC236}">
                  <a16:creationId xmlns:a16="http://schemas.microsoft.com/office/drawing/2014/main" id="{7651CCE0-7FB1-0EF4-CC65-AC49DB332F17}"/>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2128;p44">
              <a:extLst>
                <a:ext uri="{FF2B5EF4-FFF2-40B4-BE49-F238E27FC236}">
                  <a16:creationId xmlns:a16="http://schemas.microsoft.com/office/drawing/2014/main" id="{E877907B-4849-53CA-B421-51FE195E5F2C}"/>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2129;p44">
              <a:extLst>
                <a:ext uri="{FF2B5EF4-FFF2-40B4-BE49-F238E27FC236}">
                  <a16:creationId xmlns:a16="http://schemas.microsoft.com/office/drawing/2014/main" id="{FCE0B14C-52B7-8AA2-4BAC-9DEB5E20B3C5}"/>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2130;p44">
              <a:extLst>
                <a:ext uri="{FF2B5EF4-FFF2-40B4-BE49-F238E27FC236}">
                  <a16:creationId xmlns:a16="http://schemas.microsoft.com/office/drawing/2014/main" id="{AA56B194-D4A1-2F45-025E-264DEFE2650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131;p44">
              <a:extLst>
                <a:ext uri="{FF2B5EF4-FFF2-40B4-BE49-F238E27FC236}">
                  <a16:creationId xmlns:a16="http://schemas.microsoft.com/office/drawing/2014/main" id="{B901ED8C-FB16-F7E9-A9CF-1A5378D28C77}"/>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2132;p44">
              <a:extLst>
                <a:ext uri="{FF2B5EF4-FFF2-40B4-BE49-F238E27FC236}">
                  <a16:creationId xmlns:a16="http://schemas.microsoft.com/office/drawing/2014/main" id="{84C04E2D-0EFE-BB52-B539-322AAC3D2F0F}"/>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2133;p44">
              <a:extLst>
                <a:ext uri="{FF2B5EF4-FFF2-40B4-BE49-F238E27FC236}">
                  <a16:creationId xmlns:a16="http://schemas.microsoft.com/office/drawing/2014/main" id="{2340A2A3-E4CA-2934-979C-708BF45159F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2134;p44">
              <a:extLst>
                <a:ext uri="{FF2B5EF4-FFF2-40B4-BE49-F238E27FC236}">
                  <a16:creationId xmlns:a16="http://schemas.microsoft.com/office/drawing/2014/main" id="{4ACEDC98-06B3-FF93-5C40-3AC9D51F55BD}"/>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2135;p44">
              <a:extLst>
                <a:ext uri="{FF2B5EF4-FFF2-40B4-BE49-F238E27FC236}">
                  <a16:creationId xmlns:a16="http://schemas.microsoft.com/office/drawing/2014/main" id="{3E09A344-B6E0-F387-4299-549FC816697C}"/>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136;p44">
              <a:extLst>
                <a:ext uri="{FF2B5EF4-FFF2-40B4-BE49-F238E27FC236}">
                  <a16:creationId xmlns:a16="http://schemas.microsoft.com/office/drawing/2014/main" id="{B076BA40-3D29-A952-F23E-ED337EFA010D}"/>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2137;p44">
              <a:extLst>
                <a:ext uri="{FF2B5EF4-FFF2-40B4-BE49-F238E27FC236}">
                  <a16:creationId xmlns:a16="http://schemas.microsoft.com/office/drawing/2014/main" id="{AC1016EF-7753-3952-F456-CEB9CDDE26EF}"/>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2138;p44">
              <a:extLst>
                <a:ext uri="{FF2B5EF4-FFF2-40B4-BE49-F238E27FC236}">
                  <a16:creationId xmlns:a16="http://schemas.microsoft.com/office/drawing/2014/main" id="{31C9A473-5122-A9E1-7205-D476972CCDB2}"/>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139;p44">
              <a:extLst>
                <a:ext uri="{FF2B5EF4-FFF2-40B4-BE49-F238E27FC236}">
                  <a16:creationId xmlns:a16="http://schemas.microsoft.com/office/drawing/2014/main" id="{61E92402-9716-0E7E-9790-A8F15878FEDB}"/>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140;p44">
              <a:extLst>
                <a:ext uri="{FF2B5EF4-FFF2-40B4-BE49-F238E27FC236}">
                  <a16:creationId xmlns:a16="http://schemas.microsoft.com/office/drawing/2014/main" id="{8D0B611F-90E3-8327-0EDE-D788F142C3D6}"/>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141;p44">
              <a:extLst>
                <a:ext uri="{FF2B5EF4-FFF2-40B4-BE49-F238E27FC236}">
                  <a16:creationId xmlns:a16="http://schemas.microsoft.com/office/drawing/2014/main" id="{56548C3D-511E-DA46-C0CA-D5CCDE339F74}"/>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142;p44">
              <a:extLst>
                <a:ext uri="{FF2B5EF4-FFF2-40B4-BE49-F238E27FC236}">
                  <a16:creationId xmlns:a16="http://schemas.microsoft.com/office/drawing/2014/main" id="{A2B52F5A-5365-B5BA-FED8-896F5BB61A8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143;p44">
              <a:extLst>
                <a:ext uri="{FF2B5EF4-FFF2-40B4-BE49-F238E27FC236}">
                  <a16:creationId xmlns:a16="http://schemas.microsoft.com/office/drawing/2014/main" id="{18381C54-ABBB-6B5F-D2C6-646848E9AC6E}"/>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144;p44">
              <a:extLst>
                <a:ext uri="{FF2B5EF4-FFF2-40B4-BE49-F238E27FC236}">
                  <a16:creationId xmlns:a16="http://schemas.microsoft.com/office/drawing/2014/main" id="{EC7155BE-E08E-086F-7BD5-C3E39FC898F1}"/>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145;p44">
              <a:extLst>
                <a:ext uri="{FF2B5EF4-FFF2-40B4-BE49-F238E27FC236}">
                  <a16:creationId xmlns:a16="http://schemas.microsoft.com/office/drawing/2014/main" id="{518843D9-3A4C-F67C-78D2-CEBCD4EABB69}"/>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146;p44">
              <a:extLst>
                <a:ext uri="{FF2B5EF4-FFF2-40B4-BE49-F238E27FC236}">
                  <a16:creationId xmlns:a16="http://schemas.microsoft.com/office/drawing/2014/main" id="{A4ED7F74-203F-FE74-9B1C-6C6721150DCE}"/>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147;p44">
              <a:extLst>
                <a:ext uri="{FF2B5EF4-FFF2-40B4-BE49-F238E27FC236}">
                  <a16:creationId xmlns:a16="http://schemas.microsoft.com/office/drawing/2014/main" id="{59B2C3EA-A70E-F239-A6A8-AABEB3F26414}"/>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148;p44">
              <a:extLst>
                <a:ext uri="{FF2B5EF4-FFF2-40B4-BE49-F238E27FC236}">
                  <a16:creationId xmlns:a16="http://schemas.microsoft.com/office/drawing/2014/main" id="{725CB9C0-1BDA-F474-8252-6F12F738429B}"/>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149;p44">
              <a:extLst>
                <a:ext uri="{FF2B5EF4-FFF2-40B4-BE49-F238E27FC236}">
                  <a16:creationId xmlns:a16="http://schemas.microsoft.com/office/drawing/2014/main" id="{79D2D291-17A8-0DF0-FE7D-F282DAEC9A5B}"/>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150;p44">
              <a:extLst>
                <a:ext uri="{FF2B5EF4-FFF2-40B4-BE49-F238E27FC236}">
                  <a16:creationId xmlns:a16="http://schemas.microsoft.com/office/drawing/2014/main" id="{F73758DE-1222-4A92-042D-8A2249702ECE}"/>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151;p44">
              <a:extLst>
                <a:ext uri="{FF2B5EF4-FFF2-40B4-BE49-F238E27FC236}">
                  <a16:creationId xmlns:a16="http://schemas.microsoft.com/office/drawing/2014/main" id="{606009B8-A8A9-D8DE-86D6-E69D41DEA26C}"/>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152;p44">
              <a:extLst>
                <a:ext uri="{FF2B5EF4-FFF2-40B4-BE49-F238E27FC236}">
                  <a16:creationId xmlns:a16="http://schemas.microsoft.com/office/drawing/2014/main" id="{B87E78C6-789E-79CC-E238-B7BD82FB3C05}"/>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153;p44">
              <a:extLst>
                <a:ext uri="{FF2B5EF4-FFF2-40B4-BE49-F238E27FC236}">
                  <a16:creationId xmlns:a16="http://schemas.microsoft.com/office/drawing/2014/main" id="{8DB9DE52-032E-CCE5-E261-3F8C9DDB33A4}"/>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154;p44">
              <a:extLst>
                <a:ext uri="{FF2B5EF4-FFF2-40B4-BE49-F238E27FC236}">
                  <a16:creationId xmlns:a16="http://schemas.microsoft.com/office/drawing/2014/main" id="{F06D7754-4588-2046-DE3B-7E05E5ADD04A}"/>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155;p44">
              <a:extLst>
                <a:ext uri="{FF2B5EF4-FFF2-40B4-BE49-F238E27FC236}">
                  <a16:creationId xmlns:a16="http://schemas.microsoft.com/office/drawing/2014/main" id="{8FB067D6-1F51-C1D7-78AC-5CCBA10A6326}"/>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156;p44">
              <a:extLst>
                <a:ext uri="{FF2B5EF4-FFF2-40B4-BE49-F238E27FC236}">
                  <a16:creationId xmlns:a16="http://schemas.microsoft.com/office/drawing/2014/main" id="{08E2B605-A7E1-5C6D-E77B-992BBF180150}"/>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157;p44">
              <a:extLst>
                <a:ext uri="{FF2B5EF4-FFF2-40B4-BE49-F238E27FC236}">
                  <a16:creationId xmlns:a16="http://schemas.microsoft.com/office/drawing/2014/main" id="{A44E3E4A-4D1D-684D-6472-DEC975E7327B}"/>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158;p44">
              <a:extLst>
                <a:ext uri="{FF2B5EF4-FFF2-40B4-BE49-F238E27FC236}">
                  <a16:creationId xmlns:a16="http://schemas.microsoft.com/office/drawing/2014/main" id="{3ACAC05E-115A-C87A-88F9-490A8C7DC2C4}"/>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159;p44">
              <a:extLst>
                <a:ext uri="{FF2B5EF4-FFF2-40B4-BE49-F238E27FC236}">
                  <a16:creationId xmlns:a16="http://schemas.microsoft.com/office/drawing/2014/main" id="{DAD924A1-033D-281C-F90D-44C7EBDDB1E4}"/>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160;p44">
              <a:extLst>
                <a:ext uri="{FF2B5EF4-FFF2-40B4-BE49-F238E27FC236}">
                  <a16:creationId xmlns:a16="http://schemas.microsoft.com/office/drawing/2014/main" id="{E1E938F4-8569-55A2-19B8-835C0B9779C5}"/>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161;p44">
              <a:extLst>
                <a:ext uri="{FF2B5EF4-FFF2-40B4-BE49-F238E27FC236}">
                  <a16:creationId xmlns:a16="http://schemas.microsoft.com/office/drawing/2014/main" id="{77272FB0-461B-0045-72C1-F6C3BFF5E0BE}"/>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162;p44">
              <a:extLst>
                <a:ext uri="{FF2B5EF4-FFF2-40B4-BE49-F238E27FC236}">
                  <a16:creationId xmlns:a16="http://schemas.microsoft.com/office/drawing/2014/main" id="{B694001D-7255-BF58-21C8-D63208148A16}"/>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163;p44">
              <a:extLst>
                <a:ext uri="{FF2B5EF4-FFF2-40B4-BE49-F238E27FC236}">
                  <a16:creationId xmlns:a16="http://schemas.microsoft.com/office/drawing/2014/main" id="{7805EF9A-417F-9949-911E-2608FA642220}"/>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164;p44">
              <a:extLst>
                <a:ext uri="{FF2B5EF4-FFF2-40B4-BE49-F238E27FC236}">
                  <a16:creationId xmlns:a16="http://schemas.microsoft.com/office/drawing/2014/main" id="{647CD498-90DA-4F48-979B-ADFA9B6C9513}"/>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165;p44">
              <a:extLst>
                <a:ext uri="{FF2B5EF4-FFF2-40B4-BE49-F238E27FC236}">
                  <a16:creationId xmlns:a16="http://schemas.microsoft.com/office/drawing/2014/main" id="{BFB8C6ED-1C6A-C09F-E4F7-BE61A6B1A41C}"/>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166;p44">
              <a:extLst>
                <a:ext uri="{FF2B5EF4-FFF2-40B4-BE49-F238E27FC236}">
                  <a16:creationId xmlns:a16="http://schemas.microsoft.com/office/drawing/2014/main" id="{688DBDA6-3CF6-ABBE-0C85-B07B1DB0C50A}"/>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167;p44">
              <a:extLst>
                <a:ext uri="{FF2B5EF4-FFF2-40B4-BE49-F238E27FC236}">
                  <a16:creationId xmlns:a16="http://schemas.microsoft.com/office/drawing/2014/main" id="{F39DAEC1-FF2D-2CDC-88E0-D343715864B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168;p44">
              <a:extLst>
                <a:ext uri="{FF2B5EF4-FFF2-40B4-BE49-F238E27FC236}">
                  <a16:creationId xmlns:a16="http://schemas.microsoft.com/office/drawing/2014/main" id="{DBDFAE08-96C5-FB0A-B752-565BBA73B79B}"/>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169;p44">
              <a:extLst>
                <a:ext uri="{FF2B5EF4-FFF2-40B4-BE49-F238E27FC236}">
                  <a16:creationId xmlns:a16="http://schemas.microsoft.com/office/drawing/2014/main" id="{21F71874-7CAA-4626-A240-29DABA9F9A4D}"/>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170;p44">
              <a:extLst>
                <a:ext uri="{FF2B5EF4-FFF2-40B4-BE49-F238E27FC236}">
                  <a16:creationId xmlns:a16="http://schemas.microsoft.com/office/drawing/2014/main" id="{647CAC04-632B-9E8E-6027-4F0DF28192B1}"/>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171;p44">
              <a:extLst>
                <a:ext uri="{FF2B5EF4-FFF2-40B4-BE49-F238E27FC236}">
                  <a16:creationId xmlns:a16="http://schemas.microsoft.com/office/drawing/2014/main" id="{3115128C-CC12-FFED-27EA-86D1CADED5A3}"/>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172;p44">
              <a:extLst>
                <a:ext uri="{FF2B5EF4-FFF2-40B4-BE49-F238E27FC236}">
                  <a16:creationId xmlns:a16="http://schemas.microsoft.com/office/drawing/2014/main" id="{49FD47BF-C63C-6967-1D94-99E6EF564CC3}"/>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173;p44">
              <a:extLst>
                <a:ext uri="{FF2B5EF4-FFF2-40B4-BE49-F238E27FC236}">
                  <a16:creationId xmlns:a16="http://schemas.microsoft.com/office/drawing/2014/main" id="{77E57614-7FF1-EDE5-963B-4B8949AF8244}"/>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174;p44">
              <a:extLst>
                <a:ext uri="{FF2B5EF4-FFF2-40B4-BE49-F238E27FC236}">
                  <a16:creationId xmlns:a16="http://schemas.microsoft.com/office/drawing/2014/main" id="{4694C2FB-7A5C-8512-F4E3-15612DAD0D51}"/>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175;p44">
              <a:extLst>
                <a:ext uri="{FF2B5EF4-FFF2-40B4-BE49-F238E27FC236}">
                  <a16:creationId xmlns:a16="http://schemas.microsoft.com/office/drawing/2014/main" id="{43C515A9-3FC0-F43D-889E-BDA77918D056}"/>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176;p44">
              <a:extLst>
                <a:ext uri="{FF2B5EF4-FFF2-40B4-BE49-F238E27FC236}">
                  <a16:creationId xmlns:a16="http://schemas.microsoft.com/office/drawing/2014/main" id="{ABF1ADC7-7A74-4A10-0AC3-EA5060BE8DD9}"/>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177;p44">
              <a:extLst>
                <a:ext uri="{FF2B5EF4-FFF2-40B4-BE49-F238E27FC236}">
                  <a16:creationId xmlns:a16="http://schemas.microsoft.com/office/drawing/2014/main" id="{1A12F65E-E306-C36C-32F0-6E79835137FE}"/>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178;p44">
              <a:extLst>
                <a:ext uri="{FF2B5EF4-FFF2-40B4-BE49-F238E27FC236}">
                  <a16:creationId xmlns:a16="http://schemas.microsoft.com/office/drawing/2014/main" id="{8C79EE4F-4194-EDBE-D0C3-D57DF45307CA}"/>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179;p44">
              <a:extLst>
                <a:ext uri="{FF2B5EF4-FFF2-40B4-BE49-F238E27FC236}">
                  <a16:creationId xmlns:a16="http://schemas.microsoft.com/office/drawing/2014/main" id="{7D518CE7-1C65-29FA-7133-52ADBA7F5B1B}"/>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180;p44">
              <a:extLst>
                <a:ext uri="{FF2B5EF4-FFF2-40B4-BE49-F238E27FC236}">
                  <a16:creationId xmlns:a16="http://schemas.microsoft.com/office/drawing/2014/main" id="{AF020B05-B8FD-3EAD-4110-4285120B7682}"/>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181;p44">
              <a:extLst>
                <a:ext uri="{FF2B5EF4-FFF2-40B4-BE49-F238E27FC236}">
                  <a16:creationId xmlns:a16="http://schemas.microsoft.com/office/drawing/2014/main" id="{AFDCE80A-9C5D-D260-D48A-C106A4C1EA2A}"/>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182;p44">
              <a:extLst>
                <a:ext uri="{FF2B5EF4-FFF2-40B4-BE49-F238E27FC236}">
                  <a16:creationId xmlns:a16="http://schemas.microsoft.com/office/drawing/2014/main" id="{E97CC6A0-775B-2C0A-73CD-9DDCABCB1227}"/>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183;p44">
              <a:extLst>
                <a:ext uri="{FF2B5EF4-FFF2-40B4-BE49-F238E27FC236}">
                  <a16:creationId xmlns:a16="http://schemas.microsoft.com/office/drawing/2014/main" id="{C9DD394B-6588-B5BF-3C9C-9F226DCDAB52}"/>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184;p44">
              <a:extLst>
                <a:ext uri="{FF2B5EF4-FFF2-40B4-BE49-F238E27FC236}">
                  <a16:creationId xmlns:a16="http://schemas.microsoft.com/office/drawing/2014/main" id="{89BB1A05-CECA-DED3-608E-D55A53B4079D}"/>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185;p44">
              <a:extLst>
                <a:ext uri="{FF2B5EF4-FFF2-40B4-BE49-F238E27FC236}">
                  <a16:creationId xmlns:a16="http://schemas.microsoft.com/office/drawing/2014/main" id="{B9BAAADC-41BD-0087-8592-43030AA944FC}"/>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186;p44">
              <a:extLst>
                <a:ext uri="{FF2B5EF4-FFF2-40B4-BE49-F238E27FC236}">
                  <a16:creationId xmlns:a16="http://schemas.microsoft.com/office/drawing/2014/main" id="{831BE2AF-BA0A-CB2B-6D08-C411BCCA90B0}"/>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187;p44">
              <a:extLst>
                <a:ext uri="{FF2B5EF4-FFF2-40B4-BE49-F238E27FC236}">
                  <a16:creationId xmlns:a16="http://schemas.microsoft.com/office/drawing/2014/main" id="{0A256E50-3863-682C-646F-A21535EFB02A}"/>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188;p44">
              <a:extLst>
                <a:ext uri="{FF2B5EF4-FFF2-40B4-BE49-F238E27FC236}">
                  <a16:creationId xmlns:a16="http://schemas.microsoft.com/office/drawing/2014/main" id="{27CDA259-BBE3-739F-78E4-75C7EE047036}"/>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189;p44">
              <a:extLst>
                <a:ext uri="{FF2B5EF4-FFF2-40B4-BE49-F238E27FC236}">
                  <a16:creationId xmlns:a16="http://schemas.microsoft.com/office/drawing/2014/main" id="{4EFE8E78-1B30-B482-2B42-530ADEB45C30}"/>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190;p44">
              <a:extLst>
                <a:ext uri="{FF2B5EF4-FFF2-40B4-BE49-F238E27FC236}">
                  <a16:creationId xmlns:a16="http://schemas.microsoft.com/office/drawing/2014/main" id="{D30592EB-DC85-2B95-C92A-0CE812D622F4}"/>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191;p44">
              <a:extLst>
                <a:ext uri="{FF2B5EF4-FFF2-40B4-BE49-F238E27FC236}">
                  <a16:creationId xmlns:a16="http://schemas.microsoft.com/office/drawing/2014/main" id="{0D277295-71A5-A83F-40AA-F80DA77603E7}"/>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192;p44">
              <a:extLst>
                <a:ext uri="{FF2B5EF4-FFF2-40B4-BE49-F238E27FC236}">
                  <a16:creationId xmlns:a16="http://schemas.microsoft.com/office/drawing/2014/main" id="{257CB48D-EA5C-97A0-6C50-8B4C94AE823E}"/>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193;p44">
              <a:extLst>
                <a:ext uri="{FF2B5EF4-FFF2-40B4-BE49-F238E27FC236}">
                  <a16:creationId xmlns:a16="http://schemas.microsoft.com/office/drawing/2014/main" id="{8D1E30A8-25E7-AC38-4DCB-57095DC38EED}"/>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194;p44">
              <a:extLst>
                <a:ext uri="{FF2B5EF4-FFF2-40B4-BE49-F238E27FC236}">
                  <a16:creationId xmlns:a16="http://schemas.microsoft.com/office/drawing/2014/main" id="{AD223091-97D4-CF68-B234-290F2A40A726}"/>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195;p44">
              <a:extLst>
                <a:ext uri="{FF2B5EF4-FFF2-40B4-BE49-F238E27FC236}">
                  <a16:creationId xmlns:a16="http://schemas.microsoft.com/office/drawing/2014/main" id="{A3F4E3DB-8352-3215-C9B1-AD9698587733}"/>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196;p44">
              <a:extLst>
                <a:ext uri="{FF2B5EF4-FFF2-40B4-BE49-F238E27FC236}">
                  <a16:creationId xmlns:a16="http://schemas.microsoft.com/office/drawing/2014/main" id="{A9CE4FE7-AF9B-C1D6-21AE-45A655515B36}"/>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197;p44">
              <a:extLst>
                <a:ext uri="{FF2B5EF4-FFF2-40B4-BE49-F238E27FC236}">
                  <a16:creationId xmlns:a16="http://schemas.microsoft.com/office/drawing/2014/main" id="{1BDBCC3D-98BD-E94C-BD29-FB13A335ECB1}"/>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198;p44">
              <a:extLst>
                <a:ext uri="{FF2B5EF4-FFF2-40B4-BE49-F238E27FC236}">
                  <a16:creationId xmlns:a16="http://schemas.microsoft.com/office/drawing/2014/main" id="{B39CFBFF-D6B6-F538-77A7-E84BCF9D5E43}"/>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199;p44">
              <a:extLst>
                <a:ext uri="{FF2B5EF4-FFF2-40B4-BE49-F238E27FC236}">
                  <a16:creationId xmlns:a16="http://schemas.microsoft.com/office/drawing/2014/main" id="{D6CA1598-1E32-8308-84FA-E7FE1F596946}"/>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200;p44">
              <a:extLst>
                <a:ext uri="{FF2B5EF4-FFF2-40B4-BE49-F238E27FC236}">
                  <a16:creationId xmlns:a16="http://schemas.microsoft.com/office/drawing/2014/main" id="{A409F3CD-79F3-9EE6-E798-FE89867F82A4}"/>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201;p44">
              <a:extLst>
                <a:ext uri="{FF2B5EF4-FFF2-40B4-BE49-F238E27FC236}">
                  <a16:creationId xmlns:a16="http://schemas.microsoft.com/office/drawing/2014/main" id="{0EF37797-E265-E4F1-1980-1BF9F758978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202;p44">
              <a:extLst>
                <a:ext uri="{FF2B5EF4-FFF2-40B4-BE49-F238E27FC236}">
                  <a16:creationId xmlns:a16="http://schemas.microsoft.com/office/drawing/2014/main" id="{B12AB1AA-80BE-3312-6BA9-28B4509ECE5E}"/>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203;p44">
              <a:extLst>
                <a:ext uri="{FF2B5EF4-FFF2-40B4-BE49-F238E27FC236}">
                  <a16:creationId xmlns:a16="http://schemas.microsoft.com/office/drawing/2014/main" id="{687235E0-42C9-17D4-8499-8A46535968FF}"/>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204;p44">
              <a:extLst>
                <a:ext uri="{FF2B5EF4-FFF2-40B4-BE49-F238E27FC236}">
                  <a16:creationId xmlns:a16="http://schemas.microsoft.com/office/drawing/2014/main" id="{C9980E23-41AA-0514-D0AA-8049BEC306EB}"/>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205;p44">
              <a:extLst>
                <a:ext uri="{FF2B5EF4-FFF2-40B4-BE49-F238E27FC236}">
                  <a16:creationId xmlns:a16="http://schemas.microsoft.com/office/drawing/2014/main" id="{45E2E9E2-828C-5486-CCFB-055BEB876684}"/>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206;p44">
              <a:extLst>
                <a:ext uri="{FF2B5EF4-FFF2-40B4-BE49-F238E27FC236}">
                  <a16:creationId xmlns:a16="http://schemas.microsoft.com/office/drawing/2014/main" id="{8389C3B1-B0AD-7A62-FF54-F6DC6939D326}"/>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207;p44">
              <a:extLst>
                <a:ext uri="{FF2B5EF4-FFF2-40B4-BE49-F238E27FC236}">
                  <a16:creationId xmlns:a16="http://schemas.microsoft.com/office/drawing/2014/main" id="{C38BBCAF-22D2-F01D-9ABE-83240591292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208;p44">
              <a:extLst>
                <a:ext uri="{FF2B5EF4-FFF2-40B4-BE49-F238E27FC236}">
                  <a16:creationId xmlns:a16="http://schemas.microsoft.com/office/drawing/2014/main" id="{A0271C27-48EA-BE11-0202-3C918E0B781F}"/>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209;p44">
              <a:extLst>
                <a:ext uri="{FF2B5EF4-FFF2-40B4-BE49-F238E27FC236}">
                  <a16:creationId xmlns:a16="http://schemas.microsoft.com/office/drawing/2014/main" id="{C4D98053-05DD-FA5A-E639-619BCA9754A4}"/>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210;p44">
              <a:extLst>
                <a:ext uri="{FF2B5EF4-FFF2-40B4-BE49-F238E27FC236}">
                  <a16:creationId xmlns:a16="http://schemas.microsoft.com/office/drawing/2014/main" id="{7D395849-32BC-B242-E5E3-6F053765AF96}"/>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211;p44">
              <a:extLst>
                <a:ext uri="{FF2B5EF4-FFF2-40B4-BE49-F238E27FC236}">
                  <a16:creationId xmlns:a16="http://schemas.microsoft.com/office/drawing/2014/main" id="{AC463E05-7331-7750-3CC8-6A1D6DEBB0D1}"/>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212;p44">
              <a:extLst>
                <a:ext uri="{FF2B5EF4-FFF2-40B4-BE49-F238E27FC236}">
                  <a16:creationId xmlns:a16="http://schemas.microsoft.com/office/drawing/2014/main" id="{670E9A1D-AA27-6B08-A466-94BBC71C864C}"/>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213;p44">
              <a:extLst>
                <a:ext uri="{FF2B5EF4-FFF2-40B4-BE49-F238E27FC236}">
                  <a16:creationId xmlns:a16="http://schemas.microsoft.com/office/drawing/2014/main" id="{48F681E3-2044-98CE-C5E8-E96DD36A6FF1}"/>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214;p44">
              <a:extLst>
                <a:ext uri="{FF2B5EF4-FFF2-40B4-BE49-F238E27FC236}">
                  <a16:creationId xmlns:a16="http://schemas.microsoft.com/office/drawing/2014/main" id="{F3D6B9D8-CECE-242C-4CFD-A89606BC4FA1}"/>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215;p44">
              <a:extLst>
                <a:ext uri="{FF2B5EF4-FFF2-40B4-BE49-F238E27FC236}">
                  <a16:creationId xmlns:a16="http://schemas.microsoft.com/office/drawing/2014/main" id="{25C5E3BC-47AE-984D-D904-C64FA48EF689}"/>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216;p44">
              <a:extLst>
                <a:ext uri="{FF2B5EF4-FFF2-40B4-BE49-F238E27FC236}">
                  <a16:creationId xmlns:a16="http://schemas.microsoft.com/office/drawing/2014/main" id="{8F5A966D-6CCF-94D9-E3CE-64CF22CFCAFF}"/>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217;p44">
              <a:extLst>
                <a:ext uri="{FF2B5EF4-FFF2-40B4-BE49-F238E27FC236}">
                  <a16:creationId xmlns:a16="http://schemas.microsoft.com/office/drawing/2014/main" id="{90104DDB-F31C-2622-C3C8-5BBC7FF58786}"/>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218;p44">
              <a:extLst>
                <a:ext uri="{FF2B5EF4-FFF2-40B4-BE49-F238E27FC236}">
                  <a16:creationId xmlns:a16="http://schemas.microsoft.com/office/drawing/2014/main" id="{2A3B7593-C4C7-C0C4-8CCB-8352A669286B}"/>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219;p44">
              <a:extLst>
                <a:ext uri="{FF2B5EF4-FFF2-40B4-BE49-F238E27FC236}">
                  <a16:creationId xmlns:a16="http://schemas.microsoft.com/office/drawing/2014/main" id="{1A62456F-EA2D-7A48-03DA-501C9013ACE9}"/>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220;p44">
              <a:extLst>
                <a:ext uri="{FF2B5EF4-FFF2-40B4-BE49-F238E27FC236}">
                  <a16:creationId xmlns:a16="http://schemas.microsoft.com/office/drawing/2014/main" id="{E2416A4C-4367-552E-913C-AE715712BC0A}"/>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221;p44">
              <a:extLst>
                <a:ext uri="{FF2B5EF4-FFF2-40B4-BE49-F238E27FC236}">
                  <a16:creationId xmlns:a16="http://schemas.microsoft.com/office/drawing/2014/main" id="{2594564E-F095-6E90-F223-32AABB75A07F}"/>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222;p44">
              <a:extLst>
                <a:ext uri="{FF2B5EF4-FFF2-40B4-BE49-F238E27FC236}">
                  <a16:creationId xmlns:a16="http://schemas.microsoft.com/office/drawing/2014/main" id="{3F4238F1-A228-3C44-28E7-261CEDF20B4C}"/>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223;p44">
              <a:extLst>
                <a:ext uri="{FF2B5EF4-FFF2-40B4-BE49-F238E27FC236}">
                  <a16:creationId xmlns:a16="http://schemas.microsoft.com/office/drawing/2014/main" id="{BDC651B7-6D85-9CCD-FC33-88EC75780BBE}"/>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224;p44">
              <a:extLst>
                <a:ext uri="{FF2B5EF4-FFF2-40B4-BE49-F238E27FC236}">
                  <a16:creationId xmlns:a16="http://schemas.microsoft.com/office/drawing/2014/main" id="{71511677-E134-DE4E-7915-3844D655429A}"/>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225;p44">
              <a:extLst>
                <a:ext uri="{FF2B5EF4-FFF2-40B4-BE49-F238E27FC236}">
                  <a16:creationId xmlns:a16="http://schemas.microsoft.com/office/drawing/2014/main" id="{ABF3B608-8162-C445-773F-33FB7DB5229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226;p44">
              <a:extLst>
                <a:ext uri="{FF2B5EF4-FFF2-40B4-BE49-F238E27FC236}">
                  <a16:creationId xmlns:a16="http://schemas.microsoft.com/office/drawing/2014/main" id="{ABA91D28-7F0A-F2CD-5A86-6E41E10F1BAD}"/>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227;p44">
              <a:extLst>
                <a:ext uri="{FF2B5EF4-FFF2-40B4-BE49-F238E27FC236}">
                  <a16:creationId xmlns:a16="http://schemas.microsoft.com/office/drawing/2014/main" id="{D5AB02EA-2DAD-3705-633A-F4C372DB4C18}"/>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228;p44">
              <a:extLst>
                <a:ext uri="{FF2B5EF4-FFF2-40B4-BE49-F238E27FC236}">
                  <a16:creationId xmlns:a16="http://schemas.microsoft.com/office/drawing/2014/main" id="{778EA40A-8F29-CAB4-0A7B-38998FC586D3}"/>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229;p44">
              <a:extLst>
                <a:ext uri="{FF2B5EF4-FFF2-40B4-BE49-F238E27FC236}">
                  <a16:creationId xmlns:a16="http://schemas.microsoft.com/office/drawing/2014/main" id="{6252017E-E5EB-3B61-97F9-5F2698354C2F}"/>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230;p44">
              <a:extLst>
                <a:ext uri="{FF2B5EF4-FFF2-40B4-BE49-F238E27FC236}">
                  <a16:creationId xmlns:a16="http://schemas.microsoft.com/office/drawing/2014/main" id="{D0469BAE-6DE9-9064-2037-5DE4384FBE3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231;p44">
              <a:extLst>
                <a:ext uri="{FF2B5EF4-FFF2-40B4-BE49-F238E27FC236}">
                  <a16:creationId xmlns:a16="http://schemas.microsoft.com/office/drawing/2014/main" id="{E0792931-6558-A5BC-2BBB-3B30187D5D09}"/>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232;p44">
              <a:extLst>
                <a:ext uri="{FF2B5EF4-FFF2-40B4-BE49-F238E27FC236}">
                  <a16:creationId xmlns:a16="http://schemas.microsoft.com/office/drawing/2014/main" id="{EC0F50AD-E086-E02D-F409-C0F25CF07A36}"/>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233;p44">
              <a:extLst>
                <a:ext uri="{FF2B5EF4-FFF2-40B4-BE49-F238E27FC236}">
                  <a16:creationId xmlns:a16="http://schemas.microsoft.com/office/drawing/2014/main" id="{2DA596F2-5FCD-ED0F-AE2F-464A18E6CA56}"/>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234;p44">
              <a:extLst>
                <a:ext uri="{FF2B5EF4-FFF2-40B4-BE49-F238E27FC236}">
                  <a16:creationId xmlns:a16="http://schemas.microsoft.com/office/drawing/2014/main" id="{942EAEA6-B678-8C35-8E34-94EA9A3BF9E9}"/>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235;p44">
              <a:extLst>
                <a:ext uri="{FF2B5EF4-FFF2-40B4-BE49-F238E27FC236}">
                  <a16:creationId xmlns:a16="http://schemas.microsoft.com/office/drawing/2014/main" id="{22CCAC07-2C9D-1CF9-543C-F60B5CE2CB65}"/>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236;p44">
              <a:extLst>
                <a:ext uri="{FF2B5EF4-FFF2-40B4-BE49-F238E27FC236}">
                  <a16:creationId xmlns:a16="http://schemas.microsoft.com/office/drawing/2014/main" id="{B005CFD7-B01F-3E50-5D58-A5C5B42F7B1B}"/>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237;p44">
              <a:extLst>
                <a:ext uri="{FF2B5EF4-FFF2-40B4-BE49-F238E27FC236}">
                  <a16:creationId xmlns:a16="http://schemas.microsoft.com/office/drawing/2014/main" id="{ECFB2ECE-A61E-D626-6D98-AC87902251ED}"/>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238;p44">
              <a:extLst>
                <a:ext uri="{FF2B5EF4-FFF2-40B4-BE49-F238E27FC236}">
                  <a16:creationId xmlns:a16="http://schemas.microsoft.com/office/drawing/2014/main" id="{521A64C3-81BB-7BF7-D4B8-289AAB8DAD2A}"/>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239;p44">
              <a:extLst>
                <a:ext uri="{FF2B5EF4-FFF2-40B4-BE49-F238E27FC236}">
                  <a16:creationId xmlns:a16="http://schemas.microsoft.com/office/drawing/2014/main" id="{690293D6-8B85-CB6D-E15D-B0926A065843}"/>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240;p44">
              <a:extLst>
                <a:ext uri="{FF2B5EF4-FFF2-40B4-BE49-F238E27FC236}">
                  <a16:creationId xmlns:a16="http://schemas.microsoft.com/office/drawing/2014/main" id="{EB6C4512-DE1F-9492-7BED-15B2705BD2CA}"/>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241;p44">
              <a:extLst>
                <a:ext uri="{FF2B5EF4-FFF2-40B4-BE49-F238E27FC236}">
                  <a16:creationId xmlns:a16="http://schemas.microsoft.com/office/drawing/2014/main" id="{45B68605-82D4-9511-88B8-D4A88CC4E05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242;p44">
              <a:extLst>
                <a:ext uri="{FF2B5EF4-FFF2-40B4-BE49-F238E27FC236}">
                  <a16:creationId xmlns:a16="http://schemas.microsoft.com/office/drawing/2014/main" id="{21EEB133-33D4-3639-C9C5-C0C455CD4349}"/>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243;p44">
              <a:extLst>
                <a:ext uri="{FF2B5EF4-FFF2-40B4-BE49-F238E27FC236}">
                  <a16:creationId xmlns:a16="http://schemas.microsoft.com/office/drawing/2014/main" id="{3C77F0D8-93BE-3140-AEB3-F7C01AA3A80A}"/>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244;p44">
              <a:extLst>
                <a:ext uri="{FF2B5EF4-FFF2-40B4-BE49-F238E27FC236}">
                  <a16:creationId xmlns:a16="http://schemas.microsoft.com/office/drawing/2014/main" id="{1454D8F7-72BE-1E57-E346-45A1F01376E8}"/>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245;p44">
              <a:extLst>
                <a:ext uri="{FF2B5EF4-FFF2-40B4-BE49-F238E27FC236}">
                  <a16:creationId xmlns:a16="http://schemas.microsoft.com/office/drawing/2014/main" id="{9A25B292-03E6-0E48-912D-C702EAAD0049}"/>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246;p44">
              <a:extLst>
                <a:ext uri="{FF2B5EF4-FFF2-40B4-BE49-F238E27FC236}">
                  <a16:creationId xmlns:a16="http://schemas.microsoft.com/office/drawing/2014/main" id="{FC0A9535-09E3-94AB-2C96-86EEADEEAE68}"/>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247;p44">
              <a:extLst>
                <a:ext uri="{FF2B5EF4-FFF2-40B4-BE49-F238E27FC236}">
                  <a16:creationId xmlns:a16="http://schemas.microsoft.com/office/drawing/2014/main" id="{29B2CD80-92D4-B9D5-D973-294C0F8B7A90}"/>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248;p44">
              <a:extLst>
                <a:ext uri="{FF2B5EF4-FFF2-40B4-BE49-F238E27FC236}">
                  <a16:creationId xmlns:a16="http://schemas.microsoft.com/office/drawing/2014/main" id="{F0267ACA-44E2-6B61-5D5D-F50D4D8F7B29}"/>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249;p44">
              <a:extLst>
                <a:ext uri="{FF2B5EF4-FFF2-40B4-BE49-F238E27FC236}">
                  <a16:creationId xmlns:a16="http://schemas.microsoft.com/office/drawing/2014/main" id="{70EE332C-8AFC-78D1-3027-C0074758D350}"/>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250;p44">
              <a:extLst>
                <a:ext uri="{FF2B5EF4-FFF2-40B4-BE49-F238E27FC236}">
                  <a16:creationId xmlns:a16="http://schemas.microsoft.com/office/drawing/2014/main" id="{35EF4229-CE0A-64DB-6637-B0B91AB8D0B6}"/>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251;p44">
              <a:extLst>
                <a:ext uri="{FF2B5EF4-FFF2-40B4-BE49-F238E27FC236}">
                  <a16:creationId xmlns:a16="http://schemas.microsoft.com/office/drawing/2014/main" id="{045E2A3C-9916-8F17-2E79-BA558ECDF4CE}"/>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252;p44">
              <a:extLst>
                <a:ext uri="{FF2B5EF4-FFF2-40B4-BE49-F238E27FC236}">
                  <a16:creationId xmlns:a16="http://schemas.microsoft.com/office/drawing/2014/main" id="{0207A717-A738-61AF-8445-C9E33E45A186}"/>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253;p44">
              <a:extLst>
                <a:ext uri="{FF2B5EF4-FFF2-40B4-BE49-F238E27FC236}">
                  <a16:creationId xmlns:a16="http://schemas.microsoft.com/office/drawing/2014/main" id="{19873756-2DF5-ED64-8D36-530DBD5A248E}"/>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254;p44">
              <a:extLst>
                <a:ext uri="{FF2B5EF4-FFF2-40B4-BE49-F238E27FC236}">
                  <a16:creationId xmlns:a16="http://schemas.microsoft.com/office/drawing/2014/main" id="{5FEB5C43-9AF9-5F79-C0C8-8EEAB17BB491}"/>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255;p44">
              <a:extLst>
                <a:ext uri="{FF2B5EF4-FFF2-40B4-BE49-F238E27FC236}">
                  <a16:creationId xmlns:a16="http://schemas.microsoft.com/office/drawing/2014/main" id="{CB4FF06A-7311-6E25-5040-998ADCC0895A}"/>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256;p44">
              <a:extLst>
                <a:ext uri="{FF2B5EF4-FFF2-40B4-BE49-F238E27FC236}">
                  <a16:creationId xmlns:a16="http://schemas.microsoft.com/office/drawing/2014/main" id="{42FEC076-6811-59E0-7C0E-291D8F13AD0A}"/>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257;p44">
              <a:extLst>
                <a:ext uri="{FF2B5EF4-FFF2-40B4-BE49-F238E27FC236}">
                  <a16:creationId xmlns:a16="http://schemas.microsoft.com/office/drawing/2014/main" id="{2C3077C0-7699-4634-A413-65A3D08BC7D5}"/>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258;p44">
              <a:extLst>
                <a:ext uri="{FF2B5EF4-FFF2-40B4-BE49-F238E27FC236}">
                  <a16:creationId xmlns:a16="http://schemas.microsoft.com/office/drawing/2014/main" id="{6A187D8E-66DF-9443-192B-B4C449289757}"/>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259;p44">
              <a:extLst>
                <a:ext uri="{FF2B5EF4-FFF2-40B4-BE49-F238E27FC236}">
                  <a16:creationId xmlns:a16="http://schemas.microsoft.com/office/drawing/2014/main" id="{7E20DE4D-FA38-F12B-FA3A-917B2FDDBD9C}"/>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260;p44">
              <a:extLst>
                <a:ext uri="{FF2B5EF4-FFF2-40B4-BE49-F238E27FC236}">
                  <a16:creationId xmlns:a16="http://schemas.microsoft.com/office/drawing/2014/main" id="{9CD13C87-96B8-B24C-3E30-AEBD8FF538C8}"/>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261;p44">
              <a:extLst>
                <a:ext uri="{FF2B5EF4-FFF2-40B4-BE49-F238E27FC236}">
                  <a16:creationId xmlns:a16="http://schemas.microsoft.com/office/drawing/2014/main" id="{841C2B09-9D79-2937-A51D-930DCDBE6171}"/>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262;p44">
              <a:extLst>
                <a:ext uri="{FF2B5EF4-FFF2-40B4-BE49-F238E27FC236}">
                  <a16:creationId xmlns:a16="http://schemas.microsoft.com/office/drawing/2014/main" id="{E5B5C09E-716B-2750-3EDC-E1C1BAE92CD7}"/>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263;p44">
              <a:extLst>
                <a:ext uri="{FF2B5EF4-FFF2-40B4-BE49-F238E27FC236}">
                  <a16:creationId xmlns:a16="http://schemas.microsoft.com/office/drawing/2014/main" id="{3E767736-B9F4-DC5E-9594-B92ED83A63D3}"/>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264;p44">
              <a:extLst>
                <a:ext uri="{FF2B5EF4-FFF2-40B4-BE49-F238E27FC236}">
                  <a16:creationId xmlns:a16="http://schemas.microsoft.com/office/drawing/2014/main" id="{DF87DE97-CE8C-307A-F346-59183BCC83C6}"/>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265;p44">
              <a:extLst>
                <a:ext uri="{FF2B5EF4-FFF2-40B4-BE49-F238E27FC236}">
                  <a16:creationId xmlns:a16="http://schemas.microsoft.com/office/drawing/2014/main" id="{A1F4D1BD-EAFC-B70B-9643-67E6FE5B8F2B}"/>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266;p44">
              <a:extLst>
                <a:ext uri="{FF2B5EF4-FFF2-40B4-BE49-F238E27FC236}">
                  <a16:creationId xmlns:a16="http://schemas.microsoft.com/office/drawing/2014/main" id="{C8757B79-636B-0B2A-EEF0-E2B80EEB7BA7}"/>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267;p44">
              <a:extLst>
                <a:ext uri="{FF2B5EF4-FFF2-40B4-BE49-F238E27FC236}">
                  <a16:creationId xmlns:a16="http://schemas.microsoft.com/office/drawing/2014/main" id="{656F3E81-A479-4932-A9FE-F9FA7AA0BB98}"/>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268;p44">
              <a:extLst>
                <a:ext uri="{FF2B5EF4-FFF2-40B4-BE49-F238E27FC236}">
                  <a16:creationId xmlns:a16="http://schemas.microsoft.com/office/drawing/2014/main" id="{81E26892-073D-EA4C-D4BF-B9766A503321}"/>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269;p44">
              <a:extLst>
                <a:ext uri="{FF2B5EF4-FFF2-40B4-BE49-F238E27FC236}">
                  <a16:creationId xmlns:a16="http://schemas.microsoft.com/office/drawing/2014/main" id="{E73D4E43-819E-E503-D54E-1FD65B00A6E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270;p44">
              <a:extLst>
                <a:ext uri="{FF2B5EF4-FFF2-40B4-BE49-F238E27FC236}">
                  <a16:creationId xmlns:a16="http://schemas.microsoft.com/office/drawing/2014/main" id="{BB89A686-FAD3-0F36-1AB6-89F55E28D08F}"/>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271;p44">
              <a:extLst>
                <a:ext uri="{FF2B5EF4-FFF2-40B4-BE49-F238E27FC236}">
                  <a16:creationId xmlns:a16="http://schemas.microsoft.com/office/drawing/2014/main" id="{3D194363-11D0-1D26-2C05-9AF154809691}"/>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272;p44">
              <a:extLst>
                <a:ext uri="{FF2B5EF4-FFF2-40B4-BE49-F238E27FC236}">
                  <a16:creationId xmlns:a16="http://schemas.microsoft.com/office/drawing/2014/main" id="{CEA0F3B0-81F9-0E32-3FF6-FCB443DD9ED2}"/>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273;p44">
              <a:extLst>
                <a:ext uri="{FF2B5EF4-FFF2-40B4-BE49-F238E27FC236}">
                  <a16:creationId xmlns:a16="http://schemas.microsoft.com/office/drawing/2014/main" id="{19E26F42-BC76-38E2-4DD7-AF87669D1E80}"/>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274;p44">
              <a:extLst>
                <a:ext uri="{FF2B5EF4-FFF2-40B4-BE49-F238E27FC236}">
                  <a16:creationId xmlns:a16="http://schemas.microsoft.com/office/drawing/2014/main" id="{CE66F6F1-42B5-24D8-A685-5C969F012E6F}"/>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275;p44">
              <a:extLst>
                <a:ext uri="{FF2B5EF4-FFF2-40B4-BE49-F238E27FC236}">
                  <a16:creationId xmlns:a16="http://schemas.microsoft.com/office/drawing/2014/main" id="{7E09DFBD-5E15-C243-849A-6748AD9A996F}"/>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276;p44">
              <a:extLst>
                <a:ext uri="{FF2B5EF4-FFF2-40B4-BE49-F238E27FC236}">
                  <a16:creationId xmlns:a16="http://schemas.microsoft.com/office/drawing/2014/main" id="{3DCCA9B0-C8B5-4AC7-82D4-26FB436E2799}"/>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277;p44">
              <a:extLst>
                <a:ext uri="{FF2B5EF4-FFF2-40B4-BE49-F238E27FC236}">
                  <a16:creationId xmlns:a16="http://schemas.microsoft.com/office/drawing/2014/main" id="{B4A87576-E570-631A-0B9D-5BA18823688D}"/>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278;p44">
              <a:extLst>
                <a:ext uri="{FF2B5EF4-FFF2-40B4-BE49-F238E27FC236}">
                  <a16:creationId xmlns:a16="http://schemas.microsoft.com/office/drawing/2014/main" id="{0A261E41-E57B-0877-3747-FC26F7C14EBB}"/>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279;p44">
              <a:extLst>
                <a:ext uri="{FF2B5EF4-FFF2-40B4-BE49-F238E27FC236}">
                  <a16:creationId xmlns:a16="http://schemas.microsoft.com/office/drawing/2014/main" id="{92A0E292-9259-387A-CC56-A8871940CB43}"/>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280;p44">
              <a:extLst>
                <a:ext uri="{FF2B5EF4-FFF2-40B4-BE49-F238E27FC236}">
                  <a16:creationId xmlns:a16="http://schemas.microsoft.com/office/drawing/2014/main" id="{3BECC19F-D129-B6D5-2688-57B327F4635D}"/>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281;p44">
              <a:extLst>
                <a:ext uri="{FF2B5EF4-FFF2-40B4-BE49-F238E27FC236}">
                  <a16:creationId xmlns:a16="http://schemas.microsoft.com/office/drawing/2014/main" id="{25764D1C-2C19-93E0-B7DD-34773AE02EC6}"/>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282;p44">
              <a:extLst>
                <a:ext uri="{FF2B5EF4-FFF2-40B4-BE49-F238E27FC236}">
                  <a16:creationId xmlns:a16="http://schemas.microsoft.com/office/drawing/2014/main" id="{D08E1ED9-6357-B964-3920-638E372C9964}"/>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283;p44">
              <a:extLst>
                <a:ext uri="{FF2B5EF4-FFF2-40B4-BE49-F238E27FC236}">
                  <a16:creationId xmlns:a16="http://schemas.microsoft.com/office/drawing/2014/main" id="{1EBC8132-39A4-81FD-7B39-E686A0DEF56D}"/>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284;p44">
              <a:extLst>
                <a:ext uri="{FF2B5EF4-FFF2-40B4-BE49-F238E27FC236}">
                  <a16:creationId xmlns:a16="http://schemas.microsoft.com/office/drawing/2014/main" id="{666AB259-3F89-2F0A-A32E-854A367A6CF4}"/>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285;p44">
              <a:extLst>
                <a:ext uri="{FF2B5EF4-FFF2-40B4-BE49-F238E27FC236}">
                  <a16:creationId xmlns:a16="http://schemas.microsoft.com/office/drawing/2014/main" id="{706D0C4F-6EAD-C63F-3172-5C25F3FCEB79}"/>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286;p44">
              <a:extLst>
                <a:ext uri="{FF2B5EF4-FFF2-40B4-BE49-F238E27FC236}">
                  <a16:creationId xmlns:a16="http://schemas.microsoft.com/office/drawing/2014/main" id="{B2879301-B12B-1CD2-B3B0-91C5EB2F673B}"/>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287;p44">
              <a:extLst>
                <a:ext uri="{FF2B5EF4-FFF2-40B4-BE49-F238E27FC236}">
                  <a16:creationId xmlns:a16="http://schemas.microsoft.com/office/drawing/2014/main" id="{55A8B39B-E2A0-4D69-426E-D2670DF006C1}"/>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288;p44">
              <a:extLst>
                <a:ext uri="{FF2B5EF4-FFF2-40B4-BE49-F238E27FC236}">
                  <a16:creationId xmlns:a16="http://schemas.microsoft.com/office/drawing/2014/main" id="{C15F499A-4E66-DFD1-C57F-CCEFD8911824}"/>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289;p44">
              <a:extLst>
                <a:ext uri="{FF2B5EF4-FFF2-40B4-BE49-F238E27FC236}">
                  <a16:creationId xmlns:a16="http://schemas.microsoft.com/office/drawing/2014/main" id="{2FD8B6A2-8F83-7B61-1956-79DCC3F99DB1}"/>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290;p44">
              <a:extLst>
                <a:ext uri="{FF2B5EF4-FFF2-40B4-BE49-F238E27FC236}">
                  <a16:creationId xmlns:a16="http://schemas.microsoft.com/office/drawing/2014/main" id="{4E694805-6DAC-99D2-675A-42D6CFCBC716}"/>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291;p44">
              <a:extLst>
                <a:ext uri="{FF2B5EF4-FFF2-40B4-BE49-F238E27FC236}">
                  <a16:creationId xmlns:a16="http://schemas.microsoft.com/office/drawing/2014/main" id="{49CB64ED-63C8-4E25-A4AC-DF0BD5AC9FDD}"/>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292;p44">
              <a:extLst>
                <a:ext uri="{FF2B5EF4-FFF2-40B4-BE49-F238E27FC236}">
                  <a16:creationId xmlns:a16="http://schemas.microsoft.com/office/drawing/2014/main" id="{7A756D07-D05A-7A6A-0D03-E6A3EC2BA42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293;p44">
              <a:extLst>
                <a:ext uri="{FF2B5EF4-FFF2-40B4-BE49-F238E27FC236}">
                  <a16:creationId xmlns:a16="http://schemas.microsoft.com/office/drawing/2014/main" id="{D4023641-CDEC-1038-AD6E-9E3A7A8B3C8B}"/>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294;p44">
              <a:extLst>
                <a:ext uri="{FF2B5EF4-FFF2-40B4-BE49-F238E27FC236}">
                  <a16:creationId xmlns:a16="http://schemas.microsoft.com/office/drawing/2014/main" id="{1510E5DA-87F9-F244-70C8-59D52576C86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295;p44">
              <a:extLst>
                <a:ext uri="{FF2B5EF4-FFF2-40B4-BE49-F238E27FC236}">
                  <a16:creationId xmlns:a16="http://schemas.microsoft.com/office/drawing/2014/main" id="{367C7166-9B43-56DE-0411-68D2549D902F}"/>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296;p44">
              <a:extLst>
                <a:ext uri="{FF2B5EF4-FFF2-40B4-BE49-F238E27FC236}">
                  <a16:creationId xmlns:a16="http://schemas.microsoft.com/office/drawing/2014/main" id="{75470962-075B-9D4B-EDDB-2035F70AA5E6}"/>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297;p44">
              <a:extLst>
                <a:ext uri="{FF2B5EF4-FFF2-40B4-BE49-F238E27FC236}">
                  <a16:creationId xmlns:a16="http://schemas.microsoft.com/office/drawing/2014/main" id="{644D97C6-03D7-4862-A0E9-54C3BCF15E57}"/>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298;p44">
              <a:extLst>
                <a:ext uri="{FF2B5EF4-FFF2-40B4-BE49-F238E27FC236}">
                  <a16:creationId xmlns:a16="http://schemas.microsoft.com/office/drawing/2014/main" id="{46F6B749-9862-EA7D-E3D7-CC58A5487B1A}"/>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299;p44">
              <a:extLst>
                <a:ext uri="{FF2B5EF4-FFF2-40B4-BE49-F238E27FC236}">
                  <a16:creationId xmlns:a16="http://schemas.microsoft.com/office/drawing/2014/main" id="{66145D8A-6420-01F4-5616-3161A5E7BDD2}"/>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300;p44">
              <a:extLst>
                <a:ext uri="{FF2B5EF4-FFF2-40B4-BE49-F238E27FC236}">
                  <a16:creationId xmlns:a16="http://schemas.microsoft.com/office/drawing/2014/main" id="{F786E311-207D-E71C-6D47-39C5A1F212F0}"/>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301;p44">
              <a:extLst>
                <a:ext uri="{FF2B5EF4-FFF2-40B4-BE49-F238E27FC236}">
                  <a16:creationId xmlns:a16="http://schemas.microsoft.com/office/drawing/2014/main" id="{1CA85375-C52E-B292-9798-F12403A95594}"/>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302;p44">
              <a:extLst>
                <a:ext uri="{FF2B5EF4-FFF2-40B4-BE49-F238E27FC236}">
                  <a16:creationId xmlns:a16="http://schemas.microsoft.com/office/drawing/2014/main" id="{7E61A10C-919C-43FE-CB84-F8E1B73AFAD7}"/>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303;p44">
              <a:extLst>
                <a:ext uri="{FF2B5EF4-FFF2-40B4-BE49-F238E27FC236}">
                  <a16:creationId xmlns:a16="http://schemas.microsoft.com/office/drawing/2014/main" id="{9760B12C-EF7F-3983-6978-70B30B500A09}"/>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304;p44">
              <a:extLst>
                <a:ext uri="{FF2B5EF4-FFF2-40B4-BE49-F238E27FC236}">
                  <a16:creationId xmlns:a16="http://schemas.microsoft.com/office/drawing/2014/main" id="{D346537A-E3DC-8DAB-936D-FD4C15E8E019}"/>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305;p44">
              <a:extLst>
                <a:ext uri="{FF2B5EF4-FFF2-40B4-BE49-F238E27FC236}">
                  <a16:creationId xmlns:a16="http://schemas.microsoft.com/office/drawing/2014/main" id="{25F1ABA9-3C39-E273-D5C4-D9C47B177291}"/>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306;p44">
              <a:extLst>
                <a:ext uri="{FF2B5EF4-FFF2-40B4-BE49-F238E27FC236}">
                  <a16:creationId xmlns:a16="http://schemas.microsoft.com/office/drawing/2014/main" id="{3FA84FF7-EA37-87C9-6CED-3643478A9E32}"/>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307;p44">
              <a:extLst>
                <a:ext uri="{FF2B5EF4-FFF2-40B4-BE49-F238E27FC236}">
                  <a16:creationId xmlns:a16="http://schemas.microsoft.com/office/drawing/2014/main" id="{044DC8EF-D403-D704-9FC8-31EA88EF6E5F}"/>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308;p44">
              <a:extLst>
                <a:ext uri="{FF2B5EF4-FFF2-40B4-BE49-F238E27FC236}">
                  <a16:creationId xmlns:a16="http://schemas.microsoft.com/office/drawing/2014/main" id="{4F3930DF-9B25-F136-1BB5-CD59EF2078BB}"/>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309;p44">
              <a:extLst>
                <a:ext uri="{FF2B5EF4-FFF2-40B4-BE49-F238E27FC236}">
                  <a16:creationId xmlns:a16="http://schemas.microsoft.com/office/drawing/2014/main" id="{C2123C65-63F9-988B-D796-4AADB893354E}"/>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310;p44">
              <a:extLst>
                <a:ext uri="{FF2B5EF4-FFF2-40B4-BE49-F238E27FC236}">
                  <a16:creationId xmlns:a16="http://schemas.microsoft.com/office/drawing/2014/main" id="{20367E09-F854-0C57-7F05-2F249F19A47A}"/>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311;p44">
              <a:extLst>
                <a:ext uri="{FF2B5EF4-FFF2-40B4-BE49-F238E27FC236}">
                  <a16:creationId xmlns:a16="http://schemas.microsoft.com/office/drawing/2014/main" id="{D25EFDC6-0920-4A4F-1407-62B8CB312D3D}"/>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312;p44">
              <a:extLst>
                <a:ext uri="{FF2B5EF4-FFF2-40B4-BE49-F238E27FC236}">
                  <a16:creationId xmlns:a16="http://schemas.microsoft.com/office/drawing/2014/main" id="{DC5828F2-EBF0-135F-1D04-1804DC6CB197}"/>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313;p44">
              <a:extLst>
                <a:ext uri="{FF2B5EF4-FFF2-40B4-BE49-F238E27FC236}">
                  <a16:creationId xmlns:a16="http://schemas.microsoft.com/office/drawing/2014/main" id="{DAA2C33A-6BC2-4969-BBC5-6F4857D2FD5E}"/>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314;p44">
              <a:extLst>
                <a:ext uri="{FF2B5EF4-FFF2-40B4-BE49-F238E27FC236}">
                  <a16:creationId xmlns:a16="http://schemas.microsoft.com/office/drawing/2014/main" id="{803F2F54-6F1D-8A4E-0BA3-13674262A6E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315;p44">
              <a:extLst>
                <a:ext uri="{FF2B5EF4-FFF2-40B4-BE49-F238E27FC236}">
                  <a16:creationId xmlns:a16="http://schemas.microsoft.com/office/drawing/2014/main" id="{75CE105C-C1FF-B5E1-902E-1B271DED51B4}"/>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316;p44">
              <a:extLst>
                <a:ext uri="{FF2B5EF4-FFF2-40B4-BE49-F238E27FC236}">
                  <a16:creationId xmlns:a16="http://schemas.microsoft.com/office/drawing/2014/main" id="{D81C683F-DD94-F57B-B113-0EB29A5C9241}"/>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317;p44">
              <a:extLst>
                <a:ext uri="{FF2B5EF4-FFF2-40B4-BE49-F238E27FC236}">
                  <a16:creationId xmlns:a16="http://schemas.microsoft.com/office/drawing/2014/main" id="{88F42751-8A87-BFC6-81A8-2E922E21DA21}"/>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318;p44">
              <a:extLst>
                <a:ext uri="{FF2B5EF4-FFF2-40B4-BE49-F238E27FC236}">
                  <a16:creationId xmlns:a16="http://schemas.microsoft.com/office/drawing/2014/main" id="{16CE8994-1CC0-64A5-8949-77C9D1DB4C61}"/>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319;p44">
              <a:extLst>
                <a:ext uri="{FF2B5EF4-FFF2-40B4-BE49-F238E27FC236}">
                  <a16:creationId xmlns:a16="http://schemas.microsoft.com/office/drawing/2014/main" id="{709245D2-F21B-4DAA-DD04-4BD7A73B07B6}"/>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320;p44">
              <a:extLst>
                <a:ext uri="{FF2B5EF4-FFF2-40B4-BE49-F238E27FC236}">
                  <a16:creationId xmlns:a16="http://schemas.microsoft.com/office/drawing/2014/main" id="{9896A808-B58C-4A38-848F-BAAB3622A25B}"/>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321;p44">
              <a:extLst>
                <a:ext uri="{FF2B5EF4-FFF2-40B4-BE49-F238E27FC236}">
                  <a16:creationId xmlns:a16="http://schemas.microsoft.com/office/drawing/2014/main" id="{6057C71F-9422-8283-2E22-C4A569258DDE}"/>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322;p44">
              <a:extLst>
                <a:ext uri="{FF2B5EF4-FFF2-40B4-BE49-F238E27FC236}">
                  <a16:creationId xmlns:a16="http://schemas.microsoft.com/office/drawing/2014/main" id="{04D03A62-E231-D43F-1D2B-8919323093CD}"/>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323;p44">
              <a:extLst>
                <a:ext uri="{FF2B5EF4-FFF2-40B4-BE49-F238E27FC236}">
                  <a16:creationId xmlns:a16="http://schemas.microsoft.com/office/drawing/2014/main" id="{B8D96494-3C2D-8D58-4595-B60ABFA233B7}"/>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324;p44">
              <a:extLst>
                <a:ext uri="{FF2B5EF4-FFF2-40B4-BE49-F238E27FC236}">
                  <a16:creationId xmlns:a16="http://schemas.microsoft.com/office/drawing/2014/main" id="{17E13C83-4F7A-CC02-1B98-4EFBC50C8E4B}"/>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325;p44">
              <a:extLst>
                <a:ext uri="{FF2B5EF4-FFF2-40B4-BE49-F238E27FC236}">
                  <a16:creationId xmlns:a16="http://schemas.microsoft.com/office/drawing/2014/main" id="{DA941F01-E672-876E-5C27-BACBCA3AB995}"/>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326;p44">
              <a:extLst>
                <a:ext uri="{FF2B5EF4-FFF2-40B4-BE49-F238E27FC236}">
                  <a16:creationId xmlns:a16="http://schemas.microsoft.com/office/drawing/2014/main" id="{348C61B2-749C-A027-0431-82B4A9241DE9}"/>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327;p44">
              <a:extLst>
                <a:ext uri="{FF2B5EF4-FFF2-40B4-BE49-F238E27FC236}">
                  <a16:creationId xmlns:a16="http://schemas.microsoft.com/office/drawing/2014/main" id="{CEDC95AD-A8F0-50DB-0C1C-EFEC8F2B6EE8}"/>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328;p44">
              <a:extLst>
                <a:ext uri="{FF2B5EF4-FFF2-40B4-BE49-F238E27FC236}">
                  <a16:creationId xmlns:a16="http://schemas.microsoft.com/office/drawing/2014/main" id="{68E3889A-EB58-BEFC-1239-CCDF9A00097C}"/>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329;p44">
              <a:extLst>
                <a:ext uri="{FF2B5EF4-FFF2-40B4-BE49-F238E27FC236}">
                  <a16:creationId xmlns:a16="http://schemas.microsoft.com/office/drawing/2014/main" id="{0DEEDB99-829E-233A-0B2A-C85BE2BECE7C}"/>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330;p44">
              <a:extLst>
                <a:ext uri="{FF2B5EF4-FFF2-40B4-BE49-F238E27FC236}">
                  <a16:creationId xmlns:a16="http://schemas.microsoft.com/office/drawing/2014/main" id="{14282E51-EB8F-B62E-5B66-B24365A291CD}"/>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331;p44">
              <a:extLst>
                <a:ext uri="{FF2B5EF4-FFF2-40B4-BE49-F238E27FC236}">
                  <a16:creationId xmlns:a16="http://schemas.microsoft.com/office/drawing/2014/main" id="{CF8449A4-ADBA-A2E4-471D-38A610265688}"/>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332;p44">
              <a:extLst>
                <a:ext uri="{FF2B5EF4-FFF2-40B4-BE49-F238E27FC236}">
                  <a16:creationId xmlns:a16="http://schemas.microsoft.com/office/drawing/2014/main" id="{C5CA8F02-3351-3514-77D5-73C2838935B4}"/>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333;p44">
              <a:extLst>
                <a:ext uri="{FF2B5EF4-FFF2-40B4-BE49-F238E27FC236}">
                  <a16:creationId xmlns:a16="http://schemas.microsoft.com/office/drawing/2014/main" id="{54DFFE7A-3AC9-61CB-2CC8-9BCBE588E8A7}"/>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334;p44">
              <a:extLst>
                <a:ext uri="{FF2B5EF4-FFF2-40B4-BE49-F238E27FC236}">
                  <a16:creationId xmlns:a16="http://schemas.microsoft.com/office/drawing/2014/main" id="{7E90D086-FECD-75BE-E781-921530A74C67}"/>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335;p44">
              <a:extLst>
                <a:ext uri="{FF2B5EF4-FFF2-40B4-BE49-F238E27FC236}">
                  <a16:creationId xmlns:a16="http://schemas.microsoft.com/office/drawing/2014/main" id="{2CD4495B-A25A-FE88-DDE9-31685E42D79F}"/>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336;p44">
              <a:extLst>
                <a:ext uri="{FF2B5EF4-FFF2-40B4-BE49-F238E27FC236}">
                  <a16:creationId xmlns:a16="http://schemas.microsoft.com/office/drawing/2014/main" id="{7A3EBDD6-9CFB-CA62-A346-082C21593354}"/>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337;p44">
              <a:extLst>
                <a:ext uri="{FF2B5EF4-FFF2-40B4-BE49-F238E27FC236}">
                  <a16:creationId xmlns:a16="http://schemas.microsoft.com/office/drawing/2014/main" id="{1A9514C4-0BF3-E41F-2962-6A042B8E5232}"/>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338;p44">
              <a:extLst>
                <a:ext uri="{FF2B5EF4-FFF2-40B4-BE49-F238E27FC236}">
                  <a16:creationId xmlns:a16="http://schemas.microsoft.com/office/drawing/2014/main" id="{5A9EC9A3-605B-A7B1-426F-6399628E8EDF}"/>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339;p44">
              <a:extLst>
                <a:ext uri="{FF2B5EF4-FFF2-40B4-BE49-F238E27FC236}">
                  <a16:creationId xmlns:a16="http://schemas.microsoft.com/office/drawing/2014/main" id="{EAC63FB4-ED71-89AC-94AA-119D9A0A2B44}"/>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340;p44">
              <a:extLst>
                <a:ext uri="{FF2B5EF4-FFF2-40B4-BE49-F238E27FC236}">
                  <a16:creationId xmlns:a16="http://schemas.microsoft.com/office/drawing/2014/main" id="{FCB7B1FE-B347-2FF4-53B1-B8B317290FF9}"/>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341;p44">
              <a:extLst>
                <a:ext uri="{FF2B5EF4-FFF2-40B4-BE49-F238E27FC236}">
                  <a16:creationId xmlns:a16="http://schemas.microsoft.com/office/drawing/2014/main" id="{6ED6E8DF-6B9B-DB07-35AC-19D311FA890C}"/>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342;p44">
              <a:extLst>
                <a:ext uri="{FF2B5EF4-FFF2-40B4-BE49-F238E27FC236}">
                  <a16:creationId xmlns:a16="http://schemas.microsoft.com/office/drawing/2014/main" id="{BF31D767-0D7A-6672-D70C-0BC092CCB5E0}"/>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343;p44">
              <a:extLst>
                <a:ext uri="{FF2B5EF4-FFF2-40B4-BE49-F238E27FC236}">
                  <a16:creationId xmlns:a16="http://schemas.microsoft.com/office/drawing/2014/main" id="{985738FD-F240-1F36-C1AD-CCE7E30FF946}"/>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344;p44">
              <a:extLst>
                <a:ext uri="{FF2B5EF4-FFF2-40B4-BE49-F238E27FC236}">
                  <a16:creationId xmlns:a16="http://schemas.microsoft.com/office/drawing/2014/main" id="{F3FDEA36-2EE4-835A-9233-113931695BFD}"/>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345;p44">
              <a:extLst>
                <a:ext uri="{FF2B5EF4-FFF2-40B4-BE49-F238E27FC236}">
                  <a16:creationId xmlns:a16="http://schemas.microsoft.com/office/drawing/2014/main" id="{0CB2DB65-7F71-30D0-F2E7-36A175FC2E94}"/>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346;p44">
              <a:extLst>
                <a:ext uri="{FF2B5EF4-FFF2-40B4-BE49-F238E27FC236}">
                  <a16:creationId xmlns:a16="http://schemas.microsoft.com/office/drawing/2014/main" id="{E46D5395-6B7D-C0A0-358E-6446B86397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347;p44">
              <a:extLst>
                <a:ext uri="{FF2B5EF4-FFF2-40B4-BE49-F238E27FC236}">
                  <a16:creationId xmlns:a16="http://schemas.microsoft.com/office/drawing/2014/main" id="{21D4F0C9-44BB-53A2-E35E-D597BCBAF9A6}"/>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348;p44">
              <a:extLst>
                <a:ext uri="{FF2B5EF4-FFF2-40B4-BE49-F238E27FC236}">
                  <a16:creationId xmlns:a16="http://schemas.microsoft.com/office/drawing/2014/main" id="{14F37713-CE67-A685-D029-EC997B26655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349;p44">
              <a:extLst>
                <a:ext uri="{FF2B5EF4-FFF2-40B4-BE49-F238E27FC236}">
                  <a16:creationId xmlns:a16="http://schemas.microsoft.com/office/drawing/2014/main" id="{E97CF77A-B794-92C5-0CCC-DEFE2A91FDE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350;p44">
              <a:extLst>
                <a:ext uri="{FF2B5EF4-FFF2-40B4-BE49-F238E27FC236}">
                  <a16:creationId xmlns:a16="http://schemas.microsoft.com/office/drawing/2014/main" id="{00296018-301C-73B2-DB26-38170AF25A7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351;p44">
              <a:extLst>
                <a:ext uri="{FF2B5EF4-FFF2-40B4-BE49-F238E27FC236}">
                  <a16:creationId xmlns:a16="http://schemas.microsoft.com/office/drawing/2014/main" id="{D28CBE10-9B4A-761F-4E73-46BD1A0B983A}"/>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352;p44">
              <a:extLst>
                <a:ext uri="{FF2B5EF4-FFF2-40B4-BE49-F238E27FC236}">
                  <a16:creationId xmlns:a16="http://schemas.microsoft.com/office/drawing/2014/main" id="{7456CFDC-D773-43FC-4725-272235389C4C}"/>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353;p44">
              <a:extLst>
                <a:ext uri="{FF2B5EF4-FFF2-40B4-BE49-F238E27FC236}">
                  <a16:creationId xmlns:a16="http://schemas.microsoft.com/office/drawing/2014/main" id="{A334DB97-E19C-329E-71F7-F85834C1B4D7}"/>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354;p44">
              <a:extLst>
                <a:ext uri="{FF2B5EF4-FFF2-40B4-BE49-F238E27FC236}">
                  <a16:creationId xmlns:a16="http://schemas.microsoft.com/office/drawing/2014/main" id="{DBC03552-FD34-AB3F-BFF8-E8E2BFCAB3FE}"/>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355;p44">
              <a:extLst>
                <a:ext uri="{FF2B5EF4-FFF2-40B4-BE49-F238E27FC236}">
                  <a16:creationId xmlns:a16="http://schemas.microsoft.com/office/drawing/2014/main" id="{06E7A819-828C-1C05-208A-FE0190F27C80}"/>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356;p44">
              <a:extLst>
                <a:ext uri="{FF2B5EF4-FFF2-40B4-BE49-F238E27FC236}">
                  <a16:creationId xmlns:a16="http://schemas.microsoft.com/office/drawing/2014/main" id="{4E480055-BCFE-3DFE-31E5-E28E29996E67}"/>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357;p44">
              <a:extLst>
                <a:ext uri="{FF2B5EF4-FFF2-40B4-BE49-F238E27FC236}">
                  <a16:creationId xmlns:a16="http://schemas.microsoft.com/office/drawing/2014/main" id="{62497A5B-4B23-EEA9-6DDE-3F5EAF206B6F}"/>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358;p44">
              <a:extLst>
                <a:ext uri="{FF2B5EF4-FFF2-40B4-BE49-F238E27FC236}">
                  <a16:creationId xmlns:a16="http://schemas.microsoft.com/office/drawing/2014/main" id="{98A629C7-2E20-4332-6C16-43E3AD35FBA6}"/>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359;p44">
              <a:extLst>
                <a:ext uri="{FF2B5EF4-FFF2-40B4-BE49-F238E27FC236}">
                  <a16:creationId xmlns:a16="http://schemas.microsoft.com/office/drawing/2014/main" id="{CFB4C9E4-A6FF-15F6-7D58-A05F0AA76869}"/>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360;p44">
              <a:extLst>
                <a:ext uri="{FF2B5EF4-FFF2-40B4-BE49-F238E27FC236}">
                  <a16:creationId xmlns:a16="http://schemas.microsoft.com/office/drawing/2014/main" id="{3CCF4B52-F11B-4B20-4DFA-8258ED1552AC}"/>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361;p44">
              <a:extLst>
                <a:ext uri="{FF2B5EF4-FFF2-40B4-BE49-F238E27FC236}">
                  <a16:creationId xmlns:a16="http://schemas.microsoft.com/office/drawing/2014/main" id="{BF77B524-7A45-F9F9-010D-CCF4A5354599}"/>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362;p44">
              <a:extLst>
                <a:ext uri="{FF2B5EF4-FFF2-40B4-BE49-F238E27FC236}">
                  <a16:creationId xmlns:a16="http://schemas.microsoft.com/office/drawing/2014/main" id="{DFEBDA66-574D-F034-31CB-36A15AA47849}"/>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363;p44">
              <a:extLst>
                <a:ext uri="{FF2B5EF4-FFF2-40B4-BE49-F238E27FC236}">
                  <a16:creationId xmlns:a16="http://schemas.microsoft.com/office/drawing/2014/main" id="{1DD966A9-42BD-777B-EA54-03A245A99C91}"/>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364;p44">
              <a:extLst>
                <a:ext uri="{FF2B5EF4-FFF2-40B4-BE49-F238E27FC236}">
                  <a16:creationId xmlns:a16="http://schemas.microsoft.com/office/drawing/2014/main" id="{4ED0421F-E605-3664-6F67-69B4068D5D81}"/>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365;p44">
              <a:extLst>
                <a:ext uri="{FF2B5EF4-FFF2-40B4-BE49-F238E27FC236}">
                  <a16:creationId xmlns:a16="http://schemas.microsoft.com/office/drawing/2014/main" id="{91A8003E-0A44-2F6C-9F64-42C9CF05D86C}"/>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366;p44">
              <a:extLst>
                <a:ext uri="{FF2B5EF4-FFF2-40B4-BE49-F238E27FC236}">
                  <a16:creationId xmlns:a16="http://schemas.microsoft.com/office/drawing/2014/main" id="{2BD01841-714D-3A6E-22F1-DA2110EE8FBB}"/>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367;p44">
              <a:extLst>
                <a:ext uri="{FF2B5EF4-FFF2-40B4-BE49-F238E27FC236}">
                  <a16:creationId xmlns:a16="http://schemas.microsoft.com/office/drawing/2014/main" id="{5F62A5C2-85C2-3CCA-2D43-262FA04ED777}"/>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368;p44">
              <a:extLst>
                <a:ext uri="{FF2B5EF4-FFF2-40B4-BE49-F238E27FC236}">
                  <a16:creationId xmlns:a16="http://schemas.microsoft.com/office/drawing/2014/main" id="{20369DD2-C9D1-A7AD-1E58-66AA5156F7CB}"/>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369;p44">
              <a:extLst>
                <a:ext uri="{FF2B5EF4-FFF2-40B4-BE49-F238E27FC236}">
                  <a16:creationId xmlns:a16="http://schemas.microsoft.com/office/drawing/2014/main" id="{D8372084-88B1-DFB6-3A7E-DEF791D32AA0}"/>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370;p44">
              <a:extLst>
                <a:ext uri="{FF2B5EF4-FFF2-40B4-BE49-F238E27FC236}">
                  <a16:creationId xmlns:a16="http://schemas.microsoft.com/office/drawing/2014/main" id="{3977506F-ED6F-4068-FFEC-F450AC2D2696}"/>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371;p44">
              <a:extLst>
                <a:ext uri="{FF2B5EF4-FFF2-40B4-BE49-F238E27FC236}">
                  <a16:creationId xmlns:a16="http://schemas.microsoft.com/office/drawing/2014/main" id="{D078FC25-8213-9201-BDBF-2F4D01CED3EE}"/>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7" name="Google Shape;155;p24">
            <a:extLst>
              <a:ext uri="{FF2B5EF4-FFF2-40B4-BE49-F238E27FC236}">
                <a16:creationId xmlns:a16="http://schemas.microsoft.com/office/drawing/2014/main" id="{ECFA2FE4-121C-037B-A64C-B9F1C482DF2A}"/>
              </a:ext>
            </a:extLst>
          </p:cNvPr>
          <p:cNvSpPr txBox="1">
            <a:spLocks/>
          </p:cNvSpPr>
          <p:nvPr/>
        </p:nvSpPr>
        <p:spPr>
          <a:xfrm>
            <a:off x="2022953" y="1139632"/>
            <a:ext cx="4816257" cy="1028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IN" sz="4800" dirty="0">
                <a:latin typeface="Century Schoolbook" panose="02040604050505020304" pitchFamily="18" charset="0"/>
                <a:cs typeface="Times New Roman" panose="02020603050405020304" pitchFamily="18" charset="0"/>
              </a:rPr>
              <a:t>THANK YOU</a:t>
            </a:r>
          </a:p>
        </p:txBody>
      </p:sp>
      <p:grpSp>
        <p:nvGrpSpPr>
          <p:cNvPr id="1578" name="Google Shape;572;p43">
            <a:extLst>
              <a:ext uri="{FF2B5EF4-FFF2-40B4-BE49-F238E27FC236}">
                <a16:creationId xmlns:a16="http://schemas.microsoft.com/office/drawing/2014/main" id="{7934021F-C1C7-41EF-06E6-DAC620B7902C}"/>
              </a:ext>
            </a:extLst>
          </p:cNvPr>
          <p:cNvGrpSpPr/>
          <p:nvPr/>
        </p:nvGrpSpPr>
        <p:grpSpPr>
          <a:xfrm>
            <a:off x="6839210" y="1139632"/>
            <a:ext cx="797074" cy="722467"/>
            <a:chOff x="4768325" y="2163475"/>
            <a:chExt cx="59700" cy="46725"/>
          </a:xfrm>
          <a:solidFill>
            <a:schemeClr val="tx1"/>
          </a:solidFill>
        </p:grpSpPr>
        <p:sp>
          <p:nvSpPr>
            <p:cNvPr id="1579" name="Google Shape;573;p43">
              <a:extLst>
                <a:ext uri="{FF2B5EF4-FFF2-40B4-BE49-F238E27FC236}">
                  <a16:creationId xmlns:a16="http://schemas.microsoft.com/office/drawing/2014/main" id="{04B658B9-C7AB-785A-C8E4-0F29F689EE95}"/>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574;p43">
              <a:extLst>
                <a:ext uri="{FF2B5EF4-FFF2-40B4-BE49-F238E27FC236}">
                  <a16:creationId xmlns:a16="http://schemas.microsoft.com/office/drawing/2014/main" id="{7933C5A5-16F7-00EF-4A45-B0EACFA9DD89}"/>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572;p43">
            <a:extLst>
              <a:ext uri="{FF2B5EF4-FFF2-40B4-BE49-F238E27FC236}">
                <a16:creationId xmlns:a16="http://schemas.microsoft.com/office/drawing/2014/main" id="{C382572C-46DA-42AA-A078-BDB6EF3BC058}"/>
              </a:ext>
            </a:extLst>
          </p:cNvPr>
          <p:cNvGrpSpPr/>
          <p:nvPr/>
        </p:nvGrpSpPr>
        <p:grpSpPr>
          <a:xfrm rot="10800000">
            <a:off x="1215024" y="1189143"/>
            <a:ext cx="726510" cy="721075"/>
            <a:chOff x="4768325" y="2163475"/>
            <a:chExt cx="59700" cy="46725"/>
          </a:xfrm>
          <a:solidFill>
            <a:schemeClr val="tx1"/>
          </a:solidFill>
        </p:grpSpPr>
        <p:sp>
          <p:nvSpPr>
            <p:cNvPr id="1582" name="Google Shape;573;p43">
              <a:extLst>
                <a:ext uri="{FF2B5EF4-FFF2-40B4-BE49-F238E27FC236}">
                  <a16:creationId xmlns:a16="http://schemas.microsoft.com/office/drawing/2014/main" id="{711125B2-9DBC-5FBD-3B1B-BEAFE02E23F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574;p43">
              <a:extLst>
                <a:ext uri="{FF2B5EF4-FFF2-40B4-BE49-F238E27FC236}">
                  <a16:creationId xmlns:a16="http://schemas.microsoft.com/office/drawing/2014/main" id="{572E0363-40AA-F9AB-5151-8B7BD67A8686}"/>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051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3" name="Title 2">
            <a:extLst>
              <a:ext uri="{FF2B5EF4-FFF2-40B4-BE49-F238E27FC236}">
                <a16:creationId xmlns:a16="http://schemas.microsoft.com/office/drawing/2014/main" id="{59B858FB-6457-215F-7B46-EF636893BF2B}"/>
              </a:ext>
            </a:extLst>
          </p:cNvPr>
          <p:cNvSpPr>
            <a:spLocks noGrp="1"/>
          </p:cNvSpPr>
          <p:nvPr>
            <p:ph type="title"/>
          </p:nvPr>
        </p:nvSpPr>
        <p:spPr>
          <a:xfrm>
            <a:off x="499021" y="731029"/>
            <a:ext cx="3570059" cy="572700"/>
          </a:xfrm>
        </p:spPr>
        <p:txBody>
          <a:bodyPr/>
          <a:lstStyle/>
          <a:p>
            <a:r>
              <a:rPr lang="en-IN" sz="3600" dirty="0">
                <a:latin typeface="Sylfaen" panose="010A0502050306030303" pitchFamily="18" charset="0"/>
                <a:cs typeface="Times New Roman" panose="02020603050405020304" pitchFamily="18" charset="0"/>
              </a:rPr>
              <a:t>A</a:t>
            </a:r>
            <a:r>
              <a:rPr lang="en-IN" sz="2400" dirty="0">
                <a:latin typeface="Sylfaen" panose="010A0502050306030303" pitchFamily="18" charset="0"/>
                <a:cs typeface="Times New Roman" panose="02020603050405020304" pitchFamily="18" charset="0"/>
              </a:rPr>
              <a:t>GENDA</a:t>
            </a:r>
            <a:r>
              <a:rPr lang="en-IN" sz="3200" dirty="0">
                <a:latin typeface="Sylfaen" panose="010A0502050306030303" pitchFamily="18" charset="0"/>
                <a:cs typeface="Times New Roman" panose="02020603050405020304" pitchFamily="18" charset="0"/>
              </a:rPr>
              <a:t> </a:t>
            </a:r>
            <a:r>
              <a:rPr lang="en-IN" sz="3600" dirty="0">
                <a:latin typeface="Sylfaen" panose="010A0502050306030303" pitchFamily="18" charset="0"/>
                <a:cs typeface="Times New Roman" panose="02020603050405020304" pitchFamily="18" charset="0"/>
              </a:rPr>
              <a:t>S</a:t>
            </a:r>
            <a:r>
              <a:rPr lang="en-IN" sz="2400" dirty="0">
                <a:latin typeface="Sylfaen" panose="010A0502050306030303" pitchFamily="18" charset="0"/>
                <a:cs typeface="Times New Roman" panose="02020603050405020304" pitchFamily="18" charset="0"/>
              </a:rPr>
              <a:t>LIDE</a:t>
            </a:r>
          </a:p>
        </p:txBody>
      </p:sp>
      <p:graphicFrame>
        <p:nvGraphicFramePr>
          <p:cNvPr id="4" name="Diagram 3">
            <a:extLst>
              <a:ext uri="{FF2B5EF4-FFF2-40B4-BE49-F238E27FC236}">
                <a16:creationId xmlns:a16="http://schemas.microsoft.com/office/drawing/2014/main" id="{05199245-EC6F-C97A-896D-0CF0C3603C84}"/>
              </a:ext>
            </a:extLst>
          </p:cNvPr>
          <p:cNvGraphicFramePr/>
          <p:nvPr>
            <p:extLst>
              <p:ext uri="{D42A27DB-BD31-4B8C-83A1-F6EECF244321}">
                <p14:modId xmlns:p14="http://schemas.microsoft.com/office/powerpoint/2010/main" val="3268247599"/>
              </p:ext>
            </p:extLst>
          </p:nvPr>
        </p:nvGraphicFramePr>
        <p:xfrm>
          <a:off x="4777740" y="947194"/>
          <a:ext cx="4705516" cy="38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630EFB80-5DF6-E7ED-A788-7CE1456D4ACB}"/>
              </a:ext>
            </a:extLst>
          </p:cNvPr>
          <p:cNvSpPr txBox="1">
            <a:spLocks/>
          </p:cNvSpPr>
          <p:nvPr/>
        </p:nvSpPr>
        <p:spPr>
          <a:xfrm>
            <a:off x="1224264" y="1609882"/>
            <a:ext cx="4802587" cy="2839946"/>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IN" sz="2400" dirty="0">
                <a:solidFill>
                  <a:schemeClr val="bg1"/>
                </a:solidFill>
                <a:latin typeface="Baskerville Old Face" panose="02020602080505020303" pitchFamily="18" charset="0"/>
              </a:rPr>
              <a:t> </a:t>
            </a:r>
            <a:r>
              <a:rPr lang="en-IN" sz="2000" dirty="0">
                <a:solidFill>
                  <a:schemeClr val="tx1"/>
                </a:solidFill>
                <a:latin typeface="Baskerville Old Face" panose="02020602080505020303" pitchFamily="18" charset="0"/>
              </a:rPr>
              <a:t>PROBLEM STATEMENT</a:t>
            </a:r>
          </a:p>
          <a:p>
            <a:pPr>
              <a:buFont typeface="Wingdings" panose="05000000000000000000" pitchFamily="2" charset="2"/>
              <a:buChar char="Ø"/>
            </a:pPr>
            <a:r>
              <a:rPr lang="en-IN" sz="2000" dirty="0">
                <a:solidFill>
                  <a:schemeClr val="tx1"/>
                </a:solidFill>
                <a:latin typeface="Baskerville Old Face" panose="02020602080505020303" pitchFamily="18" charset="0"/>
              </a:rPr>
              <a:t> ABSTRACT</a:t>
            </a:r>
          </a:p>
          <a:p>
            <a:pPr>
              <a:buFont typeface="Wingdings" panose="05000000000000000000" pitchFamily="2" charset="2"/>
              <a:buChar char="Ø"/>
            </a:pPr>
            <a:r>
              <a:rPr lang="en-IN" sz="2000" dirty="0">
                <a:solidFill>
                  <a:schemeClr val="tx1"/>
                </a:solidFill>
                <a:latin typeface="Baskerville Old Face" panose="02020602080505020303" pitchFamily="18" charset="0"/>
              </a:rPr>
              <a:t>  INTRODUCTION</a:t>
            </a:r>
          </a:p>
          <a:p>
            <a:pPr>
              <a:buFont typeface="Wingdings" panose="05000000000000000000" pitchFamily="2" charset="2"/>
              <a:buChar char="Ø"/>
            </a:pPr>
            <a:r>
              <a:rPr lang="en-IN" sz="2000" dirty="0">
                <a:solidFill>
                  <a:schemeClr val="tx1"/>
                </a:solidFill>
                <a:latin typeface="Baskerville Old Face" panose="02020602080505020303" pitchFamily="18" charset="0"/>
              </a:rPr>
              <a:t>  LITERATURE SURVEY</a:t>
            </a:r>
          </a:p>
          <a:p>
            <a:pPr>
              <a:buFont typeface="Wingdings" panose="05000000000000000000" pitchFamily="2" charset="2"/>
              <a:buChar char="Ø"/>
            </a:pPr>
            <a:r>
              <a:rPr lang="en-IN" sz="2000" dirty="0">
                <a:solidFill>
                  <a:schemeClr val="tx1"/>
                </a:solidFill>
                <a:latin typeface="Baskerville Old Face" panose="02020602080505020303" pitchFamily="18" charset="0"/>
              </a:rPr>
              <a:t>  SOFTWARE IMPLEMENTATION</a:t>
            </a:r>
          </a:p>
          <a:p>
            <a:pPr>
              <a:buFont typeface="Wingdings" panose="05000000000000000000" pitchFamily="2" charset="2"/>
              <a:buChar char="Ø"/>
            </a:pPr>
            <a:r>
              <a:rPr lang="en-IN" sz="2000" dirty="0">
                <a:solidFill>
                  <a:schemeClr val="tx1"/>
                </a:solidFill>
                <a:latin typeface="Baskerville Old Face" panose="02020602080505020303" pitchFamily="18" charset="0"/>
              </a:rPr>
              <a:t>  OBJECTIVE</a:t>
            </a:r>
          </a:p>
          <a:p>
            <a:pPr>
              <a:buFont typeface="Wingdings" panose="05000000000000000000" pitchFamily="2" charset="2"/>
              <a:buChar char="Ø"/>
            </a:pPr>
            <a:r>
              <a:rPr lang="en-IN" sz="2000" dirty="0">
                <a:solidFill>
                  <a:schemeClr val="tx1"/>
                </a:solidFill>
                <a:latin typeface="Baskerville Old Face" panose="02020602080505020303" pitchFamily="18" charset="0"/>
              </a:rPr>
              <a:t>  OUTCOMES</a:t>
            </a:r>
          </a:p>
          <a:p>
            <a:pPr>
              <a:buFont typeface="Wingdings" panose="05000000000000000000" pitchFamily="2" charset="2"/>
              <a:buChar char="Ø"/>
            </a:pPr>
            <a:r>
              <a:rPr lang="en-IN" sz="2000" dirty="0">
                <a:solidFill>
                  <a:schemeClr val="tx1"/>
                </a:solidFill>
                <a:latin typeface="Baskerville Old Face" panose="02020602080505020303" pitchFamily="18" charset="0"/>
              </a:rPr>
              <a:t>  CHALLENGES</a:t>
            </a:r>
          </a:p>
          <a:p>
            <a:pPr>
              <a:buFont typeface="Wingdings" panose="05000000000000000000" pitchFamily="2" charset="2"/>
              <a:buChar char="Ø"/>
            </a:pPr>
            <a:r>
              <a:rPr lang="en-IN" sz="2000" dirty="0">
                <a:solidFill>
                  <a:schemeClr val="tx1"/>
                </a:solidFill>
                <a:latin typeface="Baskerville Old Face" panose="02020602080505020303" pitchFamily="18" charset="0"/>
              </a:rPr>
              <a:t>  CONCLUSION</a:t>
            </a:r>
          </a:p>
        </p:txBody>
      </p:sp>
      <p:pic>
        <p:nvPicPr>
          <p:cNvPr id="6" name="Graphic 5" descr="Car">
            <a:extLst>
              <a:ext uri="{FF2B5EF4-FFF2-40B4-BE49-F238E27FC236}">
                <a16:creationId xmlns:a16="http://schemas.microsoft.com/office/drawing/2014/main" id="{5408D7F6-A95B-8CC8-A572-D7A051000C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80285" y="1370559"/>
            <a:ext cx="846186" cy="846186"/>
          </a:xfrm>
          <a:prstGeom prst="rect">
            <a:avLst/>
          </a:prstGeom>
        </p:spPr>
      </p:pic>
      <p:pic>
        <p:nvPicPr>
          <p:cNvPr id="7" name="Graphic 6" descr="Motorcycle">
            <a:extLst>
              <a:ext uri="{FF2B5EF4-FFF2-40B4-BE49-F238E27FC236}">
                <a16:creationId xmlns:a16="http://schemas.microsoft.com/office/drawing/2014/main" id="{79218564-F3A6-EEEC-0D78-8EBFC99FED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30498" y="1303729"/>
            <a:ext cx="846186" cy="846186"/>
          </a:xfrm>
          <a:prstGeom prst="rect">
            <a:avLst/>
          </a:prstGeom>
        </p:spPr>
      </p:pic>
      <p:pic>
        <p:nvPicPr>
          <p:cNvPr id="8" name="Graphic 7" descr="Person in wheelchair">
            <a:extLst>
              <a:ext uri="{FF2B5EF4-FFF2-40B4-BE49-F238E27FC236}">
                <a16:creationId xmlns:a16="http://schemas.microsoft.com/office/drawing/2014/main" id="{D3B1FB7F-99E5-A997-1680-10BEAF6792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41085" y="2506450"/>
            <a:ext cx="785979" cy="785979"/>
          </a:xfrm>
          <a:prstGeom prst="rect">
            <a:avLst/>
          </a:prstGeom>
        </p:spPr>
      </p:pic>
      <p:pic>
        <p:nvPicPr>
          <p:cNvPr id="9" name="Graphic 8" descr="Ambulance">
            <a:extLst>
              <a:ext uri="{FF2B5EF4-FFF2-40B4-BE49-F238E27FC236}">
                <a16:creationId xmlns:a16="http://schemas.microsoft.com/office/drawing/2014/main" id="{1E50F947-CBA9-97E6-E0A7-919F88D4731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34149" y="2551096"/>
            <a:ext cx="846186" cy="846186"/>
          </a:xfrm>
          <a:prstGeom prst="rect">
            <a:avLst/>
          </a:prstGeom>
        </p:spPr>
      </p:pic>
      <p:pic>
        <p:nvPicPr>
          <p:cNvPr id="10" name="Graphic 9" descr="Dump truck">
            <a:extLst>
              <a:ext uri="{FF2B5EF4-FFF2-40B4-BE49-F238E27FC236}">
                <a16:creationId xmlns:a16="http://schemas.microsoft.com/office/drawing/2014/main" id="{1BA3DE84-F608-4719-915D-0980AA8459C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11675" y="3620395"/>
            <a:ext cx="770207" cy="770207"/>
          </a:xfrm>
          <a:prstGeom prst="rect">
            <a:avLst/>
          </a:prstGeom>
        </p:spPr>
      </p:pic>
      <p:pic>
        <p:nvPicPr>
          <p:cNvPr id="11" name="Graphic 10" descr="Scooter">
            <a:extLst>
              <a:ext uri="{FF2B5EF4-FFF2-40B4-BE49-F238E27FC236}">
                <a16:creationId xmlns:a16="http://schemas.microsoft.com/office/drawing/2014/main" id="{95EEB691-3B81-715B-76BB-C1B0FA8488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097609" y="3603642"/>
            <a:ext cx="846186" cy="8461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415200" y="594360"/>
            <a:ext cx="4507320" cy="672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solidFill>
                  <a:schemeClr val="tx1"/>
                </a:solidFill>
                <a:latin typeface="Sylfaen" panose="010A0502050306030303" pitchFamily="18" charset="0"/>
                <a:cs typeface="Times New Roman" panose="02020603050405020304" pitchFamily="18" charset="0"/>
              </a:rPr>
              <a:t>P</a:t>
            </a:r>
            <a:r>
              <a:rPr lang="en-IN" sz="2400" dirty="0">
                <a:solidFill>
                  <a:schemeClr val="tx1"/>
                </a:solidFill>
                <a:latin typeface="Sylfaen" panose="010A0502050306030303" pitchFamily="18" charset="0"/>
                <a:cs typeface="Times New Roman" panose="02020603050405020304" pitchFamily="18" charset="0"/>
              </a:rPr>
              <a:t>ROBLEM</a:t>
            </a:r>
            <a:r>
              <a:rPr lang="en-IN" sz="2800" dirty="0">
                <a:solidFill>
                  <a:schemeClr val="tx1"/>
                </a:solidFill>
                <a:latin typeface="Sylfaen" panose="010A0502050306030303" pitchFamily="18" charset="0"/>
              </a:rPr>
              <a:t>  </a:t>
            </a:r>
            <a:r>
              <a:rPr lang="en-IN" sz="3200" dirty="0">
                <a:solidFill>
                  <a:schemeClr val="tx1"/>
                </a:solidFill>
                <a:latin typeface="Sylfaen" panose="010A0502050306030303" pitchFamily="18" charset="0"/>
                <a:cs typeface="Times New Roman" panose="02020603050405020304" pitchFamily="18" charset="0"/>
              </a:rPr>
              <a:t>S</a:t>
            </a:r>
            <a:r>
              <a:rPr lang="en-IN" sz="2400" dirty="0">
                <a:solidFill>
                  <a:schemeClr val="tx1"/>
                </a:solidFill>
                <a:latin typeface="Sylfaen" panose="010A0502050306030303" pitchFamily="18" charset="0"/>
                <a:cs typeface="Times New Roman" panose="02020603050405020304" pitchFamily="18" charset="0"/>
              </a:rPr>
              <a:t>TATEMENT</a:t>
            </a:r>
            <a:endParaRPr sz="2400" b="0" dirty="0">
              <a:solidFill>
                <a:schemeClr val="tx1"/>
              </a:solidFill>
              <a:latin typeface="Sylfaen" panose="010A0502050306030303" pitchFamily="18" charset="0"/>
            </a:endParaRPr>
          </a:p>
        </p:txBody>
      </p:sp>
      <p:sp>
        <p:nvSpPr>
          <p:cNvPr id="20" name="Content Placeholder 2">
            <a:extLst>
              <a:ext uri="{FF2B5EF4-FFF2-40B4-BE49-F238E27FC236}">
                <a16:creationId xmlns:a16="http://schemas.microsoft.com/office/drawing/2014/main" id="{92D43C9E-30D1-E498-18D2-827F111EAACA}"/>
              </a:ext>
            </a:extLst>
          </p:cNvPr>
          <p:cNvSpPr txBox="1">
            <a:spLocks/>
          </p:cNvSpPr>
          <p:nvPr/>
        </p:nvSpPr>
        <p:spPr>
          <a:xfrm>
            <a:off x="565361" y="1439512"/>
            <a:ext cx="6163099" cy="302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0" indent="0"/>
            <a:r>
              <a:rPr lang="en-US" dirty="0">
                <a:solidFill>
                  <a:schemeClr val="tx1"/>
                </a:solidFill>
              </a:rPr>
              <a:t>	</a:t>
            </a:r>
            <a:r>
              <a:rPr lang="en-US" sz="1800" dirty="0">
                <a:solidFill>
                  <a:schemeClr val="tx1"/>
                </a:solidFill>
                <a:latin typeface="Sylfaen" panose="010A0502050306030303" pitchFamily="18" charset="0"/>
                <a:cs typeface="Times New Roman" panose="02020603050405020304" pitchFamily="18" charset="0"/>
              </a:rPr>
              <a:t>India ranks first in the world for the number of accidents and lives lost on the roads. The country has only 1% of the vehicles in the world but has 11% of the accidents in the world. Ministry of Road Transport (</a:t>
            </a:r>
            <a:r>
              <a:rPr lang="en-US" sz="1800" dirty="0" err="1">
                <a:solidFill>
                  <a:schemeClr val="tx1"/>
                </a:solidFill>
                <a:latin typeface="Sylfaen" panose="010A0502050306030303" pitchFamily="18" charset="0"/>
                <a:cs typeface="Times New Roman" panose="02020603050405020304" pitchFamily="18" charset="0"/>
              </a:rPr>
              <a:t>MoRTH</a:t>
            </a:r>
            <a:r>
              <a:rPr lang="en-US" sz="1800" dirty="0">
                <a:solidFill>
                  <a:schemeClr val="tx1"/>
                </a:solidFill>
                <a:latin typeface="Sylfaen" panose="010A0502050306030303" pitchFamily="18" charset="0"/>
                <a:cs typeface="Times New Roman" panose="02020603050405020304" pitchFamily="18" charset="0"/>
              </a:rPr>
              <a:t>) uses the concept of Blackspot to mark the accident locations to improve road safety on national highways in the country. </a:t>
            </a:r>
          </a:p>
          <a:p>
            <a:pPr marL="0" indent="0"/>
            <a:r>
              <a:rPr lang="en-US" sz="1800" dirty="0">
                <a:solidFill>
                  <a:schemeClr val="tx1"/>
                </a:solidFill>
                <a:latin typeface="Sylfaen" panose="010A0502050306030303" pitchFamily="18" charset="0"/>
                <a:cs typeface="Times New Roman" panose="02020603050405020304" pitchFamily="18" charset="0"/>
              </a:rPr>
              <a:t>	And, here we are going to provide a map with the accident prone locations are marked using the </a:t>
            </a:r>
            <a:r>
              <a:rPr lang="en-US" sz="1800" dirty="0" err="1">
                <a:solidFill>
                  <a:schemeClr val="tx1"/>
                </a:solidFill>
                <a:latin typeface="Sylfaen" panose="010A0502050306030303" pitchFamily="18" charset="0"/>
                <a:cs typeface="Times New Roman" panose="02020603050405020304" pitchFamily="18" charset="0"/>
              </a:rPr>
              <a:t>MoRTH</a:t>
            </a:r>
            <a:r>
              <a:rPr lang="en-US" sz="1800" dirty="0">
                <a:solidFill>
                  <a:schemeClr val="tx1"/>
                </a:solidFill>
                <a:latin typeface="Sylfaen" panose="010A0502050306030303" pitchFamily="18" charset="0"/>
                <a:cs typeface="Times New Roman" panose="02020603050405020304" pitchFamily="18" charset="0"/>
              </a:rPr>
              <a:t> data and the GIS software for plotting those blackspots. </a:t>
            </a:r>
            <a:endParaRPr lang="en-IN" sz="1800" dirty="0">
              <a:solidFill>
                <a:schemeClr val="tx1"/>
              </a:solidFill>
              <a:latin typeface="Sylfaen" panose="010A0502050306030303" pitchFamily="18" charset="0"/>
              <a:cs typeface="Times New Roman" panose="02020603050405020304" pitchFamily="18" charset="0"/>
            </a:endParaRPr>
          </a:p>
        </p:txBody>
      </p:sp>
      <p:sp>
        <p:nvSpPr>
          <p:cNvPr id="21" name="Action Button: Help 20">
            <a:hlinkClick r:id="" action="ppaction://noaction" highlightClick="1"/>
            <a:extLst>
              <a:ext uri="{FF2B5EF4-FFF2-40B4-BE49-F238E27FC236}">
                <a16:creationId xmlns:a16="http://schemas.microsoft.com/office/drawing/2014/main" id="{85E6460B-363F-1A08-5AC6-49FD6A2224ED}"/>
              </a:ext>
            </a:extLst>
          </p:cNvPr>
          <p:cNvSpPr/>
          <p:nvPr/>
        </p:nvSpPr>
        <p:spPr>
          <a:xfrm>
            <a:off x="6976276" y="1826813"/>
            <a:ext cx="1763864" cy="1625047"/>
          </a:xfrm>
          <a:prstGeom prst="actionButtonHelp">
            <a:avLst/>
          </a:prstGeom>
          <a:solidFill>
            <a:schemeClr val="tx2">
              <a:lumMod val="40000"/>
              <a:lumOff val="6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55085" y="495330"/>
            <a:ext cx="3264415" cy="5790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Sylfaen" panose="010A0502050306030303" pitchFamily="18" charset="0"/>
                <a:cs typeface="Times New Roman" panose="02020603050405020304" pitchFamily="18" charset="0"/>
              </a:rPr>
              <a:t>A</a:t>
            </a:r>
            <a:r>
              <a:rPr lang="en" sz="2400" dirty="0">
                <a:latin typeface="Sylfaen" panose="010A0502050306030303" pitchFamily="18" charset="0"/>
                <a:cs typeface="Times New Roman" panose="02020603050405020304" pitchFamily="18" charset="0"/>
              </a:rPr>
              <a:t>BSTRACT</a:t>
            </a:r>
            <a:endParaRPr sz="2400" dirty="0">
              <a:latin typeface="Sylfaen" panose="010A0502050306030303"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EE1BF0A-BD26-B854-ADBA-7FC0908FC464}"/>
              </a:ext>
            </a:extLst>
          </p:cNvPr>
          <p:cNvSpPr txBox="1">
            <a:spLocks/>
          </p:cNvSpPr>
          <p:nvPr/>
        </p:nvSpPr>
        <p:spPr>
          <a:xfrm>
            <a:off x="649181" y="1287446"/>
            <a:ext cx="7123219" cy="3657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1pPr>
            <a:lvl2pPr marL="914400" marR="0" lvl="1" indent="-292100" algn="ctr" rtl="0">
              <a:lnSpc>
                <a:spcPct val="100000"/>
              </a:lnSpc>
              <a:spcBef>
                <a:spcPts val="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2pPr>
            <a:lvl3pPr marL="1371600" marR="0" lvl="2"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3pPr>
            <a:lvl4pPr marL="1828800" marR="0" lvl="3"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4pPr>
            <a:lvl5pPr marL="2286000" marR="0" lvl="4"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5pPr>
            <a:lvl6pPr marL="2743200" marR="0" lvl="5"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6pPr>
            <a:lvl7pPr marL="3200400" marR="0" lvl="6"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7pPr>
            <a:lvl8pPr marL="3657600" marR="0" lvl="7" indent="-292100" algn="ctr" rtl="0">
              <a:lnSpc>
                <a:spcPct val="100000"/>
              </a:lnSpc>
              <a:spcBef>
                <a:spcPts val="1600"/>
              </a:spcBef>
              <a:spcAft>
                <a:spcPts val="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8pPr>
            <a:lvl9pPr marL="4114800" marR="0" lvl="8" indent="-292100" algn="ctr" rtl="0">
              <a:lnSpc>
                <a:spcPct val="100000"/>
              </a:lnSpc>
              <a:spcBef>
                <a:spcPts val="1600"/>
              </a:spcBef>
              <a:spcAft>
                <a:spcPts val="1600"/>
              </a:spcAft>
              <a:buClr>
                <a:schemeClr val="dk1"/>
              </a:buClr>
              <a:buSzPts val="1100"/>
              <a:buFont typeface="Albert Sans"/>
              <a:buNone/>
              <a:defRPr sz="1100" b="0" i="0" u="none" strike="noStrike" cap="none">
                <a:solidFill>
                  <a:schemeClr val="dk1"/>
                </a:solidFill>
                <a:latin typeface="Albert Sans"/>
                <a:ea typeface="Albert Sans"/>
                <a:cs typeface="Albert Sans"/>
                <a:sym typeface="Albert Sans"/>
              </a:defRPr>
            </a:lvl9pPr>
          </a:lstStyle>
          <a:p>
            <a:pPr marL="0" indent="0"/>
            <a:r>
              <a:rPr lang="en-US" dirty="0">
                <a:solidFill>
                  <a:schemeClr val="tx1"/>
                </a:solidFill>
              </a:rPr>
              <a:t>	</a:t>
            </a:r>
            <a:r>
              <a:rPr lang="en-IN" sz="1800" b="1" i="1" dirty="0">
                <a:effectLst/>
                <a:latin typeface="Sylfaen" panose="010A0502050306030303" pitchFamily="18" charset="0"/>
                <a:ea typeface="Calibri" panose="020F0502020204030204" pitchFamily="34" charset="0"/>
              </a:rPr>
              <a:t> </a:t>
            </a:r>
            <a:r>
              <a:rPr lang="en-IN" sz="1800" dirty="0">
                <a:effectLst/>
                <a:latin typeface="Sylfaen" panose="010A0502050306030303" pitchFamily="18" charset="0"/>
                <a:ea typeface="Calibri" panose="020F0502020204030204" pitchFamily="34" charset="0"/>
              </a:rPr>
              <a:t>This project paper represents the accident locations on Indian roads. The spatial distribution of accident locations in India is investigated in this study using Geographic Information System (GIS) software and data from the Ministry of Road Transport and Highways.</a:t>
            </a:r>
            <a:r>
              <a:rPr lang="en-IN" sz="1800" b="1" i="1" dirty="0">
                <a:effectLst/>
                <a:latin typeface="Sylfaen" panose="010A0502050306030303" pitchFamily="18" charset="0"/>
                <a:ea typeface="Calibri" panose="020F0502020204030204" pitchFamily="34" charset="0"/>
              </a:rPr>
              <a:t> </a:t>
            </a:r>
            <a:r>
              <a:rPr lang="en-IN" sz="1800" dirty="0">
                <a:effectLst/>
                <a:latin typeface="Sylfaen" panose="010A0502050306030303" pitchFamily="18" charset="0"/>
                <a:ea typeface="Calibri" panose="020F0502020204030204" pitchFamily="34" charset="0"/>
              </a:rPr>
              <a:t>The most recent accident statistics, which includes data through 2021, are used in the analysis. GIS software uses these coordinates to create visual representations and do spatial analysis. </a:t>
            </a:r>
            <a:r>
              <a:rPr lang="en-IN" sz="1800" b="1" i="1" kern="100" dirty="0">
                <a:effectLst/>
                <a:latin typeface="Sylfaen" panose="010A0502050306030303" pitchFamily="18" charset="0"/>
                <a:ea typeface="Calibri" panose="020F0502020204030204" pitchFamily="34" charset="0"/>
                <a:cs typeface="Times New Roman" panose="02020603050405020304" pitchFamily="18" charset="0"/>
              </a:rPr>
              <a:t>. </a:t>
            </a:r>
            <a:r>
              <a:rPr lang="en-IN" sz="1800" kern="100" dirty="0">
                <a:effectLst/>
                <a:latin typeface="Sylfaen" panose="010A0502050306030303" pitchFamily="18" charset="0"/>
                <a:ea typeface="Calibri" panose="020F0502020204030204" pitchFamily="34" charset="0"/>
                <a:cs typeface="Times New Roman" panose="02020603050405020304" pitchFamily="18" charset="0"/>
              </a:rPr>
              <a:t>The results of this study may be used to design effective strategies for reducing accidents and improving road safety by policymakers, law enforcement personnel, and urban planners. By locating areas with a high accident prevalence, targeted actions can be carried out to lower accidents, reduce injuries, and enhance overall road safety.</a:t>
            </a:r>
          </a:p>
          <a:p>
            <a:pPr marL="0" indent="0"/>
            <a:endParaRPr lang="en-IN" sz="1800" dirty="0">
              <a:effectLst/>
              <a:latin typeface="Sylfaen" panose="010A0502050306030303" pitchFamily="18" charset="0"/>
              <a:ea typeface="Calibri" panose="020F0502020204030204" pitchFamily="34" charset="0"/>
            </a:endParaRPr>
          </a:p>
          <a:p>
            <a:pPr marL="0" indent="0"/>
            <a:endParaRPr lang="en-IN" sz="1800" dirty="0">
              <a:solidFill>
                <a:schemeClr val="tx1"/>
              </a:solidFill>
              <a:latin typeface="Sylfaen" panose="010A0502050306030303" pitchFamily="18" charset="0"/>
              <a:ea typeface="Calibri" panose="020F0502020204030204" pitchFamily="34" charset="0"/>
              <a:cs typeface="Times New Roman" panose="02020603050405020304" pitchFamily="18" charset="0"/>
            </a:endParaRPr>
          </a:p>
        </p:txBody>
      </p:sp>
      <p:grpSp>
        <p:nvGrpSpPr>
          <p:cNvPr id="7" name="Google Shape;10970;p53">
            <a:extLst>
              <a:ext uri="{FF2B5EF4-FFF2-40B4-BE49-F238E27FC236}">
                <a16:creationId xmlns:a16="http://schemas.microsoft.com/office/drawing/2014/main" id="{4D26CACE-0773-E315-C9F0-F07C059C5D97}"/>
              </a:ext>
            </a:extLst>
          </p:cNvPr>
          <p:cNvGrpSpPr/>
          <p:nvPr/>
        </p:nvGrpSpPr>
        <p:grpSpPr>
          <a:xfrm>
            <a:off x="2332701" y="483748"/>
            <a:ext cx="425739" cy="464790"/>
            <a:chOff x="1768821" y="3361108"/>
            <a:chExt cx="278739" cy="339073"/>
          </a:xfrm>
          <a:solidFill>
            <a:schemeClr val="accent1">
              <a:lumMod val="25000"/>
            </a:schemeClr>
          </a:solidFill>
        </p:grpSpPr>
        <p:sp>
          <p:nvSpPr>
            <p:cNvPr id="8" name="Google Shape;10971;p53">
              <a:extLst>
                <a:ext uri="{FF2B5EF4-FFF2-40B4-BE49-F238E27FC236}">
                  <a16:creationId xmlns:a16="http://schemas.microsoft.com/office/drawing/2014/main" id="{85656950-10B2-87FF-F896-02AAC74A2906}"/>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72;p53">
              <a:extLst>
                <a:ext uri="{FF2B5EF4-FFF2-40B4-BE49-F238E27FC236}">
                  <a16:creationId xmlns:a16="http://schemas.microsoft.com/office/drawing/2014/main" id="{794A4170-A5A5-E64C-C341-4837FAE76E7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73;p53">
              <a:extLst>
                <a:ext uri="{FF2B5EF4-FFF2-40B4-BE49-F238E27FC236}">
                  <a16:creationId xmlns:a16="http://schemas.microsoft.com/office/drawing/2014/main" id="{8075DE08-1A1A-E67D-D5E4-359CDF1C0881}"/>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74;p53">
              <a:extLst>
                <a:ext uri="{FF2B5EF4-FFF2-40B4-BE49-F238E27FC236}">
                  <a16:creationId xmlns:a16="http://schemas.microsoft.com/office/drawing/2014/main" id="{9A6B6817-8AFD-2F69-1272-F4014C82C6AC}"/>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75;p53">
              <a:extLst>
                <a:ext uri="{FF2B5EF4-FFF2-40B4-BE49-F238E27FC236}">
                  <a16:creationId xmlns:a16="http://schemas.microsoft.com/office/drawing/2014/main" id="{2DEF939E-5B8D-D65C-67A4-C3104DB75040}"/>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76;p53">
              <a:extLst>
                <a:ext uri="{FF2B5EF4-FFF2-40B4-BE49-F238E27FC236}">
                  <a16:creationId xmlns:a16="http://schemas.microsoft.com/office/drawing/2014/main" id="{9ADE8526-5414-D1B4-01FF-9047D29C757A}"/>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77;p53">
              <a:extLst>
                <a:ext uri="{FF2B5EF4-FFF2-40B4-BE49-F238E27FC236}">
                  <a16:creationId xmlns:a16="http://schemas.microsoft.com/office/drawing/2014/main" id="{C61B6BA2-2AE3-4A97-2E7E-761B277DF6F3}"/>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78;p53">
              <a:extLst>
                <a:ext uri="{FF2B5EF4-FFF2-40B4-BE49-F238E27FC236}">
                  <a16:creationId xmlns:a16="http://schemas.microsoft.com/office/drawing/2014/main" id="{599A4700-BD1C-99EF-D73E-784535A36CEC}"/>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79;p53">
              <a:extLst>
                <a:ext uri="{FF2B5EF4-FFF2-40B4-BE49-F238E27FC236}">
                  <a16:creationId xmlns:a16="http://schemas.microsoft.com/office/drawing/2014/main" id="{15D69EE0-CAB7-E939-DE29-340FB32F196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0;p53">
              <a:extLst>
                <a:ext uri="{FF2B5EF4-FFF2-40B4-BE49-F238E27FC236}">
                  <a16:creationId xmlns:a16="http://schemas.microsoft.com/office/drawing/2014/main" id="{01EB59B1-CEC5-8430-4B13-BA91A56D86F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81;p53">
              <a:extLst>
                <a:ext uri="{FF2B5EF4-FFF2-40B4-BE49-F238E27FC236}">
                  <a16:creationId xmlns:a16="http://schemas.microsoft.com/office/drawing/2014/main" id="{484C1501-BB8F-B938-AEF9-97636B3000C3}"/>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28"/>
          <p:cNvSpPr/>
          <p:nvPr/>
        </p:nvSpPr>
        <p:spPr>
          <a:xfrm rot="10800000">
            <a:off x="2646478" y="3988145"/>
            <a:ext cx="6495297" cy="1167779"/>
          </a:xfrm>
          <a:custGeom>
            <a:avLst/>
            <a:gdLst/>
            <a:ahLst/>
            <a:cxnLst/>
            <a:rect l="l" t="t" r="r" b="b"/>
            <a:pathLst>
              <a:path w="1969764" h="444445" extrusionOk="0">
                <a:moveTo>
                  <a:pt x="1" y="0"/>
                </a:moveTo>
                <a:lnTo>
                  <a:pt x="1" y="444445"/>
                </a:lnTo>
                <a:cubicBezTo>
                  <a:pt x="42889" y="407088"/>
                  <a:pt x="84562" y="366875"/>
                  <a:pt x="126477" y="328181"/>
                </a:cubicBezTo>
                <a:cubicBezTo>
                  <a:pt x="206833" y="251493"/>
                  <a:pt x="301818" y="223009"/>
                  <a:pt x="399470" y="223009"/>
                </a:cubicBezTo>
                <a:cubicBezTo>
                  <a:pt x="479086" y="223009"/>
                  <a:pt x="560475" y="241943"/>
                  <a:pt x="637156" y="269123"/>
                </a:cubicBezTo>
                <a:cubicBezTo>
                  <a:pt x="658406" y="272561"/>
                  <a:pt x="681421" y="274758"/>
                  <a:pt x="707083" y="274758"/>
                </a:cubicBezTo>
                <a:cubicBezTo>
                  <a:pt x="733141" y="274758"/>
                  <a:pt x="761927" y="272493"/>
                  <a:pt x="794362" y="266965"/>
                </a:cubicBezTo>
                <a:cubicBezTo>
                  <a:pt x="1051875" y="223013"/>
                  <a:pt x="1024701" y="60548"/>
                  <a:pt x="1282244" y="16596"/>
                </a:cubicBezTo>
                <a:cubicBezTo>
                  <a:pt x="1313452" y="11262"/>
                  <a:pt x="1341275" y="8964"/>
                  <a:pt x="1366533" y="8964"/>
                </a:cubicBezTo>
                <a:cubicBezTo>
                  <a:pt x="1393377" y="8964"/>
                  <a:pt x="1417324" y="11560"/>
                  <a:pt x="1439359" y="15867"/>
                </a:cubicBezTo>
                <a:cubicBezTo>
                  <a:pt x="1482156" y="24226"/>
                  <a:pt x="1517750" y="39028"/>
                  <a:pt x="1553313" y="53618"/>
                </a:cubicBezTo>
                <a:cubicBezTo>
                  <a:pt x="1607137" y="80721"/>
                  <a:pt x="1665708" y="94041"/>
                  <a:pt x="1723741" y="94041"/>
                </a:cubicBezTo>
                <a:cubicBezTo>
                  <a:pt x="1813577" y="94041"/>
                  <a:pt x="1902121" y="62122"/>
                  <a:pt x="1969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2">
            <a:extLst>
              <a:ext uri="{FF2B5EF4-FFF2-40B4-BE49-F238E27FC236}">
                <a16:creationId xmlns:a16="http://schemas.microsoft.com/office/drawing/2014/main" id="{6EA18EFF-3461-420D-2322-26F966CCEC17}"/>
              </a:ext>
            </a:extLst>
          </p:cNvPr>
          <p:cNvSpPr>
            <a:spLocks noGrp="1"/>
          </p:cNvSpPr>
          <p:nvPr>
            <p:ph type="subTitle" idx="1"/>
          </p:nvPr>
        </p:nvSpPr>
        <p:spPr>
          <a:xfrm>
            <a:off x="392818" y="971735"/>
            <a:ext cx="7608182" cy="3703320"/>
          </a:xfrm>
        </p:spPr>
        <p:txBody>
          <a:bodyPr>
            <a:normAutofit/>
          </a:bodyPr>
          <a:lstStyle/>
          <a:p>
            <a:pPr marL="165100" indent="0" algn="just">
              <a:buNone/>
            </a:pPr>
            <a:r>
              <a:rPr lang="en-IN" sz="4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latin typeface="Times New Roman" panose="02020603050405020304" pitchFamily="18" charset="0"/>
              <a:ea typeface="Calibri" panose="020F0502020204030204" pitchFamily="34" charset="0"/>
            </a:endParaRPr>
          </a:p>
          <a:p>
            <a:pPr marL="165100" indent="0" algn="just">
              <a:buNone/>
            </a:pPr>
            <a:r>
              <a:rPr lang="en-IN" sz="1800" dirty="0">
                <a:solidFill>
                  <a:schemeClr val="tx1"/>
                </a:solidFill>
                <a:effectLst/>
                <a:latin typeface="Sylfaen" panose="010A0502050306030303" pitchFamily="18" charset="0"/>
                <a:ea typeface="Calibri" panose="020F0502020204030204" pitchFamily="34" charset="0"/>
              </a:rPr>
              <a:t>	India is the second-most populous country in the world. </a:t>
            </a:r>
            <a:r>
              <a:rPr lang="en-IN" sz="1800" dirty="0">
                <a:solidFill>
                  <a:schemeClr val="tx1"/>
                </a:solidFill>
                <a:latin typeface="Sylfaen" panose="010A0502050306030303" pitchFamily="18" charset="0"/>
                <a:ea typeface="Calibri" panose="020F0502020204030204" pitchFamily="34" charset="0"/>
              </a:rPr>
              <a:t>It needs</a:t>
            </a:r>
            <a:r>
              <a:rPr lang="en-IN" sz="1800" dirty="0">
                <a:solidFill>
                  <a:schemeClr val="tx1"/>
                </a:solidFill>
                <a:effectLst/>
                <a:latin typeface="Sylfaen" panose="010A0502050306030303" pitchFamily="18" charset="0"/>
                <a:ea typeface="Calibri" panose="020F0502020204030204" pitchFamily="34" charset="0"/>
              </a:rPr>
              <a:t> to do a lot of work to increase traffic safety and prevent accidents. In India, traffic accidents are now a serious public health concern due to the significant number of deaths, injuries, and monetary losses they produce. </a:t>
            </a:r>
          </a:p>
          <a:p>
            <a:pPr marL="165100" indent="0" algn="just">
              <a:buNone/>
            </a:pPr>
            <a:r>
              <a:rPr lang="en-IN" sz="1800" dirty="0">
                <a:solidFill>
                  <a:schemeClr val="tx1"/>
                </a:solidFill>
                <a:latin typeface="Sylfaen" panose="010A0502050306030303" pitchFamily="18" charset="0"/>
                <a:ea typeface="Calibri" panose="020F0502020204030204" pitchFamily="34" charset="0"/>
              </a:rPr>
              <a:t>	</a:t>
            </a:r>
            <a:r>
              <a:rPr lang="en-IN" sz="1800" dirty="0">
                <a:solidFill>
                  <a:schemeClr val="tx1"/>
                </a:solidFill>
                <a:effectLst/>
                <a:latin typeface="Sylfaen" panose="010A0502050306030303" pitchFamily="18" charset="0"/>
                <a:ea typeface="Calibri" panose="020F0502020204030204" pitchFamily="34" charset="0"/>
              </a:rPr>
              <a:t>Here we are going to mark the accident locations on </a:t>
            </a:r>
            <a:r>
              <a:rPr lang="en-IN" sz="1800" dirty="0" err="1">
                <a:solidFill>
                  <a:schemeClr val="tx1"/>
                </a:solidFill>
                <a:effectLst/>
                <a:latin typeface="Sylfaen" panose="010A0502050306030303" pitchFamily="18" charset="0"/>
                <a:ea typeface="Calibri" panose="020F0502020204030204" pitchFamily="34" charset="0"/>
              </a:rPr>
              <a:t>india</a:t>
            </a:r>
            <a:r>
              <a:rPr lang="en-IN" sz="1800" dirty="0">
                <a:solidFill>
                  <a:schemeClr val="tx1"/>
                </a:solidFill>
                <a:effectLst/>
                <a:latin typeface="Sylfaen" panose="010A0502050306030303" pitchFamily="18" charset="0"/>
                <a:ea typeface="Calibri" panose="020F0502020204030204" pitchFamily="34" charset="0"/>
              </a:rPr>
              <a:t> using the </a:t>
            </a:r>
            <a:r>
              <a:rPr lang="en-IN" sz="1800" dirty="0" err="1">
                <a:solidFill>
                  <a:schemeClr val="tx1"/>
                </a:solidFill>
                <a:effectLst/>
                <a:latin typeface="Sylfaen" panose="010A0502050306030303" pitchFamily="18" charset="0"/>
                <a:ea typeface="Calibri" panose="020F0502020204030204" pitchFamily="34" charset="0"/>
              </a:rPr>
              <a:t>MoRTH</a:t>
            </a:r>
            <a:r>
              <a:rPr lang="en-IN" sz="1800" dirty="0">
                <a:solidFill>
                  <a:schemeClr val="tx1"/>
                </a:solidFill>
                <a:effectLst/>
                <a:latin typeface="Sylfaen" panose="010A0502050306030303" pitchFamily="18" charset="0"/>
                <a:ea typeface="Calibri" panose="020F0502020204030204" pitchFamily="34" charset="0"/>
              </a:rPr>
              <a:t> data and GIS software to identify the high risk areas, that helps the policymakers, urban planners and the transportation authorities can get valuable insights to execute the targeted interventions and enhance road safety measures.</a:t>
            </a:r>
            <a:endParaRPr lang="en-IN" dirty="0">
              <a:solidFill>
                <a:schemeClr val="tx1"/>
              </a:solidFill>
            </a:endParaRPr>
          </a:p>
        </p:txBody>
      </p:sp>
      <p:sp>
        <p:nvSpPr>
          <p:cNvPr id="9" name="Google Shape;169;p26">
            <a:extLst>
              <a:ext uri="{FF2B5EF4-FFF2-40B4-BE49-F238E27FC236}">
                <a16:creationId xmlns:a16="http://schemas.microsoft.com/office/drawing/2014/main" id="{3DA545A0-8E18-7398-2615-B7837EAA2F98}"/>
              </a:ext>
            </a:extLst>
          </p:cNvPr>
          <p:cNvSpPr txBox="1">
            <a:spLocks noGrp="1"/>
          </p:cNvSpPr>
          <p:nvPr>
            <p:ph type="title"/>
          </p:nvPr>
        </p:nvSpPr>
        <p:spPr>
          <a:xfrm>
            <a:off x="316618" y="811715"/>
            <a:ext cx="4507320" cy="672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solidFill>
                  <a:schemeClr val="tx1"/>
                </a:solidFill>
                <a:latin typeface="Sylfaen" panose="010A0502050306030303" pitchFamily="18" charset="0"/>
                <a:cs typeface="Times New Roman" panose="02020603050405020304" pitchFamily="18" charset="0"/>
              </a:rPr>
              <a:t>I</a:t>
            </a:r>
            <a:r>
              <a:rPr lang="en-IN" sz="2400" dirty="0">
                <a:solidFill>
                  <a:schemeClr val="tx1"/>
                </a:solidFill>
                <a:latin typeface="Sylfaen" panose="010A0502050306030303" pitchFamily="18" charset="0"/>
                <a:cs typeface="Times New Roman" panose="02020603050405020304" pitchFamily="18" charset="0"/>
              </a:rPr>
              <a:t>NTRODUCTION</a:t>
            </a:r>
            <a:endParaRPr sz="2400" dirty="0">
              <a:solidFill>
                <a:schemeClr val="tx1"/>
              </a:solidFill>
              <a:latin typeface="Sylfaen" panose="010A050205030603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subTitle" idx="1"/>
          </p:nvPr>
        </p:nvSpPr>
        <p:spPr>
          <a:xfrm>
            <a:off x="387620" y="1239282"/>
            <a:ext cx="8549701" cy="21815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a:t>
            </a:r>
            <a:r>
              <a:rPr lang="en-US" sz="2800" b="0" i="0" dirty="0">
                <a:solidFill>
                  <a:schemeClr val="accent3">
                    <a:lumMod val="50000"/>
                  </a:schemeClr>
                </a:solidFill>
                <a:effectLst/>
                <a:latin typeface="Perpetua" panose="02020502060401020303" pitchFamily="18" charset="0"/>
              </a:rPr>
              <a:t>Accidents happen. That's what everyone says. But in a quantum universe there are no such things as accidents, only possibilities and probabilities folded into existence by perception</a:t>
            </a:r>
            <a:r>
              <a:rPr lang="en-US" b="0" i="0" dirty="0">
                <a:solidFill>
                  <a:schemeClr val="accent3">
                    <a:lumMod val="50000"/>
                  </a:schemeClr>
                </a:solidFill>
                <a:effectLst/>
                <a:latin typeface="Perpetua" panose="02020502060401020303" pitchFamily="18" charset="0"/>
              </a:rPr>
              <a:t>.</a:t>
            </a:r>
            <a:r>
              <a:rPr lang="en" dirty="0">
                <a:solidFill>
                  <a:schemeClr val="accent2"/>
                </a:solidFill>
              </a:rPr>
              <a:t>”</a:t>
            </a:r>
            <a:endParaRPr dirty="0">
              <a:solidFill>
                <a:schemeClr val="accent2"/>
              </a:solidFill>
            </a:endParaRPr>
          </a:p>
        </p:txBody>
      </p:sp>
      <p:sp>
        <p:nvSpPr>
          <p:cNvPr id="200" name="Google Shape;200;p29"/>
          <p:cNvSpPr txBox="1">
            <a:spLocks noGrp="1"/>
          </p:cNvSpPr>
          <p:nvPr>
            <p:ph type="title"/>
          </p:nvPr>
        </p:nvSpPr>
        <p:spPr>
          <a:xfrm>
            <a:off x="2197721" y="3073918"/>
            <a:ext cx="4360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0" dirty="0">
                <a:solidFill>
                  <a:schemeClr val="tx2">
                    <a:lumMod val="75000"/>
                  </a:schemeClr>
                </a:solidFill>
                <a:latin typeface="Georgia" panose="02040502050405020303" pitchFamily="18" charset="0"/>
              </a:rPr>
              <a:t>-- </a:t>
            </a:r>
            <a:r>
              <a:rPr lang="en-IN" b="0" i="0" dirty="0">
                <a:solidFill>
                  <a:schemeClr val="tx2">
                    <a:lumMod val="75000"/>
                  </a:schemeClr>
                </a:solidFill>
                <a:effectLst/>
                <a:latin typeface="Georgia" panose="02040502050405020303" pitchFamily="18" charset="0"/>
              </a:rPr>
              <a:t>Michael </a:t>
            </a:r>
            <a:r>
              <a:rPr lang="en-IN" b="0" i="0" dirty="0" err="1">
                <a:solidFill>
                  <a:schemeClr val="tx2">
                    <a:lumMod val="75000"/>
                  </a:schemeClr>
                </a:solidFill>
                <a:effectLst/>
                <a:latin typeface="Georgia" panose="02040502050405020303" pitchFamily="18" charset="0"/>
              </a:rPr>
              <a:t>Straczynski</a:t>
            </a:r>
            <a:endParaRPr b="0" dirty="0">
              <a:solidFill>
                <a:schemeClr val="tx2">
                  <a:lumMod val="75000"/>
                </a:schemeClr>
              </a:solidFill>
              <a:latin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12" name="Picture 11">
            <a:extLst>
              <a:ext uri="{FF2B5EF4-FFF2-40B4-BE49-F238E27FC236}">
                <a16:creationId xmlns:a16="http://schemas.microsoft.com/office/drawing/2014/main" id="{78449D4F-CB8D-AEFA-6E1A-FEDD3B3FD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1" y="1927234"/>
            <a:ext cx="2301240" cy="1356037"/>
          </a:xfrm>
          <a:prstGeom prst="rect">
            <a:avLst/>
          </a:prstGeom>
        </p:spPr>
      </p:pic>
      <p:sp>
        <p:nvSpPr>
          <p:cNvPr id="13" name="Arrow: Bent-Up 12">
            <a:extLst>
              <a:ext uri="{FF2B5EF4-FFF2-40B4-BE49-F238E27FC236}">
                <a16:creationId xmlns:a16="http://schemas.microsoft.com/office/drawing/2014/main" id="{E3518927-03D3-56F1-06C4-974DB89371C2}"/>
              </a:ext>
            </a:extLst>
          </p:cNvPr>
          <p:cNvSpPr/>
          <p:nvPr/>
        </p:nvSpPr>
        <p:spPr>
          <a:xfrm rot="16200000">
            <a:off x="7188983" y="772930"/>
            <a:ext cx="823952" cy="937261"/>
          </a:xfrm>
          <a:prstGeom prst="bentUpArrow">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Bent-Up 13">
            <a:extLst>
              <a:ext uri="{FF2B5EF4-FFF2-40B4-BE49-F238E27FC236}">
                <a16:creationId xmlns:a16="http://schemas.microsoft.com/office/drawing/2014/main" id="{FB60AF50-ED58-5F42-57BB-407C4577870D}"/>
              </a:ext>
            </a:extLst>
          </p:cNvPr>
          <p:cNvSpPr/>
          <p:nvPr/>
        </p:nvSpPr>
        <p:spPr>
          <a:xfrm rot="16200000" flipH="1">
            <a:off x="7207740" y="3481557"/>
            <a:ext cx="847392" cy="998215"/>
          </a:xfrm>
          <a:prstGeom prst="bentUpArrow">
            <a:avLst>
              <a:gd name="adj1" fmla="val 25000"/>
              <a:gd name="adj2" fmla="val 25000"/>
              <a:gd name="adj3" fmla="val 25846"/>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EF113CBE-C495-24D9-CA3D-EFEE4DC31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2716" y="339856"/>
            <a:ext cx="2269085" cy="1313681"/>
          </a:xfrm>
          <a:prstGeom prst="rect">
            <a:avLst/>
          </a:prstGeom>
        </p:spPr>
      </p:pic>
      <p:pic>
        <p:nvPicPr>
          <p:cNvPr id="16" name="Picture 15">
            <a:extLst>
              <a:ext uri="{FF2B5EF4-FFF2-40B4-BE49-F238E27FC236}">
                <a16:creationId xmlns:a16="http://schemas.microsoft.com/office/drawing/2014/main" id="{001BE306-58F0-5DEC-AA42-5444B13BA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2716" y="3556969"/>
            <a:ext cx="2269085" cy="1458148"/>
          </a:xfrm>
          <a:prstGeom prst="rect">
            <a:avLst/>
          </a:prstGeom>
        </p:spPr>
      </p:pic>
      <p:sp>
        <p:nvSpPr>
          <p:cNvPr id="17" name="TextBox 16">
            <a:extLst>
              <a:ext uri="{FF2B5EF4-FFF2-40B4-BE49-F238E27FC236}">
                <a16:creationId xmlns:a16="http://schemas.microsoft.com/office/drawing/2014/main" id="{77A91A44-5D06-79C0-E2FE-0270A072453D}"/>
              </a:ext>
            </a:extLst>
          </p:cNvPr>
          <p:cNvSpPr txBox="1"/>
          <p:nvPr/>
        </p:nvSpPr>
        <p:spPr>
          <a:xfrm>
            <a:off x="273096" y="339856"/>
            <a:ext cx="3889093"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L</a:t>
            </a:r>
            <a:r>
              <a:rPr lang="en-IN" sz="2400" b="1" dirty="0">
                <a:solidFill>
                  <a:schemeClr val="tx1"/>
                </a:solidFill>
                <a:latin typeface="Sylfaen" panose="010A0502050306030303" pitchFamily="18" charset="0"/>
                <a:cs typeface="Times New Roman" panose="02020603050405020304" pitchFamily="18" charset="0"/>
              </a:rPr>
              <a:t>ITERATURE</a:t>
            </a:r>
            <a:r>
              <a:rPr lang="en-IN" sz="2000" b="1" dirty="0">
                <a:solidFill>
                  <a:schemeClr val="tx1"/>
                </a:solidFill>
                <a:latin typeface="Sylfaen" panose="010A0502050306030303" pitchFamily="18" charset="0"/>
              </a:rPr>
              <a:t> </a:t>
            </a:r>
            <a:r>
              <a:rPr lang="en-IN" sz="3600" b="1" dirty="0">
                <a:solidFill>
                  <a:schemeClr val="tx1"/>
                </a:solidFill>
                <a:latin typeface="Sylfaen" panose="010A0502050306030303" pitchFamily="18" charset="0"/>
                <a:cs typeface="Times New Roman" panose="02020603050405020304" pitchFamily="18" charset="0"/>
              </a:rPr>
              <a:t>S</a:t>
            </a:r>
            <a:r>
              <a:rPr lang="en-IN" sz="2400" b="1" dirty="0">
                <a:solidFill>
                  <a:schemeClr val="tx1"/>
                </a:solidFill>
                <a:latin typeface="Sylfaen" panose="010A0502050306030303" pitchFamily="18" charset="0"/>
                <a:cs typeface="Times New Roman" panose="02020603050405020304" pitchFamily="18" charset="0"/>
              </a:rPr>
              <a:t>URVEY</a:t>
            </a:r>
          </a:p>
        </p:txBody>
      </p:sp>
      <p:sp>
        <p:nvSpPr>
          <p:cNvPr id="18" name="TextBox 17">
            <a:extLst>
              <a:ext uri="{FF2B5EF4-FFF2-40B4-BE49-F238E27FC236}">
                <a16:creationId xmlns:a16="http://schemas.microsoft.com/office/drawing/2014/main" id="{032EEA1B-CFA2-2484-6E70-34684B4E87CB}"/>
              </a:ext>
            </a:extLst>
          </p:cNvPr>
          <p:cNvSpPr txBox="1"/>
          <p:nvPr/>
        </p:nvSpPr>
        <p:spPr>
          <a:xfrm>
            <a:off x="391384" y="1241560"/>
            <a:ext cx="3831766" cy="3441776"/>
          </a:xfrm>
          <a:prstGeom prst="rect">
            <a:avLst/>
          </a:prstGeom>
          <a:noFill/>
        </p:spPr>
        <p:txBody>
          <a:bodyPr wrap="square" rtlCol="0">
            <a:spAutoFit/>
          </a:bodyPr>
          <a:lstStyle/>
          <a:p>
            <a:pPr indent="457200" algn="just">
              <a:lnSpc>
                <a:spcPct val="107000"/>
              </a:lnSpc>
              <a:spcAft>
                <a:spcPts val="800"/>
              </a:spcAft>
            </a:pPr>
            <a:r>
              <a:rPr lang="en-IN" sz="1800" kern="1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The survey was conducted in 2019, according to this assessment of literacy. About 4,49,002 incidents occur over 62,15,797 kilometres, and 4,51,361 people die in accidents. The impact on accidents involving persons was significant as a result. Accidents are the human community's leading source of misery, according to this survey table. </a:t>
            </a:r>
          </a:p>
          <a:p>
            <a:pPr indent="45720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8" name="TextBox 7">
            <a:extLst>
              <a:ext uri="{FF2B5EF4-FFF2-40B4-BE49-F238E27FC236}">
                <a16:creationId xmlns:a16="http://schemas.microsoft.com/office/drawing/2014/main" id="{5A2FDE47-E860-E8EA-BB2C-EF05841E0F5F}"/>
              </a:ext>
            </a:extLst>
          </p:cNvPr>
          <p:cNvSpPr txBox="1"/>
          <p:nvPr/>
        </p:nvSpPr>
        <p:spPr>
          <a:xfrm>
            <a:off x="5530383" y="1048256"/>
            <a:ext cx="3118839" cy="3416320"/>
          </a:xfrm>
          <a:prstGeom prst="rect">
            <a:avLst/>
          </a:prstGeom>
          <a:noFill/>
        </p:spPr>
        <p:txBody>
          <a:bodyPr wrap="square" rtlCol="0">
            <a:spAutoFit/>
          </a:bodyPr>
          <a:lstStyle/>
          <a:p>
            <a:r>
              <a:rPr lang="en-IN" sz="2400" dirty="0">
                <a:solidFill>
                  <a:schemeClr val="tx1"/>
                </a:solidFill>
                <a:latin typeface="Sylfaen" panose="010A0502050306030303" pitchFamily="18" charset="0"/>
                <a:cs typeface="Times New Roman" panose="02020603050405020304" pitchFamily="18" charset="0"/>
              </a:rPr>
              <a:t>This bar graph illustrates the accidents that are distributed over the years from 2018 to 2021, nearly four years and also the no. of deaths and persons got injured.</a:t>
            </a:r>
          </a:p>
        </p:txBody>
      </p:sp>
      <p:pic>
        <p:nvPicPr>
          <p:cNvPr id="9" name="Picture 8">
            <a:extLst>
              <a:ext uri="{FF2B5EF4-FFF2-40B4-BE49-F238E27FC236}">
                <a16:creationId xmlns:a16="http://schemas.microsoft.com/office/drawing/2014/main" id="{5FB1FC01-8AA0-F0FE-1A66-9B4AC7AD1AA4}"/>
              </a:ext>
            </a:extLst>
          </p:cNvPr>
          <p:cNvPicPr>
            <a:picLocks noChangeAspect="1"/>
          </p:cNvPicPr>
          <p:nvPr/>
        </p:nvPicPr>
        <p:blipFill rotWithShape="1">
          <a:blip r:embed="rId3">
            <a:extLst>
              <a:ext uri="{28A0092B-C50C-407E-A947-70E740481C1C}">
                <a14:useLocalDpi xmlns:a14="http://schemas.microsoft.com/office/drawing/2010/main" val="0"/>
              </a:ext>
            </a:extLst>
          </a:blip>
          <a:srcRect l="1762" t="1312" r="1105" b="759"/>
          <a:stretch/>
        </p:blipFill>
        <p:spPr>
          <a:xfrm>
            <a:off x="403859" y="1411496"/>
            <a:ext cx="4389121" cy="2518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7" name="TextBox 6">
            <a:extLst>
              <a:ext uri="{FF2B5EF4-FFF2-40B4-BE49-F238E27FC236}">
                <a16:creationId xmlns:a16="http://schemas.microsoft.com/office/drawing/2014/main" id="{B1FB3FC0-9057-C1F4-B596-A2211E4D7FD9}"/>
              </a:ext>
            </a:extLst>
          </p:cNvPr>
          <p:cNvSpPr txBox="1"/>
          <p:nvPr/>
        </p:nvSpPr>
        <p:spPr>
          <a:xfrm>
            <a:off x="201547" y="231356"/>
            <a:ext cx="5124833" cy="646331"/>
          </a:xfrm>
          <a:prstGeom prst="rect">
            <a:avLst/>
          </a:prstGeom>
          <a:noFill/>
        </p:spPr>
        <p:txBody>
          <a:bodyPr wrap="square" rtlCol="0">
            <a:spAutoFit/>
          </a:bodyPr>
          <a:lstStyle/>
          <a:p>
            <a:r>
              <a:rPr lang="en-IN" sz="3600" b="1" dirty="0">
                <a:solidFill>
                  <a:schemeClr val="tx1"/>
                </a:solidFill>
                <a:latin typeface="Sylfaen" panose="010A0502050306030303" pitchFamily="18" charset="0"/>
                <a:cs typeface="Times New Roman" panose="02020603050405020304" pitchFamily="18" charset="0"/>
              </a:rPr>
              <a:t>S</a:t>
            </a:r>
            <a:r>
              <a:rPr lang="en-IN" sz="2400" b="1" dirty="0">
                <a:solidFill>
                  <a:schemeClr val="tx1"/>
                </a:solidFill>
                <a:latin typeface="Sylfaen" panose="010A0502050306030303" pitchFamily="18" charset="0"/>
                <a:cs typeface="Times New Roman" panose="02020603050405020304" pitchFamily="18" charset="0"/>
              </a:rPr>
              <a:t>OFTWARE</a:t>
            </a:r>
            <a:r>
              <a:rPr lang="en-IN" sz="3600" b="1" dirty="0">
                <a:solidFill>
                  <a:schemeClr val="tx1"/>
                </a:solidFill>
                <a:latin typeface="Sylfaen" panose="010A0502050306030303" pitchFamily="18" charset="0"/>
                <a:cs typeface="Times New Roman" panose="02020603050405020304" pitchFamily="18" charset="0"/>
              </a:rPr>
              <a:t> I</a:t>
            </a:r>
            <a:r>
              <a:rPr lang="en-IN" sz="2400" b="1" dirty="0">
                <a:solidFill>
                  <a:schemeClr val="tx1"/>
                </a:solidFill>
                <a:latin typeface="Sylfaen" panose="010A0502050306030303" pitchFamily="18" charset="0"/>
                <a:cs typeface="Times New Roman" panose="02020603050405020304" pitchFamily="18" charset="0"/>
              </a:rPr>
              <a:t>MPLEMENTATION</a:t>
            </a:r>
          </a:p>
        </p:txBody>
      </p:sp>
      <p:pic>
        <p:nvPicPr>
          <p:cNvPr id="8" name="Picture 7">
            <a:extLst>
              <a:ext uri="{FF2B5EF4-FFF2-40B4-BE49-F238E27FC236}">
                <a16:creationId xmlns:a16="http://schemas.microsoft.com/office/drawing/2014/main" id="{EBCD97C7-E2FA-4E88-A31E-C6B5F8A84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680" y="1453828"/>
            <a:ext cx="3738620" cy="22358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202F846F-171C-50F4-001B-346F1E130B16}"/>
              </a:ext>
            </a:extLst>
          </p:cNvPr>
          <p:cNvSpPr txBox="1"/>
          <p:nvPr/>
        </p:nvSpPr>
        <p:spPr>
          <a:xfrm>
            <a:off x="665187" y="1025826"/>
            <a:ext cx="4197552" cy="332398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tx1"/>
                </a:solidFill>
                <a:latin typeface="Sylfaen" panose="010A0502050306030303" pitchFamily="18" charset="0"/>
                <a:ea typeface="Calibri" panose="020F0502020204030204" pitchFamily="34" charset="0"/>
              </a:rPr>
              <a:t>Geographic Information System </a:t>
            </a:r>
            <a:r>
              <a:rPr lang="en-IN" dirty="0">
                <a:solidFill>
                  <a:schemeClr val="tx1"/>
                </a:solidFill>
                <a:effectLst/>
                <a:latin typeface="Sylfaen" panose="010A0502050306030303" pitchFamily="18" charset="0"/>
                <a:ea typeface="Calibri" panose="020F0502020204030204" pitchFamily="34" charset="0"/>
              </a:rPr>
              <a:t>is a valuable tool for mapping blackspots on a map. GIS is used to collect, store, verify, and display information about positions on the surface of the Earth. </a:t>
            </a:r>
          </a:p>
          <a:p>
            <a:pPr marL="285750" indent="-285750">
              <a:buFont typeface="Arial" panose="020B0604020202020204" pitchFamily="34" charset="0"/>
              <a:buChar char="•"/>
            </a:pPr>
            <a:r>
              <a:rPr lang="en-IN" dirty="0">
                <a:solidFill>
                  <a:schemeClr val="tx1"/>
                </a:solidFill>
                <a:latin typeface="Sylfaen" panose="010A0502050306030303" pitchFamily="18" charset="0"/>
                <a:ea typeface="Calibri" panose="020F0502020204030204" pitchFamily="34" charset="0"/>
                <a:cs typeface="Times New Roman" panose="02020603050405020304" pitchFamily="18" charset="0"/>
              </a:rPr>
              <a:t>With the help of this GIS software we can plot the blackspots in the map.</a:t>
            </a:r>
          </a:p>
          <a:p>
            <a:pPr marL="285750" indent="-285750">
              <a:buFont typeface="Arial" panose="020B0604020202020204" pitchFamily="34" charset="0"/>
              <a:buChar char="•"/>
            </a:pPr>
            <a:r>
              <a:rPr lang="en-IN" dirty="0">
                <a:solidFill>
                  <a:schemeClr val="tx1"/>
                </a:solidFill>
                <a:latin typeface="Sylfaen" panose="010A0502050306030303" pitchFamily="18" charset="0"/>
                <a:ea typeface="Calibri" panose="020F0502020204030204" pitchFamily="34" charset="0"/>
                <a:cs typeface="Times New Roman" panose="02020603050405020304" pitchFamily="18" charset="0"/>
              </a:rPr>
              <a:t>Select a specific country or city or area, where we are going to find the accident locations. Here we take our country, that is India.</a:t>
            </a:r>
          </a:p>
          <a:p>
            <a:pPr marL="285750" indent="-285750">
              <a:buFont typeface="Arial" panose="020B0604020202020204" pitchFamily="34" charset="0"/>
              <a:buChar char="•"/>
            </a:pPr>
            <a:r>
              <a:rPr lang="en-IN" dirty="0">
                <a:solidFill>
                  <a:schemeClr val="tx1"/>
                </a:solidFill>
                <a:latin typeface="Sylfaen" panose="010A0502050306030303" pitchFamily="18" charset="0"/>
                <a:ea typeface="Calibri" panose="020F0502020204030204" pitchFamily="34" charset="0"/>
                <a:cs typeface="Times New Roman" panose="02020603050405020304" pitchFamily="18" charset="0"/>
              </a:rPr>
              <a:t>Import the accident data from </a:t>
            </a:r>
            <a:r>
              <a:rPr lang="en-IN" dirty="0" err="1">
                <a:solidFill>
                  <a:schemeClr val="tx1"/>
                </a:solidFill>
                <a:latin typeface="Sylfaen" panose="010A0502050306030303" pitchFamily="18" charset="0"/>
                <a:ea typeface="Calibri" panose="020F0502020204030204" pitchFamily="34" charset="0"/>
                <a:cs typeface="Times New Roman" panose="02020603050405020304" pitchFamily="18" charset="0"/>
              </a:rPr>
              <a:t>MoRTH</a:t>
            </a:r>
            <a:r>
              <a:rPr lang="en-IN" dirty="0">
                <a:solidFill>
                  <a:schemeClr val="tx1"/>
                </a:solidFill>
                <a:latin typeface="Sylfaen" panose="010A0502050306030303" pitchFamily="18" charset="0"/>
                <a:ea typeface="Calibri" panose="020F0502020204030204" pitchFamily="34" charset="0"/>
                <a:cs typeface="Times New Roman" panose="02020603050405020304" pitchFamily="18" charset="0"/>
              </a:rPr>
              <a:t>(Ministry of Road, Transport and Highways) and then analyse the data.</a:t>
            </a:r>
          </a:p>
          <a:p>
            <a:pPr marL="285750" indent="-285750">
              <a:buFont typeface="Arial" panose="020B0604020202020204" pitchFamily="34" charset="0"/>
              <a:buChar char="•"/>
            </a:pPr>
            <a:r>
              <a:rPr lang="en-IN" dirty="0">
                <a:solidFill>
                  <a:schemeClr val="tx1"/>
                </a:solidFill>
                <a:latin typeface="Sylfaen" panose="010A0502050306030303" pitchFamily="18" charset="0"/>
                <a:ea typeface="Calibri" panose="020F0502020204030204" pitchFamily="34" charset="0"/>
                <a:cs typeface="Times New Roman" panose="02020603050405020304" pitchFamily="18" charset="0"/>
              </a:rPr>
              <a:t>By using this analysed data and the tools of GIS, we can plot the accident locations on the India map.</a:t>
            </a:r>
          </a:p>
        </p:txBody>
      </p:sp>
    </p:spTree>
  </p:cSld>
  <p:clrMapOvr>
    <a:masterClrMapping/>
  </p:clrMapOvr>
</p:sld>
</file>

<file path=ppt/theme/theme1.xml><?xml version="1.0" encoding="utf-8"?>
<a:theme xmlns:a="http://schemas.openxmlformats.org/drawingml/2006/main" name="Simple Waves - Business Plan Basic Template by Slidesgo">
  <a:themeElements>
    <a:clrScheme name="Simple Light">
      <a:dk1>
        <a:srgbClr val="191919"/>
      </a:dk1>
      <a:lt1>
        <a:srgbClr val="FFFFFF"/>
      </a:lt1>
      <a:dk2>
        <a:srgbClr val="70BCCC"/>
      </a:dk2>
      <a:lt2>
        <a:srgbClr val="96D6DD"/>
      </a:lt2>
      <a:accent1>
        <a:srgbClr val="DBF5F8"/>
      </a:accent1>
      <a:accent2>
        <a:srgbClr val="CCBFA3"/>
      </a:accent2>
      <a:accent3>
        <a:srgbClr val="E6DAC1"/>
      </a:accent3>
      <a:accent4>
        <a:srgbClr val="FAF4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1033</Words>
  <Application>Microsoft Office PowerPoint</Application>
  <PresentationFormat>On-screen Show (16:9)</PresentationFormat>
  <Paragraphs>76</Paragraphs>
  <Slides>15</Slides>
  <Notes>11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Calibri</vt:lpstr>
      <vt:lpstr>Manrope</vt:lpstr>
      <vt:lpstr>Baskerville Old Face</vt:lpstr>
      <vt:lpstr>Century Schoolbook</vt:lpstr>
      <vt:lpstr>Nunito Light</vt:lpstr>
      <vt:lpstr>Albert Sans Light</vt:lpstr>
      <vt:lpstr>Sylfaen</vt:lpstr>
      <vt:lpstr>Georgia</vt:lpstr>
      <vt:lpstr>Arial</vt:lpstr>
      <vt:lpstr>Bebas Neue</vt:lpstr>
      <vt:lpstr>Albert Sans</vt:lpstr>
      <vt:lpstr>Perpetua</vt:lpstr>
      <vt:lpstr>Wingdings</vt:lpstr>
      <vt:lpstr>Times New Roman</vt:lpstr>
      <vt:lpstr>Engravers MT</vt:lpstr>
      <vt:lpstr>Simple Waves - Business Plan Basic Template by Slidesgo</vt:lpstr>
      <vt:lpstr>INTEL UNNATI TRAINING PROGRAM </vt:lpstr>
      <vt:lpstr>AGENDA SLIDE</vt:lpstr>
      <vt:lpstr>PROBLEM  STATEMENT</vt:lpstr>
      <vt:lpstr>ABSTRACT</vt:lpstr>
      <vt:lpstr>INTRODUCTION</vt:lpstr>
      <vt:lpstr>-- Michael Straczynski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UNNATI TRAINING PROGRAM</dc:title>
  <dc:creator>Arul</dc:creator>
  <cp:lastModifiedBy>arun arul</cp:lastModifiedBy>
  <cp:revision>5</cp:revision>
  <dcterms:modified xsi:type="dcterms:W3CDTF">2023-08-23T06:57:05Z</dcterms:modified>
</cp:coreProperties>
</file>