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6" r:id="rId5"/>
    <p:sldId id="257" r:id="rId6"/>
    <p:sldId id="262" r:id="rId7"/>
    <p:sldId id="261"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714"/>
    <a:srgbClr val="3A00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7AF3B-8392-4A52-A216-51F0203B50B0}"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6D0FCCB7-A187-4107-A95B-08AD9CF2F057}">
      <dgm:prSet phldrT="[Text]" custT="1"/>
      <dgm:spPr/>
      <dgm:t>
        <a:bodyPr/>
        <a:lstStyle/>
        <a:p>
          <a:endParaRPr lang="en-IN" sz="1600" dirty="0"/>
        </a:p>
      </dgm:t>
    </dgm:pt>
    <dgm:pt modelId="{0EEC428E-1188-47CD-8316-33EE996A0562}" type="parTrans" cxnId="{B95ACBB2-7022-4550-9F4D-60443AE97EAF}">
      <dgm:prSet/>
      <dgm:spPr/>
      <dgm:t>
        <a:bodyPr/>
        <a:lstStyle/>
        <a:p>
          <a:endParaRPr lang="en-IN"/>
        </a:p>
      </dgm:t>
    </dgm:pt>
    <dgm:pt modelId="{0C48DAF7-1192-4E93-AD6E-82FC7E02F04D}" type="sibTrans" cxnId="{B95ACBB2-7022-4550-9F4D-60443AE97EAF}">
      <dgm:prSet/>
      <dgm:spPr/>
      <dgm:t>
        <a:bodyPr/>
        <a:lstStyle/>
        <a:p>
          <a:endParaRPr lang="en-IN"/>
        </a:p>
      </dgm:t>
    </dgm:pt>
    <dgm:pt modelId="{B29A4879-21C3-4274-9A88-8020F9EB226D}">
      <dgm:prSet phldrT="[Text]"/>
      <dgm:spPr/>
      <dgm:t>
        <a:bodyPr/>
        <a:lstStyle/>
        <a:p>
          <a:endParaRPr lang="en-IN" dirty="0"/>
        </a:p>
      </dgm:t>
    </dgm:pt>
    <dgm:pt modelId="{CDA57EF1-0F5D-4B3E-B428-85F5F9978AC8}" type="parTrans" cxnId="{8E70366D-9390-4773-B232-2A6F72DD51F4}">
      <dgm:prSet/>
      <dgm:spPr/>
      <dgm:t>
        <a:bodyPr/>
        <a:lstStyle/>
        <a:p>
          <a:endParaRPr lang="en-IN"/>
        </a:p>
      </dgm:t>
    </dgm:pt>
    <dgm:pt modelId="{452DF851-177E-4535-92BD-A51BB40CBAE5}" type="sibTrans" cxnId="{8E70366D-9390-4773-B232-2A6F72DD51F4}">
      <dgm:prSet/>
      <dgm:spPr/>
      <dgm:t>
        <a:bodyPr/>
        <a:lstStyle/>
        <a:p>
          <a:endParaRPr lang="en-IN"/>
        </a:p>
      </dgm:t>
    </dgm:pt>
    <dgm:pt modelId="{038DAB05-5693-453C-994B-3C878388B1ED}">
      <dgm:prSet phldrT="[Text]" custT="1"/>
      <dgm:spPr/>
      <dgm:t>
        <a:bodyPr/>
        <a:lstStyle/>
        <a:p>
          <a:endParaRPr lang="en-IN" sz="1600" dirty="0"/>
        </a:p>
      </dgm:t>
    </dgm:pt>
    <dgm:pt modelId="{0F2CD138-89A3-4C19-BEE9-47413D9C4B18}" type="parTrans" cxnId="{147E6817-20E9-407E-B84E-840556AAA3DF}">
      <dgm:prSet/>
      <dgm:spPr/>
      <dgm:t>
        <a:bodyPr/>
        <a:lstStyle/>
        <a:p>
          <a:endParaRPr lang="en-IN"/>
        </a:p>
      </dgm:t>
    </dgm:pt>
    <dgm:pt modelId="{75301614-5523-47FA-9760-031F58EA74E6}" type="sibTrans" cxnId="{147E6817-20E9-407E-B84E-840556AAA3DF}">
      <dgm:prSet/>
      <dgm:spPr/>
      <dgm:t>
        <a:bodyPr/>
        <a:lstStyle/>
        <a:p>
          <a:endParaRPr lang="en-IN"/>
        </a:p>
      </dgm:t>
    </dgm:pt>
    <dgm:pt modelId="{24835FD5-4509-45D2-895F-39587B95C4DD}">
      <dgm:prSet phldrT="[Text]"/>
      <dgm:spPr/>
      <dgm:t>
        <a:bodyPr/>
        <a:lstStyle/>
        <a:p>
          <a:endParaRPr lang="en-IN" dirty="0"/>
        </a:p>
      </dgm:t>
    </dgm:pt>
    <dgm:pt modelId="{2C6D31F9-ADBE-4115-8777-0A83112DD509}" type="parTrans" cxnId="{04CAC8F8-AD9A-4D3B-A818-B88857A6DB42}">
      <dgm:prSet/>
      <dgm:spPr/>
      <dgm:t>
        <a:bodyPr/>
        <a:lstStyle/>
        <a:p>
          <a:endParaRPr lang="en-IN"/>
        </a:p>
      </dgm:t>
    </dgm:pt>
    <dgm:pt modelId="{B2964EAF-244E-40DB-ADE8-B34115FC4BF2}" type="sibTrans" cxnId="{04CAC8F8-AD9A-4D3B-A818-B88857A6DB42}">
      <dgm:prSet/>
      <dgm:spPr/>
      <dgm:t>
        <a:bodyPr/>
        <a:lstStyle/>
        <a:p>
          <a:endParaRPr lang="en-IN"/>
        </a:p>
      </dgm:t>
    </dgm:pt>
    <dgm:pt modelId="{5D5EA282-439B-4151-8F9C-594CB44C489E}">
      <dgm:prSet phldrT="[Text]"/>
      <dgm:spPr/>
      <dgm:t>
        <a:bodyPr/>
        <a:lstStyle/>
        <a:p>
          <a:endParaRPr lang="en-IN" dirty="0"/>
        </a:p>
      </dgm:t>
    </dgm:pt>
    <dgm:pt modelId="{12ED17DF-67F6-4865-ACC6-62188692FA4E}" type="parTrans" cxnId="{4913F9C7-2DAB-4729-BFCB-72B82267EA61}">
      <dgm:prSet/>
      <dgm:spPr/>
      <dgm:t>
        <a:bodyPr/>
        <a:lstStyle/>
        <a:p>
          <a:endParaRPr lang="en-IN"/>
        </a:p>
      </dgm:t>
    </dgm:pt>
    <dgm:pt modelId="{BC5626AE-BC0C-4C45-8942-BD3F3D84BEDB}" type="sibTrans" cxnId="{4913F9C7-2DAB-4729-BFCB-72B82267EA61}">
      <dgm:prSet/>
      <dgm:spPr/>
      <dgm:t>
        <a:bodyPr/>
        <a:lstStyle/>
        <a:p>
          <a:endParaRPr lang="en-IN"/>
        </a:p>
      </dgm:t>
    </dgm:pt>
    <dgm:pt modelId="{CE54C753-E7F8-4767-AA4D-6D1F8D8B4AE1}" type="pres">
      <dgm:prSet presAssocID="{82D7AF3B-8392-4A52-A216-51F0203B50B0}" presName="Name0" presStyleCnt="0">
        <dgm:presLayoutVars>
          <dgm:chMax/>
          <dgm:chPref/>
          <dgm:dir/>
          <dgm:animLvl val="lvl"/>
        </dgm:presLayoutVars>
      </dgm:prSet>
      <dgm:spPr/>
    </dgm:pt>
    <dgm:pt modelId="{6F69C83F-5622-4A65-A96C-91BD2E5462F2}" type="pres">
      <dgm:prSet presAssocID="{6D0FCCB7-A187-4107-A95B-08AD9CF2F057}" presName="composite" presStyleCnt="0"/>
      <dgm:spPr/>
    </dgm:pt>
    <dgm:pt modelId="{DED2AEB5-E489-4031-B508-DBE069B94C3F}" type="pres">
      <dgm:prSet presAssocID="{6D0FCCB7-A187-4107-A95B-08AD9CF2F057}" presName="Parent1" presStyleLbl="node1" presStyleIdx="0" presStyleCnt="6" custLinFactNeighborX="12970" custLinFactNeighborY="2255">
        <dgm:presLayoutVars>
          <dgm:chMax val="1"/>
          <dgm:chPref val="1"/>
          <dgm:bulletEnabled val="1"/>
        </dgm:presLayoutVars>
      </dgm:prSet>
      <dgm:spPr/>
    </dgm:pt>
    <dgm:pt modelId="{BC7FA621-87E8-41CE-B641-38EF9D79BE81}" type="pres">
      <dgm:prSet presAssocID="{6D0FCCB7-A187-4107-A95B-08AD9CF2F057}" presName="Childtext1" presStyleLbl="revTx" presStyleIdx="0" presStyleCnt="3">
        <dgm:presLayoutVars>
          <dgm:chMax val="0"/>
          <dgm:chPref val="0"/>
          <dgm:bulletEnabled val="1"/>
        </dgm:presLayoutVars>
      </dgm:prSet>
      <dgm:spPr/>
    </dgm:pt>
    <dgm:pt modelId="{F6642CB9-DF0F-4821-860D-B33502B27EED}" type="pres">
      <dgm:prSet presAssocID="{6D0FCCB7-A187-4107-A95B-08AD9CF2F057}" presName="BalanceSpacing" presStyleCnt="0"/>
      <dgm:spPr/>
    </dgm:pt>
    <dgm:pt modelId="{B147D95A-2DC6-4B36-A9C6-D9A11A2AA3B6}" type="pres">
      <dgm:prSet presAssocID="{6D0FCCB7-A187-4107-A95B-08AD9CF2F057}" presName="BalanceSpacing1" presStyleCnt="0"/>
      <dgm:spPr/>
    </dgm:pt>
    <dgm:pt modelId="{B1B8C45A-A5C1-4C39-98F4-E69760AB8547}" type="pres">
      <dgm:prSet presAssocID="{0C48DAF7-1192-4E93-AD6E-82FC7E02F04D}" presName="Accent1Text" presStyleLbl="node1" presStyleIdx="1" presStyleCnt="6" custLinFactNeighborX="9264" custLinFactNeighborY="2255"/>
      <dgm:spPr/>
    </dgm:pt>
    <dgm:pt modelId="{08D5F785-749A-4A4B-B75C-D242A37087BC}" type="pres">
      <dgm:prSet presAssocID="{0C48DAF7-1192-4E93-AD6E-82FC7E02F04D}" presName="spaceBetweenRectangles" presStyleCnt="0"/>
      <dgm:spPr/>
    </dgm:pt>
    <dgm:pt modelId="{AC3B268B-74AA-4E08-B131-B13502AE758E}" type="pres">
      <dgm:prSet presAssocID="{038DAB05-5693-453C-994B-3C878388B1ED}" presName="composite" presStyleCnt="0"/>
      <dgm:spPr/>
    </dgm:pt>
    <dgm:pt modelId="{78B666B9-7552-4F20-BECB-83E6484570A7}" type="pres">
      <dgm:prSet presAssocID="{038DAB05-5693-453C-994B-3C878388B1ED}" presName="Parent1" presStyleLbl="node1" presStyleIdx="2" presStyleCnt="6" custScaleY="97389" custLinFactNeighborX="8647" custLinFactNeighborY="3224">
        <dgm:presLayoutVars>
          <dgm:chMax val="1"/>
          <dgm:chPref val="1"/>
          <dgm:bulletEnabled val="1"/>
        </dgm:presLayoutVars>
      </dgm:prSet>
      <dgm:spPr/>
    </dgm:pt>
    <dgm:pt modelId="{881DB13A-7E4F-466D-A57B-039C4BDF5B2B}" type="pres">
      <dgm:prSet presAssocID="{038DAB05-5693-453C-994B-3C878388B1ED}" presName="Childtext1" presStyleLbl="revTx" presStyleIdx="1" presStyleCnt="3">
        <dgm:presLayoutVars>
          <dgm:chMax val="0"/>
          <dgm:chPref val="0"/>
          <dgm:bulletEnabled val="1"/>
        </dgm:presLayoutVars>
      </dgm:prSet>
      <dgm:spPr/>
    </dgm:pt>
    <dgm:pt modelId="{07C1DA6C-FF8A-48FB-936C-91436295BA8E}" type="pres">
      <dgm:prSet presAssocID="{038DAB05-5693-453C-994B-3C878388B1ED}" presName="BalanceSpacing" presStyleCnt="0"/>
      <dgm:spPr/>
    </dgm:pt>
    <dgm:pt modelId="{484C90DC-6849-4384-B876-A0FDD82F4586}" type="pres">
      <dgm:prSet presAssocID="{038DAB05-5693-453C-994B-3C878388B1ED}" presName="BalanceSpacing1" presStyleCnt="0"/>
      <dgm:spPr/>
    </dgm:pt>
    <dgm:pt modelId="{00F44959-E4DC-43C9-A856-4BEE66C966E1}" type="pres">
      <dgm:prSet presAssocID="{75301614-5523-47FA-9760-031F58EA74E6}" presName="Accent1Text" presStyleLbl="node1" presStyleIdx="3" presStyleCnt="6" custLinFactNeighborX="12000" custLinFactNeighborY="6337"/>
      <dgm:spPr/>
    </dgm:pt>
    <dgm:pt modelId="{CE48BB9B-0417-44F0-A8EB-3F6417E7134F}" type="pres">
      <dgm:prSet presAssocID="{75301614-5523-47FA-9760-031F58EA74E6}" presName="spaceBetweenRectangles" presStyleCnt="0"/>
      <dgm:spPr/>
    </dgm:pt>
    <dgm:pt modelId="{636BB262-4F7D-4775-89B7-084ECCCBA476}" type="pres">
      <dgm:prSet presAssocID="{24835FD5-4509-45D2-895F-39587B95C4DD}" presName="composite" presStyleCnt="0"/>
      <dgm:spPr/>
    </dgm:pt>
    <dgm:pt modelId="{E2E21623-DC90-4C55-B711-217C28FEAF9E}" type="pres">
      <dgm:prSet presAssocID="{24835FD5-4509-45D2-895F-39587B95C4DD}" presName="Parent1" presStyleLbl="node1" presStyleIdx="4" presStyleCnt="6" custLinFactNeighborX="8647" custLinFactNeighborY="5911">
        <dgm:presLayoutVars>
          <dgm:chMax val="1"/>
          <dgm:chPref val="1"/>
          <dgm:bulletEnabled val="1"/>
        </dgm:presLayoutVars>
      </dgm:prSet>
      <dgm:spPr/>
    </dgm:pt>
    <dgm:pt modelId="{D03D991C-9A51-4B4D-8BF9-20EE5DCB299D}" type="pres">
      <dgm:prSet presAssocID="{24835FD5-4509-45D2-895F-39587B95C4DD}" presName="Childtext1" presStyleLbl="revTx" presStyleIdx="2" presStyleCnt="3">
        <dgm:presLayoutVars>
          <dgm:chMax val="0"/>
          <dgm:chPref val="0"/>
          <dgm:bulletEnabled val="1"/>
        </dgm:presLayoutVars>
      </dgm:prSet>
      <dgm:spPr/>
    </dgm:pt>
    <dgm:pt modelId="{B87BB388-2C1E-40FB-BB28-805537264361}" type="pres">
      <dgm:prSet presAssocID="{24835FD5-4509-45D2-895F-39587B95C4DD}" presName="BalanceSpacing" presStyleCnt="0"/>
      <dgm:spPr/>
    </dgm:pt>
    <dgm:pt modelId="{E131D633-A29E-4113-8FED-87818779C254}" type="pres">
      <dgm:prSet presAssocID="{24835FD5-4509-45D2-895F-39587B95C4DD}" presName="BalanceSpacing1" presStyleCnt="0"/>
      <dgm:spPr/>
    </dgm:pt>
    <dgm:pt modelId="{9591326D-9B37-4F2A-9FEC-9456BB13AA59}" type="pres">
      <dgm:prSet presAssocID="{B2964EAF-244E-40DB-ADE8-B34115FC4BF2}" presName="Accent1Text" presStyleLbl="node1" presStyleIdx="5" presStyleCnt="6" custLinFactNeighborX="8029" custLinFactNeighborY="3761"/>
      <dgm:spPr/>
    </dgm:pt>
  </dgm:ptLst>
  <dgm:cxnLst>
    <dgm:cxn modelId="{977AC80B-21B3-449E-BCFD-408F4A1BC909}" type="presOf" srcId="{B29A4879-21C3-4274-9A88-8020F9EB226D}" destId="{BC7FA621-87E8-41CE-B641-38EF9D79BE81}" srcOrd="0" destOrd="0" presId="urn:microsoft.com/office/officeart/2008/layout/AlternatingHexagons"/>
    <dgm:cxn modelId="{147E6817-20E9-407E-B84E-840556AAA3DF}" srcId="{82D7AF3B-8392-4A52-A216-51F0203B50B0}" destId="{038DAB05-5693-453C-994B-3C878388B1ED}" srcOrd="1" destOrd="0" parTransId="{0F2CD138-89A3-4C19-BEE9-47413D9C4B18}" sibTransId="{75301614-5523-47FA-9760-031F58EA74E6}"/>
    <dgm:cxn modelId="{5721341A-B01E-4C97-97AD-2C486639CDD4}" type="presOf" srcId="{24835FD5-4509-45D2-895F-39587B95C4DD}" destId="{E2E21623-DC90-4C55-B711-217C28FEAF9E}" srcOrd="0" destOrd="0" presId="urn:microsoft.com/office/officeart/2008/layout/AlternatingHexagons"/>
    <dgm:cxn modelId="{5725A03A-EB5E-4BD4-8C96-E66FD3D65F4D}" type="presOf" srcId="{038DAB05-5693-453C-994B-3C878388B1ED}" destId="{78B666B9-7552-4F20-BECB-83E6484570A7}" srcOrd="0" destOrd="0" presId="urn:microsoft.com/office/officeart/2008/layout/AlternatingHexagons"/>
    <dgm:cxn modelId="{F35E413B-64AE-4DCE-9731-B64766D576B9}" type="presOf" srcId="{75301614-5523-47FA-9760-031F58EA74E6}" destId="{00F44959-E4DC-43C9-A856-4BEE66C966E1}" srcOrd="0" destOrd="0" presId="urn:microsoft.com/office/officeart/2008/layout/AlternatingHexagons"/>
    <dgm:cxn modelId="{40E3E04B-D545-49B4-9322-F910C654B70B}" type="presOf" srcId="{0C48DAF7-1192-4E93-AD6E-82FC7E02F04D}" destId="{B1B8C45A-A5C1-4C39-98F4-E69760AB8547}" srcOrd="0" destOrd="0" presId="urn:microsoft.com/office/officeart/2008/layout/AlternatingHexagons"/>
    <dgm:cxn modelId="{8E70366D-9390-4773-B232-2A6F72DD51F4}" srcId="{6D0FCCB7-A187-4107-A95B-08AD9CF2F057}" destId="{B29A4879-21C3-4274-9A88-8020F9EB226D}" srcOrd="0" destOrd="0" parTransId="{CDA57EF1-0F5D-4B3E-B428-85F5F9978AC8}" sibTransId="{452DF851-177E-4535-92BD-A51BB40CBAE5}"/>
    <dgm:cxn modelId="{658BD18F-D49A-402E-A94C-29495557169F}" type="presOf" srcId="{82D7AF3B-8392-4A52-A216-51F0203B50B0}" destId="{CE54C753-E7F8-4767-AA4D-6D1F8D8B4AE1}" srcOrd="0" destOrd="0" presId="urn:microsoft.com/office/officeart/2008/layout/AlternatingHexagons"/>
    <dgm:cxn modelId="{B95ACBB2-7022-4550-9F4D-60443AE97EAF}" srcId="{82D7AF3B-8392-4A52-A216-51F0203B50B0}" destId="{6D0FCCB7-A187-4107-A95B-08AD9CF2F057}" srcOrd="0" destOrd="0" parTransId="{0EEC428E-1188-47CD-8316-33EE996A0562}" sibTransId="{0C48DAF7-1192-4E93-AD6E-82FC7E02F04D}"/>
    <dgm:cxn modelId="{4913F9C7-2DAB-4729-BFCB-72B82267EA61}" srcId="{24835FD5-4509-45D2-895F-39587B95C4DD}" destId="{5D5EA282-439B-4151-8F9C-594CB44C489E}" srcOrd="0" destOrd="0" parTransId="{12ED17DF-67F6-4865-ACC6-62188692FA4E}" sibTransId="{BC5626AE-BC0C-4C45-8942-BD3F3D84BEDB}"/>
    <dgm:cxn modelId="{FC4F30DB-4A04-47A3-90BD-6CF73F266895}" type="presOf" srcId="{5D5EA282-439B-4151-8F9C-594CB44C489E}" destId="{D03D991C-9A51-4B4D-8BF9-20EE5DCB299D}" srcOrd="0" destOrd="0" presId="urn:microsoft.com/office/officeart/2008/layout/AlternatingHexagons"/>
    <dgm:cxn modelId="{4B6DE0E8-5029-4900-BCCF-C907E3804C23}" type="presOf" srcId="{6D0FCCB7-A187-4107-A95B-08AD9CF2F057}" destId="{DED2AEB5-E489-4031-B508-DBE069B94C3F}" srcOrd="0" destOrd="0" presId="urn:microsoft.com/office/officeart/2008/layout/AlternatingHexagons"/>
    <dgm:cxn modelId="{04CAC8F8-AD9A-4D3B-A818-B88857A6DB42}" srcId="{82D7AF3B-8392-4A52-A216-51F0203B50B0}" destId="{24835FD5-4509-45D2-895F-39587B95C4DD}" srcOrd="2" destOrd="0" parTransId="{2C6D31F9-ADBE-4115-8777-0A83112DD509}" sibTransId="{B2964EAF-244E-40DB-ADE8-B34115FC4BF2}"/>
    <dgm:cxn modelId="{E20B63FD-8920-41E8-B1B9-717D773D5A0E}" type="presOf" srcId="{B2964EAF-244E-40DB-ADE8-B34115FC4BF2}" destId="{9591326D-9B37-4F2A-9FEC-9456BB13AA59}" srcOrd="0" destOrd="0" presId="urn:microsoft.com/office/officeart/2008/layout/AlternatingHexagons"/>
    <dgm:cxn modelId="{C6A74D50-806C-4B59-BCEC-DC29DDBD04AD}" type="presParOf" srcId="{CE54C753-E7F8-4767-AA4D-6D1F8D8B4AE1}" destId="{6F69C83F-5622-4A65-A96C-91BD2E5462F2}" srcOrd="0" destOrd="0" presId="urn:microsoft.com/office/officeart/2008/layout/AlternatingHexagons"/>
    <dgm:cxn modelId="{DEE88992-6DA2-4697-A6AB-7AB978E962B0}" type="presParOf" srcId="{6F69C83F-5622-4A65-A96C-91BD2E5462F2}" destId="{DED2AEB5-E489-4031-B508-DBE069B94C3F}" srcOrd="0" destOrd="0" presId="urn:microsoft.com/office/officeart/2008/layout/AlternatingHexagons"/>
    <dgm:cxn modelId="{62919743-B4C6-4AD0-9BC8-25283191C0EE}" type="presParOf" srcId="{6F69C83F-5622-4A65-A96C-91BD2E5462F2}" destId="{BC7FA621-87E8-41CE-B641-38EF9D79BE81}" srcOrd="1" destOrd="0" presId="urn:microsoft.com/office/officeart/2008/layout/AlternatingHexagons"/>
    <dgm:cxn modelId="{CA79751C-B242-4E90-B412-3E2F002A08D7}" type="presParOf" srcId="{6F69C83F-5622-4A65-A96C-91BD2E5462F2}" destId="{F6642CB9-DF0F-4821-860D-B33502B27EED}" srcOrd="2" destOrd="0" presId="urn:microsoft.com/office/officeart/2008/layout/AlternatingHexagons"/>
    <dgm:cxn modelId="{BAA84471-F9D6-4927-A783-807347009991}" type="presParOf" srcId="{6F69C83F-5622-4A65-A96C-91BD2E5462F2}" destId="{B147D95A-2DC6-4B36-A9C6-D9A11A2AA3B6}" srcOrd="3" destOrd="0" presId="urn:microsoft.com/office/officeart/2008/layout/AlternatingHexagons"/>
    <dgm:cxn modelId="{5DD688EE-953C-49CA-9830-3B73D1AA724C}" type="presParOf" srcId="{6F69C83F-5622-4A65-A96C-91BD2E5462F2}" destId="{B1B8C45A-A5C1-4C39-98F4-E69760AB8547}" srcOrd="4" destOrd="0" presId="urn:microsoft.com/office/officeart/2008/layout/AlternatingHexagons"/>
    <dgm:cxn modelId="{261965F8-2C47-449B-BE41-7D796235D8C7}" type="presParOf" srcId="{CE54C753-E7F8-4767-AA4D-6D1F8D8B4AE1}" destId="{08D5F785-749A-4A4B-B75C-D242A37087BC}" srcOrd="1" destOrd="0" presId="urn:microsoft.com/office/officeart/2008/layout/AlternatingHexagons"/>
    <dgm:cxn modelId="{D93EF4E5-7D65-4595-9C37-2FDF9ACA2E43}" type="presParOf" srcId="{CE54C753-E7F8-4767-AA4D-6D1F8D8B4AE1}" destId="{AC3B268B-74AA-4E08-B131-B13502AE758E}" srcOrd="2" destOrd="0" presId="urn:microsoft.com/office/officeart/2008/layout/AlternatingHexagons"/>
    <dgm:cxn modelId="{A01044A0-7D0E-4E9B-BF67-C70A68354B2D}" type="presParOf" srcId="{AC3B268B-74AA-4E08-B131-B13502AE758E}" destId="{78B666B9-7552-4F20-BECB-83E6484570A7}" srcOrd="0" destOrd="0" presId="urn:microsoft.com/office/officeart/2008/layout/AlternatingHexagons"/>
    <dgm:cxn modelId="{B349F291-A694-4CB5-9688-EC56547A93B6}" type="presParOf" srcId="{AC3B268B-74AA-4E08-B131-B13502AE758E}" destId="{881DB13A-7E4F-466D-A57B-039C4BDF5B2B}" srcOrd="1" destOrd="0" presId="urn:microsoft.com/office/officeart/2008/layout/AlternatingHexagons"/>
    <dgm:cxn modelId="{B8315E6D-92D7-41C1-BAE1-2C07AFD5EB53}" type="presParOf" srcId="{AC3B268B-74AA-4E08-B131-B13502AE758E}" destId="{07C1DA6C-FF8A-48FB-936C-91436295BA8E}" srcOrd="2" destOrd="0" presId="urn:microsoft.com/office/officeart/2008/layout/AlternatingHexagons"/>
    <dgm:cxn modelId="{02F045C4-15BC-421A-947D-3D4D1702D4DD}" type="presParOf" srcId="{AC3B268B-74AA-4E08-B131-B13502AE758E}" destId="{484C90DC-6849-4384-B876-A0FDD82F4586}" srcOrd="3" destOrd="0" presId="urn:microsoft.com/office/officeart/2008/layout/AlternatingHexagons"/>
    <dgm:cxn modelId="{62C254AC-4CDD-4B62-8720-361DFEE7D635}" type="presParOf" srcId="{AC3B268B-74AA-4E08-B131-B13502AE758E}" destId="{00F44959-E4DC-43C9-A856-4BEE66C966E1}" srcOrd="4" destOrd="0" presId="urn:microsoft.com/office/officeart/2008/layout/AlternatingHexagons"/>
    <dgm:cxn modelId="{C90B02ED-77B2-4958-B296-915405302315}" type="presParOf" srcId="{CE54C753-E7F8-4767-AA4D-6D1F8D8B4AE1}" destId="{CE48BB9B-0417-44F0-A8EB-3F6417E7134F}" srcOrd="3" destOrd="0" presId="urn:microsoft.com/office/officeart/2008/layout/AlternatingHexagons"/>
    <dgm:cxn modelId="{C372B7CA-2EB9-4C68-9311-B51AA8F91A67}" type="presParOf" srcId="{CE54C753-E7F8-4767-AA4D-6D1F8D8B4AE1}" destId="{636BB262-4F7D-4775-89B7-084ECCCBA476}" srcOrd="4" destOrd="0" presId="urn:microsoft.com/office/officeart/2008/layout/AlternatingHexagons"/>
    <dgm:cxn modelId="{7BF2BADD-AC29-44B9-BC38-5E8FBDC797D7}" type="presParOf" srcId="{636BB262-4F7D-4775-89B7-084ECCCBA476}" destId="{E2E21623-DC90-4C55-B711-217C28FEAF9E}" srcOrd="0" destOrd="0" presId="urn:microsoft.com/office/officeart/2008/layout/AlternatingHexagons"/>
    <dgm:cxn modelId="{FF35795A-5DC8-469C-B87F-962BD134D1B2}" type="presParOf" srcId="{636BB262-4F7D-4775-89B7-084ECCCBA476}" destId="{D03D991C-9A51-4B4D-8BF9-20EE5DCB299D}" srcOrd="1" destOrd="0" presId="urn:microsoft.com/office/officeart/2008/layout/AlternatingHexagons"/>
    <dgm:cxn modelId="{FEA24CBC-0194-47F1-841B-8BA293DDA1E3}" type="presParOf" srcId="{636BB262-4F7D-4775-89B7-084ECCCBA476}" destId="{B87BB388-2C1E-40FB-BB28-805537264361}" srcOrd="2" destOrd="0" presId="urn:microsoft.com/office/officeart/2008/layout/AlternatingHexagons"/>
    <dgm:cxn modelId="{3B07AAEC-6CE6-4600-8482-EBC17B3BCFC0}" type="presParOf" srcId="{636BB262-4F7D-4775-89B7-084ECCCBA476}" destId="{E131D633-A29E-4113-8FED-87818779C254}" srcOrd="3" destOrd="0" presId="urn:microsoft.com/office/officeart/2008/layout/AlternatingHexagons"/>
    <dgm:cxn modelId="{904E72F0-5055-44F5-920E-2D1040959E63}" type="presParOf" srcId="{636BB262-4F7D-4775-89B7-084ECCCBA476}" destId="{9591326D-9B37-4F2A-9FEC-9456BB13AA5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2AEB5-E489-4031-B508-DBE069B94C3F}">
      <dsp:nvSpPr>
        <dsp:cNvPr id="0" name=""/>
        <dsp:cNvSpPr/>
      </dsp:nvSpPr>
      <dsp:spPr>
        <a:xfrm rot="5400000">
          <a:off x="2369594" y="316442"/>
          <a:ext cx="1448904" cy="1260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rot="-5400000">
        <a:off x="2660208" y="448050"/>
        <a:ext cx="867676" cy="997330"/>
      </dsp:txXfrm>
    </dsp:sp>
    <dsp:sp modelId="{BC7FA621-87E8-41CE-B641-38EF9D79BE81}">
      <dsp:nvSpPr>
        <dsp:cNvPr id="0" name=""/>
        <dsp:cNvSpPr/>
      </dsp:nvSpPr>
      <dsp:spPr>
        <a:xfrm>
          <a:off x="3599078" y="479371"/>
          <a:ext cx="1616977" cy="86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kern="1200" dirty="0"/>
        </a:p>
      </dsp:txBody>
      <dsp:txXfrm>
        <a:off x="3599078" y="479371"/>
        <a:ext cx="1616977" cy="869342"/>
      </dsp:txXfrm>
    </dsp:sp>
    <dsp:sp modelId="{B1B8C45A-A5C1-4C39-98F4-E69760AB8547}">
      <dsp:nvSpPr>
        <dsp:cNvPr id="0" name=""/>
        <dsp:cNvSpPr/>
      </dsp:nvSpPr>
      <dsp:spPr>
        <a:xfrm rot="5400000">
          <a:off x="961488" y="316442"/>
          <a:ext cx="1448904" cy="1260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252102" y="448050"/>
        <a:ext cx="867676" cy="997330"/>
      </dsp:txXfrm>
    </dsp:sp>
    <dsp:sp modelId="{78B666B9-7552-4F20-BECB-83E6484570A7}">
      <dsp:nvSpPr>
        <dsp:cNvPr id="0" name=""/>
        <dsp:cNvSpPr/>
      </dsp:nvSpPr>
      <dsp:spPr>
        <a:xfrm rot="5400000">
          <a:off x="1650713" y="1560312"/>
          <a:ext cx="1411073" cy="1260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rot="-5400000">
        <a:off x="1924861" y="1707684"/>
        <a:ext cx="862776" cy="965803"/>
      </dsp:txXfrm>
    </dsp:sp>
    <dsp:sp modelId="{881DB13A-7E4F-466D-A57B-039C4BDF5B2B}">
      <dsp:nvSpPr>
        <dsp:cNvPr id="0" name=""/>
        <dsp:cNvSpPr/>
      </dsp:nvSpPr>
      <dsp:spPr>
        <a:xfrm>
          <a:off x="0" y="1709201"/>
          <a:ext cx="1564816" cy="869342"/>
        </a:xfrm>
        <a:prstGeom prst="rect">
          <a:avLst/>
        </a:prstGeom>
        <a:noFill/>
        <a:ln>
          <a:noFill/>
        </a:ln>
        <a:effectLst/>
      </dsp:spPr>
      <dsp:style>
        <a:lnRef idx="0">
          <a:scrgbClr r="0" g="0" b="0"/>
        </a:lnRef>
        <a:fillRef idx="0">
          <a:scrgbClr r="0" g="0" b="0"/>
        </a:fillRef>
        <a:effectRef idx="0">
          <a:scrgbClr r="0" g="0" b="0"/>
        </a:effectRef>
        <a:fontRef idx="minor"/>
      </dsp:style>
    </dsp:sp>
    <dsp:sp modelId="{00F44959-E4DC-43C9-A856-4BEE66C966E1}">
      <dsp:nvSpPr>
        <dsp:cNvPr id="0" name=""/>
        <dsp:cNvSpPr/>
      </dsp:nvSpPr>
      <dsp:spPr>
        <a:xfrm rot="5400000">
          <a:off x="3035454" y="1605416"/>
          <a:ext cx="1448904" cy="1260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326068" y="1737024"/>
        <a:ext cx="867676" cy="997330"/>
      </dsp:txXfrm>
    </dsp:sp>
    <dsp:sp modelId="{E2E21623-DC90-4C55-B711-217C28FEAF9E}">
      <dsp:nvSpPr>
        <dsp:cNvPr id="0" name=""/>
        <dsp:cNvSpPr/>
      </dsp:nvSpPr>
      <dsp:spPr>
        <a:xfrm rot="5400000">
          <a:off x="2315101" y="2829074"/>
          <a:ext cx="1448904" cy="1260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endParaRPr lang="en-IN" sz="4600" kern="1200" dirty="0"/>
        </a:p>
      </dsp:txBody>
      <dsp:txXfrm rot="-5400000">
        <a:off x="2605715" y="2960682"/>
        <a:ext cx="867676" cy="997330"/>
      </dsp:txXfrm>
    </dsp:sp>
    <dsp:sp modelId="{D03D991C-9A51-4B4D-8BF9-20EE5DCB299D}">
      <dsp:nvSpPr>
        <dsp:cNvPr id="0" name=""/>
        <dsp:cNvSpPr/>
      </dsp:nvSpPr>
      <dsp:spPr>
        <a:xfrm>
          <a:off x="3599078" y="2939031"/>
          <a:ext cx="1616977" cy="86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kern="1200" dirty="0"/>
        </a:p>
      </dsp:txBody>
      <dsp:txXfrm>
        <a:off x="3599078" y="2939031"/>
        <a:ext cx="1616977" cy="869342"/>
      </dsp:txXfrm>
    </dsp:sp>
    <dsp:sp modelId="{9591326D-9B37-4F2A-9FEC-9456BB13AA59}">
      <dsp:nvSpPr>
        <dsp:cNvPr id="0" name=""/>
        <dsp:cNvSpPr/>
      </dsp:nvSpPr>
      <dsp:spPr>
        <a:xfrm rot="5400000">
          <a:off x="945920" y="2797922"/>
          <a:ext cx="1448904" cy="1260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236534" y="2929530"/>
        <a:ext cx="867676" cy="99733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7C38-5241-0AEF-8FCA-499ABCB1C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FF4EC8-C03C-9380-341D-F7A65E3F1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17F938-1699-A1CB-9324-CE294CBFD59A}"/>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5" name="Footer Placeholder 4">
            <a:extLst>
              <a:ext uri="{FF2B5EF4-FFF2-40B4-BE49-F238E27FC236}">
                <a16:creationId xmlns:a16="http://schemas.microsoft.com/office/drawing/2014/main" id="{923F5972-3853-FCC3-371B-4ECEAB797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18B96-5B99-7171-7A22-0E2CFEF1CC63}"/>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77433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7604-8A00-9C78-E5CB-2C73AE51F2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E3880F-2D3F-ABBC-F214-1F28EBC18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11E99-542A-D258-80CC-2164AFACF0A3}"/>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5" name="Footer Placeholder 4">
            <a:extLst>
              <a:ext uri="{FF2B5EF4-FFF2-40B4-BE49-F238E27FC236}">
                <a16:creationId xmlns:a16="http://schemas.microsoft.com/office/drawing/2014/main" id="{2EBF9DF4-4AA9-CDF6-D945-F199FF54BB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CA507-D633-A280-5CB2-83126777A0EC}"/>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304723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FB26C-F119-2B71-1F09-90E6B838EB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20AA86-DE67-3AB6-9B40-C7173B2BD7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1FDAF-11DC-F7D5-4869-793A055CF9A3}"/>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5" name="Footer Placeholder 4">
            <a:extLst>
              <a:ext uri="{FF2B5EF4-FFF2-40B4-BE49-F238E27FC236}">
                <a16:creationId xmlns:a16="http://schemas.microsoft.com/office/drawing/2014/main" id="{78847BD2-D84D-1533-7483-7C857891B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64BD6-3FF4-CE33-7620-9357EE39EF62}"/>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30848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433C-F285-90F3-78E8-C8318F2A58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3D54C9-1142-3C87-9531-EF98AF60E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FEAA2-F769-168B-D96D-8627857FDBCA}"/>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5" name="Footer Placeholder 4">
            <a:extLst>
              <a:ext uri="{FF2B5EF4-FFF2-40B4-BE49-F238E27FC236}">
                <a16:creationId xmlns:a16="http://schemas.microsoft.com/office/drawing/2014/main" id="{8CA71EBD-B2CE-E1ED-B027-1CBFEC869F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810E1-081A-2503-72CE-50442CB27941}"/>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8048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E393-6D4E-DF52-9565-D72292109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95954B-282B-BD84-BF41-D244E0CBA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2FBAC-D921-98F1-B8A6-FD9CBFADCE93}"/>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5" name="Footer Placeholder 4">
            <a:extLst>
              <a:ext uri="{FF2B5EF4-FFF2-40B4-BE49-F238E27FC236}">
                <a16:creationId xmlns:a16="http://schemas.microsoft.com/office/drawing/2014/main" id="{F666B35E-9E1F-88F2-F6F8-A475142A5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6FB7BB-EE58-B501-7522-B4ED8C6E26A2}"/>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9155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33FA-27B6-34B8-A683-649422208E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633F78-827B-DE44-4B2F-AF39E749D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0A4DEB-5B4D-43C4-741F-073E5F801F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B9E11E-857F-8BC4-5AC8-58CBE6726EFF}"/>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6" name="Footer Placeholder 5">
            <a:extLst>
              <a:ext uri="{FF2B5EF4-FFF2-40B4-BE49-F238E27FC236}">
                <a16:creationId xmlns:a16="http://schemas.microsoft.com/office/drawing/2014/main" id="{D76A0D81-70B4-8E9C-94EB-959CEF390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D6711F-1508-3366-C344-D1F576BA1CCD}"/>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31197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0EA6-C20E-8EAC-F7DD-ABF5DA69A8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931CBB-447D-F099-CBAD-CAA805CC8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65F8B-557A-1FA2-0A18-270FC96BB2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3B9C1F-8E5C-1983-9D61-4E03E08D9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F413C-A015-069D-3F29-DB1501885D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4C47C6-EB03-8449-EBD1-F56B68A0850E}"/>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8" name="Footer Placeholder 7">
            <a:extLst>
              <a:ext uri="{FF2B5EF4-FFF2-40B4-BE49-F238E27FC236}">
                <a16:creationId xmlns:a16="http://schemas.microsoft.com/office/drawing/2014/main" id="{53D1C1DD-F6CC-291F-2821-A1030BA86B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636D6C-0E3B-9DEE-A552-B02CD27333F4}"/>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215149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6E3A-E6D5-84FD-ADCE-B2CDD3DA53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9AA6B-7A3A-20E7-3C1C-B045594D9607}"/>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4" name="Footer Placeholder 3">
            <a:extLst>
              <a:ext uri="{FF2B5EF4-FFF2-40B4-BE49-F238E27FC236}">
                <a16:creationId xmlns:a16="http://schemas.microsoft.com/office/drawing/2014/main" id="{A12D3C52-CA62-1C37-3CCA-A4B61DBFAA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88C4AC-A60D-707F-9284-BC018A427D85}"/>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258121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4E211D-1A50-1710-D264-0C8656592D5F}"/>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3" name="Footer Placeholder 2">
            <a:extLst>
              <a:ext uri="{FF2B5EF4-FFF2-40B4-BE49-F238E27FC236}">
                <a16:creationId xmlns:a16="http://schemas.microsoft.com/office/drawing/2014/main" id="{D198C4FF-CD2C-902F-61C0-A389237712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829E3A-3ED4-F0C9-1D62-DD277CDFEBA7}"/>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416442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E45B-9E1C-311D-59D9-FD2D4BAAB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474F2E-BDAA-3240-B950-7483055D2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584950-A1C8-FFB2-45AD-833BE7E0C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04424-2490-5C74-998E-F61A98EBC841}"/>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6" name="Footer Placeholder 5">
            <a:extLst>
              <a:ext uri="{FF2B5EF4-FFF2-40B4-BE49-F238E27FC236}">
                <a16:creationId xmlns:a16="http://schemas.microsoft.com/office/drawing/2014/main" id="{4E424755-75ED-CE66-1099-32F30672F4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246C6-8343-0E9D-2381-0BAAC8AFCD43}"/>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133081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1733-E0CC-F19A-AE1E-8963FB49D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8C8D30-E823-7FF7-60F7-F942B0602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A07C95-C35D-7A98-9E90-BC5BF308C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CC39B0-A161-C2D0-0BD9-F442628A6A9F}"/>
              </a:ext>
            </a:extLst>
          </p:cNvPr>
          <p:cNvSpPr>
            <a:spLocks noGrp="1"/>
          </p:cNvSpPr>
          <p:nvPr>
            <p:ph type="dt" sz="half" idx="10"/>
          </p:nvPr>
        </p:nvSpPr>
        <p:spPr/>
        <p:txBody>
          <a:bodyPr/>
          <a:lstStyle/>
          <a:p>
            <a:fld id="{7D85155E-758D-4403-9BD5-DE750DF4B6F7}" type="datetimeFigureOut">
              <a:rPr lang="en-IN" smtClean="0"/>
              <a:t>07-07-2023</a:t>
            </a:fld>
            <a:endParaRPr lang="en-IN"/>
          </a:p>
        </p:txBody>
      </p:sp>
      <p:sp>
        <p:nvSpPr>
          <p:cNvPr id="6" name="Footer Placeholder 5">
            <a:extLst>
              <a:ext uri="{FF2B5EF4-FFF2-40B4-BE49-F238E27FC236}">
                <a16:creationId xmlns:a16="http://schemas.microsoft.com/office/drawing/2014/main" id="{29B4C785-50EB-3A57-8425-DD70E0BC0C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375FA5-B301-7544-7939-75FE8C418A03}"/>
              </a:ext>
            </a:extLst>
          </p:cNvPr>
          <p:cNvSpPr>
            <a:spLocks noGrp="1"/>
          </p:cNvSpPr>
          <p:nvPr>
            <p:ph type="sldNum" sz="quarter" idx="12"/>
          </p:nvPr>
        </p:nvSpPr>
        <p:spPr/>
        <p:txBody>
          <a:bodyPr/>
          <a:lstStyle/>
          <a:p>
            <a:fld id="{5631126F-E059-4633-B19F-66ADE3584BA7}" type="slidenum">
              <a:rPr lang="en-IN" smtClean="0"/>
              <a:t>‹#›</a:t>
            </a:fld>
            <a:endParaRPr lang="en-IN"/>
          </a:p>
        </p:txBody>
      </p:sp>
    </p:spTree>
    <p:extLst>
      <p:ext uri="{BB962C8B-B14F-4D97-AF65-F5344CB8AC3E}">
        <p14:creationId xmlns:p14="http://schemas.microsoft.com/office/powerpoint/2010/main" val="245580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A1714"/>
            </a:gs>
            <a:gs pos="43000">
              <a:schemeClr val="accent1">
                <a:lumMod val="75000"/>
              </a:schemeClr>
            </a:gs>
            <a:gs pos="80000">
              <a:schemeClr val="accent1">
                <a:lumMod val="60000"/>
                <a:lumOff val="40000"/>
              </a:schemeClr>
            </a:gs>
            <a:gs pos="98000">
              <a:schemeClr val="accent1">
                <a:lumMod val="40000"/>
                <a:lumOff val="6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4698A-D381-5E7A-AE0E-4F517FB257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5BA11E-7F44-A76E-D9CA-6D8E238FD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D3D7DF-D5E8-CB9C-B5E4-CF4480A39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5155E-758D-4403-9BD5-DE750DF4B6F7}" type="datetimeFigureOut">
              <a:rPr lang="en-IN" smtClean="0"/>
              <a:t>07-07-2023</a:t>
            </a:fld>
            <a:endParaRPr lang="en-IN"/>
          </a:p>
        </p:txBody>
      </p:sp>
      <p:sp>
        <p:nvSpPr>
          <p:cNvPr id="5" name="Footer Placeholder 4">
            <a:extLst>
              <a:ext uri="{FF2B5EF4-FFF2-40B4-BE49-F238E27FC236}">
                <a16:creationId xmlns:a16="http://schemas.microsoft.com/office/drawing/2014/main" id="{A479BDEC-7CB1-EDD0-4807-C72C08ABF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6E84A7-E7EF-2039-62E2-CC8978C9A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1126F-E059-4633-B19F-66ADE3584BA7}" type="slidenum">
              <a:rPr lang="en-IN" smtClean="0"/>
              <a:t>‹#›</a:t>
            </a:fld>
            <a:endParaRPr lang="en-IN"/>
          </a:p>
        </p:txBody>
      </p:sp>
    </p:spTree>
    <p:extLst>
      <p:ext uri="{BB962C8B-B14F-4D97-AF65-F5344CB8AC3E}">
        <p14:creationId xmlns:p14="http://schemas.microsoft.com/office/powerpoint/2010/main" val="579519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svg"/><Relationship Id="rId17" Type="http://schemas.openxmlformats.org/officeDocument/2006/relationships/image" Target="../media/image12.png"/><Relationship Id="rId2" Type="http://schemas.openxmlformats.org/officeDocument/2006/relationships/diagramData" Target="../diagrams/data1.xml"/><Relationship Id="rId16" Type="http://schemas.openxmlformats.org/officeDocument/2006/relationships/image" Target="../media/image11.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418C-19A4-EE13-FD48-2AD61244DA6E}"/>
              </a:ext>
            </a:extLst>
          </p:cNvPr>
          <p:cNvSpPr>
            <a:spLocks noGrp="1"/>
          </p:cNvSpPr>
          <p:nvPr>
            <p:ph type="title"/>
          </p:nvPr>
        </p:nvSpPr>
        <p:spPr>
          <a:xfrm>
            <a:off x="2154337" y="804600"/>
            <a:ext cx="10515600" cy="1325563"/>
          </a:xfrm>
        </p:spPr>
        <p:txBody>
          <a:bodyPr/>
          <a:lstStyle/>
          <a:p>
            <a:r>
              <a:rPr lang="en-IN" dirty="0">
                <a:solidFill>
                  <a:schemeClr val="bg1"/>
                </a:solidFill>
                <a:latin typeface="Times New Roman" panose="02020603050405020304" pitchFamily="18" charset="0"/>
                <a:cs typeface="Times New Roman" panose="02020603050405020304" pitchFamily="18" charset="0"/>
              </a:rPr>
              <a:t>I</a:t>
            </a:r>
            <a:r>
              <a:rPr lang="en-IN" sz="3200" dirty="0">
                <a:solidFill>
                  <a:schemeClr val="bg1"/>
                </a:solidFill>
                <a:latin typeface="Times New Roman" panose="02020603050405020304" pitchFamily="18" charset="0"/>
                <a:cs typeface="Times New Roman" panose="02020603050405020304" pitchFamily="18" charset="0"/>
              </a:rPr>
              <a:t>NTEL</a:t>
            </a:r>
            <a:r>
              <a:rPr lang="en-IN" dirty="0">
                <a:solidFill>
                  <a:schemeClr val="bg1"/>
                </a:solidFill>
              </a:rPr>
              <a:t> </a:t>
            </a:r>
            <a:r>
              <a:rPr lang="en-IN" dirty="0">
                <a:solidFill>
                  <a:schemeClr val="bg1"/>
                </a:solidFill>
                <a:latin typeface="Times New Roman" panose="02020603050405020304" pitchFamily="18" charset="0"/>
                <a:cs typeface="Times New Roman" panose="02020603050405020304" pitchFamily="18" charset="0"/>
              </a:rPr>
              <a:t>U</a:t>
            </a:r>
            <a:r>
              <a:rPr lang="en-IN" sz="3200" dirty="0">
                <a:solidFill>
                  <a:schemeClr val="bg1"/>
                </a:solidFill>
                <a:latin typeface="Times New Roman" panose="02020603050405020304" pitchFamily="18" charset="0"/>
                <a:cs typeface="Times New Roman" panose="02020603050405020304" pitchFamily="18" charset="0"/>
              </a:rPr>
              <a:t>NNATI</a:t>
            </a:r>
            <a:r>
              <a:rPr lang="en-IN" dirty="0">
                <a:solidFill>
                  <a:schemeClr val="bg1"/>
                </a:solidFill>
              </a:rPr>
              <a:t> </a:t>
            </a:r>
            <a:r>
              <a:rPr lang="en-IN" dirty="0">
                <a:solidFill>
                  <a:schemeClr val="bg1"/>
                </a:solidFill>
                <a:latin typeface="Times New Roman" panose="02020603050405020304" pitchFamily="18" charset="0"/>
                <a:cs typeface="Times New Roman" panose="02020603050405020304" pitchFamily="18" charset="0"/>
              </a:rPr>
              <a:t>T</a:t>
            </a:r>
            <a:r>
              <a:rPr lang="en-IN" sz="3200" dirty="0">
                <a:solidFill>
                  <a:schemeClr val="bg1"/>
                </a:solidFill>
                <a:latin typeface="Times New Roman" panose="02020603050405020304" pitchFamily="18" charset="0"/>
                <a:cs typeface="Times New Roman" panose="02020603050405020304" pitchFamily="18" charset="0"/>
              </a:rPr>
              <a:t>RAINING</a:t>
            </a:r>
            <a:r>
              <a:rPr lang="en-IN" dirty="0">
                <a:solidFill>
                  <a:schemeClr val="bg1"/>
                </a:solidFill>
              </a:rPr>
              <a:t> </a:t>
            </a:r>
            <a:r>
              <a:rPr lang="en-IN" dirty="0">
                <a:solidFill>
                  <a:schemeClr val="bg1"/>
                </a:solidFill>
                <a:latin typeface="Times New Roman" panose="02020603050405020304" pitchFamily="18" charset="0"/>
                <a:cs typeface="Times New Roman" panose="02020603050405020304" pitchFamily="18" charset="0"/>
              </a:rPr>
              <a:t>P</a:t>
            </a:r>
            <a:r>
              <a:rPr lang="en-IN" sz="3200" dirty="0">
                <a:solidFill>
                  <a:schemeClr val="bg1"/>
                </a:solidFill>
                <a:latin typeface="Times New Roman" panose="02020603050405020304" pitchFamily="18" charset="0"/>
                <a:cs typeface="Times New Roman" panose="02020603050405020304" pitchFamily="18" charset="0"/>
              </a:rPr>
              <a:t>ROGRAM</a:t>
            </a:r>
          </a:p>
        </p:txBody>
      </p:sp>
      <p:sp>
        <p:nvSpPr>
          <p:cNvPr id="3" name="Content Placeholder 2">
            <a:extLst>
              <a:ext uri="{FF2B5EF4-FFF2-40B4-BE49-F238E27FC236}">
                <a16:creationId xmlns:a16="http://schemas.microsoft.com/office/drawing/2014/main" id="{A82D0BC7-9CB8-E322-6E68-3D20CCB70492}"/>
              </a:ext>
            </a:extLst>
          </p:cNvPr>
          <p:cNvSpPr>
            <a:spLocks noGrp="1"/>
          </p:cNvSpPr>
          <p:nvPr>
            <p:ph idx="1"/>
          </p:nvPr>
        </p:nvSpPr>
        <p:spPr>
          <a:xfrm>
            <a:off x="2042612" y="4322430"/>
            <a:ext cx="4053388" cy="558760"/>
          </a:xfrm>
        </p:spPr>
        <p:txBody>
          <a:bodyPr/>
          <a:lstStyle/>
          <a:p>
            <a:pPr>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 KEERTHANA.R</a:t>
            </a:r>
          </a:p>
        </p:txBody>
      </p:sp>
      <p:sp>
        <p:nvSpPr>
          <p:cNvPr id="4" name="Rectangle 3">
            <a:extLst>
              <a:ext uri="{FF2B5EF4-FFF2-40B4-BE49-F238E27FC236}">
                <a16:creationId xmlns:a16="http://schemas.microsoft.com/office/drawing/2014/main" id="{5AFA5816-870F-45B3-6E41-DB0329029630}"/>
              </a:ext>
            </a:extLst>
          </p:cNvPr>
          <p:cNvSpPr/>
          <p:nvPr/>
        </p:nvSpPr>
        <p:spPr>
          <a:xfrm>
            <a:off x="10492450" y="0"/>
            <a:ext cx="682907" cy="132556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7FFC2AF-3F5B-C645-3AD5-C595AD7C8488}"/>
              </a:ext>
            </a:extLst>
          </p:cNvPr>
          <p:cNvSpPr/>
          <p:nvPr/>
        </p:nvSpPr>
        <p:spPr>
          <a:xfrm>
            <a:off x="1016643" y="5451676"/>
            <a:ext cx="684835" cy="140632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06325A3-EDD4-2829-DAC8-D15688688AEC}"/>
              </a:ext>
            </a:extLst>
          </p:cNvPr>
          <p:cNvSpPr txBox="1"/>
          <p:nvPr/>
        </p:nvSpPr>
        <p:spPr>
          <a:xfrm>
            <a:off x="563783" y="2281231"/>
            <a:ext cx="2275389" cy="523220"/>
          </a:xfrm>
          <a:prstGeom prst="rect">
            <a:avLst/>
          </a:prstGeom>
          <a:noFill/>
        </p:spPr>
        <p:txBody>
          <a:bodyPr wrap="square" rtlCol="0">
            <a:spAutoFit/>
          </a:bodyPr>
          <a:lstStyle/>
          <a:p>
            <a:r>
              <a:rPr lang="en-IN" sz="2800" dirty="0">
                <a:solidFill>
                  <a:schemeClr val="bg1"/>
                </a:solidFill>
                <a:latin typeface="Engravers MT" panose="02090707080505020304" pitchFamily="18" charset="0"/>
              </a:rPr>
              <a:t>TEAM</a:t>
            </a:r>
          </a:p>
        </p:txBody>
      </p:sp>
      <p:pic>
        <p:nvPicPr>
          <p:cNvPr id="11" name="Picture 10">
            <a:extLst>
              <a:ext uri="{FF2B5EF4-FFF2-40B4-BE49-F238E27FC236}">
                <a16:creationId xmlns:a16="http://schemas.microsoft.com/office/drawing/2014/main" id="{A996EE9D-337A-995B-C690-2D3546AAB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513" y="2379904"/>
            <a:ext cx="5287281" cy="281712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Content Placeholder 2">
            <a:extLst>
              <a:ext uri="{FF2B5EF4-FFF2-40B4-BE49-F238E27FC236}">
                <a16:creationId xmlns:a16="http://schemas.microsoft.com/office/drawing/2014/main" id="{E4A1048B-7273-2C77-D1F1-5B07AE5329C2}"/>
              </a:ext>
            </a:extLst>
          </p:cNvPr>
          <p:cNvSpPr txBox="1">
            <a:spLocks/>
          </p:cNvSpPr>
          <p:nvPr/>
        </p:nvSpPr>
        <p:spPr>
          <a:xfrm>
            <a:off x="2042612" y="3677626"/>
            <a:ext cx="4053388" cy="558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 LOKESHWARAN.S</a:t>
            </a:r>
          </a:p>
        </p:txBody>
      </p:sp>
      <p:sp>
        <p:nvSpPr>
          <p:cNvPr id="7" name="Content Placeholder 2">
            <a:extLst>
              <a:ext uri="{FF2B5EF4-FFF2-40B4-BE49-F238E27FC236}">
                <a16:creationId xmlns:a16="http://schemas.microsoft.com/office/drawing/2014/main" id="{E8B9933F-E400-8A07-2F05-77AEA8E2A0EC}"/>
              </a:ext>
            </a:extLst>
          </p:cNvPr>
          <p:cNvSpPr txBox="1">
            <a:spLocks/>
          </p:cNvSpPr>
          <p:nvPr/>
        </p:nvSpPr>
        <p:spPr>
          <a:xfrm>
            <a:off x="836002" y="2890495"/>
            <a:ext cx="5157486" cy="558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a:solidFill>
                  <a:schemeClr val="bg1"/>
                </a:solidFill>
                <a:latin typeface="Engravers MT" panose="02090707080505020304" pitchFamily="18" charset="0"/>
              </a:rPr>
              <a:t>     NEW FLORAISON</a:t>
            </a:r>
            <a:endParaRPr lang="en-IN" dirty="0">
              <a:solidFill>
                <a:schemeClr val="bg1"/>
              </a:solidFill>
              <a:latin typeface="Engravers MT" panose="02090707080505020304" pitchFamily="18" charset="0"/>
            </a:endParaRPr>
          </a:p>
        </p:txBody>
      </p:sp>
      <p:sp>
        <p:nvSpPr>
          <p:cNvPr id="8" name="Content Placeholder 2">
            <a:extLst>
              <a:ext uri="{FF2B5EF4-FFF2-40B4-BE49-F238E27FC236}">
                <a16:creationId xmlns:a16="http://schemas.microsoft.com/office/drawing/2014/main" id="{2CC69BB9-2257-29D5-ADDA-F1CBC5CF5864}"/>
              </a:ext>
            </a:extLst>
          </p:cNvPr>
          <p:cNvSpPr txBox="1">
            <a:spLocks/>
          </p:cNvSpPr>
          <p:nvPr/>
        </p:nvSpPr>
        <p:spPr>
          <a:xfrm>
            <a:off x="2042612" y="4892916"/>
            <a:ext cx="3317613" cy="558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 NAVEEN.B</a:t>
            </a:r>
          </a:p>
        </p:txBody>
      </p:sp>
    </p:spTree>
    <p:extLst>
      <p:ext uri="{BB962C8B-B14F-4D97-AF65-F5344CB8AC3E}">
        <p14:creationId xmlns:p14="http://schemas.microsoft.com/office/powerpoint/2010/main" val="396651627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EC2711-7B6C-6D3B-4BE6-F6EF2AC47E7B}"/>
              </a:ext>
            </a:extLst>
          </p:cNvPr>
          <p:cNvSpPr txBox="1"/>
          <p:nvPr/>
        </p:nvSpPr>
        <p:spPr>
          <a:xfrm>
            <a:off x="730640" y="442728"/>
            <a:ext cx="6780031"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O</a:t>
            </a:r>
            <a:r>
              <a:rPr lang="en-IN" sz="2400" dirty="0">
                <a:solidFill>
                  <a:schemeClr val="bg1"/>
                </a:solidFill>
                <a:latin typeface="Times New Roman" panose="02020603050405020304" pitchFamily="18" charset="0"/>
                <a:cs typeface="Times New Roman" panose="02020603050405020304" pitchFamily="18" charset="0"/>
              </a:rPr>
              <a:t>UTCOMES</a:t>
            </a:r>
          </a:p>
        </p:txBody>
      </p:sp>
      <p:sp>
        <p:nvSpPr>
          <p:cNvPr id="6" name="TextBox 5">
            <a:extLst>
              <a:ext uri="{FF2B5EF4-FFF2-40B4-BE49-F238E27FC236}">
                <a16:creationId xmlns:a16="http://schemas.microsoft.com/office/drawing/2014/main" id="{E9F90D9D-9685-E93B-3297-CC945ADD61D5}"/>
              </a:ext>
            </a:extLst>
          </p:cNvPr>
          <p:cNvSpPr txBox="1"/>
          <p:nvPr/>
        </p:nvSpPr>
        <p:spPr>
          <a:xfrm>
            <a:off x="1853319" y="2334480"/>
            <a:ext cx="6094674"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solidFill>
                <a:latin typeface="Sylfaen" panose="010A0502050306030303" pitchFamily="18" charset="0"/>
              </a:rPr>
              <a:t>Identification of Accident Hotspots.</a:t>
            </a:r>
          </a:p>
          <a:p>
            <a:endParaRPr lang="en-IN" dirty="0">
              <a:solidFill>
                <a:schemeClr val="bg1"/>
              </a:solidFill>
              <a:latin typeface="Sylfaen" panose="010A0502050306030303" pitchFamily="18" charset="0"/>
            </a:endParaRPr>
          </a:p>
          <a:p>
            <a:pPr marL="285750" indent="-285750">
              <a:buFont typeface="Arial" panose="020B0604020202020204" pitchFamily="34" charset="0"/>
              <a:buChar char="•"/>
            </a:pPr>
            <a:r>
              <a:rPr lang="en-US" dirty="0">
                <a:solidFill>
                  <a:schemeClr val="bg1"/>
                </a:solidFill>
                <a:latin typeface="Sylfaen" panose="010A0502050306030303" pitchFamily="18" charset="0"/>
              </a:rPr>
              <a:t>Analysis of Regional Accident Patterns</a:t>
            </a:r>
            <a:r>
              <a:rPr lang="en-IN" dirty="0">
                <a:solidFill>
                  <a:schemeClr val="bg1"/>
                </a:solidFill>
                <a:latin typeface="Sylfaen" panose="010A0502050306030303" pitchFamily="18" charset="0"/>
              </a:rPr>
              <a:t>.</a:t>
            </a:r>
          </a:p>
          <a:p>
            <a:endParaRPr lang="en-IN" dirty="0">
              <a:solidFill>
                <a:schemeClr val="bg1"/>
              </a:solidFill>
              <a:latin typeface="Sylfaen" panose="010A0502050306030303" pitchFamily="18" charset="0"/>
            </a:endParaRPr>
          </a:p>
          <a:p>
            <a:pPr marL="285750" indent="-285750">
              <a:buFont typeface="Arial" panose="020B0604020202020204" pitchFamily="34" charset="0"/>
              <a:buChar char="•"/>
            </a:pPr>
            <a:r>
              <a:rPr lang="en-US" dirty="0">
                <a:solidFill>
                  <a:schemeClr val="bg1"/>
                </a:solidFill>
                <a:latin typeface="Sylfaen" panose="010A0502050306030303" pitchFamily="18" charset="0"/>
              </a:rPr>
              <a:t>Correlation with Infrastructure and Population Density</a:t>
            </a:r>
            <a:r>
              <a:rPr lang="en-IN" dirty="0">
                <a:solidFill>
                  <a:schemeClr val="bg1"/>
                </a:solidFill>
                <a:latin typeface="Sylfaen" panose="010A0502050306030303" pitchFamily="18" charset="0"/>
              </a:rPr>
              <a:t>.</a:t>
            </a:r>
          </a:p>
          <a:p>
            <a:endParaRPr lang="en-IN" dirty="0">
              <a:solidFill>
                <a:schemeClr val="bg1"/>
              </a:solidFill>
              <a:latin typeface="Sylfaen" panose="010A0502050306030303" pitchFamily="18" charset="0"/>
            </a:endParaRPr>
          </a:p>
          <a:p>
            <a:pPr marL="285750" indent="-285750">
              <a:buFont typeface="Arial" panose="020B0604020202020204" pitchFamily="34" charset="0"/>
              <a:buChar char="•"/>
            </a:pPr>
            <a:r>
              <a:rPr lang="en-IN" dirty="0">
                <a:solidFill>
                  <a:schemeClr val="bg1"/>
                </a:solidFill>
                <a:latin typeface="Sylfaen" panose="010A0502050306030303" pitchFamily="18" charset="0"/>
              </a:rPr>
              <a:t>Reduction in accidents and deaths due to accidents.</a:t>
            </a:r>
          </a:p>
          <a:p>
            <a:endParaRPr lang="en-IN" dirty="0">
              <a:solidFill>
                <a:schemeClr val="bg1"/>
              </a:solidFill>
              <a:latin typeface="Sylfaen" panose="010A0502050306030303" pitchFamily="18" charset="0"/>
            </a:endParaRPr>
          </a:p>
          <a:p>
            <a:pPr marL="285750" indent="-285750">
              <a:buFont typeface="Arial" panose="020B0604020202020204" pitchFamily="34" charset="0"/>
              <a:buChar char="•"/>
            </a:pPr>
            <a:r>
              <a:rPr lang="en-US" dirty="0">
                <a:solidFill>
                  <a:schemeClr val="bg1"/>
                </a:solidFill>
                <a:latin typeface="Sylfaen" panose="010A0502050306030303" pitchFamily="18" charset="0"/>
              </a:rPr>
              <a:t>Route Planning and Road Safety Assessment</a:t>
            </a:r>
            <a:r>
              <a:rPr lang="en-IN" dirty="0">
                <a:solidFill>
                  <a:schemeClr val="bg1"/>
                </a:solidFill>
                <a:latin typeface="Sylfaen" panose="010A0502050306030303" pitchFamily="18" charset="0"/>
              </a:rPr>
              <a:t>.</a:t>
            </a:r>
          </a:p>
          <a:p>
            <a:endParaRPr lang="en-IN" dirty="0">
              <a:solidFill>
                <a:schemeClr val="bg1"/>
              </a:solidFill>
              <a:latin typeface="Sylfaen" panose="010A0502050306030303" pitchFamily="18" charset="0"/>
            </a:endParaRPr>
          </a:p>
          <a:p>
            <a:pPr marL="285750" indent="-285750">
              <a:buFont typeface="Arial" panose="020B0604020202020204" pitchFamily="34" charset="0"/>
              <a:buChar char="•"/>
            </a:pPr>
            <a:r>
              <a:rPr lang="en-IN" dirty="0">
                <a:solidFill>
                  <a:schemeClr val="bg1"/>
                </a:solidFill>
                <a:latin typeface="Sylfaen" panose="010A0502050306030303" pitchFamily="18" charset="0"/>
              </a:rPr>
              <a:t>Data-Driven Decision Making.</a:t>
            </a:r>
          </a:p>
        </p:txBody>
      </p:sp>
      <p:sp>
        <p:nvSpPr>
          <p:cNvPr id="8" name="TextBox 7">
            <a:extLst>
              <a:ext uri="{FF2B5EF4-FFF2-40B4-BE49-F238E27FC236}">
                <a16:creationId xmlns:a16="http://schemas.microsoft.com/office/drawing/2014/main" id="{86330184-9EAC-703F-5C0F-6AFD379197D3}"/>
              </a:ext>
            </a:extLst>
          </p:cNvPr>
          <p:cNvSpPr txBox="1"/>
          <p:nvPr/>
        </p:nvSpPr>
        <p:spPr>
          <a:xfrm>
            <a:off x="1319809" y="1384199"/>
            <a:ext cx="6780031" cy="646331"/>
          </a:xfrm>
          <a:prstGeom prst="rect">
            <a:avLst/>
          </a:prstGeom>
          <a:noFill/>
        </p:spPr>
        <p:txBody>
          <a:bodyPr wrap="square" rtlCol="0">
            <a:spAutoFit/>
          </a:bodyPr>
          <a:lstStyle/>
          <a:p>
            <a:r>
              <a:rPr lang="en-IN" dirty="0">
                <a:solidFill>
                  <a:schemeClr val="bg1"/>
                </a:solidFill>
                <a:latin typeface="Sylfaen" panose="010A0502050306030303" pitchFamily="18" charset="0"/>
                <a:cs typeface="Times New Roman" panose="02020603050405020304" pitchFamily="18" charset="0"/>
              </a:rPr>
              <a:t>The outcomes of plotting the accident prone locations on the map includes the following :</a:t>
            </a:r>
          </a:p>
        </p:txBody>
      </p:sp>
    </p:spTree>
    <p:extLst>
      <p:ext uri="{BB962C8B-B14F-4D97-AF65-F5344CB8AC3E}">
        <p14:creationId xmlns:p14="http://schemas.microsoft.com/office/powerpoint/2010/main" val="282189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66BFB-9DEA-C81F-92AF-5C1DF8B11EDC}"/>
              </a:ext>
            </a:extLst>
          </p:cNvPr>
          <p:cNvSpPr txBox="1"/>
          <p:nvPr/>
        </p:nvSpPr>
        <p:spPr>
          <a:xfrm>
            <a:off x="730640" y="442728"/>
            <a:ext cx="6780031"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C</a:t>
            </a:r>
            <a:r>
              <a:rPr lang="en-IN" sz="2400" dirty="0">
                <a:solidFill>
                  <a:schemeClr val="bg1"/>
                </a:solidFill>
                <a:latin typeface="Times New Roman" panose="02020603050405020304" pitchFamily="18" charset="0"/>
                <a:cs typeface="Times New Roman" panose="02020603050405020304" pitchFamily="18" charset="0"/>
              </a:rPr>
              <a:t>HALLENGES</a:t>
            </a:r>
          </a:p>
        </p:txBody>
      </p:sp>
      <p:sp>
        <p:nvSpPr>
          <p:cNvPr id="4" name="TextBox 3">
            <a:extLst>
              <a:ext uri="{FF2B5EF4-FFF2-40B4-BE49-F238E27FC236}">
                <a16:creationId xmlns:a16="http://schemas.microsoft.com/office/drawing/2014/main" id="{DEBB89B4-4F1E-D8A6-5D80-FA002D5D9A0B}"/>
              </a:ext>
            </a:extLst>
          </p:cNvPr>
          <p:cNvSpPr txBox="1"/>
          <p:nvPr/>
        </p:nvSpPr>
        <p:spPr>
          <a:xfrm>
            <a:off x="1471656" y="1295573"/>
            <a:ext cx="6094674" cy="923330"/>
          </a:xfrm>
          <a:prstGeom prst="rect">
            <a:avLst/>
          </a:prstGeom>
          <a:noFill/>
        </p:spPr>
        <p:txBody>
          <a:bodyPr wrap="square">
            <a:spAutoFit/>
          </a:bodyPr>
          <a:lstStyle/>
          <a:p>
            <a:r>
              <a:rPr lang="en-IN" sz="1800" dirty="0">
                <a:solidFill>
                  <a:schemeClr val="bg1"/>
                </a:solidFill>
                <a:effectLst/>
                <a:latin typeface="Sylfaen" panose="010A0502050306030303" pitchFamily="18" charset="0"/>
                <a:ea typeface="Calibri" panose="020F0502020204030204" pitchFamily="34" charset="0"/>
              </a:rPr>
              <a:t>India's accident sites encounter a variety of difficulties that can be linked to a number of variables. The</a:t>
            </a:r>
            <a:r>
              <a:rPr lang="en-IN" sz="1800" dirty="0">
                <a:solidFill>
                  <a:schemeClr val="bg1"/>
                </a:solidFill>
                <a:effectLst/>
                <a:latin typeface="Sylfaen" panose="010A0502050306030303" pitchFamily="18" charset="0"/>
                <a:ea typeface="Calibri" panose="020F0502020204030204" pitchFamily="34" charset="0"/>
                <a:cs typeface="Times New Roman" panose="02020603050405020304" pitchFamily="18" charset="0"/>
              </a:rPr>
              <a:t> </a:t>
            </a:r>
            <a:r>
              <a:rPr lang="en-IN" sz="1800" dirty="0">
                <a:solidFill>
                  <a:schemeClr val="bg1"/>
                </a:solidFill>
                <a:effectLst/>
                <a:latin typeface="Sylfaen" panose="010A0502050306030303" pitchFamily="18" charset="0"/>
                <a:ea typeface="Calibri" panose="020F0502020204030204" pitchFamily="34" charset="0"/>
              </a:rPr>
              <a:t>following are some of the main issues with accident sites in India:</a:t>
            </a:r>
            <a:endParaRPr lang="en-IN" dirty="0">
              <a:solidFill>
                <a:schemeClr val="bg1"/>
              </a:solidFill>
              <a:latin typeface="Sylfaen" panose="010A0502050306030303" pitchFamily="18" charset="0"/>
            </a:endParaRPr>
          </a:p>
        </p:txBody>
      </p:sp>
      <p:sp>
        <p:nvSpPr>
          <p:cNvPr id="6" name="TextBox 5">
            <a:extLst>
              <a:ext uri="{FF2B5EF4-FFF2-40B4-BE49-F238E27FC236}">
                <a16:creationId xmlns:a16="http://schemas.microsoft.com/office/drawing/2014/main" id="{77D39A75-7338-FD0B-B71E-626EBF459F48}"/>
              </a:ext>
            </a:extLst>
          </p:cNvPr>
          <p:cNvSpPr txBox="1"/>
          <p:nvPr/>
        </p:nvSpPr>
        <p:spPr>
          <a:xfrm>
            <a:off x="2260159" y="2444954"/>
            <a:ext cx="6094674" cy="3970318"/>
          </a:xfrm>
          <a:prstGeom prst="rect">
            <a:avLst/>
          </a:prstGeom>
          <a:noFill/>
        </p:spPr>
        <p:txBody>
          <a:bodyPr wrap="square">
            <a:spAutoFit/>
          </a:bodyPr>
          <a:lstStyle/>
          <a:p>
            <a:pPr marL="285750" indent="-285750">
              <a:buFont typeface="Arial" panose="020B0604020202020204" pitchFamily="34" charset="0"/>
              <a:buChar char="•"/>
            </a:pPr>
            <a:r>
              <a:rPr lang="en-IN" sz="1800" dirty="0">
                <a:solidFill>
                  <a:schemeClr val="bg1"/>
                </a:solidFill>
                <a:effectLst/>
                <a:latin typeface="Sylfaen" panose="010A0502050306030303" pitchFamily="18" charset="0"/>
                <a:ea typeface="Calibri" panose="020F0502020204030204" pitchFamily="34" charset="0"/>
              </a:rPr>
              <a:t>Poor Infrastructure.</a:t>
            </a:r>
          </a:p>
          <a:p>
            <a:endParaRPr lang="en-IN" sz="1800" dirty="0">
              <a:solidFill>
                <a:schemeClr val="bg1"/>
              </a:solidFill>
              <a:effectLst/>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800" dirty="0">
                <a:solidFill>
                  <a:schemeClr val="bg1"/>
                </a:solidFill>
                <a:effectLst/>
                <a:latin typeface="Sylfaen" panose="010A0502050306030303" pitchFamily="18" charset="0"/>
                <a:ea typeface="Calibri" panose="020F0502020204030204" pitchFamily="34" charset="0"/>
              </a:rPr>
              <a:t>Traffic Congestion</a:t>
            </a:r>
            <a:r>
              <a:rPr lang="en-IN" dirty="0">
                <a:solidFill>
                  <a:schemeClr val="bg1"/>
                </a:solidFill>
                <a:latin typeface="Sylfaen" panose="010A0502050306030303" pitchFamily="18" charset="0"/>
                <a:ea typeface="Calibri" panose="020F0502020204030204" pitchFamily="34" charset="0"/>
              </a:rPr>
              <a:t>.</a:t>
            </a:r>
          </a:p>
          <a:p>
            <a:endParaRPr lang="en-IN" dirty="0">
              <a:solidFill>
                <a:schemeClr val="bg1"/>
              </a:solidFill>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800" dirty="0">
                <a:solidFill>
                  <a:schemeClr val="bg1"/>
                </a:solidFill>
                <a:effectLst/>
                <a:latin typeface="Sylfaen" panose="010A0502050306030303" pitchFamily="18" charset="0"/>
                <a:ea typeface="Calibri" panose="020F0502020204030204" pitchFamily="34" charset="0"/>
              </a:rPr>
              <a:t>Insufficient Enforcement of Traffic Laws.</a:t>
            </a:r>
          </a:p>
          <a:p>
            <a:endParaRPr lang="en-IN" sz="1800" dirty="0">
              <a:solidFill>
                <a:schemeClr val="bg1"/>
              </a:solidFill>
              <a:effectLst/>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800" dirty="0">
                <a:solidFill>
                  <a:schemeClr val="bg1"/>
                </a:solidFill>
                <a:effectLst/>
                <a:latin typeface="Sylfaen" panose="010A0502050306030303" pitchFamily="18" charset="0"/>
                <a:ea typeface="Calibri" panose="020F0502020204030204" pitchFamily="34" charset="0"/>
              </a:rPr>
              <a:t>Lack of Awareness and Education</a:t>
            </a:r>
            <a:r>
              <a:rPr lang="en-IN" dirty="0">
                <a:solidFill>
                  <a:schemeClr val="bg1"/>
                </a:solidFill>
                <a:latin typeface="Sylfaen" panose="010A0502050306030303" pitchFamily="18" charset="0"/>
                <a:ea typeface="Calibri" panose="020F0502020204030204" pitchFamily="34" charset="0"/>
              </a:rPr>
              <a:t>.</a:t>
            </a:r>
          </a:p>
          <a:p>
            <a:endParaRPr lang="en-IN" dirty="0">
              <a:solidFill>
                <a:schemeClr val="bg1"/>
              </a:solidFill>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800" dirty="0">
                <a:solidFill>
                  <a:schemeClr val="bg1"/>
                </a:solidFill>
                <a:effectLst/>
                <a:latin typeface="Sylfaen" panose="010A0502050306030303" pitchFamily="18" charset="0"/>
                <a:ea typeface="Calibri" panose="020F0502020204030204" pitchFamily="34" charset="0"/>
              </a:rPr>
              <a:t>Poor Road Safety Culture.</a:t>
            </a:r>
          </a:p>
          <a:p>
            <a:endParaRPr lang="en-IN" sz="1800" dirty="0">
              <a:solidFill>
                <a:schemeClr val="bg1"/>
              </a:solidFill>
              <a:effectLst/>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800" dirty="0">
                <a:solidFill>
                  <a:schemeClr val="bg1"/>
                </a:solidFill>
                <a:effectLst/>
                <a:latin typeface="Sylfaen" panose="010A0502050306030303" pitchFamily="18" charset="0"/>
                <a:ea typeface="Calibri" panose="020F0502020204030204" pitchFamily="34" charset="0"/>
              </a:rPr>
              <a:t>Inadequate Emergency Response</a:t>
            </a:r>
            <a:r>
              <a:rPr lang="en-IN" dirty="0">
                <a:solidFill>
                  <a:schemeClr val="bg1"/>
                </a:solidFill>
                <a:latin typeface="Sylfaen" panose="010A0502050306030303" pitchFamily="18" charset="0"/>
                <a:ea typeface="Calibri" panose="020F0502020204030204" pitchFamily="34" charset="0"/>
              </a:rPr>
              <a:t>.</a:t>
            </a:r>
          </a:p>
          <a:p>
            <a:endParaRPr lang="en-IN" dirty="0">
              <a:solidFill>
                <a:schemeClr val="bg1"/>
              </a:solidFill>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800" dirty="0">
                <a:solidFill>
                  <a:schemeClr val="bg1"/>
                </a:solidFill>
                <a:effectLst/>
                <a:latin typeface="Sylfaen" panose="010A0502050306030303" pitchFamily="18" charset="0"/>
                <a:ea typeface="Calibri" panose="020F0502020204030204" pitchFamily="34" charset="0"/>
              </a:rPr>
              <a:t>Encroachment and Pedestrian Safety.</a:t>
            </a:r>
          </a:p>
          <a:p>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3779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3E0960-D385-F8D5-B0C8-4D6EEF7D259D}"/>
              </a:ext>
            </a:extLst>
          </p:cNvPr>
          <p:cNvSpPr txBox="1"/>
          <p:nvPr/>
        </p:nvSpPr>
        <p:spPr>
          <a:xfrm>
            <a:off x="730640" y="442728"/>
            <a:ext cx="6780031"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C</a:t>
            </a:r>
            <a:r>
              <a:rPr lang="en-IN" sz="2400" dirty="0">
                <a:solidFill>
                  <a:schemeClr val="bg1"/>
                </a:solidFill>
                <a:latin typeface="Times New Roman" panose="02020603050405020304" pitchFamily="18" charset="0"/>
                <a:cs typeface="Times New Roman" panose="02020603050405020304" pitchFamily="18" charset="0"/>
              </a:rPr>
              <a:t>ONCLUSION</a:t>
            </a:r>
          </a:p>
        </p:txBody>
      </p:sp>
      <p:sp>
        <p:nvSpPr>
          <p:cNvPr id="4" name="TextBox 3">
            <a:extLst>
              <a:ext uri="{FF2B5EF4-FFF2-40B4-BE49-F238E27FC236}">
                <a16:creationId xmlns:a16="http://schemas.microsoft.com/office/drawing/2014/main" id="{B50D6847-C9EB-EF51-9E1A-C2B9A6BBAECF}"/>
              </a:ext>
            </a:extLst>
          </p:cNvPr>
          <p:cNvSpPr txBox="1"/>
          <p:nvPr/>
        </p:nvSpPr>
        <p:spPr>
          <a:xfrm>
            <a:off x="1488883" y="1391539"/>
            <a:ext cx="6094674" cy="2308324"/>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Sylfaen" panose="010A0502050306030303" pitchFamily="18" charset="0"/>
                <a:ea typeface="Calibri" panose="020F0502020204030204" pitchFamily="34" charset="0"/>
                <a:cs typeface="Times New Roman" panose="02020603050405020304" pitchFamily="18" charset="0"/>
              </a:rPr>
              <a:t>In conclusion, India has experienced countless mishaps in a variety of places recently. Roads, railroads, waterways, as well as industrial and residential locations have all seen these catastrophes happen. Depending on factors like population density, infrastructure, and human error, some places have a higher number of accidents. To lower the frequency and severity of accidents, it is crucial for authorities to concentrate on enhancing safety precautions.</a:t>
            </a:r>
            <a:endParaRPr lang="en-IN" dirty="0">
              <a:solidFill>
                <a:schemeClr val="bg1"/>
              </a:solidFill>
              <a:latin typeface="Sylfaen" panose="010A0502050306030303" pitchFamily="18" charset="0"/>
            </a:endParaRPr>
          </a:p>
        </p:txBody>
      </p:sp>
      <p:sp>
        <p:nvSpPr>
          <p:cNvPr id="6" name="TextBox 5">
            <a:extLst>
              <a:ext uri="{FF2B5EF4-FFF2-40B4-BE49-F238E27FC236}">
                <a16:creationId xmlns:a16="http://schemas.microsoft.com/office/drawing/2014/main" id="{2745BB59-A3BC-ABC3-21F7-59FFB81EB9EC}"/>
              </a:ext>
            </a:extLst>
          </p:cNvPr>
          <p:cNvSpPr txBox="1"/>
          <p:nvPr/>
        </p:nvSpPr>
        <p:spPr>
          <a:xfrm>
            <a:off x="1592250" y="3862058"/>
            <a:ext cx="6094674" cy="2750753"/>
          </a:xfrm>
          <a:prstGeom prst="rect">
            <a:avLst/>
          </a:prstGeom>
          <a:noFill/>
        </p:spPr>
        <p:txBody>
          <a:bodyPr wrap="square">
            <a:spAutoFit/>
          </a:bodyPr>
          <a:lstStyle/>
          <a:p>
            <a:pPr indent="45720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Sylfaen" panose="010A0502050306030303" pitchFamily="18" charset="0"/>
                <a:ea typeface="Calibri" panose="020F0502020204030204" pitchFamily="34" charset="0"/>
                <a:cs typeface="Times New Roman" panose="02020603050405020304" pitchFamily="18" charset="0"/>
              </a:rPr>
              <a:t>Here we are addressing the issues of accidents in India and ensuring the welfare and safety of its population requires a concerted effort from all parties. Then, using the </a:t>
            </a:r>
            <a:r>
              <a:rPr lang="en-IN" sz="1800" kern="100" dirty="0" err="1">
                <a:solidFill>
                  <a:schemeClr val="bg1"/>
                </a:solidFill>
                <a:effectLst/>
                <a:latin typeface="Sylfaen" panose="010A0502050306030303" pitchFamily="18" charset="0"/>
                <a:ea typeface="Calibri" panose="020F0502020204030204" pitchFamily="34" charset="0"/>
                <a:cs typeface="Times New Roman" panose="02020603050405020304" pitchFamily="18" charset="0"/>
              </a:rPr>
              <a:t>MoRTH</a:t>
            </a:r>
            <a:r>
              <a:rPr lang="en-IN" sz="1800" kern="100" dirty="0">
                <a:solidFill>
                  <a:schemeClr val="bg1"/>
                </a:solidFill>
                <a:effectLst/>
                <a:latin typeface="Sylfaen" panose="010A0502050306030303" pitchFamily="18" charset="0"/>
                <a:ea typeface="Calibri" panose="020F0502020204030204" pitchFamily="34" charset="0"/>
                <a:cs typeface="Times New Roman" panose="02020603050405020304" pitchFamily="18" charset="0"/>
              </a:rPr>
              <a:t> data and GIS tools, we drew the accident locations on Indian highways. The accident sites in India that were identified using GIS software are helpful for the policy makers, urban planners and transportation authorities to enhance the safety measures and for new safety interventions. </a:t>
            </a:r>
          </a:p>
        </p:txBody>
      </p:sp>
      <p:pic>
        <p:nvPicPr>
          <p:cNvPr id="8" name="Picture 7">
            <a:extLst>
              <a:ext uri="{FF2B5EF4-FFF2-40B4-BE49-F238E27FC236}">
                <a16:creationId xmlns:a16="http://schemas.microsoft.com/office/drawing/2014/main" id="{563AA787-7CA8-BBD9-2B55-A738A13A7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951" y="2075792"/>
            <a:ext cx="3936602" cy="2520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09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2FA3-0947-7D35-F13F-BF547C9C59E6}"/>
              </a:ext>
            </a:extLst>
          </p:cNvPr>
          <p:cNvSpPr>
            <a:spLocks noGrp="1"/>
          </p:cNvSpPr>
          <p:nvPr>
            <p:ph type="title"/>
          </p:nvPr>
        </p:nvSpPr>
        <p:spPr>
          <a:xfrm>
            <a:off x="1339132" y="571859"/>
            <a:ext cx="10515600" cy="827571"/>
          </a:xfrm>
        </p:spPr>
        <p:txBody>
          <a:bodyPr>
            <a:normAutofit/>
          </a:bodyPr>
          <a:lstStyle/>
          <a:p>
            <a:r>
              <a:rPr lang="en-IN" sz="4000" dirty="0">
                <a:solidFill>
                  <a:schemeClr val="bg1"/>
                </a:solidFill>
                <a:latin typeface="Times New Roman" panose="02020603050405020304" pitchFamily="18" charset="0"/>
                <a:cs typeface="Times New Roman" panose="02020603050405020304" pitchFamily="18" charset="0"/>
              </a:rPr>
              <a:t>AGENDA SLIDE</a:t>
            </a:r>
          </a:p>
        </p:txBody>
      </p:sp>
      <p:sp>
        <p:nvSpPr>
          <p:cNvPr id="3" name="Content Placeholder 2">
            <a:extLst>
              <a:ext uri="{FF2B5EF4-FFF2-40B4-BE49-F238E27FC236}">
                <a16:creationId xmlns:a16="http://schemas.microsoft.com/office/drawing/2014/main" id="{A0C82478-BA8E-7DAB-1F59-F7CDA7932731}"/>
              </a:ext>
            </a:extLst>
          </p:cNvPr>
          <p:cNvSpPr>
            <a:spLocks noGrp="1"/>
          </p:cNvSpPr>
          <p:nvPr>
            <p:ph idx="1"/>
          </p:nvPr>
        </p:nvSpPr>
        <p:spPr>
          <a:xfrm>
            <a:off x="1522012" y="1777917"/>
            <a:ext cx="8647705" cy="4351338"/>
          </a:xfrm>
        </p:spPr>
        <p:txBody>
          <a:bodyPr>
            <a:normAutofit/>
          </a:bodyPr>
          <a:lstStyle/>
          <a:p>
            <a:pPr>
              <a:buFont typeface="Wingdings" panose="05000000000000000000" pitchFamily="2" charset="2"/>
              <a:buChar char="Ø"/>
            </a:pPr>
            <a:r>
              <a:rPr lang="en-IN" sz="2400" dirty="0">
                <a:solidFill>
                  <a:schemeClr val="bg1"/>
                </a:solidFill>
                <a:latin typeface="Baskerville Old Face" panose="02020602080505020303" pitchFamily="18" charset="0"/>
              </a:rPr>
              <a:t> PROBLEM STATEMENT</a:t>
            </a:r>
          </a:p>
          <a:p>
            <a:pPr>
              <a:buFont typeface="Wingdings" panose="05000000000000000000" pitchFamily="2" charset="2"/>
              <a:buChar char="Ø"/>
            </a:pPr>
            <a:r>
              <a:rPr lang="en-IN" sz="2400" dirty="0">
                <a:solidFill>
                  <a:schemeClr val="bg1"/>
                </a:solidFill>
                <a:latin typeface="Baskerville Old Face" panose="02020602080505020303" pitchFamily="18" charset="0"/>
              </a:rPr>
              <a:t>  INTRODUCTION</a:t>
            </a:r>
          </a:p>
          <a:p>
            <a:pPr>
              <a:buFont typeface="Wingdings" panose="05000000000000000000" pitchFamily="2" charset="2"/>
              <a:buChar char="Ø"/>
            </a:pPr>
            <a:r>
              <a:rPr lang="en-IN" sz="2400" dirty="0">
                <a:solidFill>
                  <a:schemeClr val="bg1"/>
                </a:solidFill>
                <a:latin typeface="Baskerville Old Face" panose="02020602080505020303" pitchFamily="18" charset="0"/>
              </a:rPr>
              <a:t>  LITERATURE SURVEY</a:t>
            </a:r>
          </a:p>
          <a:p>
            <a:pPr>
              <a:buFont typeface="Wingdings" panose="05000000000000000000" pitchFamily="2" charset="2"/>
              <a:buChar char="Ø"/>
            </a:pPr>
            <a:r>
              <a:rPr lang="en-IN" sz="2400" dirty="0">
                <a:solidFill>
                  <a:schemeClr val="bg1"/>
                </a:solidFill>
                <a:latin typeface="Baskerville Old Face" panose="02020602080505020303" pitchFamily="18" charset="0"/>
              </a:rPr>
              <a:t>  SOFTWARE IMPLEMENTATION</a:t>
            </a:r>
          </a:p>
          <a:p>
            <a:pPr>
              <a:buFont typeface="Wingdings" panose="05000000000000000000" pitchFamily="2" charset="2"/>
              <a:buChar char="Ø"/>
            </a:pPr>
            <a:r>
              <a:rPr lang="en-IN" sz="2400" dirty="0">
                <a:solidFill>
                  <a:schemeClr val="bg1"/>
                </a:solidFill>
                <a:latin typeface="Baskerville Old Face" panose="02020602080505020303" pitchFamily="18" charset="0"/>
              </a:rPr>
              <a:t>  OBJECTIVE</a:t>
            </a:r>
          </a:p>
          <a:p>
            <a:pPr>
              <a:buFont typeface="Wingdings" panose="05000000000000000000" pitchFamily="2" charset="2"/>
              <a:buChar char="Ø"/>
            </a:pPr>
            <a:r>
              <a:rPr lang="en-IN" sz="2400" dirty="0">
                <a:solidFill>
                  <a:schemeClr val="bg1"/>
                </a:solidFill>
                <a:latin typeface="Baskerville Old Face" panose="02020602080505020303" pitchFamily="18" charset="0"/>
              </a:rPr>
              <a:t>  OUTCOMES</a:t>
            </a:r>
          </a:p>
          <a:p>
            <a:pPr>
              <a:buFont typeface="Wingdings" panose="05000000000000000000" pitchFamily="2" charset="2"/>
              <a:buChar char="Ø"/>
            </a:pPr>
            <a:r>
              <a:rPr lang="en-IN" sz="2400" dirty="0">
                <a:solidFill>
                  <a:schemeClr val="bg1"/>
                </a:solidFill>
                <a:latin typeface="Baskerville Old Face" panose="02020602080505020303" pitchFamily="18" charset="0"/>
              </a:rPr>
              <a:t>  CHALLENGES</a:t>
            </a:r>
          </a:p>
          <a:p>
            <a:pPr>
              <a:buFont typeface="Wingdings" panose="05000000000000000000" pitchFamily="2" charset="2"/>
              <a:buChar char="Ø"/>
            </a:pPr>
            <a:r>
              <a:rPr lang="en-IN" sz="2400" dirty="0">
                <a:solidFill>
                  <a:schemeClr val="bg1"/>
                </a:solidFill>
                <a:latin typeface="Baskerville Old Face" panose="02020602080505020303" pitchFamily="18" charset="0"/>
              </a:rPr>
              <a:t>  CONCLUSION</a:t>
            </a:r>
          </a:p>
        </p:txBody>
      </p:sp>
      <p:graphicFrame>
        <p:nvGraphicFramePr>
          <p:cNvPr id="4" name="Diagram 3">
            <a:extLst>
              <a:ext uri="{FF2B5EF4-FFF2-40B4-BE49-F238E27FC236}">
                <a16:creationId xmlns:a16="http://schemas.microsoft.com/office/drawing/2014/main" id="{CF6D2AB1-A856-653D-46D4-797ED619954E}"/>
              </a:ext>
            </a:extLst>
          </p:cNvPr>
          <p:cNvGraphicFramePr/>
          <p:nvPr>
            <p:extLst>
              <p:ext uri="{D42A27DB-BD31-4B8C-83A1-F6EECF244321}">
                <p14:modId xmlns:p14="http://schemas.microsoft.com/office/powerpoint/2010/main" val="1055098081"/>
              </p:ext>
            </p:extLst>
          </p:nvPr>
        </p:nvGraphicFramePr>
        <p:xfrm>
          <a:off x="6813245" y="1170824"/>
          <a:ext cx="5216056" cy="4287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Graphic 17" descr="Car">
            <a:extLst>
              <a:ext uri="{FF2B5EF4-FFF2-40B4-BE49-F238E27FC236}">
                <a16:creationId xmlns:a16="http://schemas.microsoft.com/office/drawing/2014/main" id="{49D54F6B-8D6F-2391-E6BB-40E7622AD0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2464" y="1677726"/>
            <a:ext cx="873019" cy="873019"/>
          </a:xfrm>
          <a:prstGeom prst="rect">
            <a:avLst/>
          </a:prstGeom>
        </p:spPr>
      </p:pic>
      <p:pic>
        <p:nvPicPr>
          <p:cNvPr id="20" name="Graphic 19" descr="Ambulance">
            <a:extLst>
              <a:ext uri="{FF2B5EF4-FFF2-40B4-BE49-F238E27FC236}">
                <a16:creationId xmlns:a16="http://schemas.microsoft.com/office/drawing/2014/main" id="{1FF374CA-2D31-B76C-CF5B-6E268CA164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14057" y="2962673"/>
            <a:ext cx="873019" cy="873019"/>
          </a:xfrm>
          <a:prstGeom prst="rect">
            <a:avLst/>
          </a:prstGeom>
        </p:spPr>
      </p:pic>
      <p:pic>
        <p:nvPicPr>
          <p:cNvPr id="22" name="Graphic 21" descr="Motorcycle">
            <a:extLst>
              <a:ext uri="{FF2B5EF4-FFF2-40B4-BE49-F238E27FC236}">
                <a16:creationId xmlns:a16="http://schemas.microsoft.com/office/drawing/2014/main" id="{3358CEE4-2D8D-9EAD-B142-34CCE75114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67305" y="1602069"/>
            <a:ext cx="873019" cy="873019"/>
          </a:xfrm>
          <a:prstGeom prst="rect">
            <a:avLst/>
          </a:prstGeom>
        </p:spPr>
      </p:pic>
      <p:pic>
        <p:nvPicPr>
          <p:cNvPr id="24" name="Graphic 23" descr="Dump truck">
            <a:extLst>
              <a:ext uri="{FF2B5EF4-FFF2-40B4-BE49-F238E27FC236}">
                <a16:creationId xmlns:a16="http://schemas.microsoft.com/office/drawing/2014/main" id="{49B9BB34-8E1F-A317-8EE2-9E13137E6FD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082464" y="4137073"/>
            <a:ext cx="853499" cy="853499"/>
          </a:xfrm>
          <a:prstGeom prst="rect">
            <a:avLst/>
          </a:prstGeom>
        </p:spPr>
      </p:pic>
      <p:pic>
        <p:nvPicPr>
          <p:cNvPr id="26" name="Graphic 25" descr="Person in wheelchair">
            <a:extLst>
              <a:ext uri="{FF2B5EF4-FFF2-40B4-BE49-F238E27FC236}">
                <a16:creationId xmlns:a16="http://schemas.microsoft.com/office/drawing/2014/main" id="{39A48F2C-2B3F-809A-1680-18443B305E2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756402" y="2894481"/>
            <a:ext cx="853499" cy="853499"/>
          </a:xfrm>
          <a:prstGeom prst="rect">
            <a:avLst/>
          </a:prstGeom>
        </p:spPr>
      </p:pic>
      <p:pic>
        <p:nvPicPr>
          <p:cNvPr id="28" name="Graphic 27" descr="Scooter">
            <a:extLst>
              <a:ext uri="{FF2B5EF4-FFF2-40B4-BE49-F238E27FC236}">
                <a16:creationId xmlns:a16="http://schemas.microsoft.com/office/drawing/2014/main" id="{E4BE3D7A-AF9B-0846-851F-9E9D956C15F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01521" y="4157251"/>
            <a:ext cx="853499" cy="853499"/>
          </a:xfrm>
          <a:prstGeom prst="rect">
            <a:avLst/>
          </a:prstGeom>
        </p:spPr>
      </p:pic>
    </p:spTree>
    <p:extLst>
      <p:ext uri="{BB962C8B-B14F-4D97-AF65-F5344CB8AC3E}">
        <p14:creationId xmlns:p14="http://schemas.microsoft.com/office/powerpoint/2010/main" val="265726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79C7-A238-C3DE-0392-B1660E072EF9}"/>
              </a:ext>
            </a:extLst>
          </p:cNvPr>
          <p:cNvSpPr>
            <a:spLocks noGrp="1"/>
          </p:cNvSpPr>
          <p:nvPr>
            <p:ph type="title"/>
          </p:nvPr>
        </p:nvSpPr>
        <p:spPr>
          <a:xfrm>
            <a:off x="925665" y="589934"/>
            <a:ext cx="10515600" cy="722895"/>
          </a:xfrm>
        </p:spPr>
        <p:txBody>
          <a:bodyPr>
            <a:normAutofit/>
          </a:bodyPr>
          <a:lstStyle/>
          <a:p>
            <a:r>
              <a:rPr lang="en-IN" sz="3600" dirty="0">
                <a:solidFill>
                  <a:schemeClr val="bg1"/>
                </a:solidFill>
                <a:latin typeface="Times New Roman" panose="02020603050405020304" pitchFamily="18" charset="0"/>
                <a:cs typeface="Times New Roman" panose="02020603050405020304" pitchFamily="18" charset="0"/>
              </a:rPr>
              <a:t>P</a:t>
            </a:r>
            <a:r>
              <a:rPr lang="en-IN" sz="2400" dirty="0">
                <a:solidFill>
                  <a:schemeClr val="bg1"/>
                </a:solidFill>
                <a:latin typeface="Times New Roman" panose="02020603050405020304" pitchFamily="18" charset="0"/>
                <a:cs typeface="Times New Roman" panose="02020603050405020304" pitchFamily="18" charset="0"/>
              </a:rPr>
              <a:t>ROBLEM</a:t>
            </a:r>
            <a:r>
              <a:rPr lang="en-IN" sz="2000" dirty="0">
                <a:solidFill>
                  <a:schemeClr val="bg1"/>
                </a:solidFill>
                <a:latin typeface="Baskerville Old Face" panose="02020602080505020303" pitchFamily="18" charset="0"/>
              </a:rPr>
              <a:t> </a:t>
            </a:r>
            <a:r>
              <a:rPr lang="en-IN" sz="3600" dirty="0">
                <a:solidFill>
                  <a:schemeClr val="bg1"/>
                </a:solidFill>
                <a:latin typeface="Times New Roman" panose="02020603050405020304" pitchFamily="18" charset="0"/>
                <a:cs typeface="Times New Roman" panose="02020603050405020304" pitchFamily="18" charset="0"/>
              </a:rPr>
              <a:t>S</a:t>
            </a:r>
            <a:r>
              <a:rPr lang="en-IN" sz="2400" dirty="0">
                <a:solidFill>
                  <a:schemeClr val="bg1"/>
                </a:solidFill>
                <a:latin typeface="Times New Roman" panose="02020603050405020304" pitchFamily="18" charset="0"/>
                <a:cs typeface="Times New Roman" panose="02020603050405020304" pitchFamily="18" charset="0"/>
              </a:rPr>
              <a:t>TATEMENT</a:t>
            </a:r>
          </a:p>
        </p:txBody>
      </p:sp>
      <p:sp>
        <p:nvSpPr>
          <p:cNvPr id="3" name="Content Placeholder 2">
            <a:extLst>
              <a:ext uri="{FF2B5EF4-FFF2-40B4-BE49-F238E27FC236}">
                <a16:creationId xmlns:a16="http://schemas.microsoft.com/office/drawing/2014/main" id="{23BA8844-37D0-AAB6-1C69-78007D632422}"/>
              </a:ext>
            </a:extLst>
          </p:cNvPr>
          <p:cNvSpPr>
            <a:spLocks noGrp="1"/>
          </p:cNvSpPr>
          <p:nvPr>
            <p:ph idx="1"/>
          </p:nvPr>
        </p:nvSpPr>
        <p:spPr>
          <a:xfrm>
            <a:off x="1380700" y="2079592"/>
            <a:ext cx="6832997" cy="3334572"/>
          </a:xfrm>
        </p:spPr>
        <p:txBody>
          <a:bodyPr/>
          <a:lstStyle/>
          <a:p>
            <a:pPr marL="0" indent="0">
              <a:buNone/>
            </a:pPr>
            <a:r>
              <a:rPr lang="en-US" dirty="0"/>
              <a:t>	</a:t>
            </a:r>
            <a:r>
              <a:rPr lang="en-US" sz="1800" dirty="0">
                <a:solidFill>
                  <a:schemeClr val="bg1"/>
                </a:solidFill>
                <a:latin typeface="Sylfaen" panose="010A0502050306030303" pitchFamily="18" charset="0"/>
                <a:cs typeface="Times New Roman" panose="02020603050405020304" pitchFamily="18" charset="0"/>
              </a:rPr>
              <a:t>India ranks first in the world for the number of accidents and lives lost on the roads. The country has only 1% of the vehicles in the world but has 11% of the accidents in the world. Ministry of Road Transport (</a:t>
            </a:r>
            <a:r>
              <a:rPr lang="en-US" sz="1800" dirty="0" err="1">
                <a:solidFill>
                  <a:schemeClr val="bg1"/>
                </a:solidFill>
                <a:latin typeface="Sylfaen" panose="010A0502050306030303" pitchFamily="18" charset="0"/>
                <a:cs typeface="Times New Roman" panose="02020603050405020304" pitchFamily="18" charset="0"/>
              </a:rPr>
              <a:t>MoRTH</a:t>
            </a:r>
            <a:r>
              <a:rPr lang="en-US" sz="1800" dirty="0">
                <a:solidFill>
                  <a:schemeClr val="bg1"/>
                </a:solidFill>
                <a:latin typeface="Sylfaen" panose="010A0502050306030303" pitchFamily="18" charset="0"/>
                <a:cs typeface="Times New Roman" panose="02020603050405020304" pitchFamily="18" charset="0"/>
              </a:rPr>
              <a:t>) uses the concept of Blackspot to mark the accident locations to improve road safety on national highways in the country. </a:t>
            </a:r>
          </a:p>
          <a:p>
            <a:pPr marL="0" indent="0">
              <a:buNone/>
            </a:pPr>
            <a:r>
              <a:rPr lang="en-US" sz="1800" dirty="0">
                <a:solidFill>
                  <a:schemeClr val="bg1"/>
                </a:solidFill>
                <a:latin typeface="Sylfaen" panose="010A0502050306030303" pitchFamily="18" charset="0"/>
                <a:cs typeface="Times New Roman" panose="02020603050405020304" pitchFamily="18" charset="0"/>
              </a:rPr>
              <a:t>And, here we are going to provide a map with the accident prone locations are marked using the </a:t>
            </a:r>
            <a:r>
              <a:rPr lang="en-US" sz="1800" dirty="0" err="1">
                <a:solidFill>
                  <a:schemeClr val="bg1"/>
                </a:solidFill>
                <a:latin typeface="Sylfaen" panose="010A0502050306030303" pitchFamily="18" charset="0"/>
                <a:cs typeface="Times New Roman" panose="02020603050405020304" pitchFamily="18" charset="0"/>
              </a:rPr>
              <a:t>MoRTH</a:t>
            </a:r>
            <a:r>
              <a:rPr lang="en-US" sz="1800" dirty="0">
                <a:solidFill>
                  <a:schemeClr val="bg1"/>
                </a:solidFill>
                <a:latin typeface="Sylfaen" panose="010A0502050306030303" pitchFamily="18" charset="0"/>
                <a:cs typeface="Times New Roman" panose="02020603050405020304" pitchFamily="18" charset="0"/>
              </a:rPr>
              <a:t> data and the GIS software for plotting those blackspots. </a:t>
            </a:r>
            <a:endParaRPr lang="en-IN" sz="1800" dirty="0">
              <a:solidFill>
                <a:schemeClr val="bg1"/>
              </a:solidFill>
              <a:latin typeface="Sylfaen" panose="010A0502050306030303" pitchFamily="18" charset="0"/>
              <a:cs typeface="Times New Roman" panose="02020603050405020304" pitchFamily="18" charset="0"/>
            </a:endParaRPr>
          </a:p>
        </p:txBody>
      </p:sp>
      <p:sp>
        <p:nvSpPr>
          <p:cNvPr id="4" name="Action Button: Help 3">
            <a:hlinkClick r:id="" action="ppaction://noaction" highlightClick="1"/>
            <a:extLst>
              <a:ext uri="{FF2B5EF4-FFF2-40B4-BE49-F238E27FC236}">
                <a16:creationId xmlns:a16="http://schemas.microsoft.com/office/drawing/2014/main" id="{E5517A5E-FA68-E76D-4616-8EDF5D906DE3}"/>
              </a:ext>
            </a:extLst>
          </p:cNvPr>
          <p:cNvSpPr/>
          <p:nvPr/>
        </p:nvSpPr>
        <p:spPr>
          <a:xfrm>
            <a:off x="9056536" y="2146852"/>
            <a:ext cx="2464904" cy="2162755"/>
          </a:xfrm>
          <a:prstGeom prst="actionButtonHel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337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74AC-FF99-A919-33E6-5B90D707C294}"/>
              </a:ext>
            </a:extLst>
          </p:cNvPr>
          <p:cNvSpPr>
            <a:spLocks noGrp="1"/>
          </p:cNvSpPr>
          <p:nvPr>
            <p:ph type="ctrTitle"/>
          </p:nvPr>
        </p:nvSpPr>
        <p:spPr>
          <a:xfrm flipV="1">
            <a:off x="1524000" y="254442"/>
            <a:ext cx="9144000" cy="45719"/>
          </a:xfrm>
        </p:spPr>
        <p:txBody>
          <a:bodyPr>
            <a:normAutofit fontScale="90000"/>
          </a:bodyPr>
          <a:lstStyle/>
          <a:p>
            <a:br>
              <a:rPr lang="en-IN" dirty="0"/>
            </a:br>
            <a:br>
              <a:rPr lang="en-IN" dirty="0"/>
            </a:br>
            <a:br>
              <a:rPr lang="en-IN" dirty="0"/>
            </a:br>
            <a:br>
              <a:rPr lang="en-IN" dirty="0"/>
            </a:br>
            <a:br>
              <a:rPr lang="en-IN" dirty="0"/>
            </a:br>
            <a:br>
              <a:rPr lang="en-IN" dirty="0"/>
            </a:br>
            <a:endParaRPr lang="en-IN" sz="3600" dirty="0">
              <a:solidFill>
                <a:schemeClr val="bg1"/>
              </a:solidFill>
              <a:latin typeface="Bookman Old Style" panose="02050604050505020204" pitchFamily="18" charset="0"/>
            </a:endParaRPr>
          </a:p>
        </p:txBody>
      </p:sp>
      <p:sp>
        <p:nvSpPr>
          <p:cNvPr id="3" name="Subtitle 2">
            <a:extLst>
              <a:ext uri="{FF2B5EF4-FFF2-40B4-BE49-F238E27FC236}">
                <a16:creationId xmlns:a16="http://schemas.microsoft.com/office/drawing/2014/main" id="{54494816-5284-8368-D62F-9383E731216F}"/>
              </a:ext>
            </a:extLst>
          </p:cNvPr>
          <p:cNvSpPr>
            <a:spLocks noGrp="1"/>
          </p:cNvSpPr>
          <p:nvPr>
            <p:ph type="subTitle" idx="1"/>
          </p:nvPr>
        </p:nvSpPr>
        <p:spPr>
          <a:xfrm>
            <a:off x="405518" y="1128953"/>
            <a:ext cx="5876014" cy="4261899"/>
          </a:xfrm>
        </p:spPr>
        <p:txBody>
          <a:bodyPr>
            <a:normAutofit/>
          </a:bodyPr>
          <a:lstStyle/>
          <a:p>
            <a:pPr algn="just"/>
            <a:r>
              <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3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NTRODUCTION</a:t>
            </a:r>
          </a:p>
          <a:p>
            <a:pPr algn="just"/>
            <a:endParaRPr lang="en-IN" sz="1800" dirty="0">
              <a:latin typeface="Times New Roman" panose="02020603050405020304" pitchFamily="18" charset="0"/>
              <a:ea typeface="Calibri" panose="020F0502020204030204" pitchFamily="34" charset="0"/>
            </a:endParaRPr>
          </a:p>
          <a:p>
            <a:pPr algn="just"/>
            <a:r>
              <a:rPr lang="en-IN" sz="1800" dirty="0">
                <a:effectLst/>
                <a:latin typeface="Sylfaen" panose="010A0502050306030303" pitchFamily="18" charset="0"/>
                <a:ea typeface="Calibri" panose="020F0502020204030204" pitchFamily="34" charset="0"/>
              </a:rPr>
              <a:t>	</a:t>
            </a:r>
            <a:r>
              <a:rPr lang="en-IN" sz="1800" dirty="0">
                <a:solidFill>
                  <a:schemeClr val="bg1"/>
                </a:solidFill>
                <a:effectLst/>
                <a:latin typeface="Sylfaen" panose="010A0502050306030303" pitchFamily="18" charset="0"/>
                <a:ea typeface="Calibri" panose="020F0502020204030204" pitchFamily="34" charset="0"/>
              </a:rPr>
              <a:t>India is the second-most populous country in the world. </a:t>
            </a:r>
            <a:r>
              <a:rPr lang="en-IN" sz="1800" dirty="0">
                <a:solidFill>
                  <a:schemeClr val="bg1"/>
                </a:solidFill>
                <a:latin typeface="Sylfaen" panose="010A0502050306030303" pitchFamily="18" charset="0"/>
                <a:ea typeface="Calibri" panose="020F0502020204030204" pitchFamily="34" charset="0"/>
              </a:rPr>
              <a:t>It needs</a:t>
            </a:r>
            <a:r>
              <a:rPr lang="en-IN" sz="1800" dirty="0">
                <a:solidFill>
                  <a:schemeClr val="bg1"/>
                </a:solidFill>
                <a:effectLst/>
                <a:latin typeface="Sylfaen" panose="010A0502050306030303" pitchFamily="18" charset="0"/>
                <a:ea typeface="Calibri" panose="020F0502020204030204" pitchFamily="34" charset="0"/>
              </a:rPr>
              <a:t> to do a lot of work to increase traffic safety and prevent accidents. In India, traffic accidents are now a serious public health concern due to the significant number of deaths, injuries, and monetary losses they produce. </a:t>
            </a:r>
          </a:p>
          <a:p>
            <a:pPr algn="just"/>
            <a:r>
              <a:rPr lang="en-IN" sz="1800" dirty="0">
                <a:solidFill>
                  <a:schemeClr val="bg1"/>
                </a:solidFill>
                <a:latin typeface="Sylfaen" panose="010A0502050306030303" pitchFamily="18" charset="0"/>
                <a:ea typeface="Calibri" panose="020F0502020204030204" pitchFamily="34" charset="0"/>
              </a:rPr>
              <a:t>	</a:t>
            </a:r>
            <a:r>
              <a:rPr lang="en-IN" sz="1800" dirty="0">
                <a:solidFill>
                  <a:schemeClr val="bg1"/>
                </a:solidFill>
                <a:effectLst/>
                <a:latin typeface="Sylfaen" panose="010A0502050306030303" pitchFamily="18" charset="0"/>
                <a:ea typeface="Calibri" panose="020F0502020204030204" pitchFamily="34" charset="0"/>
              </a:rPr>
              <a:t>Here we are going to mark the accident locations on </a:t>
            </a:r>
            <a:r>
              <a:rPr lang="en-IN" sz="1800" dirty="0" err="1">
                <a:solidFill>
                  <a:schemeClr val="bg1"/>
                </a:solidFill>
                <a:effectLst/>
                <a:latin typeface="Sylfaen" panose="010A0502050306030303" pitchFamily="18" charset="0"/>
                <a:ea typeface="Calibri" panose="020F0502020204030204" pitchFamily="34" charset="0"/>
              </a:rPr>
              <a:t>india</a:t>
            </a:r>
            <a:r>
              <a:rPr lang="en-IN" sz="1800" dirty="0">
                <a:solidFill>
                  <a:schemeClr val="bg1"/>
                </a:solidFill>
                <a:effectLst/>
                <a:latin typeface="Sylfaen" panose="010A0502050306030303" pitchFamily="18" charset="0"/>
                <a:ea typeface="Calibri" panose="020F0502020204030204" pitchFamily="34" charset="0"/>
              </a:rPr>
              <a:t> using the </a:t>
            </a:r>
            <a:r>
              <a:rPr lang="en-IN" sz="1800" dirty="0" err="1">
                <a:solidFill>
                  <a:schemeClr val="bg1"/>
                </a:solidFill>
                <a:effectLst/>
                <a:latin typeface="Sylfaen" panose="010A0502050306030303" pitchFamily="18" charset="0"/>
                <a:ea typeface="Calibri" panose="020F0502020204030204" pitchFamily="34" charset="0"/>
              </a:rPr>
              <a:t>MoRTH</a:t>
            </a:r>
            <a:r>
              <a:rPr lang="en-IN" sz="1800" dirty="0">
                <a:solidFill>
                  <a:schemeClr val="bg1"/>
                </a:solidFill>
                <a:effectLst/>
                <a:latin typeface="Sylfaen" panose="010A0502050306030303" pitchFamily="18" charset="0"/>
                <a:ea typeface="Calibri" panose="020F0502020204030204" pitchFamily="34" charset="0"/>
              </a:rPr>
              <a:t> data and GIS software to identify the high risk areas, that helps the policymakers, urban planners and the transportation authorities can get valuable insights to execute the targeted interventions and enhance road safety measures.</a:t>
            </a:r>
            <a:endParaRPr lang="en-IN" dirty="0">
              <a:solidFill>
                <a:schemeClr val="bg1"/>
              </a:solidFill>
            </a:endParaRPr>
          </a:p>
        </p:txBody>
      </p:sp>
      <p:pic>
        <p:nvPicPr>
          <p:cNvPr id="5" name="Picture 4">
            <a:extLst>
              <a:ext uri="{FF2B5EF4-FFF2-40B4-BE49-F238E27FC236}">
                <a16:creationId xmlns:a16="http://schemas.microsoft.com/office/drawing/2014/main" id="{1BCA6477-CD58-7B9F-DBA0-C111BEE60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148" y="1789045"/>
            <a:ext cx="4090694" cy="2663554"/>
          </a:xfrm>
          <a:prstGeom prst="roundRect">
            <a:avLst>
              <a:gd name="adj" fmla="val 8594"/>
            </a:avLst>
          </a:prstGeom>
          <a:solidFill>
            <a:srgbClr val="FFFFFF">
              <a:shade val="85000"/>
            </a:srgbClr>
          </a:solidFill>
          <a:ln>
            <a:noFill/>
          </a:ln>
          <a:effectLst>
            <a:glow rad="63500">
              <a:schemeClr val="accent1">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255467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B79014-E7C7-BBB1-B3EA-7F5419FFAD82}"/>
              </a:ext>
            </a:extLst>
          </p:cNvPr>
          <p:cNvSpPr txBox="1"/>
          <p:nvPr/>
        </p:nvSpPr>
        <p:spPr>
          <a:xfrm>
            <a:off x="939360" y="616176"/>
            <a:ext cx="3889093"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L</a:t>
            </a:r>
            <a:r>
              <a:rPr lang="en-IN" sz="2400" dirty="0">
                <a:solidFill>
                  <a:schemeClr val="bg1"/>
                </a:solidFill>
                <a:latin typeface="Times New Roman" panose="02020603050405020304" pitchFamily="18" charset="0"/>
                <a:cs typeface="Times New Roman" panose="02020603050405020304" pitchFamily="18" charset="0"/>
              </a:rPr>
              <a:t>ITERATURE</a:t>
            </a:r>
            <a:r>
              <a:rPr lang="en-IN" sz="2000" dirty="0">
                <a:solidFill>
                  <a:schemeClr val="bg1"/>
                </a:solidFill>
                <a:latin typeface="Baskerville Old Face" panose="02020602080505020303" pitchFamily="18" charset="0"/>
              </a:rPr>
              <a:t> </a:t>
            </a:r>
            <a:r>
              <a:rPr lang="en-IN" sz="3600" dirty="0">
                <a:solidFill>
                  <a:schemeClr val="bg1"/>
                </a:solidFill>
                <a:latin typeface="Times New Roman" panose="02020603050405020304" pitchFamily="18" charset="0"/>
                <a:cs typeface="Times New Roman" panose="02020603050405020304" pitchFamily="18" charset="0"/>
              </a:rPr>
              <a:t>S</a:t>
            </a:r>
            <a:r>
              <a:rPr lang="en-IN" sz="2400" dirty="0">
                <a:solidFill>
                  <a:schemeClr val="bg1"/>
                </a:solidFill>
                <a:latin typeface="Times New Roman" panose="02020603050405020304" pitchFamily="18" charset="0"/>
                <a:cs typeface="Times New Roman" panose="02020603050405020304" pitchFamily="18" charset="0"/>
              </a:rPr>
              <a:t>URVEY</a:t>
            </a:r>
          </a:p>
        </p:txBody>
      </p:sp>
      <p:sp>
        <p:nvSpPr>
          <p:cNvPr id="3" name="TextBox 2">
            <a:extLst>
              <a:ext uri="{FF2B5EF4-FFF2-40B4-BE49-F238E27FC236}">
                <a16:creationId xmlns:a16="http://schemas.microsoft.com/office/drawing/2014/main" id="{DA888E62-B63A-62E5-D836-FCD3399A5259}"/>
              </a:ext>
            </a:extLst>
          </p:cNvPr>
          <p:cNvSpPr txBox="1"/>
          <p:nvPr/>
        </p:nvSpPr>
        <p:spPr>
          <a:xfrm>
            <a:off x="1290543" y="1921514"/>
            <a:ext cx="3889093" cy="3441776"/>
          </a:xfrm>
          <a:prstGeom prst="rect">
            <a:avLst/>
          </a:prstGeom>
          <a:noFill/>
        </p:spPr>
        <p:txBody>
          <a:bodyPr wrap="square" rtlCol="0">
            <a:spAutoFit/>
          </a:bodyPr>
          <a:lstStyle/>
          <a:p>
            <a:pPr indent="457200" algn="just">
              <a:lnSpc>
                <a:spcPct val="107000"/>
              </a:lnSpc>
              <a:spcAft>
                <a:spcPts val="800"/>
              </a:spcAft>
            </a:pPr>
            <a:r>
              <a:rPr lang="en-IN" sz="1800" kern="100" dirty="0">
                <a:solidFill>
                  <a:schemeClr val="bg1"/>
                </a:solidFill>
                <a:effectLst/>
                <a:latin typeface="Sylfaen" panose="010A0502050306030303" pitchFamily="18" charset="0"/>
                <a:ea typeface="Calibri" panose="020F0502020204030204" pitchFamily="34" charset="0"/>
                <a:cs typeface="Times New Roman" panose="02020603050405020304" pitchFamily="18" charset="0"/>
              </a:rPr>
              <a:t>The survey was conducted in 2019, according to this assessment of literacy. About 4,49,002 incidents occur over 62,15,797 kilometres, and 4,51,361 people die in accidents. The impact on accidents involving persons was significant as a result. Accidents are the human community's leading source of misery, according to this survey table. </a:t>
            </a:r>
          </a:p>
          <a:p>
            <a:pPr indent="457200"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0D9D219-FCB6-4184-A900-E782677F4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892" y="2578745"/>
            <a:ext cx="2674477" cy="1537329"/>
          </a:xfrm>
          <a:prstGeom prst="rect">
            <a:avLst/>
          </a:prstGeom>
        </p:spPr>
      </p:pic>
      <p:pic>
        <p:nvPicPr>
          <p:cNvPr id="9" name="Picture 8">
            <a:extLst>
              <a:ext uri="{FF2B5EF4-FFF2-40B4-BE49-F238E27FC236}">
                <a16:creationId xmlns:a16="http://schemas.microsoft.com/office/drawing/2014/main" id="{2E9A1120-9FDE-0EF6-F4E9-F0C4DC650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496" y="438916"/>
            <a:ext cx="2752105" cy="1593324"/>
          </a:xfrm>
          <a:prstGeom prst="rect">
            <a:avLst/>
          </a:prstGeom>
        </p:spPr>
      </p:pic>
      <p:pic>
        <p:nvPicPr>
          <p:cNvPr id="11" name="Picture 10">
            <a:extLst>
              <a:ext uri="{FF2B5EF4-FFF2-40B4-BE49-F238E27FC236}">
                <a16:creationId xmlns:a16="http://schemas.microsoft.com/office/drawing/2014/main" id="{54919222-A89D-7650-A7F0-04F907D996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091" y="4776360"/>
            <a:ext cx="2764913" cy="1642724"/>
          </a:xfrm>
          <a:prstGeom prst="rect">
            <a:avLst/>
          </a:prstGeom>
        </p:spPr>
      </p:pic>
      <p:sp>
        <p:nvSpPr>
          <p:cNvPr id="12" name="Arrow: Bent-Up 11">
            <a:extLst>
              <a:ext uri="{FF2B5EF4-FFF2-40B4-BE49-F238E27FC236}">
                <a16:creationId xmlns:a16="http://schemas.microsoft.com/office/drawing/2014/main" id="{422220EF-5F74-6799-EAA6-16421A08434E}"/>
              </a:ext>
            </a:extLst>
          </p:cNvPr>
          <p:cNvSpPr/>
          <p:nvPr/>
        </p:nvSpPr>
        <p:spPr>
          <a:xfrm rot="16200000">
            <a:off x="9537591" y="1089328"/>
            <a:ext cx="954156" cy="1105231"/>
          </a:xfrm>
          <a:prstGeom prst="ben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Up 12">
            <a:extLst>
              <a:ext uri="{FF2B5EF4-FFF2-40B4-BE49-F238E27FC236}">
                <a16:creationId xmlns:a16="http://schemas.microsoft.com/office/drawing/2014/main" id="{C2E7E786-1033-F061-3C34-FC982292CAC7}"/>
              </a:ext>
            </a:extLst>
          </p:cNvPr>
          <p:cNvSpPr/>
          <p:nvPr/>
        </p:nvSpPr>
        <p:spPr>
          <a:xfrm rot="16200000" flipH="1">
            <a:off x="9541565" y="4556100"/>
            <a:ext cx="962109" cy="1121133"/>
          </a:xfrm>
          <a:prstGeom prst="ben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585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86A18C-AE86-12A6-017F-AA7AE5ACA9E1}"/>
              </a:ext>
            </a:extLst>
          </p:cNvPr>
          <p:cNvPicPr>
            <a:picLocks noChangeAspect="1"/>
          </p:cNvPicPr>
          <p:nvPr/>
        </p:nvPicPr>
        <p:blipFill rotWithShape="1">
          <a:blip r:embed="rId2">
            <a:extLst>
              <a:ext uri="{28A0092B-C50C-407E-A947-70E740481C1C}">
                <a14:useLocalDpi xmlns:a14="http://schemas.microsoft.com/office/drawing/2010/main" val="0"/>
              </a:ext>
            </a:extLst>
          </a:blip>
          <a:srcRect l="1762" t="1312" r="1105" b="759"/>
          <a:stretch/>
        </p:blipFill>
        <p:spPr>
          <a:xfrm>
            <a:off x="5709036" y="1232453"/>
            <a:ext cx="6138407" cy="3522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DE8AB7B7-4B89-7F31-1837-6974DEB92D1B}"/>
              </a:ext>
            </a:extLst>
          </p:cNvPr>
          <p:cNvSpPr txBox="1"/>
          <p:nvPr/>
        </p:nvSpPr>
        <p:spPr>
          <a:xfrm>
            <a:off x="1195124" y="1112086"/>
            <a:ext cx="3456389" cy="3970318"/>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This bar graph illustrates the accidents that are distributed over the years from 2018 to 2021, nearly four years and also the no. of deaths and persons got injured.</a:t>
            </a:r>
          </a:p>
        </p:txBody>
      </p:sp>
    </p:spTree>
    <p:extLst>
      <p:ext uri="{BB962C8B-B14F-4D97-AF65-F5344CB8AC3E}">
        <p14:creationId xmlns:p14="http://schemas.microsoft.com/office/powerpoint/2010/main" val="250051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38EAD-4E31-40BE-A6BC-62A120F6E05B}"/>
              </a:ext>
            </a:extLst>
          </p:cNvPr>
          <p:cNvSpPr txBox="1"/>
          <p:nvPr/>
        </p:nvSpPr>
        <p:spPr>
          <a:xfrm>
            <a:off x="651126" y="124676"/>
            <a:ext cx="6780031"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S</a:t>
            </a:r>
            <a:r>
              <a:rPr lang="en-IN" sz="2400" dirty="0">
                <a:solidFill>
                  <a:schemeClr val="bg1"/>
                </a:solidFill>
                <a:latin typeface="Times New Roman" panose="02020603050405020304" pitchFamily="18" charset="0"/>
                <a:cs typeface="Times New Roman" panose="02020603050405020304" pitchFamily="18" charset="0"/>
              </a:rPr>
              <a:t>OFTWARE</a:t>
            </a:r>
            <a:r>
              <a:rPr lang="en-IN" sz="3600" dirty="0">
                <a:solidFill>
                  <a:schemeClr val="bg1"/>
                </a:solidFill>
                <a:latin typeface="Times New Roman" panose="02020603050405020304" pitchFamily="18" charset="0"/>
                <a:cs typeface="Times New Roman" panose="02020603050405020304" pitchFamily="18" charset="0"/>
              </a:rPr>
              <a:t> I</a:t>
            </a:r>
            <a:r>
              <a:rPr lang="en-IN" sz="2400" dirty="0">
                <a:solidFill>
                  <a:schemeClr val="bg1"/>
                </a:solidFill>
                <a:latin typeface="Times New Roman" panose="02020603050405020304" pitchFamily="18" charset="0"/>
                <a:cs typeface="Times New Roman" panose="02020603050405020304" pitchFamily="18" charset="0"/>
              </a:rPr>
              <a:t>MPLEMENTATION</a:t>
            </a:r>
          </a:p>
        </p:txBody>
      </p:sp>
      <p:sp>
        <p:nvSpPr>
          <p:cNvPr id="4" name="TextBox 3">
            <a:extLst>
              <a:ext uri="{FF2B5EF4-FFF2-40B4-BE49-F238E27FC236}">
                <a16:creationId xmlns:a16="http://schemas.microsoft.com/office/drawing/2014/main" id="{A6EF0288-E203-FCF5-D913-E68D7ACC0E0F}"/>
              </a:ext>
            </a:extLst>
          </p:cNvPr>
          <p:cNvSpPr txBox="1"/>
          <p:nvPr/>
        </p:nvSpPr>
        <p:spPr>
          <a:xfrm>
            <a:off x="1328605" y="1086786"/>
            <a:ext cx="4197552" cy="5078313"/>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Sylfaen" panose="010A0502050306030303" pitchFamily="18" charset="0"/>
                <a:ea typeface="Calibri" panose="020F0502020204030204" pitchFamily="34" charset="0"/>
              </a:rPr>
              <a:t>Geographic Information System </a:t>
            </a:r>
            <a:r>
              <a:rPr lang="en-IN" dirty="0">
                <a:solidFill>
                  <a:schemeClr val="bg1"/>
                </a:solidFill>
                <a:effectLst/>
                <a:latin typeface="Sylfaen" panose="010A0502050306030303" pitchFamily="18" charset="0"/>
                <a:ea typeface="Calibri" panose="020F0502020204030204" pitchFamily="34" charset="0"/>
              </a:rPr>
              <a:t>is a valuable tool for mapping blackspots on a map. GIS is used to collect, store, verify, and display information about positions on the surface of the Earth. </a:t>
            </a:r>
          </a:p>
          <a:p>
            <a:pPr marL="285750" indent="-285750">
              <a:buFont typeface="Arial" panose="020B0604020202020204" pitchFamily="34" charset="0"/>
              <a:buChar char="•"/>
            </a:pPr>
            <a:r>
              <a:rPr lang="en-IN" dirty="0">
                <a:solidFill>
                  <a:schemeClr val="bg1"/>
                </a:solidFill>
                <a:latin typeface="Sylfaen" panose="010A0502050306030303" pitchFamily="18" charset="0"/>
                <a:ea typeface="Calibri" panose="020F0502020204030204" pitchFamily="34" charset="0"/>
                <a:cs typeface="Times New Roman" panose="02020603050405020304" pitchFamily="18" charset="0"/>
              </a:rPr>
              <a:t>With the help of this GIS software we can plot the blackspots in the map.</a:t>
            </a:r>
          </a:p>
          <a:p>
            <a:pPr marL="285750" indent="-285750">
              <a:buFont typeface="Arial" panose="020B0604020202020204" pitchFamily="34" charset="0"/>
              <a:buChar char="•"/>
            </a:pPr>
            <a:r>
              <a:rPr lang="en-IN" dirty="0">
                <a:solidFill>
                  <a:schemeClr val="bg1"/>
                </a:solidFill>
                <a:latin typeface="Sylfaen" panose="010A0502050306030303" pitchFamily="18" charset="0"/>
                <a:ea typeface="Calibri" panose="020F0502020204030204" pitchFamily="34" charset="0"/>
                <a:cs typeface="Times New Roman" panose="02020603050405020304" pitchFamily="18" charset="0"/>
              </a:rPr>
              <a:t>Select a specific country or city or area, where we are going to find the accident locations. Here we take our country, that is India.</a:t>
            </a:r>
          </a:p>
          <a:p>
            <a:pPr marL="285750" indent="-285750">
              <a:buFont typeface="Arial" panose="020B0604020202020204" pitchFamily="34" charset="0"/>
              <a:buChar char="•"/>
            </a:pPr>
            <a:r>
              <a:rPr lang="en-IN" dirty="0">
                <a:solidFill>
                  <a:schemeClr val="bg1"/>
                </a:solidFill>
                <a:latin typeface="Sylfaen" panose="010A0502050306030303" pitchFamily="18" charset="0"/>
                <a:ea typeface="Calibri" panose="020F0502020204030204" pitchFamily="34" charset="0"/>
                <a:cs typeface="Times New Roman" panose="02020603050405020304" pitchFamily="18" charset="0"/>
              </a:rPr>
              <a:t>Import the accident data from </a:t>
            </a:r>
            <a:r>
              <a:rPr lang="en-IN" dirty="0" err="1">
                <a:solidFill>
                  <a:schemeClr val="bg1"/>
                </a:solidFill>
                <a:latin typeface="Sylfaen" panose="010A0502050306030303" pitchFamily="18" charset="0"/>
                <a:ea typeface="Calibri" panose="020F0502020204030204" pitchFamily="34" charset="0"/>
                <a:cs typeface="Times New Roman" panose="02020603050405020304" pitchFamily="18" charset="0"/>
              </a:rPr>
              <a:t>MoRTH</a:t>
            </a:r>
            <a:r>
              <a:rPr lang="en-IN" dirty="0">
                <a:solidFill>
                  <a:schemeClr val="bg1"/>
                </a:solidFill>
                <a:latin typeface="Sylfaen" panose="010A0502050306030303" pitchFamily="18" charset="0"/>
                <a:ea typeface="Calibri" panose="020F0502020204030204" pitchFamily="34" charset="0"/>
                <a:cs typeface="Times New Roman" panose="02020603050405020304" pitchFamily="18" charset="0"/>
              </a:rPr>
              <a:t>(Ministry of Road, Transport and Highways) and then analyse the data.</a:t>
            </a:r>
          </a:p>
          <a:p>
            <a:pPr marL="285750" indent="-285750">
              <a:buFont typeface="Arial" panose="020B0604020202020204" pitchFamily="34" charset="0"/>
              <a:buChar char="•"/>
            </a:pPr>
            <a:r>
              <a:rPr lang="en-IN" dirty="0">
                <a:solidFill>
                  <a:schemeClr val="bg1"/>
                </a:solidFill>
                <a:latin typeface="Sylfaen" panose="010A0502050306030303" pitchFamily="18" charset="0"/>
                <a:ea typeface="Calibri" panose="020F0502020204030204" pitchFamily="34" charset="0"/>
                <a:cs typeface="Times New Roman" panose="02020603050405020304" pitchFamily="18" charset="0"/>
              </a:rPr>
              <a:t>By using this analysed data and the tools of GIS, we can plot the accident locations on the India map.</a:t>
            </a:r>
          </a:p>
        </p:txBody>
      </p:sp>
      <p:pic>
        <p:nvPicPr>
          <p:cNvPr id="8" name="Picture 7">
            <a:extLst>
              <a:ext uri="{FF2B5EF4-FFF2-40B4-BE49-F238E27FC236}">
                <a16:creationId xmlns:a16="http://schemas.microsoft.com/office/drawing/2014/main" id="{928E5FE5-3F23-823C-E9AF-9DCA06872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440" y="1420258"/>
            <a:ext cx="5691660" cy="3403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95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E09DBF-1252-E452-D835-B1970E5C1D8A}"/>
              </a:ext>
            </a:extLst>
          </p:cNvPr>
          <p:cNvPicPr>
            <a:picLocks noChangeAspect="1"/>
          </p:cNvPicPr>
          <p:nvPr/>
        </p:nvPicPr>
        <p:blipFill rotWithShape="1">
          <a:blip r:embed="rId2">
            <a:extLst>
              <a:ext uri="{28A0092B-C50C-407E-A947-70E740481C1C}">
                <a14:useLocalDpi xmlns:a14="http://schemas.microsoft.com/office/drawing/2010/main" val="0"/>
              </a:ext>
            </a:extLst>
          </a:blip>
          <a:srcRect b="5764"/>
          <a:stretch/>
        </p:blipFill>
        <p:spPr>
          <a:xfrm>
            <a:off x="2208908" y="1580082"/>
            <a:ext cx="7611534" cy="40347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BECC771A-49F9-0804-6BA4-6BF6FF865639}"/>
              </a:ext>
            </a:extLst>
          </p:cNvPr>
          <p:cNvSpPr txBox="1"/>
          <p:nvPr/>
        </p:nvSpPr>
        <p:spPr>
          <a:xfrm>
            <a:off x="1652693" y="409156"/>
            <a:ext cx="12445114" cy="461665"/>
          </a:xfrm>
          <a:prstGeom prst="rect">
            <a:avLst/>
          </a:prstGeom>
          <a:noFill/>
        </p:spPr>
        <p:txBody>
          <a:bodyPr wrap="square" rtlCol="0">
            <a:spAutoFit/>
          </a:bodyPr>
          <a:lstStyle/>
          <a:p>
            <a:r>
              <a:rPr lang="en-IN" sz="2400" dirty="0">
                <a:solidFill>
                  <a:schemeClr val="bg1"/>
                </a:solidFill>
                <a:latin typeface="Baskerville Old Face" panose="02020602080505020303" pitchFamily="18" charset="0"/>
                <a:cs typeface="Times New Roman" panose="02020603050405020304" pitchFamily="18" charset="0"/>
              </a:rPr>
              <a:t>ACCIDENT LOCATIONS THAT ARE MARKED ON THE MAP</a:t>
            </a:r>
          </a:p>
        </p:txBody>
      </p:sp>
    </p:spTree>
    <p:extLst>
      <p:ext uri="{BB962C8B-B14F-4D97-AF65-F5344CB8AC3E}">
        <p14:creationId xmlns:p14="http://schemas.microsoft.com/office/powerpoint/2010/main" val="397107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1E8BFA-40F9-E727-2B0B-C998D20907FE}"/>
              </a:ext>
            </a:extLst>
          </p:cNvPr>
          <p:cNvSpPr txBox="1"/>
          <p:nvPr/>
        </p:nvSpPr>
        <p:spPr>
          <a:xfrm>
            <a:off x="730640" y="442728"/>
            <a:ext cx="6780031"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O</a:t>
            </a:r>
            <a:r>
              <a:rPr lang="en-IN" sz="2400" dirty="0">
                <a:solidFill>
                  <a:schemeClr val="bg1"/>
                </a:solidFill>
                <a:latin typeface="Times New Roman" panose="02020603050405020304" pitchFamily="18" charset="0"/>
                <a:cs typeface="Times New Roman" panose="02020603050405020304" pitchFamily="18" charset="0"/>
              </a:rPr>
              <a:t>BJECTIVE</a:t>
            </a:r>
          </a:p>
        </p:txBody>
      </p:sp>
      <p:sp>
        <p:nvSpPr>
          <p:cNvPr id="4" name="TextBox 3">
            <a:extLst>
              <a:ext uri="{FF2B5EF4-FFF2-40B4-BE49-F238E27FC236}">
                <a16:creationId xmlns:a16="http://schemas.microsoft.com/office/drawing/2014/main" id="{E6AC8DFB-138C-A1F2-9618-E44589CE04C8}"/>
              </a:ext>
            </a:extLst>
          </p:cNvPr>
          <p:cNvSpPr txBox="1"/>
          <p:nvPr/>
        </p:nvSpPr>
        <p:spPr>
          <a:xfrm>
            <a:off x="1073318" y="1740846"/>
            <a:ext cx="4731134" cy="3970318"/>
          </a:xfrm>
          <a:prstGeom prst="rect">
            <a:avLst/>
          </a:prstGeom>
          <a:noFill/>
        </p:spPr>
        <p:txBody>
          <a:bodyPr wrap="square">
            <a:spAutoFit/>
          </a:bodyPr>
          <a:lstStyle/>
          <a:p>
            <a:pPr marL="285750" indent="-285750">
              <a:buFont typeface="Arial" panose="020B0604020202020204" pitchFamily="34" charset="0"/>
              <a:buChar char="•"/>
            </a:pPr>
            <a:r>
              <a:rPr lang="en-IN" sz="1800" dirty="0">
                <a:solidFill>
                  <a:schemeClr val="bg1"/>
                </a:solidFill>
                <a:effectLst/>
                <a:latin typeface="Sylfaen" panose="010A0502050306030303" pitchFamily="18" charset="0"/>
                <a:ea typeface="Calibri" panose="020F0502020204030204" pitchFamily="34" charset="0"/>
              </a:rPr>
              <a:t>The sites of accidents in India must be identified and studied in order to implement targeted actions and strategies to reduce casualties, increase road safety, and prevent accidents.</a:t>
            </a:r>
            <a:r>
              <a:rPr lang="en-IN" dirty="0">
                <a:solidFill>
                  <a:schemeClr val="bg1"/>
                </a:solidFill>
                <a:latin typeface="Sylfaen" panose="010A0502050306030303" pitchFamily="18" charset="0"/>
                <a:ea typeface="Calibri" panose="020F0502020204030204" pitchFamily="34" charset="0"/>
              </a:rPr>
              <a:t>	</a:t>
            </a:r>
            <a:endParaRPr lang="en-IN" sz="1800" dirty="0">
              <a:solidFill>
                <a:schemeClr val="bg1"/>
              </a:solidFill>
              <a:effectLst/>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Sylfaen" panose="010A0502050306030303" pitchFamily="18" charset="0"/>
              </a:rPr>
              <a:t>T</a:t>
            </a:r>
            <a:r>
              <a:rPr lang="en-US" b="0" i="0" dirty="0">
                <a:solidFill>
                  <a:schemeClr val="bg1"/>
                </a:solidFill>
                <a:effectLst/>
                <a:latin typeface="Sylfaen" panose="010A0502050306030303" pitchFamily="18" charset="0"/>
              </a:rPr>
              <a:t>he primary objective of identifying accident locations in India is to create safer roadways, save lives, and reduce the social and economic costs associated with accidents. By understanding where accidents occur and why, stakeholders can work collaboratively to implement measures that minimize the risk of accidents and create a safer transportation system.</a:t>
            </a:r>
            <a:endParaRPr lang="en-IN" dirty="0">
              <a:solidFill>
                <a:schemeClr val="bg1"/>
              </a:solidFill>
              <a:latin typeface="Sylfaen" panose="010A0502050306030303" pitchFamily="18" charset="0"/>
            </a:endParaRPr>
          </a:p>
        </p:txBody>
      </p:sp>
      <p:pic>
        <p:nvPicPr>
          <p:cNvPr id="6" name="Picture 5">
            <a:extLst>
              <a:ext uri="{FF2B5EF4-FFF2-40B4-BE49-F238E27FC236}">
                <a16:creationId xmlns:a16="http://schemas.microsoft.com/office/drawing/2014/main" id="{A9AB82FF-742E-BA99-85CF-A2311B7BF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486" y="1979876"/>
            <a:ext cx="3305463" cy="2691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4524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236</TotalTime>
  <Words>853</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Baskerville Old Face</vt:lpstr>
      <vt:lpstr>Bookman Old Style</vt:lpstr>
      <vt:lpstr>Calibri</vt:lpstr>
      <vt:lpstr>Calibri Light</vt:lpstr>
      <vt:lpstr>Engravers MT</vt:lpstr>
      <vt:lpstr>Sylfaen</vt:lpstr>
      <vt:lpstr>Times New Roman</vt:lpstr>
      <vt:lpstr>Wingdings</vt:lpstr>
      <vt:lpstr>Office Theme</vt:lpstr>
      <vt:lpstr>INTEL UNNATI TRAINING PROGRAM</vt:lpstr>
      <vt:lpstr>AGENDA SLIDE</vt:lpstr>
      <vt:lpstr>PROBLEM STATEMENT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UNNATI TRAINING PROGRAM</dc:title>
  <dc:creator>arun arul</dc:creator>
  <cp:lastModifiedBy>arun arul</cp:lastModifiedBy>
  <cp:revision>3</cp:revision>
  <dcterms:created xsi:type="dcterms:W3CDTF">2023-07-06T14:31:01Z</dcterms:created>
  <dcterms:modified xsi:type="dcterms:W3CDTF">2023-07-07T04:01:35Z</dcterms:modified>
</cp:coreProperties>
</file>