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F9D5-4A5B-40F0-9767-F63BEF2014E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87C9-94C0-4B5B-AE65-13B8A444D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7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MONIKA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43663-E769-72C4-B305-22D5224CD4FC}"/>
              </a:ext>
            </a:extLst>
          </p:cNvPr>
          <p:cNvSpPr txBox="1"/>
          <p:nvPr/>
        </p:nvSpPr>
        <p:spPr>
          <a:xfrm>
            <a:off x="1066800" y="1507806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The model achieves over 90% accuracy on the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 metrics include accuracy and loss.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2DC48-A04F-D2C6-7D92-2F573A234B74}"/>
              </a:ext>
            </a:extLst>
          </p:cNvPr>
          <p:cNvSpPr txBox="1"/>
          <p:nvPr/>
        </p:nvSpPr>
        <p:spPr>
          <a:xfrm>
            <a:off x="1066799" y="2971800"/>
            <a:ext cx="478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HANDWRITTEN DIGIT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47053-F046-DF6C-FEC5-94EF62AD50D0}"/>
              </a:ext>
            </a:extLst>
          </p:cNvPr>
          <p:cNvSpPr txBox="1"/>
          <p:nvPr/>
        </p:nvSpPr>
        <p:spPr>
          <a:xfrm>
            <a:off x="1524000" y="1981200"/>
            <a:ext cx="3533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Workflow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6A239-DAB7-1E8A-514C-9299E70FBF38}"/>
              </a:ext>
            </a:extLst>
          </p:cNvPr>
          <p:cNvSpPr txBox="1"/>
          <p:nvPr/>
        </p:nvSpPr>
        <p:spPr>
          <a:xfrm>
            <a:off x="1447800" y="20193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Recognizing handwritten digits accurately is a challenging task in machine learning. Traditional methods face difficulties due to variations in writing styles and shapes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DA91F-2FD4-FF55-C4A2-11CD4BA305C7}"/>
              </a:ext>
            </a:extLst>
          </p:cNvPr>
          <p:cNvSpPr txBox="1"/>
          <p:nvPr/>
        </p:nvSpPr>
        <p:spPr>
          <a:xfrm>
            <a:off x="914400" y="20193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Our project aims to build a robust system capable of accurately identifying handwritten digits from the MNIST dataset using Convolutional Neural Networks (CNNs)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2419-E9AA-E75A-E76D-39D3552877DF}"/>
              </a:ext>
            </a:extLst>
          </p:cNvPr>
          <p:cNvSpPr txBox="1"/>
          <p:nvPr/>
        </p:nvSpPr>
        <p:spPr>
          <a:xfrm>
            <a:off x="838200" y="20193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Researchers and developers working on image recognition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Educational institutions teaching machine learning and deep learning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Companies in need of digit recognition for various applications like optical character recognition (OCR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E8286-58F6-03AF-7C93-B73C2242BB9E}"/>
              </a:ext>
            </a:extLst>
          </p:cNvPr>
          <p:cNvSpPr txBox="1"/>
          <p:nvPr/>
        </p:nvSpPr>
        <p:spPr>
          <a:xfrm>
            <a:off x="2895600" y="1695450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We propose a CNN-based model trained on the MNIST dataset, offering high accuracy in digit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Our solution automates the process of digit recognition, saving time and effort compared to manual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It provides a reliable tool for tasks such as digit classification, form processing, and document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D7A6A-EF71-F90B-941E-0DEA090BD8AD}"/>
              </a:ext>
            </a:extLst>
          </p:cNvPr>
          <p:cNvSpPr txBox="1"/>
          <p:nvPr/>
        </p:nvSpPr>
        <p:spPr>
          <a:xfrm>
            <a:off x="2362200" y="2019300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Loading Data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Visualizing Data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Creating a Model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Compilation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Accuracy </a:t>
            </a:r>
            <a:r>
              <a:rPr lang="en-IN" sz="2400" b="1" i="0" dirty="0" err="1">
                <a:solidFill>
                  <a:srgbClr val="0D0D0D"/>
                </a:solidFill>
                <a:effectLst/>
                <a:latin typeface="Söhne"/>
              </a:rPr>
              <a:t>Callback</a:t>
            </a:r>
            <a:endParaRPr lang="en-IN" sz="24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Fitting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Importing Packages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57C64-D863-C580-4D5B-69F0DFDA1899}"/>
              </a:ext>
            </a:extLst>
          </p:cNvPr>
          <p:cNvSpPr txBox="1"/>
          <p:nvPr/>
        </p:nvSpPr>
        <p:spPr>
          <a:xfrm>
            <a:off x="1524000" y="2133600"/>
            <a:ext cx="601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Utilizes a CNN architecture consisting of convolutional layers, max-pooling, flattening, and dense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Input images are preprocessed and reshaped to fit the model's input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is performed using the Adam optimizer and sparse categorical cross-entropy loss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Win11</dc:creator>
  <cp:lastModifiedBy>Win11</cp:lastModifiedBy>
  <cp:revision>1</cp:revision>
  <dcterms:created xsi:type="dcterms:W3CDTF">2024-04-02T17:02:55Z</dcterms:created>
  <dcterms:modified xsi:type="dcterms:W3CDTF">2024-04-05T05:01:09Z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