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79" r:id="rId7"/>
    <p:sldId id="280" r:id="rId8"/>
    <p:sldId id="281" r:id="rId9"/>
    <p:sldId id="282" r:id="rId10"/>
    <p:sldId id="283" r:id="rId11"/>
    <p:sldId id="288" r:id="rId12"/>
    <p:sldId id="284" r:id="rId13"/>
    <p:sldId id="286" r:id="rId14"/>
    <p:sldId id="289" r:id="rId15"/>
    <p:sldId id="285" r:id="rId16"/>
    <p:sldId id="287" r:id="rId17"/>
    <p:sldId id="290" r:id="rId18"/>
    <p:sldId id="291"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F44CFA-57EB-465D-9EB0-9C652ACC4F80}" v="36" dt="2025-05-09T11:56:44.389"/>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204" autoAdjust="0"/>
  </p:normalViewPr>
  <p:slideViewPr>
    <p:cSldViewPr snapToGrid="0">
      <p:cViewPr varScale="1">
        <p:scale>
          <a:sx n="89" d="100"/>
          <a:sy n="89" d="100"/>
        </p:scale>
        <p:origin x="418" y="77"/>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Gottumukkala (PMT)" userId="5a1f4ed9-b51c-4974-8b1d-a1c5780f325f" providerId="ADAL" clId="{83F44CFA-57EB-465D-9EB0-9C652ACC4F80}"/>
    <pc:docChg chg="undo custSel addSld delSld modSld">
      <pc:chgData name="Lokesh Gottumukkala (PMT)" userId="5a1f4ed9-b51c-4974-8b1d-a1c5780f325f" providerId="ADAL" clId="{83F44CFA-57EB-465D-9EB0-9C652ACC4F80}" dt="2025-05-09T11:56:44.389" v="1899"/>
      <pc:docMkLst>
        <pc:docMk/>
      </pc:docMkLst>
      <pc:sldChg chg="modSp mod">
        <pc:chgData name="Lokesh Gottumukkala (PMT)" userId="5a1f4ed9-b51c-4974-8b1d-a1c5780f325f" providerId="ADAL" clId="{83F44CFA-57EB-465D-9EB0-9C652ACC4F80}" dt="2025-05-07T11:53:22.120" v="1560" actId="1076"/>
        <pc:sldMkLst>
          <pc:docMk/>
          <pc:sldMk cId="1642425379" sldId="256"/>
        </pc:sldMkLst>
        <pc:spChg chg="mod">
          <ac:chgData name="Lokesh Gottumukkala (PMT)" userId="5a1f4ed9-b51c-4974-8b1d-a1c5780f325f" providerId="ADAL" clId="{83F44CFA-57EB-465D-9EB0-9C652ACC4F80}" dt="2025-05-07T11:53:22.120" v="1560" actId="1076"/>
          <ac:spMkLst>
            <pc:docMk/>
            <pc:sldMk cId="1642425379" sldId="256"/>
            <ac:spMk id="3" creationId="{533CCD5E-5E59-4F51-B865-E9FEDA7D85E7}"/>
          </ac:spMkLst>
        </pc:spChg>
      </pc:sldChg>
      <pc:sldChg chg="addSp delSp modSp mod">
        <pc:chgData name="Lokesh Gottumukkala (PMT)" userId="5a1f4ed9-b51c-4974-8b1d-a1c5780f325f" providerId="ADAL" clId="{83F44CFA-57EB-465D-9EB0-9C652ACC4F80}" dt="2025-05-09T10:30:56.228" v="1626"/>
        <pc:sldMkLst>
          <pc:docMk/>
          <pc:sldMk cId="2243494996" sldId="277"/>
        </pc:sldMkLst>
        <pc:spChg chg="mod">
          <ac:chgData name="Lokesh Gottumukkala (PMT)" userId="5a1f4ed9-b51c-4974-8b1d-a1c5780f325f" providerId="ADAL" clId="{83F44CFA-57EB-465D-9EB0-9C652ACC4F80}" dt="2025-05-09T10:30:04.798" v="1584" actId="1076"/>
          <ac:spMkLst>
            <pc:docMk/>
            <pc:sldMk cId="2243494996" sldId="277"/>
            <ac:spMk id="3" creationId="{35E3EA69-4E0E-41BD-8095-A124225A2647}"/>
          </ac:spMkLst>
        </pc:spChg>
        <pc:grpChg chg="mod">
          <ac:chgData name="Lokesh Gottumukkala (PMT)" userId="5a1f4ed9-b51c-4974-8b1d-a1c5780f325f" providerId="ADAL" clId="{83F44CFA-57EB-465D-9EB0-9C652ACC4F80}" dt="2025-05-09T10:30:22.844" v="1592"/>
          <ac:grpSpMkLst>
            <pc:docMk/>
            <pc:sldMk cId="2243494996" sldId="277"/>
            <ac:grpSpMk id="12" creationId="{09EBB81E-D685-6BCB-607D-1F5391357ACE}"/>
          </ac:grpSpMkLst>
        </pc:grpChg>
        <pc:grpChg chg="del mod">
          <ac:chgData name="Lokesh Gottumukkala (PMT)" userId="5a1f4ed9-b51c-4974-8b1d-a1c5780f325f" providerId="ADAL" clId="{83F44CFA-57EB-465D-9EB0-9C652ACC4F80}" dt="2025-05-09T10:30:31.285" v="1610"/>
          <ac:grpSpMkLst>
            <pc:docMk/>
            <pc:sldMk cId="2243494996" sldId="277"/>
            <ac:grpSpMk id="28" creationId="{CF977844-8C4C-7456-F22B-9A01BF797104}"/>
          </ac:grpSpMkLst>
        </pc:grpChg>
        <pc:grpChg chg="mod">
          <ac:chgData name="Lokesh Gottumukkala (PMT)" userId="5a1f4ed9-b51c-4974-8b1d-a1c5780f325f" providerId="ADAL" clId="{83F44CFA-57EB-465D-9EB0-9C652ACC4F80}" dt="2025-05-09T10:30:31.285" v="1610"/>
          <ac:grpSpMkLst>
            <pc:docMk/>
            <pc:sldMk cId="2243494996" sldId="277"/>
            <ac:grpSpMk id="30" creationId="{2068A224-453B-DE45-5B29-25FD8FFE2876}"/>
          </ac:grpSpMkLst>
        </pc:grpChg>
        <pc:grpChg chg="mod">
          <ac:chgData name="Lokesh Gottumukkala (PMT)" userId="5a1f4ed9-b51c-4974-8b1d-a1c5780f325f" providerId="ADAL" clId="{83F44CFA-57EB-465D-9EB0-9C652ACC4F80}" dt="2025-05-09T10:30:44.454" v="1622"/>
          <ac:grpSpMkLst>
            <pc:docMk/>
            <pc:sldMk cId="2243494996" sldId="277"/>
            <ac:grpSpMk id="42" creationId="{7129918F-417F-BC3D-D78D-6E4D90FF77B9}"/>
          </ac:grpSpMkLst>
        </pc:grpChg>
        <pc:grpChg chg="mod">
          <ac:chgData name="Lokesh Gottumukkala (PMT)" userId="5a1f4ed9-b51c-4974-8b1d-a1c5780f325f" providerId="ADAL" clId="{83F44CFA-57EB-465D-9EB0-9C652ACC4F80}" dt="2025-05-09T10:30:44.454" v="1622"/>
          <ac:grpSpMkLst>
            <pc:docMk/>
            <pc:sldMk cId="2243494996" sldId="277"/>
            <ac:grpSpMk id="43" creationId="{F63E0A04-1A41-70BB-158D-86B514FE5516}"/>
          </ac:grpSpMkLst>
        </pc:grpChg>
        <pc:grpChg chg="mod">
          <ac:chgData name="Lokesh Gottumukkala (PMT)" userId="5a1f4ed9-b51c-4974-8b1d-a1c5780f325f" providerId="ADAL" clId="{83F44CFA-57EB-465D-9EB0-9C652ACC4F80}" dt="2025-05-09T10:30:56.228" v="1626"/>
          <ac:grpSpMkLst>
            <pc:docMk/>
            <pc:sldMk cId="2243494996" sldId="277"/>
            <ac:grpSpMk id="47" creationId="{75891861-6308-D4A4-379C-08EC356D3260}"/>
          </ac:grpSpMkLst>
        </pc:grpChg>
        <pc:inkChg chg="add">
          <ac:chgData name="Lokesh Gottumukkala (PMT)" userId="5a1f4ed9-b51c-4974-8b1d-a1c5780f325f" providerId="ADAL" clId="{83F44CFA-57EB-465D-9EB0-9C652ACC4F80}" dt="2025-05-09T10:30:08.706" v="1585" actId="9405"/>
          <ac:inkMkLst>
            <pc:docMk/>
            <pc:sldMk cId="2243494996" sldId="277"/>
            <ac:inkMk id="4" creationId="{75CB3AFF-7C7B-D79B-9A95-125A5534E0FB}"/>
          </ac:inkMkLst>
        </pc:inkChg>
        <pc:inkChg chg="add">
          <ac:chgData name="Lokesh Gottumukkala (PMT)" userId="5a1f4ed9-b51c-4974-8b1d-a1c5780f325f" providerId="ADAL" clId="{83F44CFA-57EB-465D-9EB0-9C652ACC4F80}" dt="2025-05-09T10:30:09.951" v="1586" actId="9405"/>
          <ac:inkMkLst>
            <pc:docMk/>
            <pc:sldMk cId="2243494996" sldId="277"/>
            <ac:inkMk id="5" creationId="{FB89AE78-34C8-1917-816C-7C2E05C37536}"/>
          </ac:inkMkLst>
        </pc:inkChg>
        <pc:inkChg chg="add">
          <ac:chgData name="Lokesh Gottumukkala (PMT)" userId="5a1f4ed9-b51c-4974-8b1d-a1c5780f325f" providerId="ADAL" clId="{83F44CFA-57EB-465D-9EB0-9C652ACC4F80}" dt="2025-05-09T10:30:11.399" v="1587" actId="9405"/>
          <ac:inkMkLst>
            <pc:docMk/>
            <pc:sldMk cId="2243494996" sldId="277"/>
            <ac:inkMk id="7" creationId="{C0E7DAFC-6210-8506-F363-B5CB09E0386B}"/>
          </ac:inkMkLst>
        </pc:inkChg>
        <pc:inkChg chg="add">
          <ac:chgData name="Lokesh Gottumukkala (PMT)" userId="5a1f4ed9-b51c-4974-8b1d-a1c5780f325f" providerId="ADAL" clId="{83F44CFA-57EB-465D-9EB0-9C652ACC4F80}" dt="2025-05-09T10:30:13.291" v="1588" actId="9405"/>
          <ac:inkMkLst>
            <pc:docMk/>
            <pc:sldMk cId="2243494996" sldId="277"/>
            <ac:inkMk id="8" creationId="{A76A06E0-45B6-F6ED-9E96-EBB6E2CA4C1C}"/>
          </ac:inkMkLst>
        </pc:inkChg>
        <pc:inkChg chg="add">
          <ac:chgData name="Lokesh Gottumukkala (PMT)" userId="5a1f4ed9-b51c-4974-8b1d-a1c5780f325f" providerId="ADAL" clId="{83F44CFA-57EB-465D-9EB0-9C652ACC4F80}" dt="2025-05-09T10:30:16.560" v="1589" actId="9405"/>
          <ac:inkMkLst>
            <pc:docMk/>
            <pc:sldMk cId="2243494996" sldId="277"/>
            <ac:inkMk id="9" creationId="{4A2FD0A6-93FF-625E-982A-0402D5C49BBE}"/>
          </ac:inkMkLst>
        </pc:inkChg>
        <pc:inkChg chg="add mod">
          <ac:chgData name="Lokesh Gottumukkala (PMT)" userId="5a1f4ed9-b51c-4974-8b1d-a1c5780f325f" providerId="ADAL" clId="{83F44CFA-57EB-465D-9EB0-9C652ACC4F80}" dt="2025-05-09T10:30:22.844" v="1592"/>
          <ac:inkMkLst>
            <pc:docMk/>
            <pc:sldMk cId="2243494996" sldId="277"/>
            <ac:inkMk id="10" creationId="{20894196-B163-19E2-B561-D5BE7B75D468}"/>
          </ac:inkMkLst>
        </pc:inkChg>
        <pc:inkChg chg="add mod">
          <ac:chgData name="Lokesh Gottumukkala (PMT)" userId="5a1f4ed9-b51c-4974-8b1d-a1c5780f325f" providerId="ADAL" clId="{83F44CFA-57EB-465D-9EB0-9C652ACC4F80}" dt="2025-05-09T10:30:22.844" v="1592"/>
          <ac:inkMkLst>
            <pc:docMk/>
            <pc:sldMk cId="2243494996" sldId="277"/>
            <ac:inkMk id="11" creationId="{BBA3D7DC-6FB9-88AF-57C2-88DF595DAE79}"/>
          </ac:inkMkLst>
        </pc:inkChg>
        <pc:inkChg chg="add mod">
          <ac:chgData name="Lokesh Gottumukkala (PMT)" userId="5a1f4ed9-b51c-4974-8b1d-a1c5780f325f" providerId="ADAL" clId="{83F44CFA-57EB-465D-9EB0-9C652ACC4F80}" dt="2025-05-09T10:30:31.285" v="1610"/>
          <ac:inkMkLst>
            <pc:docMk/>
            <pc:sldMk cId="2243494996" sldId="277"/>
            <ac:inkMk id="13" creationId="{6D011B01-2C01-C959-44F9-9BC91F89CD24}"/>
          </ac:inkMkLst>
        </pc:inkChg>
        <pc:inkChg chg="add mod">
          <ac:chgData name="Lokesh Gottumukkala (PMT)" userId="5a1f4ed9-b51c-4974-8b1d-a1c5780f325f" providerId="ADAL" clId="{83F44CFA-57EB-465D-9EB0-9C652ACC4F80}" dt="2025-05-09T10:30:31.285" v="1610"/>
          <ac:inkMkLst>
            <pc:docMk/>
            <pc:sldMk cId="2243494996" sldId="277"/>
            <ac:inkMk id="14" creationId="{01DDC0BA-7C03-A8BE-A4FA-347694E0BF04}"/>
          </ac:inkMkLst>
        </pc:inkChg>
        <pc:inkChg chg="add mod">
          <ac:chgData name="Lokesh Gottumukkala (PMT)" userId="5a1f4ed9-b51c-4974-8b1d-a1c5780f325f" providerId="ADAL" clId="{83F44CFA-57EB-465D-9EB0-9C652ACC4F80}" dt="2025-05-09T10:30:31.285" v="1610"/>
          <ac:inkMkLst>
            <pc:docMk/>
            <pc:sldMk cId="2243494996" sldId="277"/>
            <ac:inkMk id="15" creationId="{BD22D5A8-989C-E282-B11B-2080AB5C3832}"/>
          </ac:inkMkLst>
        </pc:inkChg>
        <pc:inkChg chg="add mod">
          <ac:chgData name="Lokesh Gottumukkala (PMT)" userId="5a1f4ed9-b51c-4974-8b1d-a1c5780f325f" providerId="ADAL" clId="{83F44CFA-57EB-465D-9EB0-9C652ACC4F80}" dt="2025-05-09T10:30:31.285" v="1610"/>
          <ac:inkMkLst>
            <pc:docMk/>
            <pc:sldMk cId="2243494996" sldId="277"/>
            <ac:inkMk id="16" creationId="{ABF6949F-4D26-8F9D-51FC-0EF692AB9016}"/>
          </ac:inkMkLst>
        </pc:inkChg>
        <pc:inkChg chg="add mod">
          <ac:chgData name="Lokesh Gottumukkala (PMT)" userId="5a1f4ed9-b51c-4974-8b1d-a1c5780f325f" providerId="ADAL" clId="{83F44CFA-57EB-465D-9EB0-9C652ACC4F80}" dt="2025-05-09T10:30:31.285" v="1610"/>
          <ac:inkMkLst>
            <pc:docMk/>
            <pc:sldMk cId="2243494996" sldId="277"/>
            <ac:inkMk id="17" creationId="{B8B29A9B-2B11-6402-2548-D518CCFE8985}"/>
          </ac:inkMkLst>
        </pc:inkChg>
        <pc:inkChg chg="add mod">
          <ac:chgData name="Lokesh Gottumukkala (PMT)" userId="5a1f4ed9-b51c-4974-8b1d-a1c5780f325f" providerId="ADAL" clId="{83F44CFA-57EB-465D-9EB0-9C652ACC4F80}" dt="2025-05-09T10:30:31.285" v="1610"/>
          <ac:inkMkLst>
            <pc:docMk/>
            <pc:sldMk cId="2243494996" sldId="277"/>
            <ac:inkMk id="18" creationId="{C9B6D642-9FDB-81C4-5E43-5557DBA6A0F4}"/>
          </ac:inkMkLst>
        </pc:inkChg>
        <pc:inkChg chg="add mod">
          <ac:chgData name="Lokesh Gottumukkala (PMT)" userId="5a1f4ed9-b51c-4974-8b1d-a1c5780f325f" providerId="ADAL" clId="{83F44CFA-57EB-465D-9EB0-9C652ACC4F80}" dt="2025-05-09T10:30:31.285" v="1610"/>
          <ac:inkMkLst>
            <pc:docMk/>
            <pc:sldMk cId="2243494996" sldId="277"/>
            <ac:inkMk id="19" creationId="{7C57670D-2BB6-7CB1-05C4-32CB08CA15CD}"/>
          </ac:inkMkLst>
        </pc:inkChg>
        <pc:inkChg chg="add mod">
          <ac:chgData name="Lokesh Gottumukkala (PMT)" userId="5a1f4ed9-b51c-4974-8b1d-a1c5780f325f" providerId="ADAL" clId="{83F44CFA-57EB-465D-9EB0-9C652ACC4F80}" dt="2025-05-09T10:30:31.285" v="1610"/>
          <ac:inkMkLst>
            <pc:docMk/>
            <pc:sldMk cId="2243494996" sldId="277"/>
            <ac:inkMk id="20" creationId="{8981A239-6BC1-B834-B880-4EF69EF88645}"/>
          </ac:inkMkLst>
        </pc:inkChg>
        <pc:inkChg chg="add mod">
          <ac:chgData name="Lokesh Gottumukkala (PMT)" userId="5a1f4ed9-b51c-4974-8b1d-a1c5780f325f" providerId="ADAL" clId="{83F44CFA-57EB-465D-9EB0-9C652ACC4F80}" dt="2025-05-09T10:30:31.285" v="1610"/>
          <ac:inkMkLst>
            <pc:docMk/>
            <pc:sldMk cId="2243494996" sldId="277"/>
            <ac:inkMk id="21" creationId="{CDA202E2-4484-519C-8D01-BD971309A068}"/>
          </ac:inkMkLst>
        </pc:inkChg>
        <pc:inkChg chg="add mod">
          <ac:chgData name="Lokesh Gottumukkala (PMT)" userId="5a1f4ed9-b51c-4974-8b1d-a1c5780f325f" providerId="ADAL" clId="{83F44CFA-57EB-465D-9EB0-9C652ACC4F80}" dt="2025-05-09T10:30:31.285" v="1610"/>
          <ac:inkMkLst>
            <pc:docMk/>
            <pc:sldMk cId="2243494996" sldId="277"/>
            <ac:inkMk id="22" creationId="{4BCF872D-4ABD-4BA3-268B-04E16B858739}"/>
          </ac:inkMkLst>
        </pc:inkChg>
        <pc:inkChg chg="add mod">
          <ac:chgData name="Lokesh Gottumukkala (PMT)" userId="5a1f4ed9-b51c-4974-8b1d-a1c5780f325f" providerId="ADAL" clId="{83F44CFA-57EB-465D-9EB0-9C652ACC4F80}" dt="2025-05-09T10:30:31.285" v="1610"/>
          <ac:inkMkLst>
            <pc:docMk/>
            <pc:sldMk cId="2243494996" sldId="277"/>
            <ac:inkMk id="23" creationId="{CCEA77A5-7019-6DAC-2C14-AC87F2FC0296}"/>
          </ac:inkMkLst>
        </pc:inkChg>
        <pc:inkChg chg="add mod">
          <ac:chgData name="Lokesh Gottumukkala (PMT)" userId="5a1f4ed9-b51c-4974-8b1d-a1c5780f325f" providerId="ADAL" clId="{83F44CFA-57EB-465D-9EB0-9C652ACC4F80}" dt="2025-05-09T10:30:31.285" v="1610"/>
          <ac:inkMkLst>
            <pc:docMk/>
            <pc:sldMk cId="2243494996" sldId="277"/>
            <ac:inkMk id="24" creationId="{5F1180FB-BED2-E0B2-E469-805CEB9DC0ED}"/>
          </ac:inkMkLst>
        </pc:inkChg>
        <pc:inkChg chg="add mod">
          <ac:chgData name="Lokesh Gottumukkala (PMT)" userId="5a1f4ed9-b51c-4974-8b1d-a1c5780f325f" providerId="ADAL" clId="{83F44CFA-57EB-465D-9EB0-9C652ACC4F80}" dt="2025-05-09T10:30:31.285" v="1610"/>
          <ac:inkMkLst>
            <pc:docMk/>
            <pc:sldMk cId="2243494996" sldId="277"/>
            <ac:inkMk id="25" creationId="{FAB81A07-C42C-5256-1CFB-D0F22FB26901}"/>
          </ac:inkMkLst>
        </pc:inkChg>
        <pc:inkChg chg="add mod">
          <ac:chgData name="Lokesh Gottumukkala (PMT)" userId="5a1f4ed9-b51c-4974-8b1d-a1c5780f325f" providerId="ADAL" clId="{83F44CFA-57EB-465D-9EB0-9C652ACC4F80}" dt="2025-05-09T10:30:31.285" v="1610"/>
          <ac:inkMkLst>
            <pc:docMk/>
            <pc:sldMk cId="2243494996" sldId="277"/>
            <ac:inkMk id="26" creationId="{FF128F70-271A-104B-E3F5-92D614669653}"/>
          </ac:inkMkLst>
        </pc:inkChg>
        <pc:inkChg chg="add mod">
          <ac:chgData name="Lokesh Gottumukkala (PMT)" userId="5a1f4ed9-b51c-4974-8b1d-a1c5780f325f" providerId="ADAL" clId="{83F44CFA-57EB-465D-9EB0-9C652ACC4F80}" dt="2025-05-09T10:30:31.285" v="1610"/>
          <ac:inkMkLst>
            <pc:docMk/>
            <pc:sldMk cId="2243494996" sldId="277"/>
            <ac:inkMk id="27" creationId="{73998108-CB3E-916B-CD80-0133F5336F31}"/>
          </ac:inkMkLst>
        </pc:inkChg>
        <pc:inkChg chg="add mod">
          <ac:chgData name="Lokesh Gottumukkala (PMT)" userId="5a1f4ed9-b51c-4974-8b1d-a1c5780f325f" providerId="ADAL" clId="{83F44CFA-57EB-465D-9EB0-9C652ACC4F80}" dt="2025-05-09T10:30:31.285" v="1610"/>
          <ac:inkMkLst>
            <pc:docMk/>
            <pc:sldMk cId="2243494996" sldId="277"/>
            <ac:inkMk id="29" creationId="{626677B3-1886-BBCA-5015-B56A546E5510}"/>
          </ac:inkMkLst>
        </pc:inkChg>
        <pc:inkChg chg="add mod">
          <ac:chgData name="Lokesh Gottumukkala (PMT)" userId="5a1f4ed9-b51c-4974-8b1d-a1c5780f325f" providerId="ADAL" clId="{83F44CFA-57EB-465D-9EB0-9C652ACC4F80}" dt="2025-05-09T10:30:44.454" v="1622"/>
          <ac:inkMkLst>
            <pc:docMk/>
            <pc:sldMk cId="2243494996" sldId="277"/>
            <ac:inkMk id="31" creationId="{D61D623D-A6BE-ECFB-68CF-17F51327569A}"/>
          </ac:inkMkLst>
        </pc:inkChg>
        <pc:inkChg chg="add mod">
          <ac:chgData name="Lokesh Gottumukkala (PMT)" userId="5a1f4ed9-b51c-4974-8b1d-a1c5780f325f" providerId="ADAL" clId="{83F44CFA-57EB-465D-9EB0-9C652ACC4F80}" dt="2025-05-09T10:30:44.454" v="1622"/>
          <ac:inkMkLst>
            <pc:docMk/>
            <pc:sldMk cId="2243494996" sldId="277"/>
            <ac:inkMk id="32" creationId="{1266A181-5773-76B1-94B5-50B257935D2A}"/>
          </ac:inkMkLst>
        </pc:inkChg>
        <pc:inkChg chg="add mod">
          <ac:chgData name="Lokesh Gottumukkala (PMT)" userId="5a1f4ed9-b51c-4974-8b1d-a1c5780f325f" providerId="ADAL" clId="{83F44CFA-57EB-465D-9EB0-9C652ACC4F80}" dt="2025-05-09T10:30:44.454" v="1622"/>
          <ac:inkMkLst>
            <pc:docMk/>
            <pc:sldMk cId="2243494996" sldId="277"/>
            <ac:inkMk id="33" creationId="{EA6440CF-E039-2063-E9CE-E46811A8FF66}"/>
          </ac:inkMkLst>
        </pc:inkChg>
        <pc:inkChg chg="add mod">
          <ac:chgData name="Lokesh Gottumukkala (PMT)" userId="5a1f4ed9-b51c-4974-8b1d-a1c5780f325f" providerId="ADAL" clId="{83F44CFA-57EB-465D-9EB0-9C652ACC4F80}" dt="2025-05-09T10:30:44.454" v="1622"/>
          <ac:inkMkLst>
            <pc:docMk/>
            <pc:sldMk cId="2243494996" sldId="277"/>
            <ac:inkMk id="34" creationId="{119CA051-0BBD-7033-BE1B-E60AB08E0D1D}"/>
          </ac:inkMkLst>
        </pc:inkChg>
        <pc:inkChg chg="add mod">
          <ac:chgData name="Lokesh Gottumukkala (PMT)" userId="5a1f4ed9-b51c-4974-8b1d-a1c5780f325f" providerId="ADAL" clId="{83F44CFA-57EB-465D-9EB0-9C652ACC4F80}" dt="2025-05-09T10:30:44.454" v="1622"/>
          <ac:inkMkLst>
            <pc:docMk/>
            <pc:sldMk cId="2243494996" sldId="277"/>
            <ac:inkMk id="35" creationId="{E5FA98EA-8BF8-2447-20FA-64B6528A4EE7}"/>
          </ac:inkMkLst>
        </pc:inkChg>
        <pc:inkChg chg="add mod">
          <ac:chgData name="Lokesh Gottumukkala (PMT)" userId="5a1f4ed9-b51c-4974-8b1d-a1c5780f325f" providerId="ADAL" clId="{83F44CFA-57EB-465D-9EB0-9C652ACC4F80}" dt="2025-05-09T10:30:44.454" v="1622"/>
          <ac:inkMkLst>
            <pc:docMk/>
            <pc:sldMk cId="2243494996" sldId="277"/>
            <ac:inkMk id="36" creationId="{0C0D1C7C-7DF2-F17B-C7FA-7713E43A5592}"/>
          </ac:inkMkLst>
        </pc:inkChg>
        <pc:inkChg chg="add mod">
          <ac:chgData name="Lokesh Gottumukkala (PMT)" userId="5a1f4ed9-b51c-4974-8b1d-a1c5780f325f" providerId="ADAL" clId="{83F44CFA-57EB-465D-9EB0-9C652ACC4F80}" dt="2025-05-09T10:30:44.454" v="1622"/>
          <ac:inkMkLst>
            <pc:docMk/>
            <pc:sldMk cId="2243494996" sldId="277"/>
            <ac:inkMk id="37" creationId="{F6E04BC4-79C7-45AD-8754-8170DF875C68}"/>
          </ac:inkMkLst>
        </pc:inkChg>
        <pc:inkChg chg="add mod">
          <ac:chgData name="Lokesh Gottumukkala (PMT)" userId="5a1f4ed9-b51c-4974-8b1d-a1c5780f325f" providerId="ADAL" clId="{83F44CFA-57EB-465D-9EB0-9C652ACC4F80}" dt="2025-05-09T10:30:44.454" v="1622"/>
          <ac:inkMkLst>
            <pc:docMk/>
            <pc:sldMk cId="2243494996" sldId="277"/>
            <ac:inkMk id="38" creationId="{86E56E7C-0C74-9B84-89C6-B2E4414987FB}"/>
          </ac:inkMkLst>
        </pc:inkChg>
        <pc:inkChg chg="add mod">
          <ac:chgData name="Lokesh Gottumukkala (PMT)" userId="5a1f4ed9-b51c-4974-8b1d-a1c5780f325f" providerId="ADAL" clId="{83F44CFA-57EB-465D-9EB0-9C652ACC4F80}" dt="2025-05-09T10:30:44.454" v="1622"/>
          <ac:inkMkLst>
            <pc:docMk/>
            <pc:sldMk cId="2243494996" sldId="277"/>
            <ac:inkMk id="39" creationId="{6B2C6738-5A1A-CD6F-B7DB-F22561632297}"/>
          </ac:inkMkLst>
        </pc:inkChg>
        <pc:inkChg chg="add mod">
          <ac:chgData name="Lokesh Gottumukkala (PMT)" userId="5a1f4ed9-b51c-4974-8b1d-a1c5780f325f" providerId="ADAL" clId="{83F44CFA-57EB-465D-9EB0-9C652ACC4F80}" dt="2025-05-09T10:30:44.454" v="1622"/>
          <ac:inkMkLst>
            <pc:docMk/>
            <pc:sldMk cId="2243494996" sldId="277"/>
            <ac:inkMk id="40" creationId="{C87BFF62-18A9-006F-42C9-330F41B6814E}"/>
          </ac:inkMkLst>
        </pc:inkChg>
        <pc:inkChg chg="add mod">
          <ac:chgData name="Lokesh Gottumukkala (PMT)" userId="5a1f4ed9-b51c-4974-8b1d-a1c5780f325f" providerId="ADAL" clId="{83F44CFA-57EB-465D-9EB0-9C652ACC4F80}" dt="2025-05-09T10:30:44.454" v="1622"/>
          <ac:inkMkLst>
            <pc:docMk/>
            <pc:sldMk cId="2243494996" sldId="277"/>
            <ac:inkMk id="41" creationId="{BC906845-9CA8-FA4A-3F05-0289AA39B44F}"/>
          </ac:inkMkLst>
        </pc:inkChg>
        <pc:inkChg chg="add">
          <ac:chgData name="Lokesh Gottumukkala (PMT)" userId="5a1f4ed9-b51c-4974-8b1d-a1c5780f325f" providerId="ADAL" clId="{83F44CFA-57EB-465D-9EB0-9C652ACC4F80}" dt="2025-05-09T10:30:51.662" v="1623" actId="9405"/>
          <ac:inkMkLst>
            <pc:docMk/>
            <pc:sldMk cId="2243494996" sldId="277"/>
            <ac:inkMk id="44" creationId="{DB3900F0-C2E5-BEFE-4A29-6EE767768D60}"/>
          </ac:inkMkLst>
        </pc:inkChg>
        <pc:inkChg chg="add mod">
          <ac:chgData name="Lokesh Gottumukkala (PMT)" userId="5a1f4ed9-b51c-4974-8b1d-a1c5780f325f" providerId="ADAL" clId="{83F44CFA-57EB-465D-9EB0-9C652ACC4F80}" dt="2025-05-09T10:30:56.228" v="1626"/>
          <ac:inkMkLst>
            <pc:docMk/>
            <pc:sldMk cId="2243494996" sldId="277"/>
            <ac:inkMk id="45" creationId="{E170EEB4-9E34-9610-0526-8CC7296A160D}"/>
          </ac:inkMkLst>
        </pc:inkChg>
        <pc:inkChg chg="add mod">
          <ac:chgData name="Lokesh Gottumukkala (PMT)" userId="5a1f4ed9-b51c-4974-8b1d-a1c5780f325f" providerId="ADAL" clId="{83F44CFA-57EB-465D-9EB0-9C652ACC4F80}" dt="2025-05-09T10:30:56.228" v="1626"/>
          <ac:inkMkLst>
            <pc:docMk/>
            <pc:sldMk cId="2243494996" sldId="277"/>
            <ac:inkMk id="46" creationId="{65FB7DA2-F165-F37F-99C3-B9A40EF9A8E0}"/>
          </ac:inkMkLst>
        </pc:inkChg>
      </pc:sldChg>
      <pc:sldChg chg="del">
        <pc:chgData name="Lokesh Gottumukkala (PMT)" userId="5a1f4ed9-b51c-4974-8b1d-a1c5780f325f" providerId="ADAL" clId="{83F44CFA-57EB-465D-9EB0-9C652ACC4F80}" dt="2025-05-05T16:45:35.028" v="576" actId="47"/>
        <pc:sldMkLst>
          <pc:docMk/>
          <pc:sldMk cId="3460219983" sldId="278"/>
        </pc:sldMkLst>
      </pc:sldChg>
      <pc:sldChg chg="addSp modSp mod">
        <pc:chgData name="Lokesh Gottumukkala (PMT)" userId="5a1f4ed9-b51c-4974-8b1d-a1c5780f325f" providerId="ADAL" clId="{83F44CFA-57EB-465D-9EB0-9C652ACC4F80}" dt="2025-05-09T11:41:48.039" v="1630" actId="9405"/>
        <pc:sldMkLst>
          <pc:docMk/>
          <pc:sldMk cId="995019888" sldId="279"/>
        </pc:sldMkLst>
        <pc:spChg chg="mod">
          <ac:chgData name="Lokesh Gottumukkala (PMT)" userId="5a1f4ed9-b51c-4974-8b1d-a1c5780f325f" providerId="ADAL" clId="{83F44CFA-57EB-465D-9EB0-9C652ACC4F80}" dt="2025-05-09T09:00:51.639" v="1562" actId="27636"/>
          <ac:spMkLst>
            <pc:docMk/>
            <pc:sldMk cId="995019888" sldId="279"/>
            <ac:spMk id="2" creationId="{CB791C64-BD54-9639-95F0-D890B575AD11}"/>
          </ac:spMkLst>
        </pc:spChg>
        <pc:grpChg chg="mod">
          <ac:chgData name="Lokesh Gottumukkala (PMT)" userId="5a1f4ed9-b51c-4974-8b1d-a1c5780f325f" providerId="ADAL" clId="{83F44CFA-57EB-465D-9EB0-9C652ACC4F80}" dt="2025-05-09T11:41:42.026" v="1629"/>
          <ac:grpSpMkLst>
            <pc:docMk/>
            <pc:sldMk cId="995019888" sldId="279"/>
            <ac:grpSpMk id="7" creationId="{1F2B2137-EFC5-9E61-EE79-62FC1BDE3023}"/>
          </ac:grpSpMkLst>
        </pc:grpChg>
        <pc:inkChg chg="add mod">
          <ac:chgData name="Lokesh Gottumukkala (PMT)" userId="5a1f4ed9-b51c-4974-8b1d-a1c5780f325f" providerId="ADAL" clId="{83F44CFA-57EB-465D-9EB0-9C652ACC4F80}" dt="2025-05-09T11:41:42.026" v="1629"/>
          <ac:inkMkLst>
            <pc:docMk/>
            <pc:sldMk cId="995019888" sldId="279"/>
            <ac:inkMk id="5" creationId="{97DE1E45-810E-889E-9940-25EAEE6DD6E2}"/>
          </ac:inkMkLst>
        </pc:inkChg>
        <pc:inkChg chg="add mod">
          <ac:chgData name="Lokesh Gottumukkala (PMT)" userId="5a1f4ed9-b51c-4974-8b1d-a1c5780f325f" providerId="ADAL" clId="{83F44CFA-57EB-465D-9EB0-9C652ACC4F80}" dt="2025-05-09T11:41:42.026" v="1629"/>
          <ac:inkMkLst>
            <pc:docMk/>
            <pc:sldMk cId="995019888" sldId="279"/>
            <ac:inkMk id="6" creationId="{3A470566-2B3F-DBAA-8ABD-8060C60D8136}"/>
          </ac:inkMkLst>
        </pc:inkChg>
        <pc:inkChg chg="add">
          <ac:chgData name="Lokesh Gottumukkala (PMT)" userId="5a1f4ed9-b51c-4974-8b1d-a1c5780f325f" providerId="ADAL" clId="{83F44CFA-57EB-465D-9EB0-9C652ACC4F80}" dt="2025-05-09T11:41:48.039" v="1630" actId="9405"/>
          <ac:inkMkLst>
            <pc:docMk/>
            <pc:sldMk cId="995019888" sldId="279"/>
            <ac:inkMk id="8" creationId="{CE8EB402-07E9-734A-8552-11757B8B0758}"/>
          </ac:inkMkLst>
        </pc:inkChg>
      </pc:sldChg>
      <pc:sldChg chg="addSp delSp modSp mod">
        <pc:chgData name="Lokesh Gottumukkala (PMT)" userId="5a1f4ed9-b51c-4974-8b1d-a1c5780f325f" providerId="ADAL" clId="{83F44CFA-57EB-465D-9EB0-9C652ACC4F80}" dt="2025-05-09T11:44:43.035" v="1856"/>
        <pc:sldMkLst>
          <pc:docMk/>
          <pc:sldMk cId="611658651" sldId="280"/>
        </pc:sldMkLst>
        <pc:grpChg chg="del mod">
          <ac:chgData name="Lokesh Gottumukkala (PMT)" userId="5a1f4ed9-b51c-4974-8b1d-a1c5780f325f" providerId="ADAL" clId="{83F44CFA-57EB-465D-9EB0-9C652ACC4F80}" dt="2025-05-09T11:42:21.795" v="1669"/>
          <ac:grpSpMkLst>
            <pc:docMk/>
            <pc:sldMk cId="611658651" sldId="280"/>
            <ac:grpSpMk id="21" creationId="{88C70D15-A9E0-983E-BE64-4D5F1D23819C}"/>
          </ac:grpSpMkLst>
        </pc:grpChg>
        <pc:grpChg chg="del mod">
          <ac:chgData name="Lokesh Gottumukkala (PMT)" userId="5a1f4ed9-b51c-4974-8b1d-a1c5780f325f" providerId="ADAL" clId="{83F44CFA-57EB-465D-9EB0-9C652ACC4F80}" dt="2025-05-09T11:42:30.688" v="1697"/>
          <ac:grpSpMkLst>
            <pc:docMk/>
            <pc:sldMk cId="611658651" sldId="280"/>
            <ac:grpSpMk id="36" creationId="{435B4F1B-6104-CEDB-310D-67C50D730679}"/>
          </ac:grpSpMkLst>
        </pc:grpChg>
        <pc:grpChg chg="del mod">
          <ac:chgData name="Lokesh Gottumukkala (PMT)" userId="5a1f4ed9-b51c-4974-8b1d-a1c5780f325f" providerId="ADAL" clId="{83F44CFA-57EB-465D-9EB0-9C652ACC4F80}" dt="2025-05-09T11:42:30.688" v="1697"/>
          <ac:grpSpMkLst>
            <pc:docMk/>
            <pc:sldMk cId="611658651" sldId="280"/>
            <ac:grpSpMk id="43" creationId="{B6A78D97-67A4-ED85-E615-8738FF6F3DE7}"/>
          </ac:grpSpMkLst>
        </pc:grpChg>
        <pc:grpChg chg="mod">
          <ac:chgData name="Lokesh Gottumukkala (PMT)" userId="5a1f4ed9-b51c-4974-8b1d-a1c5780f325f" providerId="ADAL" clId="{83F44CFA-57EB-465D-9EB0-9C652ACC4F80}" dt="2025-05-09T11:42:21.795" v="1669"/>
          <ac:grpSpMkLst>
            <pc:docMk/>
            <pc:sldMk cId="611658651" sldId="280"/>
            <ac:grpSpMk id="44" creationId="{EA082832-C6B5-2054-9C70-DFEA01041E80}"/>
          </ac:grpSpMkLst>
        </pc:grpChg>
        <pc:grpChg chg="del mod">
          <ac:chgData name="Lokesh Gottumukkala (PMT)" userId="5a1f4ed9-b51c-4974-8b1d-a1c5780f325f" providerId="ADAL" clId="{83F44CFA-57EB-465D-9EB0-9C652ACC4F80}" dt="2025-05-09T11:42:39.570" v="1703"/>
          <ac:grpSpMkLst>
            <pc:docMk/>
            <pc:sldMk cId="611658651" sldId="280"/>
            <ac:grpSpMk id="72" creationId="{21C05C90-9091-A4BA-6942-0245104358B2}"/>
          </ac:grpSpMkLst>
        </pc:grpChg>
        <pc:grpChg chg="mod">
          <ac:chgData name="Lokesh Gottumukkala (PMT)" userId="5a1f4ed9-b51c-4974-8b1d-a1c5780f325f" providerId="ADAL" clId="{83F44CFA-57EB-465D-9EB0-9C652ACC4F80}" dt="2025-05-09T11:42:35.185" v="1700"/>
          <ac:grpSpMkLst>
            <pc:docMk/>
            <pc:sldMk cId="611658651" sldId="280"/>
            <ac:grpSpMk id="75" creationId="{CC36DDCA-BCCE-92C7-4C0D-E8F46F902C9F}"/>
          </ac:grpSpMkLst>
        </pc:grpChg>
        <pc:grpChg chg="del mod">
          <ac:chgData name="Lokesh Gottumukkala (PMT)" userId="5a1f4ed9-b51c-4974-8b1d-a1c5780f325f" providerId="ADAL" clId="{83F44CFA-57EB-465D-9EB0-9C652ACC4F80}" dt="2025-05-09T11:42:47.595" v="1718"/>
          <ac:grpSpMkLst>
            <pc:docMk/>
            <pc:sldMk cId="611658651" sldId="280"/>
            <ac:grpSpMk id="78" creationId="{F790C376-343F-C24A-0504-1917A520ECB6}"/>
          </ac:grpSpMkLst>
        </pc:grpChg>
        <pc:grpChg chg="del mod">
          <ac:chgData name="Lokesh Gottumukkala (PMT)" userId="5a1f4ed9-b51c-4974-8b1d-a1c5780f325f" providerId="ADAL" clId="{83F44CFA-57EB-465D-9EB0-9C652ACC4F80}" dt="2025-05-09T11:42:54.171" v="1724"/>
          <ac:grpSpMkLst>
            <pc:docMk/>
            <pc:sldMk cId="611658651" sldId="280"/>
            <ac:grpSpMk id="93" creationId="{ED333C2B-739E-CE09-05CE-9DD0E359631D}"/>
          </ac:grpSpMkLst>
        </pc:grpChg>
        <pc:grpChg chg="del mod">
          <ac:chgData name="Lokesh Gottumukkala (PMT)" userId="5a1f4ed9-b51c-4974-8b1d-a1c5780f325f" providerId="ADAL" clId="{83F44CFA-57EB-465D-9EB0-9C652ACC4F80}" dt="2025-05-09T11:42:54.171" v="1724"/>
          <ac:grpSpMkLst>
            <pc:docMk/>
            <pc:sldMk cId="611658651" sldId="280"/>
            <ac:grpSpMk id="96" creationId="{8A60722B-745B-408C-651F-864C398B258F}"/>
          </ac:grpSpMkLst>
        </pc:grpChg>
        <pc:grpChg chg="mod">
          <ac:chgData name="Lokesh Gottumukkala (PMT)" userId="5a1f4ed9-b51c-4974-8b1d-a1c5780f325f" providerId="ADAL" clId="{83F44CFA-57EB-465D-9EB0-9C652ACC4F80}" dt="2025-05-09T11:42:54.171" v="1724"/>
          <ac:grpSpMkLst>
            <pc:docMk/>
            <pc:sldMk cId="611658651" sldId="280"/>
            <ac:grpSpMk id="99" creationId="{71DA7B3A-742B-8E9A-2916-1C58D84C5590}"/>
          </ac:grpSpMkLst>
        </pc:grpChg>
        <pc:grpChg chg="mod">
          <ac:chgData name="Lokesh Gottumukkala (PMT)" userId="5a1f4ed9-b51c-4974-8b1d-a1c5780f325f" providerId="ADAL" clId="{83F44CFA-57EB-465D-9EB0-9C652ACC4F80}" dt="2025-05-09T11:43:04.177" v="1727"/>
          <ac:grpSpMkLst>
            <pc:docMk/>
            <pc:sldMk cId="611658651" sldId="280"/>
            <ac:grpSpMk id="102" creationId="{6E8E8A91-0292-B5C3-B255-73D4B42B2262}"/>
          </ac:grpSpMkLst>
        </pc:grpChg>
        <pc:grpChg chg="mod">
          <ac:chgData name="Lokesh Gottumukkala (PMT)" userId="5a1f4ed9-b51c-4974-8b1d-a1c5780f325f" providerId="ADAL" clId="{83F44CFA-57EB-465D-9EB0-9C652ACC4F80}" dt="2025-05-09T11:43:15.433" v="1749"/>
          <ac:grpSpMkLst>
            <pc:docMk/>
            <pc:sldMk cId="611658651" sldId="280"/>
            <ac:grpSpMk id="124" creationId="{2E6DA958-7087-709D-43FE-894D39615BFE}"/>
          </ac:grpSpMkLst>
        </pc:grpChg>
        <pc:grpChg chg="mod">
          <ac:chgData name="Lokesh Gottumukkala (PMT)" userId="5a1f4ed9-b51c-4974-8b1d-a1c5780f325f" providerId="ADAL" clId="{83F44CFA-57EB-465D-9EB0-9C652ACC4F80}" dt="2025-05-09T11:43:36.907" v="1760"/>
          <ac:grpSpMkLst>
            <pc:docMk/>
            <pc:sldMk cId="611658651" sldId="280"/>
            <ac:grpSpMk id="135" creationId="{89076C71-EDEB-48A9-EA5F-E2738B5942EA}"/>
          </ac:grpSpMkLst>
        </pc:grpChg>
        <pc:grpChg chg="del mod">
          <ac:chgData name="Lokesh Gottumukkala (PMT)" userId="5a1f4ed9-b51c-4974-8b1d-a1c5780f325f" providerId="ADAL" clId="{83F44CFA-57EB-465D-9EB0-9C652ACC4F80}" dt="2025-05-09T11:43:48.829" v="1775"/>
          <ac:grpSpMkLst>
            <pc:docMk/>
            <pc:sldMk cId="611658651" sldId="280"/>
            <ac:grpSpMk id="147" creationId="{89316FA7-1B6B-195C-4208-00CDBD8CA92C}"/>
          </ac:grpSpMkLst>
        </pc:grpChg>
        <pc:grpChg chg="del mod">
          <ac:chgData name="Lokesh Gottumukkala (PMT)" userId="5a1f4ed9-b51c-4974-8b1d-a1c5780f325f" providerId="ADAL" clId="{83F44CFA-57EB-465D-9EB0-9C652ACC4F80}" dt="2025-05-09T11:43:48.829" v="1775"/>
          <ac:grpSpMkLst>
            <pc:docMk/>
            <pc:sldMk cId="611658651" sldId="280"/>
            <ac:grpSpMk id="148" creationId="{48746989-3612-7E80-BEDB-6ABB8BA4AA87}"/>
          </ac:grpSpMkLst>
        </pc:grpChg>
        <pc:grpChg chg="del mod">
          <ac:chgData name="Lokesh Gottumukkala (PMT)" userId="5a1f4ed9-b51c-4974-8b1d-a1c5780f325f" providerId="ADAL" clId="{83F44CFA-57EB-465D-9EB0-9C652ACC4F80}" dt="2025-05-09T11:43:48.829" v="1775"/>
          <ac:grpSpMkLst>
            <pc:docMk/>
            <pc:sldMk cId="611658651" sldId="280"/>
            <ac:grpSpMk id="151" creationId="{01D58415-E586-CFDF-BD2A-0387B0855360}"/>
          </ac:grpSpMkLst>
        </pc:grpChg>
        <pc:grpChg chg="mod">
          <ac:chgData name="Lokesh Gottumukkala (PMT)" userId="5a1f4ed9-b51c-4974-8b1d-a1c5780f325f" providerId="ADAL" clId="{83F44CFA-57EB-465D-9EB0-9C652ACC4F80}" dt="2025-05-09T11:43:48.829" v="1775"/>
          <ac:grpSpMkLst>
            <pc:docMk/>
            <pc:sldMk cId="611658651" sldId="280"/>
            <ac:grpSpMk id="152" creationId="{B4FCF7A1-9C82-6F28-BE4E-EAB96A01FBE1}"/>
          </ac:grpSpMkLst>
        </pc:grpChg>
        <pc:grpChg chg="del mod">
          <ac:chgData name="Lokesh Gottumukkala (PMT)" userId="5a1f4ed9-b51c-4974-8b1d-a1c5780f325f" providerId="ADAL" clId="{83F44CFA-57EB-465D-9EB0-9C652ACC4F80}" dt="2025-05-09T11:44:01.088" v="1803"/>
          <ac:grpSpMkLst>
            <pc:docMk/>
            <pc:sldMk cId="611658651" sldId="280"/>
            <ac:grpSpMk id="160" creationId="{182E1E6B-AE9A-4010-712F-CE4F4EAF74A5}"/>
          </ac:grpSpMkLst>
        </pc:grpChg>
        <pc:grpChg chg="del mod">
          <ac:chgData name="Lokesh Gottumukkala (PMT)" userId="5a1f4ed9-b51c-4974-8b1d-a1c5780f325f" providerId="ADAL" clId="{83F44CFA-57EB-465D-9EB0-9C652ACC4F80}" dt="2025-05-09T11:44:01.088" v="1803"/>
          <ac:grpSpMkLst>
            <pc:docMk/>
            <pc:sldMk cId="611658651" sldId="280"/>
            <ac:grpSpMk id="180" creationId="{07D6C460-BEF3-BA0E-FB0B-87DE83F12465}"/>
          </ac:grpSpMkLst>
        </pc:grpChg>
        <pc:grpChg chg="del mod">
          <ac:chgData name="Lokesh Gottumukkala (PMT)" userId="5a1f4ed9-b51c-4974-8b1d-a1c5780f325f" providerId="ADAL" clId="{83F44CFA-57EB-465D-9EB0-9C652ACC4F80}" dt="2025-05-09T11:44:04.571" v="1806"/>
          <ac:grpSpMkLst>
            <pc:docMk/>
            <pc:sldMk cId="611658651" sldId="280"/>
            <ac:grpSpMk id="181" creationId="{06070ACF-BD79-ADBC-A205-C2B232BE91AE}"/>
          </ac:grpSpMkLst>
        </pc:grpChg>
        <pc:grpChg chg="del mod">
          <ac:chgData name="Lokesh Gottumukkala (PMT)" userId="5a1f4ed9-b51c-4974-8b1d-a1c5780f325f" providerId="ADAL" clId="{83F44CFA-57EB-465D-9EB0-9C652ACC4F80}" dt="2025-05-09T11:44:21.469" v="1833"/>
          <ac:grpSpMkLst>
            <pc:docMk/>
            <pc:sldMk cId="611658651" sldId="280"/>
            <ac:grpSpMk id="184" creationId="{C068E835-4D79-9D7D-D874-4A6421B6DDCD}"/>
          </ac:grpSpMkLst>
        </pc:grpChg>
        <pc:grpChg chg="del mod">
          <ac:chgData name="Lokesh Gottumukkala (PMT)" userId="5a1f4ed9-b51c-4974-8b1d-a1c5780f325f" providerId="ADAL" clId="{83F44CFA-57EB-465D-9EB0-9C652ACC4F80}" dt="2025-05-09T11:44:15.738" v="1823"/>
          <ac:grpSpMkLst>
            <pc:docMk/>
            <pc:sldMk cId="611658651" sldId="280"/>
            <ac:grpSpMk id="199" creationId="{14FA3705-9226-6084-6334-D4A1B0D0138E}"/>
          </ac:grpSpMkLst>
        </pc:grpChg>
        <pc:grpChg chg="del mod">
          <ac:chgData name="Lokesh Gottumukkala (PMT)" userId="5a1f4ed9-b51c-4974-8b1d-a1c5780f325f" providerId="ADAL" clId="{83F44CFA-57EB-465D-9EB0-9C652ACC4F80}" dt="2025-05-09T11:44:21.469" v="1833"/>
          <ac:grpSpMkLst>
            <pc:docMk/>
            <pc:sldMk cId="611658651" sldId="280"/>
            <ac:grpSpMk id="201" creationId="{3E487217-3121-2FB0-5E4E-E26104F19EC1}"/>
          </ac:grpSpMkLst>
        </pc:grpChg>
        <pc:grpChg chg="mod">
          <ac:chgData name="Lokesh Gottumukkala (PMT)" userId="5a1f4ed9-b51c-4974-8b1d-a1c5780f325f" providerId="ADAL" clId="{83F44CFA-57EB-465D-9EB0-9C652ACC4F80}" dt="2025-05-09T11:44:21.469" v="1833"/>
          <ac:grpSpMkLst>
            <pc:docMk/>
            <pc:sldMk cId="611658651" sldId="280"/>
            <ac:grpSpMk id="211" creationId="{4873892A-72B5-FF4E-A7B1-4DBD82EDE8A7}"/>
          </ac:grpSpMkLst>
        </pc:grpChg>
        <pc:grpChg chg="del mod">
          <ac:chgData name="Lokesh Gottumukkala (PMT)" userId="5a1f4ed9-b51c-4974-8b1d-a1c5780f325f" providerId="ADAL" clId="{83F44CFA-57EB-465D-9EB0-9C652ACC4F80}" dt="2025-05-09T11:44:34.785" v="1853"/>
          <ac:grpSpMkLst>
            <pc:docMk/>
            <pc:sldMk cId="611658651" sldId="280"/>
            <ac:grpSpMk id="224" creationId="{A4017DFB-6F7B-36C8-D944-3D0F8C0B2413}"/>
          </ac:grpSpMkLst>
        </pc:grpChg>
        <pc:grpChg chg="del mod">
          <ac:chgData name="Lokesh Gottumukkala (PMT)" userId="5a1f4ed9-b51c-4974-8b1d-a1c5780f325f" providerId="ADAL" clId="{83F44CFA-57EB-465D-9EB0-9C652ACC4F80}" dt="2025-05-09T11:44:34.785" v="1853"/>
          <ac:grpSpMkLst>
            <pc:docMk/>
            <pc:sldMk cId="611658651" sldId="280"/>
            <ac:grpSpMk id="225" creationId="{51645D59-9929-3C88-11CC-8BAF8154909D}"/>
          </ac:grpSpMkLst>
        </pc:grpChg>
        <pc:grpChg chg="del mod">
          <ac:chgData name="Lokesh Gottumukkala (PMT)" userId="5a1f4ed9-b51c-4974-8b1d-a1c5780f325f" providerId="ADAL" clId="{83F44CFA-57EB-465D-9EB0-9C652ACC4F80}" dt="2025-05-09T11:44:34.785" v="1853"/>
          <ac:grpSpMkLst>
            <pc:docMk/>
            <pc:sldMk cId="611658651" sldId="280"/>
            <ac:grpSpMk id="226" creationId="{DF5D1185-0CA2-E941-9C7E-C3C6DD35AF67}"/>
          </ac:grpSpMkLst>
        </pc:grpChg>
        <pc:grpChg chg="mod">
          <ac:chgData name="Lokesh Gottumukkala (PMT)" userId="5a1f4ed9-b51c-4974-8b1d-a1c5780f325f" providerId="ADAL" clId="{83F44CFA-57EB-465D-9EB0-9C652ACC4F80}" dt="2025-05-09T11:44:34.785" v="1853"/>
          <ac:grpSpMkLst>
            <pc:docMk/>
            <pc:sldMk cId="611658651" sldId="280"/>
            <ac:grpSpMk id="233" creationId="{B5FFCD10-64B9-9FAF-EE68-DC3ED69F38DD}"/>
          </ac:grpSpMkLst>
        </pc:grpChg>
        <pc:grpChg chg="mod">
          <ac:chgData name="Lokesh Gottumukkala (PMT)" userId="5a1f4ed9-b51c-4974-8b1d-a1c5780f325f" providerId="ADAL" clId="{83F44CFA-57EB-465D-9EB0-9C652ACC4F80}" dt="2025-05-09T11:44:34.785" v="1853"/>
          <ac:grpSpMkLst>
            <pc:docMk/>
            <pc:sldMk cId="611658651" sldId="280"/>
            <ac:grpSpMk id="234" creationId="{93A63ED1-BC06-8D20-5715-4097364C5DBC}"/>
          </ac:grpSpMkLst>
        </pc:grpChg>
        <pc:grpChg chg="mod">
          <ac:chgData name="Lokesh Gottumukkala (PMT)" userId="5a1f4ed9-b51c-4974-8b1d-a1c5780f325f" providerId="ADAL" clId="{83F44CFA-57EB-465D-9EB0-9C652ACC4F80}" dt="2025-05-09T11:44:43.035" v="1856"/>
          <ac:grpSpMkLst>
            <pc:docMk/>
            <pc:sldMk cId="611658651" sldId="280"/>
            <ac:grpSpMk id="237" creationId="{2F357A53-1BE0-E77C-D45A-58BCE465C55B}"/>
          </ac:grpSpMkLst>
        </pc:grpChg>
        <pc:inkChg chg="add mod">
          <ac:chgData name="Lokesh Gottumukkala (PMT)" userId="5a1f4ed9-b51c-4974-8b1d-a1c5780f325f" providerId="ADAL" clId="{83F44CFA-57EB-465D-9EB0-9C652ACC4F80}" dt="2025-05-09T11:42:21.795" v="1669"/>
          <ac:inkMkLst>
            <pc:docMk/>
            <pc:sldMk cId="611658651" sldId="280"/>
            <ac:inkMk id="5" creationId="{B919DC01-D1A1-95F4-61C2-50DB9DFD83E1}"/>
          </ac:inkMkLst>
        </pc:inkChg>
        <pc:inkChg chg="add mod">
          <ac:chgData name="Lokesh Gottumukkala (PMT)" userId="5a1f4ed9-b51c-4974-8b1d-a1c5780f325f" providerId="ADAL" clId="{83F44CFA-57EB-465D-9EB0-9C652ACC4F80}" dt="2025-05-09T11:42:21.795" v="1669"/>
          <ac:inkMkLst>
            <pc:docMk/>
            <pc:sldMk cId="611658651" sldId="280"/>
            <ac:inkMk id="6" creationId="{05BC532C-E9EF-DEC3-14D2-37D706CDD551}"/>
          </ac:inkMkLst>
        </pc:inkChg>
        <pc:inkChg chg="add mod">
          <ac:chgData name="Lokesh Gottumukkala (PMT)" userId="5a1f4ed9-b51c-4974-8b1d-a1c5780f325f" providerId="ADAL" clId="{83F44CFA-57EB-465D-9EB0-9C652ACC4F80}" dt="2025-05-09T11:42:21.795" v="1669"/>
          <ac:inkMkLst>
            <pc:docMk/>
            <pc:sldMk cId="611658651" sldId="280"/>
            <ac:inkMk id="7" creationId="{4E7BECA9-0489-8B95-873B-33A6900D451A}"/>
          </ac:inkMkLst>
        </pc:inkChg>
        <pc:inkChg chg="add mod">
          <ac:chgData name="Lokesh Gottumukkala (PMT)" userId="5a1f4ed9-b51c-4974-8b1d-a1c5780f325f" providerId="ADAL" clId="{83F44CFA-57EB-465D-9EB0-9C652ACC4F80}" dt="2025-05-09T11:42:21.795" v="1669"/>
          <ac:inkMkLst>
            <pc:docMk/>
            <pc:sldMk cId="611658651" sldId="280"/>
            <ac:inkMk id="8" creationId="{38E95534-5C8B-BAF0-40A1-DAB6A723E160}"/>
          </ac:inkMkLst>
        </pc:inkChg>
        <pc:inkChg chg="add mod">
          <ac:chgData name="Lokesh Gottumukkala (PMT)" userId="5a1f4ed9-b51c-4974-8b1d-a1c5780f325f" providerId="ADAL" clId="{83F44CFA-57EB-465D-9EB0-9C652ACC4F80}" dt="2025-05-09T11:42:21.795" v="1669"/>
          <ac:inkMkLst>
            <pc:docMk/>
            <pc:sldMk cId="611658651" sldId="280"/>
            <ac:inkMk id="9" creationId="{8F9F456F-10BA-8C09-E8DF-CF026ED0EED7}"/>
          </ac:inkMkLst>
        </pc:inkChg>
        <pc:inkChg chg="add mod">
          <ac:chgData name="Lokesh Gottumukkala (PMT)" userId="5a1f4ed9-b51c-4974-8b1d-a1c5780f325f" providerId="ADAL" clId="{83F44CFA-57EB-465D-9EB0-9C652ACC4F80}" dt="2025-05-09T11:42:21.795" v="1669"/>
          <ac:inkMkLst>
            <pc:docMk/>
            <pc:sldMk cId="611658651" sldId="280"/>
            <ac:inkMk id="10" creationId="{AEFD4923-6CCB-8A73-7101-C8F2FB54A2A8}"/>
          </ac:inkMkLst>
        </pc:inkChg>
        <pc:inkChg chg="add mod">
          <ac:chgData name="Lokesh Gottumukkala (PMT)" userId="5a1f4ed9-b51c-4974-8b1d-a1c5780f325f" providerId="ADAL" clId="{83F44CFA-57EB-465D-9EB0-9C652ACC4F80}" dt="2025-05-09T11:42:21.795" v="1669"/>
          <ac:inkMkLst>
            <pc:docMk/>
            <pc:sldMk cId="611658651" sldId="280"/>
            <ac:inkMk id="11" creationId="{85F24B52-396C-B683-24D7-6998B56E9E9D}"/>
          </ac:inkMkLst>
        </pc:inkChg>
        <pc:inkChg chg="add mod">
          <ac:chgData name="Lokesh Gottumukkala (PMT)" userId="5a1f4ed9-b51c-4974-8b1d-a1c5780f325f" providerId="ADAL" clId="{83F44CFA-57EB-465D-9EB0-9C652ACC4F80}" dt="2025-05-09T11:42:21.795" v="1669"/>
          <ac:inkMkLst>
            <pc:docMk/>
            <pc:sldMk cId="611658651" sldId="280"/>
            <ac:inkMk id="12" creationId="{A8EFEE85-E3E7-C458-8592-8CF8F69A3451}"/>
          </ac:inkMkLst>
        </pc:inkChg>
        <pc:inkChg chg="add mod">
          <ac:chgData name="Lokesh Gottumukkala (PMT)" userId="5a1f4ed9-b51c-4974-8b1d-a1c5780f325f" providerId="ADAL" clId="{83F44CFA-57EB-465D-9EB0-9C652ACC4F80}" dt="2025-05-09T11:42:21.795" v="1669"/>
          <ac:inkMkLst>
            <pc:docMk/>
            <pc:sldMk cId="611658651" sldId="280"/>
            <ac:inkMk id="13" creationId="{DE5BDBE1-603B-E446-32F5-41083CBE983E}"/>
          </ac:inkMkLst>
        </pc:inkChg>
        <pc:inkChg chg="add mod">
          <ac:chgData name="Lokesh Gottumukkala (PMT)" userId="5a1f4ed9-b51c-4974-8b1d-a1c5780f325f" providerId="ADAL" clId="{83F44CFA-57EB-465D-9EB0-9C652ACC4F80}" dt="2025-05-09T11:42:21.795" v="1669"/>
          <ac:inkMkLst>
            <pc:docMk/>
            <pc:sldMk cId="611658651" sldId="280"/>
            <ac:inkMk id="14" creationId="{28A46BF4-BCA4-3025-FBE9-0E51C0754F33}"/>
          </ac:inkMkLst>
        </pc:inkChg>
        <pc:inkChg chg="add mod">
          <ac:chgData name="Lokesh Gottumukkala (PMT)" userId="5a1f4ed9-b51c-4974-8b1d-a1c5780f325f" providerId="ADAL" clId="{83F44CFA-57EB-465D-9EB0-9C652ACC4F80}" dt="2025-05-09T11:42:21.795" v="1669"/>
          <ac:inkMkLst>
            <pc:docMk/>
            <pc:sldMk cId="611658651" sldId="280"/>
            <ac:inkMk id="15" creationId="{BF9455E2-DF37-3B03-314F-9E3292489C5C}"/>
          </ac:inkMkLst>
        </pc:inkChg>
        <pc:inkChg chg="add mod">
          <ac:chgData name="Lokesh Gottumukkala (PMT)" userId="5a1f4ed9-b51c-4974-8b1d-a1c5780f325f" providerId="ADAL" clId="{83F44CFA-57EB-465D-9EB0-9C652ACC4F80}" dt="2025-05-09T11:42:21.795" v="1669"/>
          <ac:inkMkLst>
            <pc:docMk/>
            <pc:sldMk cId="611658651" sldId="280"/>
            <ac:inkMk id="16" creationId="{71918D65-7E77-D9A1-4853-4F32225EE923}"/>
          </ac:inkMkLst>
        </pc:inkChg>
        <pc:inkChg chg="add mod">
          <ac:chgData name="Lokesh Gottumukkala (PMT)" userId="5a1f4ed9-b51c-4974-8b1d-a1c5780f325f" providerId="ADAL" clId="{83F44CFA-57EB-465D-9EB0-9C652ACC4F80}" dt="2025-05-09T11:42:21.795" v="1669"/>
          <ac:inkMkLst>
            <pc:docMk/>
            <pc:sldMk cId="611658651" sldId="280"/>
            <ac:inkMk id="17" creationId="{45C451EA-14C6-281A-1D51-20449AA66DBE}"/>
          </ac:inkMkLst>
        </pc:inkChg>
        <pc:inkChg chg="add mod">
          <ac:chgData name="Lokesh Gottumukkala (PMT)" userId="5a1f4ed9-b51c-4974-8b1d-a1c5780f325f" providerId="ADAL" clId="{83F44CFA-57EB-465D-9EB0-9C652ACC4F80}" dt="2025-05-09T11:42:21.795" v="1669"/>
          <ac:inkMkLst>
            <pc:docMk/>
            <pc:sldMk cId="611658651" sldId="280"/>
            <ac:inkMk id="18" creationId="{54324099-E44A-972F-9B30-82CC6EAB5E9B}"/>
          </ac:inkMkLst>
        </pc:inkChg>
        <pc:inkChg chg="add mod">
          <ac:chgData name="Lokesh Gottumukkala (PMT)" userId="5a1f4ed9-b51c-4974-8b1d-a1c5780f325f" providerId="ADAL" clId="{83F44CFA-57EB-465D-9EB0-9C652ACC4F80}" dt="2025-05-09T11:42:21.795" v="1669"/>
          <ac:inkMkLst>
            <pc:docMk/>
            <pc:sldMk cId="611658651" sldId="280"/>
            <ac:inkMk id="19" creationId="{743E5FF6-2EF2-B86E-F401-0AE4159826C2}"/>
          </ac:inkMkLst>
        </pc:inkChg>
        <pc:inkChg chg="add mod">
          <ac:chgData name="Lokesh Gottumukkala (PMT)" userId="5a1f4ed9-b51c-4974-8b1d-a1c5780f325f" providerId="ADAL" clId="{83F44CFA-57EB-465D-9EB0-9C652ACC4F80}" dt="2025-05-09T11:42:54.171" v="1724"/>
          <ac:inkMkLst>
            <pc:docMk/>
            <pc:sldMk cId="611658651" sldId="280"/>
            <ac:inkMk id="20" creationId="{64E4A4F0-A1CE-BDCC-C91D-5BF611292716}"/>
          </ac:inkMkLst>
        </pc:inkChg>
        <pc:inkChg chg="add mod">
          <ac:chgData name="Lokesh Gottumukkala (PMT)" userId="5a1f4ed9-b51c-4974-8b1d-a1c5780f325f" providerId="ADAL" clId="{83F44CFA-57EB-465D-9EB0-9C652ACC4F80}" dt="2025-05-09T11:42:54.171" v="1724"/>
          <ac:inkMkLst>
            <pc:docMk/>
            <pc:sldMk cId="611658651" sldId="280"/>
            <ac:inkMk id="22" creationId="{92F2A155-67C5-C581-8285-55D223DF702E}"/>
          </ac:inkMkLst>
        </pc:inkChg>
        <pc:inkChg chg="add mod">
          <ac:chgData name="Lokesh Gottumukkala (PMT)" userId="5a1f4ed9-b51c-4974-8b1d-a1c5780f325f" providerId="ADAL" clId="{83F44CFA-57EB-465D-9EB0-9C652ACC4F80}" dt="2025-05-09T11:42:54.171" v="1724"/>
          <ac:inkMkLst>
            <pc:docMk/>
            <pc:sldMk cId="611658651" sldId="280"/>
            <ac:inkMk id="23" creationId="{DFF0799B-614A-DABD-99D6-B12A7B91B021}"/>
          </ac:inkMkLst>
        </pc:inkChg>
        <pc:inkChg chg="add mod">
          <ac:chgData name="Lokesh Gottumukkala (PMT)" userId="5a1f4ed9-b51c-4974-8b1d-a1c5780f325f" providerId="ADAL" clId="{83F44CFA-57EB-465D-9EB0-9C652ACC4F80}" dt="2025-05-09T11:42:54.171" v="1724"/>
          <ac:inkMkLst>
            <pc:docMk/>
            <pc:sldMk cId="611658651" sldId="280"/>
            <ac:inkMk id="24" creationId="{46C1B0B1-2EF7-A82E-CE43-CCD90AF26F85}"/>
          </ac:inkMkLst>
        </pc:inkChg>
        <pc:inkChg chg="add mod">
          <ac:chgData name="Lokesh Gottumukkala (PMT)" userId="5a1f4ed9-b51c-4974-8b1d-a1c5780f325f" providerId="ADAL" clId="{83F44CFA-57EB-465D-9EB0-9C652ACC4F80}" dt="2025-05-09T11:42:54.171" v="1724"/>
          <ac:inkMkLst>
            <pc:docMk/>
            <pc:sldMk cId="611658651" sldId="280"/>
            <ac:inkMk id="25" creationId="{A6B486BD-543D-90B9-D598-503936559683}"/>
          </ac:inkMkLst>
        </pc:inkChg>
        <pc:inkChg chg="add mod">
          <ac:chgData name="Lokesh Gottumukkala (PMT)" userId="5a1f4ed9-b51c-4974-8b1d-a1c5780f325f" providerId="ADAL" clId="{83F44CFA-57EB-465D-9EB0-9C652ACC4F80}" dt="2025-05-09T11:42:54.171" v="1724"/>
          <ac:inkMkLst>
            <pc:docMk/>
            <pc:sldMk cId="611658651" sldId="280"/>
            <ac:inkMk id="26" creationId="{3B2F7C5D-5E95-A81D-A403-285759F159D3}"/>
          </ac:inkMkLst>
        </pc:inkChg>
        <pc:inkChg chg="add mod">
          <ac:chgData name="Lokesh Gottumukkala (PMT)" userId="5a1f4ed9-b51c-4974-8b1d-a1c5780f325f" providerId="ADAL" clId="{83F44CFA-57EB-465D-9EB0-9C652ACC4F80}" dt="2025-05-09T11:42:54.171" v="1724"/>
          <ac:inkMkLst>
            <pc:docMk/>
            <pc:sldMk cId="611658651" sldId="280"/>
            <ac:inkMk id="27" creationId="{4B65152B-F777-4D5E-5F31-A9A189675783}"/>
          </ac:inkMkLst>
        </pc:inkChg>
        <pc:inkChg chg="add mod">
          <ac:chgData name="Lokesh Gottumukkala (PMT)" userId="5a1f4ed9-b51c-4974-8b1d-a1c5780f325f" providerId="ADAL" clId="{83F44CFA-57EB-465D-9EB0-9C652ACC4F80}" dt="2025-05-09T11:42:54.171" v="1724"/>
          <ac:inkMkLst>
            <pc:docMk/>
            <pc:sldMk cId="611658651" sldId="280"/>
            <ac:inkMk id="28" creationId="{78EB2283-66B9-5E6D-5FEF-E3DF89B90D3F}"/>
          </ac:inkMkLst>
        </pc:inkChg>
        <pc:inkChg chg="add mod">
          <ac:chgData name="Lokesh Gottumukkala (PMT)" userId="5a1f4ed9-b51c-4974-8b1d-a1c5780f325f" providerId="ADAL" clId="{83F44CFA-57EB-465D-9EB0-9C652ACC4F80}" dt="2025-05-09T11:42:54.171" v="1724"/>
          <ac:inkMkLst>
            <pc:docMk/>
            <pc:sldMk cId="611658651" sldId="280"/>
            <ac:inkMk id="29" creationId="{E3C61140-63EC-4974-E748-6CDB14487E81}"/>
          </ac:inkMkLst>
        </pc:inkChg>
        <pc:inkChg chg="add mod">
          <ac:chgData name="Lokesh Gottumukkala (PMT)" userId="5a1f4ed9-b51c-4974-8b1d-a1c5780f325f" providerId="ADAL" clId="{83F44CFA-57EB-465D-9EB0-9C652ACC4F80}" dt="2025-05-09T11:42:54.171" v="1724"/>
          <ac:inkMkLst>
            <pc:docMk/>
            <pc:sldMk cId="611658651" sldId="280"/>
            <ac:inkMk id="30" creationId="{1A773799-F6C4-A2F4-AE36-044C57434268}"/>
          </ac:inkMkLst>
        </pc:inkChg>
        <pc:inkChg chg="add mod">
          <ac:chgData name="Lokesh Gottumukkala (PMT)" userId="5a1f4ed9-b51c-4974-8b1d-a1c5780f325f" providerId="ADAL" clId="{83F44CFA-57EB-465D-9EB0-9C652ACC4F80}" dt="2025-05-09T11:42:54.171" v="1724"/>
          <ac:inkMkLst>
            <pc:docMk/>
            <pc:sldMk cId="611658651" sldId="280"/>
            <ac:inkMk id="31" creationId="{4F541B92-9444-7CFF-7776-14D3E09E6907}"/>
          </ac:inkMkLst>
        </pc:inkChg>
        <pc:inkChg chg="add mod">
          <ac:chgData name="Lokesh Gottumukkala (PMT)" userId="5a1f4ed9-b51c-4974-8b1d-a1c5780f325f" providerId="ADAL" clId="{83F44CFA-57EB-465D-9EB0-9C652ACC4F80}" dt="2025-05-09T11:42:54.171" v="1724"/>
          <ac:inkMkLst>
            <pc:docMk/>
            <pc:sldMk cId="611658651" sldId="280"/>
            <ac:inkMk id="32" creationId="{0859F476-EBF2-CE68-4A3C-EA1B5E4DC0DD}"/>
          </ac:inkMkLst>
        </pc:inkChg>
        <pc:inkChg chg="add mod">
          <ac:chgData name="Lokesh Gottumukkala (PMT)" userId="5a1f4ed9-b51c-4974-8b1d-a1c5780f325f" providerId="ADAL" clId="{83F44CFA-57EB-465D-9EB0-9C652ACC4F80}" dt="2025-05-09T11:42:54.171" v="1724"/>
          <ac:inkMkLst>
            <pc:docMk/>
            <pc:sldMk cId="611658651" sldId="280"/>
            <ac:inkMk id="33" creationId="{5ED5B13C-6266-E3FE-0770-43B2A7CE9BE3}"/>
          </ac:inkMkLst>
        </pc:inkChg>
        <pc:inkChg chg="add mod">
          <ac:chgData name="Lokesh Gottumukkala (PMT)" userId="5a1f4ed9-b51c-4974-8b1d-a1c5780f325f" providerId="ADAL" clId="{83F44CFA-57EB-465D-9EB0-9C652ACC4F80}" dt="2025-05-09T11:42:54.171" v="1724"/>
          <ac:inkMkLst>
            <pc:docMk/>
            <pc:sldMk cId="611658651" sldId="280"/>
            <ac:inkMk id="34" creationId="{3B62F814-A966-4264-E53C-F806F0688D97}"/>
          </ac:inkMkLst>
        </pc:inkChg>
        <pc:inkChg chg="add mod">
          <ac:chgData name="Lokesh Gottumukkala (PMT)" userId="5a1f4ed9-b51c-4974-8b1d-a1c5780f325f" providerId="ADAL" clId="{83F44CFA-57EB-465D-9EB0-9C652ACC4F80}" dt="2025-05-09T11:42:54.171" v="1724"/>
          <ac:inkMkLst>
            <pc:docMk/>
            <pc:sldMk cId="611658651" sldId="280"/>
            <ac:inkMk id="35" creationId="{3D288D62-FEFF-A478-431B-DCDB6FA1F107}"/>
          </ac:inkMkLst>
        </pc:inkChg>
        <pc:inkChg chg="add mod">
          <ac:chgData name="Lokesh Gottumukkala (PMT)" userId="5a1f4ed9-b51c-4974-8b1d-a1c5780f325f" providerId="ADAL" clId="{83F44CFA-57EB-465D-9EB0-9C652ACC4F80}" dt="2025-05-09T11:42:21.795" v="1669"/>
          <ac:inkMkLst>
            <pc:docMk/>
            <pc:sldMk cId="611658651" sldId="280"/>
            <ac:inkMk id="37" creationId="{DA83B764-920B-2B82-EAC0-401F4FE5B1A2}"/>
          </ac:inkMkLst>
        </pc:inkChg>
        <pc:inkChg chg="add mod">
          <ac:chgData name="Lokesh Gottumukkala (PMT)" userId="5a1f4ed9-b51c-4974-8b1d-a1c5780f325f" providerId="ADAL" clId="{83F44CFA-57EB-465D-9EB0-9C652ACC4F80}" dt="2025-05-09T11:42:21.795" v="1669"/>
          <ac:inkMkLst>
            <pc:docMk/>
            <pc:sldMk cId="611658651" sldId="280"/>
            <ac:inkMk id="38" creationId="{B6183246-F319-EDF5-B05E-5A1551581F7E}"/>
          </ac:inkMkLst>
        </pc:inkChg>
        <pc:inkChg chg="add mod">
          <ac:chgData name="Lokesh Gottumukkala (PMT)" userId="5a1f4ed9-b51c-4974-8b1d-a1c5780f325f" providerId="ADAL" clId="{83F44CFA-57EB-465D-9EB0-9C652ACC4F80}" dt="2025-05-09T11:42:54.171" v="1724"/>
          <ac:inkMkLst>
            <pc:docMk/>
            <pc:sldMk cId="611658651" sldId="280"/>
            <ac:inkMk id="39" creationId="{BF9F9ECD-1B4F-EB45-A4B9-9F233C8027E0}"/>
          </ac:inkMkLst>
        </pc:inkChg>
        <pc:inkChg chg="add mod">
          <ac:chgData name="Lokesh Gottumukkala (PMT)" userId="5a1f4ed9-b51c-4974-8b1d-a1c5780f325f" providerId="ADAL" clId="{83F44CFA-57EB-465D-9EB0-9C652ACC4F80}" dt="2025-05-09T11:42:54.171" v="1724"/>
          <ac:inkMkLst>
            <pc:docMk/>
            <pc:sldMk cId="611658651" sldId="280"/>
            <ac:inkMk id="40" creationId="{A0C1B358-18E2-AE0C-BE05-9A5498BDDA15}"/>
          </ac:inkMkLst>
        </pc:inkChg>
        <pc:inkChg chg="add mod">
          <ac:chgData name="Lokesh Gottumukkala (PMT)" userId="5a1f4ed9-b51c-4974-8b1d-a1c5780f325f" providerId="ADAL" clId="{83F44CFA-57EB-465D-9EB0-9C652ACC4F80}" dt="2025-05-09T11:42:54.171" v="1724"/>
          <ac:inkMkLst>
            <pc:docMk/>
            <pc:sldMk cId="611658651" sldId="280"/>
            <ac:inkMk id="41" creationId="{0C8DEDC7-D0FF-13E9-A6F1-E6D536B9A34A}"/>
          </ac:inkMkLst>
        </pc:inkChg>
        <pc:inkChg chg="add mod">
          <ac:chgData name="Lokesh Gottumukkala (PMT)" userId="5a1f4ed9-b51c-4974-8b1d-a1c5780f325f" providerId="ADAL" clId="{83F44CFA-57EB-465D-9EB0-9C652ACC4F80}" dt="2025-05-09T11:42:54.171" v="1724"/>
          <ac:inkMkLst>
            <pc:docMk/>
            <pc:sldMk cId="611658651" sldId="280"/>
            <ac:inkMk id="42" creationId="{2D5BA3B5-94F1-94E6-3C78-6C2D54FD8997}"/>
          </ac:inkMkLst>
        </pc:inkChg>
        <pc:inkChg chg="add mod">
          <ac:chgData name="Lokesh Gottumukkala (PMT)" userId="5a1f4ed9-b51c-4974-8b1d-a1c5780f325f" providerId="ADAL" clId="{83F44CFA-57EB-465D-9EB0-9C652ACC4F80}" dt="2025-05-09T11:42:54.171" v="1724"/>
          <ac:inkMkLst>
            <pc:docMk/>
            <pc:sldMk cId="611658651" sldId="280"/>
            <ac:inkMk id="45" creationId="{D030DD22-88BF-DD7B-059A-5E897F856569}"/>
          </ac:inkMkLst>
        </pc:inkChg>
        <pc:inkChg chg="add mod">
          <ac:chgData name="Lokesh Gottumukkala (PMT)" userId="5a1f4ed9-b51c-4974-8b1d-a1c5780f325f" providerId="ADAL" clId="{83F44CFA-57EB-465D-9EB0-9C652ACC4F80}" dt="2025-05-09T11:42:54.171" v="1724"/>
          <ac:inkMkLst>
            <pc:docMk/>
            <pc:sldMk cId="611658651" sldId="280"/>
            <ac:inkMk id="46" creationId="{29D36E38-EEF9-6EE9-0A87-54920675D363}"/>
          </ac:inkMkLst>
        </pc:inkChg>
        <pc:inkChg chg="add mod">
          <ac:chgData name="Lokesh Gottumukkala (PMT)" userId="5a1f4ed9-b51c-4974-8b1d-a1c5780f325f" providerId="ADAL" clId="{83F44CFA-57EB-465D-9EB0-9C652ACC4F80}" dt="2025-05-09T11:42:54.171" v="1724"/>
          <ac:inkMkLst>
            <pc:docMk/>
            <pc:sldMk cId="611658651" sldId="280"/>
            <ac:inkMk id="47" creationId="{2213617A-B2B5-4C1D-2DAE-ECB746386423}"/>
          </ac:inkMkLst>
        </pc:inkChg>
        <pc:inkChg chg="add mod">
          <ac:chgData name="Lokesh Gottumukkala (PMT)" userId="5a1f4ed9-b51c-4974-8b1d-a1c5780f325f" providerId="ADAL" clId="{83F44CFA-57EB-465D-9EB0-9C652ACC4F80}" dt="2025-05-09T11:42:54.171" v="1724"/>
          <ac:inkMkLst>
            <pc:docMk/>
            <pc:sldMk cId="611658651" sldId="280"/>
            <ac:inkMk id="48" creationId="{208AEDC3-FC05-5A17-7793-E4569B500FFC}"/>
          </ac:inkMkLst>
        </pc:inkChg>
        <pc:inkChg chg="add mod">
          <ac:chgData name="Lokesh Gottumukkala (PMT)" userId="5a1f4ed9-b51c-4974-8b1d-a1c5780f325f" providerId="ADAL" clId="{83F44CFA-57EB-465D-9EB0-9C652ACC4F80}" dt="2025-05-09T11:42:54.171" v="1724"/>
          <ac:inkMkLst>
            <pc:docMk/>
            <pc:sldMk cId="611658651" sldId="280"/>
            <ac:inkMk id="49" creationId="{6FF6832C-CA2B-FD13-A295-207C373804E5}"/>
          </ac:inkMkLst>
        </pc:inkChg>
        <pc:inkChg chg="add mod">
          <ac:chgData name="Lokesh Gottumukkala (PMT)" userId="5a1f4ed9-b51c-4974-8b1d-a1c5780f325f" providerId="ADAL" clId="{83F44CFA-57EB-465D-9EB0-9C652ACC4F80}" dt="2025-05-09T11:42:54.171" v="1724"/>
          <ac:inkMkLst>
            <pc:docMk/>
            <pc:sldMk cId="611658651" sldId="280"/>
            <ac:inkMk id="50" creationId="{9F3DEF90-63B2-ABE5-A85D-77027072D047}"/>
          </ac:inkMkLst>
        </pc:inkChg>
        <pc:inkChg chg="add mod">
          <ac:chgData name="Lokesh Gottumukkala (PMT)" userId="5a1f4ed9-b51c-4974-8b1d-a1c5780f325f" providerId="ADAL" clId="{83F44CFA-57EB-465D-9EB0-9C652ACC4F80}" dt="2025-05-09T11:42:54.171" v="1724"/>
          <ac:inkMkLst>
            <pc:docMk/>
            <pc:sldMk cId="611658651" sldId="280"/>
            <ac:inkMk id="51" creationId="{8AD9166B-0808-2363-40ED-67C3CA9F38C0}"/>
          </ac:inkMkLst>
        </pc:inkChg>
        <pc:inkChg chg="add mod">
          <ac:chgData name="Lokesh Gottumukkala (PMT)" userId="5a1f4ed9-b51c-4974-8b1d-a1c5780f325f" providerId="ADAL" clId="{83F44CFA-57EB-465D-9EB0-9C652ACC4F80}" dt="2025-05-09T11:42:54.171" v="1724"/>
          <ac:inkMkLst>
            <pc:docMk/>
            <pc:sldMk cId="611658651" sldId="280"/>
            <ac:inkMk id="52" creationId="{39EAF449-33E7-4A56-CAEA-30C1A57C47EB}"/>
          </ac:inkMkLst>
        </pc:inkChg>
        <pc:inkChg chg="add mod">
          <ac:chgData name="Lokesh Gottumukkala (PMT)" userId="5a1f4ed9-b51c-4974-8b1d-a1c5780f325f" providerId="ADAL" clId="{83F44CFA-57EB-465D-9EB0-9C652ACC4F80}" dt="2025-05-09T11:42:54.171" v="1724"/>
          <ac:inkMkLst>
            <pc:docMk/>
            <pc:sldMk cId="611658651" sldId="280"/>
            <ac:inkMk id="53" creationId="{F6676482-C268-760F-7ECB-EB1465450C58}"/>
          </ac:inkMkLst>
        </pc:inkChg>
        <pc:inkChg chg="add mod">
          <ac:chgData name="Lokesh Gottumukkala (PMT)" userId="5a1f4ed9-b51c-4974-8b1d-a1c5780f325f" providerId="ADAL" clId="{83F44CFA-57EB-465D-9EB0-9C652ACC4F80}" dt="2025-05-09T11:42:54.171" v="1724"/>
          <ac:inkMkLst>
            <pc:docMk/>
            <pc:sldMk cId="611658651" sldId="280"/>
            <ac:inkMk id="54" creationId="{FBD21C3E-A4EE-14DD-C77B-B9F0B45E4974}"/>
          </ac:inkMkLst>
        </pc:inkChg>
        <pc:inkChg chg="add mod">
          <ac:chgData name="Lokesh Gottumukkala (PMT)" userId="5a1f4ed9-b51c-4974-8b1d-a1c5780f325f" providerId="ADAL" clId="{83F44CFA-57EB-465D-9EB0-9C652ACC4F80}" dt="2025-05-09T11:42:54.171" v="1724"/>
          <ac:inkMkLst>
            <pc:docMk/>
            <pc:sldMk cId="611658651" sldId="280"/>
            <ac:inkMk id="55" creationId="{5EC21A27-2BD5-6149-2C4F-AE204D0F1CDF}"/>
          </ac:inkMkLst>
        </pc:inkChg>
        <pc:inkChg chg="add mod">
          <ac:chgData name="Lokesh Gottumukkala (PMT)" userId="5a1f4ed9-b51c-4974-8b1d-a1c5780f325f" providerId="ADAL" clId="{83F44CFA-57EB-465D-9EB0-9C652ACC4F80}" dt="2025-05-09T11:42:54.171" v="1724"/>
          <ac:inkMkLst>
            <pc:docMk/>
            <pc:sldMk cId="611658651" sldId="280"/>
            <ac:inkMk id="56" creationId="{4C643B07-EFA0-08DB-CB0F-77933F652BDA}"/>
          </ac:inkMkLst>
        </pc:inkChg>
        <pc:inkChg chg="add mod">
          <ac:chgData name="Lokesh Gottumukkala (PMT)" userId="5a1f4ed9-b51c-4974-8b1d-a1c5780f325f" providerId="ADAL" clId="{83F44CFA-57EB-465D-9EB0-9C652ACC4F80}" dt="2025-05-09T11:42:54.171" v="1724"/>
          <ac:inkMkLst>
            <pc:docMk/>
            <pc:sldMk cId="611658651" sldId="280"/>
            <ac:inkMk id="57" creationId="{4CA5786C-E29B-5FF2-A7DC-2EA9165F1F3D}"/>
          </ac:inkMkLst>
        </pc:inkChg>
        <pc:inkChg chg="add mod">
          <ac:chgData name="Lokesh Gottumukkala (PMT)" userId="5a1f4ed9-b51c-4974-8b1d-a1c5780f325f" providerId="ADAL" clId="{83F44CFA-57EB-465D-9EB0-9C652ACC4F80}" dt="2025-05-09T11:42:54.171" v="1724"/>
          <ac:inkMkLst>
            <pc:docMk/>
            <pc:sldMk cId="611658651" sldId="280"/>
            <ac:inkMk id="58" creationId="{03395854-9789-386D-E859-A3AD46199D67}"/>
          </ac:inkMkLst>
        </pc:inkChg>
        <pc:inkChg chg="add mod">
          <ac:chgData name="Lokesh Gottumukkala (PMT)" userId="5a1f4ed9-b51c-4974-8b1d-a1c5780f325f" providerId="ADAL" clId="{83F44CFA-57EB-465D-9EB0-9C652ACC4F80}" dt="2025-05-09T11:42:54.171" v="1724"/>
          <ac:inkMkLst>
            <pc:docMk/>
            <pc:sldMk cId="611658651" sldId="280"/>
            <ac:inkMk id="59" creationId="{CAF2AFCB-7DCF-29F7-6EA8-581D0A4D6BE0}"/>
          </ac:inkMkLst>
        </pc:inkChg>
        <pc:inkChg chg="add mod">
          <ac:chgData name="Lokesh Gottumukkala (PMT)" userId="5a1f4ed9-b51c-4974-8b1d-a1c5780f325f" providerId="ADAL" clId="{83F44CFA-57EB-465D-9EB0-9C652ACC4F80}" dt="2025-05-09T11:42:54.171" v="1724"/>
          <ac:inkMkLst>
            <pc:docMk/>
            <pc:sldMk cId="611658651" sldId="280"/>
            <ac:inkMk id="60" creationId="{4B745E8B-0018-045E-0B6C-2360B5EB29D2}"/>
          </ac:inkMkLst>
        </pc:inkChg>
        <pc:inkChg chg="add mod">
          <ac:chgData name="Lokesh Gottumukkala (PMT)" userId="5a1f4ed9-b51c-4974-8b1d-a1c5780f325f" providerId="ADAL" clId="{83F44CFA-57EB-465D-9EB0-9C652ACC4F80}" dt="2025-05-09T11:42:54.171" v="1724"/>
          <ac:inkMkLst>
            <pc:docMk/>
            <pc:sldMk cId="611658651" sldId="280"/>
            <ac:inkMk id="61" creationId="{58D6D45E-58F1-5CD0-36A3-C49BC371E9F1}"/>
          </ac:inkMkLst>
        </pc:inkChg>
        <pc:inkChg chg="add mod">
          <ac:chgData name="Lokesh Gottumukkala (PMT)" userId="5a1f4ed9-b51c-4974-8b1d-a1c5780f325f" providerId="ADAL" clId="{83F44CFA-57EB-465D-9EB0-9C652ACC4F80}" dt="2025-05-09T11:42:54.171" v="1724"/>
          <ac:inkMkLst>
            <pc:docMk/>
            <pc:sldMk cId="611658651" sldId="280"/>
            <ac:inkMk id="62" creationId="{6C31666F-6BD1-B33F-37AF-983156F6284C}"/>
          </ac:inkMkLst>
        </pc:inkChg>
        <pc:inkChg chg="add mod">
          <ac:chgData name="Lokesh Gottumukkala (PMT)" userId="5a1f4ed9-b51c-4974-8b1d-a1c5780f325f" providerId="ADAL" clId="{83F44CFA-57EB-465D-9EB0-9C652ACC4F80}" dt="2025-05-09T11:42:54.171" v="1724"/>
          <ac:inkMkLst>
            <pc:docMk/>
            <pc:sldMk cId="611658651" sldId="280"/>
            <ac:inkMk id="63" creationId="{8320F29B-F32A-7293-D07B-337444606136}"/>
          </ac:inkMkLst>
        </pc:inkChg>
        <pc:inkChg chg="add mod">
          <ac:chgData name="Lokesh Gottumukkala (PMT)" userId="5a1f4ed9-b51c-4974-8b1d-a1c5780f325f" providerId="ADAL" clId="{83F44CFA-57EB-465D-9EB0-9C652ACC4F80}" dt="2025-05-09T11:42:54.171" v="1724"/>
          <ac:inkMkLst>
            <pc:docMk/>
            <pc:sldMk cId="611658651" sldId="280"/>
            <ac:inkMk id="64" creationId="{A532F0CA-66CA-B742-360A-FCAAE7F18ABC}"/>
          </ac:inkMkLst>
        </pc:inkChg>
        <pc:inkChg chg="add mod">
          <ac:chgData name="Lokesh Gottumukkala (PMT)" userId="5a1f4ed9-b51c-4974-8b1d-a1c5780f325f" providerId="ADAL" clId="{83F44CFA-57EB-465D-9EB0-9C652ACC4F80}" dt="2025-05-09T11:42:54.171" v="1724"/>
          <ac:inkMkLst>
            <pc:docMk/>
            <pc:sldMk cId="611658651" sldId="280"/>
            <ac:inkMk id="65" creationId="{29567B81-2006-8B2D-4DD4-13939CC13F8B}"/>
          </ac:inkMkLst>
        </pc:inkChg>
        <pc:inkChg chg="add mod">
          <ac:chgData name="Lokesh Gottumukkala (PMT)" userId="5a1f4ed9-b51c-4974-8b1d-a1c5780f325f" providerId="ADAL" clId="{83F44CFA-57EB-465D-9EB0-9C652ACC4F80}" dt="2025-05-09T11:42:54.171" v="1724"/>
          <ac:inkMkLst>
            <pc:docMk/>
            <pc:sldMk cId="611658651" sldId="280"/>
            <ac:inkMk id="66" creationId="{FCA54777-FD79-0DA5-CBF0-500B00029C7F}"/>
          </ac:inkMkLst>
        </pc:inkChg>
        <pc:inkChg chg="add mod">
          <ac:chgData name="Lokesh Gottumukkala (PMT)" userId="5a1f4ed9-b51c-4974-8b1d-a1c5780f325f" providerId="ADAL" clId="{83F44CFA-57EB-465D-9EB0-9C652ACC4F80}" dt="2025-05-09T11:42:54.171" v="1724"/>
          <ac:inkMkLst>
            <pc:docMk/>
            <pc:sldMk cId="611658651" sldId="280"/>
            <ac:inkMk id="67" creationId="{7D4D76E8-78F2-7971-0225-35F7E7637BC6}"/>
          </ac:inkMkLst>
        </pc:inkChg>
        <pc:inkChg chg="add mod">
          <ac:chgData name="Lokesh Gottumukkala (PMT)" userId="5a1f4ed9-b51c-4974-8b1d-a1c5780f325f" providerId="ADAL" clId="{83F44CFA-57EB-465D-9EB0-9C652ACC4F80}" dt="2025-05-09T11:42:54.171" v="1724"/>
          <ac:inkMkLst>
            <pc:docMk/>
            <pc:sldMk cId="611658651" sldId="280"/>
            <ac:inkMk id="68" creationId="{1F0EA8D8-72CA-7764-ECE0-731B80D1EDA9}"/>
          </ac:inkMkLst>
        </pc:inkChg>
        <pc:inkChg chg="add mod">
          <ac:chgData name="Lokesh Gottumukkala (PMT)" userId="5a1f4ed9-b51c-4974-8b1d-a1c5780f325f" providerId="ADAL" clId="{83F44CFA-57EB-465D-9EB0-9C652ACC4F80}" dt="2025-05-09T11:42:54.171" v="1724"/>
          <ac:inkMkLst>
            <pc:docMk/>
            <pc:sldMk cId="611658651" sldId="280"/>
            <ac:inkMk id="69" creationId="{2E6476E4-F2A4-8D67-3F0E-D78D29554A64}"/>
          </ac:inkMkLst>
        </pc:inkChg>
        <pc:inkChg chg="add mod">
          <ac:chgData name="Lokesh Gottumukkala (PMT)" userId="5a1f4ed9-b51c-4974-8b1d-a1c5780f325f" providerId="ADAL" clId="{83F44CFA-57EB-465D-9EB0-9C652ACC4F80}" dt="2025-05-09T11:42:54.171" v="1724"/>
          <ac:inkMkLst>
            <pc:docMk/>
            <pc:sldMk cId="611658651" sldId="280"/>
            <ac:inkMk id="70" creationId="{EBE3FDD2-F43B-4DB8-7B4D-F69F8DD33825}"/>
          </ac:inkMkLst>
        </pc:inkChg>
        <pc:inkChg chg="add mod">
          <ac:chgData name="Lokesh Gottumukkala (PMT)" userId="5a1f4ed9-b51c-4974-8b1d-a1c5780f325f" providerId="ADAL" clId="{83F44CFA-57EB-465D-9EB0-9C652ACC4F80}" dt="2025-05-09T11:42:54.171" v="1724"/>
          <ac:inkMkLst>
            <pc:docMk/>
            <pc:sldMk cId="611658651" sldId="280"/>
            <ac:inkMk id="71" creationId="{6B02A950-E72F-D3D4-9075-06ACE0832F36}"/>
          </ac:inkMkLst>
        </pc:inkChg>
        <pc:inkChg chg="add mod">
          <ac:chgData name="Lokesh Gottumukkala (PMT)" userId="5a1f4ed9-b51c-4974-8b1d-a1c5780f325f" providerId="ADAL" clId="{83F44CFA-57EB-465D-9EB0-9C652ACC4F80}" dt="2025-05-09T11:42:35.185" v="1700"/>
          <ac:inkMkLst>
            <pc:docMk/>
            <pc:sldMk cId="611658651" sldId="280"/>
            <ac:inkMk id="73" creationId="{4F50013D-0E24-3E11-6E8D-E6D27E92D666}"/>
          </ac:inkMkLst>
        </pc:inkChg>
        <pc:inkChg chg="add mod">
          <ac:chgData name="Lokesh Gottumukkala (PMT)" userId="5a1f4ed9-b51c-4974-8b1d-a1c5780f325f" providerId="ADAL" clId="{83F44CFA-57EB-465D-9EB0-9C652ACC4F80}" dt="2025-05-09T11:42:35.185" v="1700"/>
          <ac:inkMkLst>
            <pc:docMk/>
            <pc:sldMk cId="611658651" sldId="280"/>
            <ac:inkMk id="74" creationId="{FEC284DA-193E-F9AB-AFA4-365215F56A11}"/>
          </ac:inkMkLst>
        </pc:inkChg>
        <pc:inkChg chg="add mod">
          <ac:chgData name="Lokesh Gottumukkala (PMT)" userId="5a1f4ed9-b51c-4974-8b1d-a1c5780f325f" providerId="ADAL" clId="{83F44CFA-57EB-465D-9EB0-9C652ACC4F80}" dt="2025-05-09T11:42:54.171" v="1724"/>
          <ac:inkMkLst>
            <pc:docMk/>
            <pc:sldMk cId="611658651" sldId="280"/>
            <ac:inkMk id="76" creationId="{AA667385-58C5-68D0-1167-1C8C4DBB8C74}"/>
          </ac:inkMkLst>
        </pc:inkChg>
        <pc:inkChg chg="add mod">
          <ac:chgData name="Lokesh Gottumukkala (PMT)" userId="5a1f4ed9-b51c-4974-8b1d-a1c5780f325f" providerId="ADAL" clId="{83F44CFA-57EB-465D-9EB0-9C652ACC4F80}" dt="2025-05-09T11:42:54.171" v="1724"/>
          <ac:inkMkLst>
            <pc:docMk/>
            <pc:sldMk cId="611658651" sldId="280"/>
            <ac:inkMk id="77" creationId="{412A5547-F559-23A0-9697-9E2C12BD8B1D}"/>
          </ac:inkMkLst>
        </pc:inkChg>
        <pc:inkChg chg="add mod">
          <ac:chgData name="Lokesh Gottumukkala (PMT)" userId="5a1f4ed9-b51c-4974-8b1d-a1c5780f325f" providerId="ADAL" clId="{83F44CFA-57EB-465D-9EB0-9C652ACC4F80}" dt="2025-05-09T11:42:54.171" v="1724"/>
          <ac:inkMkLst>
            <pc:docMk/>
            <pc:sldMk cId="611658651" sldId="280"/>
            <ac:inkMk id="79" creationId="{314A51CB-F663-2E6E-44CF-CF722B79D9A0}"/>
          </ac:inkMkLst>
        </pc:inkChg>
        <pc:inkChg chg="add mod">
          <ac:chgData name="Lokesh Gottumukkala (PMT)" userId="5a1f4ed9-b51c-4974-8b1d-a1c5780f325f" providerId="ADAL" clId="{83F44CFA-57EB-465D-9EB0-9C652ACC4F80}" dt="2025-05-09T11:42:54.171" v="1724"/>
          <ac:inkMkLst>
            <pc:docMk/>
            <pc:sldMk cId="611658651" sldId="280"/>
            <ac:inkMk id="80" creationId="{390AE895-7DEA-BE9B-4082-9C9BD5F90E34}"/>
          </ac:inkMkLst>
        </pc:inkChg>
        <pc:inkChg chg="add mod">
          <ac:chgData name="Lokesh Gottumukkala (PMT)" userId="5a1f4ed9-b51c-4974-8b1d-a1c5780f325f" providerId="ADAL" clId="{83F44CFA-57EB-465D-9EB0-9C652ACC4F80}" dt="2025-05-09T11:42:54.171" v="1724"/>
          <ac:inkMkLst>
            <pc:docMk/>
            <pc:sldMk cId="611658651" sldId="280"/>
            <ac:inkMk id="81" creationId="{D3C78487-899F-7CF1-7C42-6D5E7520484A}"/>
          </ac:inkMkLst>
        </pc:inkChg>
        <pc:inkChg chg="add mod">
          <ac:chgData name="Lokesh Gottumukkala (PMT)" userId="5a1f4ed9-b51c-4974-8b1d-a1c5780f325f" providerId="ADAL" clId="{83F44CFA-57EB-465D-9EB0-9C652ACC4F80}" dt="2025-05-09T11:42:54.171" v="1724"/>
          <ac:inkMkLst>
            <pc:docMk/>
            <pc:sldMk cId="611658651" sldId="280"/>
            <ac:inkMk id="82" creationId="{82260F5E-1B86-7E69-8B1E-E9B806459908}"/>
          </ac:inkMkLst>
        </pc:inkChg>
        <pc:inkChg chg="add mod">
          <ac:chgData name="Lokesh Gottumukkala (PMT)" userId="5a1f4ed9-b51c-4974-8b1d-a1c5780f325f" providerId="ADAL" clId="{83F44CFA-57EB-465D-9EB0-9C652ACC4F80}" dt="2025-05-09T11:42:54.171" v="1724"/>
          <ac:inkMkLst>
            <pc:docMk/>
            <pc:sldMk cId="611658651" sldId="280"/>
            <ac:inkMk id="83" creationId="{2A18E816-51BC-EAEE-2A3F-6721A186E099}"/>
          </ac:inkMkLst>
        </pc:inkChg>
        <pc:inkChg chg="add mod">
          <ac:chgData name="Lokesh Gottumukkala (PMT)" userId="5a1f4ed9-b51c-4974-8b1d-a1c5780f325f" providerId="ADAL" clId="{83F44CFA-57EB-465D-9EB0-9C652ACC4F80}" dt="2025-05-09T11:42:54.171" v="1724"/>
          <ac:inkMkLst>
            <pc:docMk/>
            <pc:sldMk cId="611658651" sldId="280"/>
            <ac:inkMk id="84" creationId="{6C1C501B-8357-CAA6-AAF5-3BC8D7B0BB54}"/>
          </ac:inkMkLst>
        </pc:inkChg>
        <pc:inkChg chg="add mod">
          <ac:chgData name="Lokesh Gottumukkala (PMT)" userId="5a1f4ed9-b51c-4974-8b1d-a1c5780f325f" providerId="ADAL" clId="{83F44CFA-57EB-465D-9EB0-9C652ACC4F80}" dt="2025-05-09T11:42:54.171" v="1724"/>
          <ac:inkMkLst>
            <pc:docMk/>
            <pc:sldMk cId="611658651" sldId="280"/>
            <ac:inkMk id="85" creationId="{C5481AB2-28FF-B2EB-FA92-5621092C94FA}"/>
          </ac:inkMkLst>
        </pc:inkChg>
        <pc:inkChg chg="add mod">
          <ac:chgData name="Lokesh Gottumukkala (PMT)" userId="5a1f4ed9-b51c-4974-8b1d-a1c5780f325f" providerId="ADAL" clId="{83F44CFA-57EB-465D-9EB0-9C652ACC4F80}" dt="2025-05-09T11:42:54.171" v="1724"/>
          <ac:inkMkLst>
            <pc:docMk/>
            <pc:sldMk cId="611658651" sldId="280"/>
            <ac:inkMk id="86" creationId="{984A74AD-8898-2C85-14CE-5A8ACFA4CF47}"/>
          </ac:inkMkLst>
        </pc:inkChg>
        <pc:inkChg chg="add mod">
          <ac:chgData name="Lokesh Gottumukkala (PMT)" userId="5a1f4ed9-b51c-4974-8b1d-a1c5780f325f" providerId="ADAL" clId="{83F44CFA-57EB-465D-9EB0-9C652ACC4F80}" dt="2025-05-09T11:42:54.171" v="1724"/>
          <ac:inkMkLst>
            <pc:docMk/>
            <pc:sldMk cId="611658651" sldId="280"/>
            <ac:inkMk id="87" creationId="{E261602D-A9AD-9253-6A97-83819411C176}"/>
          </ac:inkMkLst>
        </pc:inkChg>
        <pc:inkChg chg="add mod">
          <ac:chgData name="Lokesh Gottumukkala (PMT)" userId="5a1f4ed9-b51c-4974-8b1d-a1c5780f325f" providerId="ADAL" clId="{83F44CFA-57EB-465D-9EB0-9C652ACC4F80}" dt="2025-05-09T11:42:54.171" v="1724"/>
          <ac:inkMkLst>
            <pc:docMk/>
            <pc:sldMk cId="611658651" sldId="280"/>
            <ac:inkMk id="88" creationId="{2777F38C-31B0-9989-585F-906F39185E51}"/>
          </ac:inkMkLst>
        </pc:inkChg>
        <pc:inkChg chg="add mod">
          <ac:chgData name="Lokesh Gottumukkala (PMT)" userId="5a1f4ed9-b51c-4974-8b1d-a1c5780f325f" providerId="ADAL" clId="{83F44CFA-57EB-465D-9EB0-9C652ACC4F80}" dt="2025-05-09T11:42:54.171" v="1724"/>
          <ac:inkMkLst>
            <pc:docMk/>
            <pc:sldMk cId="611658651" sldId="280"/>
            <ac:inkMk id="89" creationId="{B9EBF68A-B3C8-8C7D-73E3-8CE0F4B7F779}"/>
          </ac:inkMkLst>
        </pc:inkChg>
        <pc:inkChg chg="add mod">
          <ac:chgData name="Lokesh Gottumukkala (PMT)" userId="5a1f4ed9-b51c-4974-8b1d-a1c5780f325f" providerId="ADAL" clId="{83F44CFA-57EB-465D-9EB0-9C652ACC4F80}" dt="2025-05-09T11:42:54.171" v="1724"/>
          <ac:inkMkLst>
            <pc:docMk/>
            <pc:sldMk cId="611658651" sldId="280"/>
            <ac:inkMk id="90" creationId="{FCB175C7-3B3B-F98D-06BF-BC330B4E4FF9}"/>
          </ac:inkMkLst>
        </pc:inkChg>
        <pc:inkChg chg="add mod">
          <ac:chgData name="Lokesh Gottumukkala (PMT)" userId="5a1f4ed9-b51c-4974-8b1d-a1c5780f325f" providerId="ADAL" clId="{83F44CFA-57EB-465D-9EB0-9C652ACC4F80}" dt="2025-05-09T11:42:54.171" v="1724"/>
          <ac:inkMkLst>
            <pc:docMk/>
            <pc:sldMk cId="611658651" sldId="280"/>
            <ac:inkMk id="91" creationId="{36C0BC39-79F4-BC3B-4662-D783225FF60B}"/>
          </ac:inkMkLst>
        </pc:inkChg>
        <pc:inkChg chg="add mod">
          <ac:chgData name="Lokesh Gottumukkala (PMT)" userId="5a1f4ed9-b51c-4974-8b1d-a1c5780f325f" providerId="ADAL" clId="{83F44CFA-57EB-465D-9EB0-9C652ACC4F80}" dt="2025-05-09T11:42:54.171" v="1724"/>
          <ac:inkMkLst>
            <pc:docMk/>
            <pc:sldMk cId="611658651" sldId="280"/>
            <ac:inkMk id="92" creationId="{503012F3-BA00-6B46-D806-86E66347CF9F}"/>
          </ac:inkMkLst>
        </pc:inkChg>
        <pc:inkChg chg="add mod">
          <ac:chgData name="Lokesh Gottumukkala (PMT)" userId="5a1f4ed9-b51c-4974-8b1d-a1c5780f325f" providerId="ADAL" clId="{83F44CFA-57EB-465D-9EB0-9C652ACC4F80}" dt="2025-05-09T11:42:54.171" v="1724"/>
          <ac:inkMkLst>
            <pc:docMk/>
            <pc:sldMk cId="611658651" sldId="280"/>
            <ac:inkMk id="94" creationId="{C9EBD175-95B8-7058-6994-ABFF88711732}"/>
          </ac:inkMkLst>
        </pc:inkChg>
        <pc:inkChg chg="add mod">
          <ac:chgData name="Lokesh Gottumukkala (PMT)" userId="5a1f4ed9-b51c-4974-8b1d-a1c5780f325f" providerId="ADAL" clId="{83F44CFA-57EB-465D-9EB0-9C652ACC4F80}" dt="2025-05-09T11:42:54.171" v="1724"/>
          <ac:inkMkLst>
            <pc:docMk/>
            <pc:sldMk cId="611658651" sldId="280"/>
            <ac:inkMk id="95" creationId="{F64B894D-5103-D72C-A989-B7B9ED6B2C2A}"/>
          </ac:inkMkLst>
        </pc:inkChg>
        <pc:inkChg chg="add mod">
          <ac:chgData name="Lokesh Gottumukkala (PMT)" userId="5a1f4ed9-b51c-4974-8b1d-a1c5780f325f" providerId="ADAL" clId="{83F44CFA-57EB-465D-9EB0-9C652ACC4F80}" dt="2025-05-09T11:42:54.171" v="1724"/>
          <ac:inkMkLst>
            <pc:docMk/>
            <pc:sldMk cId="611658651" sldId="280"/>
            <ac:inkMk id="97" creationId="{E9C0C8CD-27F0-0F01-3D82-3A220F1E2EE2}"/>
          </ac:inkMkLst>
        </pc:inkChg>
        <pc:inkChg chg="add mod">
          <ac:chgData name="Lokesh Gottumukkala (PMT)" userId="5a1f4ed9-b51c-4974-8b1d-a1c5780f325f" providerId="ADAL" clId="{83F44CFA-57EB-465D-9EB0-9C652ACC4F80}" dt="2025-05-09T11:42:54.171" v="1724"/>
          <ac:inkMkLst>
            <pc:docMk/>
            <pc:sldMk cId="611658651" sldId="280"/>
            <ac:inkMk id="98" creationId="{CE55784B-88E9-92CC-F847-843F077A4C27}"/>
          </ac:inkMkLst>
        </pc:inkChg>
        <pc:inkChg chg="add mod">
          <ac:chgData name="Lokesh Gottumukkala (PMT)" userId="5a1f4ed9-b51c-4974-8b1d-a1c5780f325f" providerId="ADAL" clId="{83F44CFA-57EB-465D-9EB0-9C652ACC4F80}" dt="2025-05-09T11:43:04.177" v="1727"/>
          <ac:inkMkLst>
            <pc:docMk/>
            <pc:sldMk cId="611658651" sldId="280"/>
            <ac:inkMk id="100" creationId="{50FA6191-F3D5-1DED-34E3-E1122EB30755}"/>
          </ac:inkMkLst>
        </pc:inkChg>
        <pc:inkChg chg="add mod">
          <ac:chgData name="Lokesh Gottumukkala (PMT)" userId="5a1f4ed9-b51c-4974-8b1d-a1c5780f325f" providerId="ADAL" clId="{83F44CFA-57EB-465D-9EB0-9C652ACC4F80}" dt="2025-05-09T11:43:04.177" v="1727"/>
          <ac:inkMkLst>
            <pc:docMk/>
            <pc:sldMk cId="611658651" sldId="280"/>
            <ac:inkMk id="101" creationId="{F72DB63F-6155-2AFD-76B5-AACE43555928}"/>
          </ac:inkMkLst>
        </pc:inkChg>
        <pc:inkChg chg="add mod">
          <ac:chgData name="Lokesh Gottumukkala (PMT)" userId="5a1f4ed9-b51c-4974-8b1d-a1c5780f325f" providerId="ADAL" clId="{83F44CFA-57EB-465D-9EB0-9C652ACC4F80}" dt="2025-05-09T11:43:15.433" v="1749"/>
          <ac:inkMkLst>
            <pc:docMk/>
            <pc:sldMk cId="611658651" sldId="280"/>
            <ac:inkMk id="103" creationId="{2F27F581-6FC1-78AA-3E6D-06BE0B272682}"/>
          </ac:inkMkLst>
        </pc:inkChg>
        <pc:inkChg chg="add mod">
          <ac:chgData name="Lokesh Gottumukkala (PMT)" userId="5a1f4ed9-b51c-4974-8b1d-a1c5780f325f" providerId="ADAL" clId="{83F44CFA-57EB-465D-9EB0-9C652ACC4F80}" dt="2025-05-09T11:43:15.433" v="1749"/>
          <ac:inkMkLst>
            <pc:docMk/>
            <pc:sldMk cId="611658651" sldId="280"/>
            <ac:inkMk id="104" creationId="{AE71B88A-F993-A3FD-3669-567B127FCB5A}"/>
          </ac:inkMkLst>
        </pc:inkChg>
        <pc:inkChg chg="add mod">
          <ac:chgData name="Lokesh Gottumukkala (PMT)" userId="5a1f4ed9-b51c-4974-8b1d-a1c5780f325f" providerId="ADAL" clId="{83F44CFA-57EB-465D-9EB0-9C652ACC4F80}" dt="2025-05-09T11:43:15.433" v="1749"/>
          <ac:inkMkLst>
            <pc:docMk/>
            <pc:sldMk cId="611658651" sldId="280"/>
            <ac:inkMk id="105" creationId="{3614C5C9-3A47-3B47-1753-942ABB67A25A}"/>
          </ac:inkMkLst>
        </pc:inkChg>
        <pc:inkChg chg="add mod">
          <ac:chgData name="Lokesh Gottumukkala (PMT)" userId="5a1f4ed9-b51c-4974-8b1d-a1c5780f325f" providerId="ADAL" clId="{83F44CFA-57EB-465D-9EB0-9C652ACC4F80}" dt="2025-05-09T11:43:15.433" v="1749"/>
          <ac:inkMkLst>
            <pc:docMk/>
            <pc:sldMk cId="611658651" sldId="280"/>
            <ac:inkMk id="106" creationId="{98AA92A0-B5C5-3947-1C90-5246059ED488}"/>
          </ac:inkMkLst>
        </pc:inkChg>
        <pc:inkChg chg="add mod">
          <ac:chgData name="Lokesh Gottumukkala (PMT)" userId="5a1f4ed9-b51c-4974-8b1d-a1c5780f325f" providerId="ADAL" clId="{83F44CFA-57EB-465D-9EB0-9C652ACC4F80}" dt="2025-05-09T11:43:15.433" v="1749"/>
          <ac:inkMkLst>
            <pc:docMk/>
            <pc:sldMk cId="611658651" sldId="280"/>
            <ac:inkMk id="107" creationId="{B94CED8E-6608-7BB0-F7DC-6A5E893679AC}"/>
          </ac:inkMkLst>
        </pc:inkChg>
        <pc:inkChg chg="add mod">
          <ac:chgData name="Lokesh Gottumukkala (PMT)" userId="5a1f4ed9-b51c-4974-8b1d-a1c5780f325f" providerId="ADAL" clId="{83F44CFA-57EB-465D-9EB0-9C652ACC4F80}" dt="2025-05-09T11:43:15.433" v="1749"/>
          <ac:inkMkLst>
            <pc:docMk/>
            <pc:sldMk cId="611658651" sldId="280"/>
            <ac:inkMk id="108" creationId="{82F91836-8175-A47F-28D1-3AFE34D0E6F3}"/>
          </ac:inkMkLst>
        </pc:inkChg>
        <pc:inkChg chg="add mod">
          <ac:chgData name="Lokesh Gottumukkala (PMT)" userId="5a1f4ed9-b51c-4974-8b1d-a1c5780f325f" providerId="ADAL" clId="{83F44CFA-57EB-465D-9EB0-9C652ACC4F80}" dt="2025-05-09T11:43:15.433" v="1749"/>
          <ac:inkMkLst>
            <pc:docMk/>
            <pc:sldMk cId="611658651" sldId="280"/>
            <ac:inkMk id="109" creationId="{68EA83A6-4A5D-657E-A911-5DFB683FD426}"/>
          </ac:inkMkLst>
        </pc:inkChg>
        <pc:inkChg chg="add mod">
          <ac:chgData name="Lokesh Gottumukkala (PMT)" userId="5a1f4ed9-b51c-4974-8b1d-a1c5780f325f" providerId="ADAL" clId="{83F44CFA-57EB-465D-9EB0-9C652ACC4F80}" dt="2025-05-09T11:43:15.433" v="1749"/>
          <ac:inkMkLst>
            <pc:docMk/>
            <pc:sldMk cId="611658651" sldId="280"/>
            <ac:inkMk id="110" creationId="{752F5695-CD2E-FFE6-691C-C9AC513FCEF1}"/>
          </ac:inkMkLst>
        </pc:inkChg>
        <pc:inkChg chg="add mod">
          <ac:chgData name="Lokesh Gottumukkala (PMT)" userId="5a1f4ed9-b51c-4974-8b1d-a1c5780f325f" providerId="ADAL" clId="{83F44CFA-57EB-465D-9EB0-9C652ACC4F80}" dt="2025-05-09T11:43:15.433" v="1749"/>
          <ac:inkMkLst>
            <pc:docMk/>
            <pc:sldMk cId="611658651" sldId="280"/>
            <ac:inkMk id="111" creationId="{3D76E99C-A62C-8913-2033-7F3B42F3A9A4}"/>
          </ac:inkMkLst>
        </pc:inkChg>
        <pc:inkChg chg="add mod">
          <ac:chgData name="Lokesh Gottumukkala (PMT)" userId="5a1f4ed9-b51c-4974-8b1d-a1c5780f325f" providerId="ADAL" clId="{83F44CFA-57EB-465D-9EB0-9C652ACC4F80}" dt="2025-05-09T11:43:15.433" v="1749"/>
          <ac:inkMkLst>
            <pc:docMk/>
            <pc:sldMk cId="611658651" sldId="280"/>
            <ac:inkMk id="112" creationId="{1A123AAF-E83C-880E-8C06-7691C8251B6E}"/>
          </ac:inkMkLst>
        </pc:inkChg>
        <pc:inkChg chg="add mod">
          <ac:chgData name="Lokesh Gottumukkala (PMT)" userId="5a1f4ed9-b51c-4974-8b1d-a1c5780f325f" providerId="ADAL" clId="{83F44CFA-57EB-465D-9EB0-9C652ACC4F80}" dt="2025-05-09T11:43:15.433" v="1749"/>
          <ac:inkMkLst>
            <pc:docMk/>
            <pc:sldMk cId="611658651" sldId="280"/>
            <ac:inkMk id="113" creationId="{8B6FC3AC-2417-A506-DE50-04193468C17C}"/>
          </ac:inkMkLst>
        </pc:inkChg>
        <pc:inkChg chg="add mod">
          <ac:chgData name="Lokesh Gottumukkala (PMT)" userId="5a1f4ed9-b51c-4974-8b1d-a1c5780f325f" providerId="ADAL" clId="{83F44CFA-57EB-465D-9EB0-9C652ACC4F80}" dt="2025-05-09T11:43:15.433" v="1749"/>
          <ac:inkMkLst>
            <pc:docMk/>
            <pc:sldMk cId="611658651" sldId="280"/>
            <ac:inkMk id="114" creationId="{0A5802E6-C37A-40A3-3CF9-50E1038361CF}"/>
          </ac:inkMkLst>
        </pc:inkChg>
        <pc:inkChg chg="add mod">
          <ac:chgData name="Lokesh Gottumukkala (PMT)" userId="5a1f4ed9-b51c-4974-8b1d-a1c5780f325f" providerId="ADAL" clId="{83F44CFA-57EB-465D-9EB0-9C652ACC4F80}" dt="2025-05-09T11:43:15.433" v="1749"/>
          <ac:inkMkLst>
            <pc:docMk/>
            <pc:sldMk cId="611658651" sldId="280"/>
            <ac:inkMk id="115" creationId="{4A2D02AF-500A-8A6C-5825-F8B200BA1DB1}"/>
          </ac:inkMkLst>
        </pc:inkChg>
        <pc:inkChg chg="add mod">
          <ac:chgData name="Lokesh Gottumukkala (PMT)" userId="5a1f4ed9-b51c-4974-8b1d-a1c5780f325f" providerId="ADAL" clId="{83F44CFA-57EB-465D-9EB0-9C652ACC4F80}" dt="2025-05-09T11:43:15.433" v="1749"/>
          <ac:inkMkLst>
            <pc:docMk/>
            <pc:sldMk cId="611658651" sldId="280"/>
            <ac:inkMk id="116" creationId="{0F5B42E0-8F4F-A6E0-B265-14196849449F}"/>
          </ac:inkMkLst>
        </pc:inkChg>
        <pc:inkChg chg="add mod">
          <ac:chgData name="Lokesh Gottumukkala (PMT)" userId="5a1f4ed9-b51c-4974-8b1d-a1c5780f325f" providerId="ADAL" clId="{83F44CFA-57EB-465D-9EB0-9C652ACC4F80}" dt="2025-05-09T11:43:15.433" v="1749"/>
          <ac:inkMkLst>
            <pc:docMk/>
            <pc:sldMk cId="611658651" sldId="280"/>
            <ac:inkMk id="117" creationId="{F7EB5411-D511-4613-D1E2-4E64DD073A3C}"/>
          </ac:inkMkLst>
        </pc:inkChg>
        <pc:inkChg chg="add mod">
          <ac:chgData name="Lokesh Gottumukkala (PMT)" userId="5a1f4ed9-b51c-4974-8b1d-a1c5780f325f" providerId="ADAL" clId="{83F44CFA-57EB-465D-9EB0-9C652ACC4F80}" dt="2025-05-09T11:43:15.433" v="1749"/>
          <ac:inkMkLst>
            <pc:docMk/>
            <pc:sldMk cId="611658651" sldId="280"/>
            <ac:inkMk id="118" creationId="{378B3A4A-A36D-2B37-562B-A5E1AC873C30}"/>
          </ac:inkMkLst>
        </pc:inkChg>
        <pc:inkChg chg="add mod">
          <ac:chgData name="Lokesh Gottumukkala (PMT)" userId="5a1f4ed9-b51c-4974-8b1d-a1c5780f325f" providerId="ADAL" clId="{83F44CFA-57EB-465D-9EB0-9C652ACC4F80}" dt="2025-05-09T11:43:15.433" v="1749"/>
          <ac:inkMkLst>
            <pc:docMk/>
            <pc:sldMk cId="611658651" sldId="280"/>
            <ac:inkMk id="119" creationId="{985CC732-8FC8-1013-1311-3C0392E3CD1C}"/>
          </ac:inkMkLst>
        </pc:inkChg>
        <pc:inkChg chg="add mod">
          <ac:chgData name="Lokesh Gottumukkala (PMT)" userId="5a1f4ed9-b51c-4974-8b1d-a1c5780f325f" providerId="ADAL" clId="{83F44CFA-57EB-465D-9EB0-9C652ACC4F80}" dt="2025-05-09T11:43:15.433" v="1749"/>
          <ac:inkMkLst>
            <pc:docMk/>
            <pc:sldMk cId="611658651" sldId="280"/>
            <ac:inkMk id="120" creationId="{AB7F3009-E377-397A-DDD6-3ECC13BB19F5}"/>
          </ac:inkMkLst>
        </pc:inkChg>
        <pc:inkChg chg="add mod">
          <ac:chgData name="Lokesh Gottumukkala (PMT)" userId="5a1f4ed9-b51c-4974-8b1d-a1c5780f325f" providerId="ADAL" clId="{83F44CFA-57EB-465D-9EB0-9C652ACC4F80}" dt="2025-05-09T11:43:15.433" v="1749"/>
          <ac:inkMkLst>
            <pc:docMk/>
            <pc:sldMk cId="611658651" sldId="280"/>
            <ac:inkMk id="121" creationId="{08CE7694-9C11-D655-88A8-E7454317A48A}"/>
          </ac:inkMkLst>
        </pc:inkChg>
        <pc:inkChg chg="add mod">
          <ac:chgData name="Lokesh Gottumukkala (PMT)" userId="5a1f4ed9-b51c-4974-8b1d-a1c5780f325f" providerId="ADAL" clId="{83F44CFA-57EB-465D-9EB0-9C652ACC4F80}" dt="2025-05-09T11:43:15.433" v="1749"/>
          <ac:inkMkLst>
            <pc:docMk/>
            <pc:sldMk cId="611658651" sldId="280"/>
            <ac:inkMk id="122" creationId="{D1421ADA-0E0D-4C7D-E06C-EA416895A77D}"/>
          </ac:inkMkLst>
        </pc:inkChg>
        <pc:inkChg chg="add mod">
          <ac:chgData name="Lokesh Gottumukkala (PMT)" userId="5a1f4ed9-b51c-4974-8b1d-a1c5780f325f" providerId="ADAL" clId="{83F44CFA-57EB-465D-9EB0-9C652ACC4F80}" dt="2025-05-09T11:43:15.433" v="1749"/>
          <ac:inkMkLst>
            <pc:docMk/>
            <pc:sldMk cId="611658651" sldId="280"/>
            <ac:inkMk id="123" creationId="{F75C3368-0759-9935-57ED-D93631A1C81A}"/>
          </ac:inkMkLst>
        </pc:inkChg>
        <pc:inkChg chg="add mod">
          <ac:chgData name="Lokesh Gottumukkala (PMT)" userId="5a1f4ed9-b51c-4974-8b1d-a1c5780f325f" providerId="ADAL" clId="{83F44CFA-57EB-465D-9EB0-9C652ACC4F80}" dt="2025-05-09T11:43:36.907" v="1760"/>
          <ac:inkMkLst>
            <pc:docMk/>
            <pc:sldMk cId="611658651" sldId="280"/>
            <ac:inkMk id="125" creationId="{7B3D9B21-F0BB-C5E5-E66E-CBCE00C31979}"/>
          </ac:inkMkLst>
        </pc:inkChg>
        <pc:inkChg chg="add mod">
          <ac:chgData name="Lokesh Gottumukkala (PMT)" userId="5a1f4ed9-b51c-4974-8b1d-a1c5780f325f" providerId="ADAL" clId="{83F44CFA-57EB-465D-9EB0-9C652ACC4F80}" dt="2025-05-09T11:43:36.907" v="1760"/>
          <ac:inkMkLst>
            <pc:docMk/>
            <pc:sldMk cId="611658651" sldId="280"/>
            <ac:inkMk id="126" creationId="{D679BC12-2275-8A39-B6AF-3F6B503EE06E}"/>
          </ac:inkMkLst>
        </pc:inkChg>
        <pc:inkChg chg="add mod">
          <ac:chgData name="Lokesh Gottumukkala (PMT)" userId="5a1f4ed9-b51c-4974-8b1d-a1c5780f325f" providerId="ADAL" clId="{83F44CFA-57EB-465D-9EB0-9C652ACC4F80}" dt="2025-05-09T11:43:36.907" v="1760"/>
          <ac:inkMkLst>
            <pc:docMk/>
            <pc:sldMk cId="611658651" sldId="280"/>
            <ac:inkMk id="127" creationId="{B8ED98C1-B395-E86B-6D75-6DF5299F3690}"/>
          </ac:inkMkLst>
        </pc:inkChg>
        <pc:inkChg chg="add mod">
          <ac:chgData name="Lokesh Gottumukkala (PMT)" userId="5a1f4ed9-b51c-4974-8b1d-a1c5780f325f" providerId="ADAL" clId="{83F44CFA-57EB-465D-9EB0-9C652ACC4F80}" dt="2025-05-09T11:43:36.907" v="1760"/>
          <ac:inkMkLst>
            <pc:docMk/>
            <pc:sldMk cId="611658651" sldId="280"/>
            <ac:inkMk id="128" creationId="{6B338B86-A476-40A2-6135-CCE00D7B908E}"/>
          </ac:inkMkLst>
        </pc:inkChg>
        <pc:inkChg chg="add mod">
          <ac:chgData name="Lokesh Gottumukkala (PMT)" userId="5a1f4ed9-b51c-4974-8b1d-a1c5780f325f" providerId="ADAL" clId="{83F44CFA-57EB-465D-9EB0-9C652ACC4F80}" dt="2025-05-09T11:43:36.907" v="1760"/>
          <ac:inkMkLst>
            <pc:docMk/>
            <pc:sldMk cId="611658651" sldId="280"/>
            <ac:inkMk id="129" creationId="{D765A6F6-6163-6E07-FA99-5DBB3B742353}"/>
          </ac:inkMkLst>
        </pc:inkChg>
        <pc:inkChg chg="add mod">
          <ac:chgData name="Lokesh Gottumukkala (PMT)" userId="5a1f4ed9-b51c-4974-8b1d-a1c5780f325f" providerId="ADAL" clId="{83F44CFA-57EB-465D-9EB0-9C652ACC4F80}" dt="2025-05-09T11:43:36.907" v="1760"/>
          <ac:inkMkLst>
            <pc:docMk/>
            <pc:sldMk cId="611658651" sldId="280"/>
            <ac:inkMk id="130" creationId="{E05972C5-EE5D-202A-0BD3-C751D2FCB220}"/>
          </ac:inkMkLst>
        </pc:inkChg>
        <pc:inkChg chg="add mod">
          <ac:chgData name="Lokesh Gottumukkala (PMT)" userId="5a1f4ed9-b51c-4974-8b1d-a1c5780f325f" providerId="ADAL" clId="{83F44CFA-57EB-465D-9EB0-9C652ACC4F80}" dt="2025-05-09T11:43:36.907" v="1760"/>
          <ac:inkMkLst>
            <pc:docMk/>
            <pc:sldMk cId="611658651" sldId="280"/>
            <ac:inkMk id="131" creationId="{B62AB110-FEA9-B749-C713-93413DA89E91}"/>
          </ac:inkMkLst>
        </pc:inkChg>
        <pc:inkChg chg="add mod">
          <ac:chgData name="Lokesh Gottumukkala (PMT)" userId="5a1f4ed9-b51c-4974-8b1d-a1c5780f325f" providerId="ADAL" clId="{83F44CFA-57EB-465D-9EB0-9C652ACC4F80}" dt="2025-05-09T11:43:36.907" v="1760"/>
          <ac:inkMkLst>
            <pc:docMk/>
            <pc:sldMk cId="611658651" sldId="280"/>
            <ac:inkMk id="132" creationId="{0FE893FE-A51C-C900-6B5B-D3430CCAC5EE}"/>
          </ac:inkMkLst>
        </pc:inkChg>
        <pc:inkChg chg="add mod">
          <ac:chgData name="Lokesh Gottumukkala (PMT)" userId="5a1f4ed9-b51c-4974-8b1d-a1c5780f325f" providerId="ADAL" clId="{83F44CFA-57EB-465D-9EB0-9C652ACC4F80}" dt="2025-05-09T11:43:36.907" v="1760"/>
          <ac:inkMkLst>
            <pc:docMk/>
            <pc:sldMk cId="611658651" sldId="280"/>
            <ac:inkMk id="133" creationId="{A26E7A47-586B-C31D-BBB3-8F6619D58072}"/>
          </ac:inkMkLst>
        </pc:inkChg>
        <pc:inkChg chg="add mod">
          <ac:chgData name="Lokesh Gottumukkala (PMT)" userId="5a1f4ed9-b51c-4974-8b1d-a1c5780f325f" providerId="ADAL" clId="{83F44CFA-57EB-465D-9EB0-9C652ACC4F80}" dt="2025-05-09T11:43:36.907" v="1760"/>
          <ac:inkMkLst>
            <pc:docMk/>
            <pc:sldMk cId="611658651" sldId="280"/>
            <ac:inkMk id="134" creationId="{A8A7C1A8-3293-6C5F-0A60-F31DBF9C6410}"/>
          </ac:inkMkLst>
        </pc:inkChg>
        <pc:inkChg chg="add mod">
          <ac:chgData name="Lokesh Gottumukkala (PMT)" userId="5a1f4ed9-b51c-4974-8b1d-a1c5780f325f" providerId="ADAL" clId="{83F44CFA-57EB-465D-9EB0-9C652ACC4F80}" dt="2025-05-09T11:43:48.829" v="1775"/>
          <ac:inkMkLst>
            <pc:docMk/>
            <pc:sldMk cId="611658651" sldId="280"/>
            <ac:inkMk id="136" creationId="{15A15AA0-D274-DF13-6A82-B044FBE6DB26}"/>
          </ac:inkMkLst>
        </pc:inkChg>
        <pc:inkChg chg="add mod">
          <ac:chgData name="Lokesh Gottumukkala (PMT)" userId="5a1f4ed9-b51c-4974-8b1d-a1c5780f325f" providerId="ADAL" clId="{83F44CFA-57EB-465D-9EB0-9C652ACC4F80}" dt="2025-05-09T11:43:48.829" v="1775"/>
          <ac:inkMkLst>
            <pc:docMk/>
            <pc:sldMk cId="611658651" sldId="280"/>
            <ac:inkMk id="137" creationId="{450C3123-7D07-F918-5CB6-51934AD35DD8}"/>
          </ac:inkMkLst>
        </pc:inkChg>
        <pc:inkChg chg="add mod">
          <ac:chgData name="Lokesh Gottumukkala (PMT)" userId="5a1f4ed9-b51c-4974-8b1d-a1c5780f325f" providerId="ADAL" clId="{83F44CFA-57EB-465D-9EB0-9C652ACC4F80}" dt="2025-05-09T11:43:48.829" v="1775"/>
          <ac:inkMkLst>
            <pc:docMk/>
            <pc:sldMk cId="611658651" sldId="280"/>
            <ac:inkMk id="138" creationId="{74A314B3-CAFF-7D48-C4E3-0766C372B0A7}"/>
          </ac:inkMkLst>
        </pc:inkChg>
        <pc:inkChg chg="add mod">
          <ac:chgData name="Lokesh Gottumukkala (PMT)" userId="5a1f4ed9-b51c-4974-8b1d-a1c5780f325f" providerId="ADAL" clId="{83F44CFA-57EB-465D-9EB0-9C652ACC4F80}" dt="2025-05-09T11:43:48.829" v="1775"/>
          <ac:inkMkLst>
            <pc:docMk/>
            <pc:sldMk cId="611658651" sldId="280"/>
            <ac:inkMk id="139" creationId="{7F3CCA68-8A6E-5913-5853-E742E2769D19}"/>
          </ac:inkMkLst>
        </pc:inkChg>
        <pc:inkChg chg="add mod">
          <ac:chgData name="Lokesh Gottumukkala (PMT)" userId="5a1f4ed9-b51c-4974-8b1d-a1c5780f325f" providerId="ADAL" clId="{83F44CFA-57EB-465D-9EB0-9C652ACC4F80}" dt="2025-05-09T11:43:48.829" v="1775"/>
          <ac:inkMkLst>
            <pc:docMk/>
            <pc:sldMk cId="611658651" sldId="280"/>
            <ac:inkMk id="140" creationId="{71663ADE-9260-4EAE-85E4-0F9850C3188B}"/>
          </ac:inkMkLst>
        </pc:inkChg>
        <pc:inkChg chg="add mod">
          <ac:chgData name="Lokesh Gottumukkala (PMT)" userId="5a1f4ed9-b51c-4974-8b1d-a1c5780f325f" providerId="ADAL" clId="{83F44CFA-57EB-465D-9EB0-9C652ACC4F80}" dt="2025-05-09T11:43:48.829" v="1775"/>
          <ac:inkMkLst>
            <pc:docMk/>
            <pc:sldMk cId="611658651" sldId="280"/>
            <ac:inkMk id="141" creationId="{AAEF8058-34F7-1FEE-958D-29180E9E686E}"/>
          </ac:inkMkLst>
        </pc:inkChg>
        <pc:inkChg chg="add mod">
          <ac:chgData name="Lokesh Gottumukkala (PMT)" userId="5a1f4ed9-b51c-4974-8b1d-a1c5780f325f" providerId="ADAL" clId="{83F44CFA-57EB-465D-9EB0-9C652ACC4F80}" dt="2025-05-09T11:43:48.829" v="1775"/>
          <ac:inkMkLst>
            <pc:docMk/>
            <pc:sldMk cId="611658651" sldId="280"/>
            <ac:inkMk id="142" creationId="{E5F78A12-49F4-C425-2A5A-A21358666255}"/>
          </ac:inkMkLst>
        </pc:inkChg>
        <pc:inkChg chg="add mod">
          <ac:chgData name="Lokesh Gottumukkala (PMT)" userId="5a1f4ed9-b51c-4974-8b1d-a1c5780f325f" providerId="ADAL" clId="{83F44CFA-57EB-465D-9EB0-9C652ACC4F80}" dt="2025-05-09T11:43:48.829" v="1775"/>
          <ac:inkMkLst>
            <pc:docMk/>
            <pc:sldMk cId="611658651" sldId="280"/>
            <ac:inkMk id="143" creationId="{1AAE3D16-28DC-D783-B8A7-584881B2163F}"/>
          </ac:inkMkLst>
        </pc:inkChg>
        <pc:inkChg chg="add mod">
          <ac:chgData name="Lokesh Gottumukkala (PMT)" userId="5a1f4ed9-b51c-4974-8b1d-a1c5780f325f" providerId="ADAL" clId="{83F44CFA-57EB-465D-9EB0-9C652ACC4F80}" dt="2025-05-09T11:43:48.829" v="1775"/>
          <ac:inkMkLst>
            <pc:docMk/>
            <pc:sldMk cId="611658651" sldId="280"/>
            <ac:inkMk id="144" creationId="{7E5C4347-F2CE-BD8A-EE66-0731547CAD2A}"/>
          </ac:inkMkLst>
        </pc:inkChg>
        <pc:inkChg chg="add mod">
          <ac:chgData name="Lokesh Gottumukkala (PMT)" userId="5a1f4ed9-b51c-4974-8b1d-a1c5780f325f" providerId="ADAL" clId="{83F44CFA-57EB-465D-9EB0-9C652ACC4F80}" dt="2025-05-09T11:43:48.829" v="1775"/>
          <ac:inkMkLst>
            <pc:docMk/>
            <pc:sldMk cId="611658651" sldId="280"/>
            <ac:inkMk id="145" creationId="{0CCEB100-D4CF-84C0-94FB-6805E925BF41}"/>
          </ac:inkMkLst>
        </pc:inkChg>
        <pc:inkChg chg="add mod">
          <ac:chgData name="Lokesh Gottumukkala (PMT)" userId="5a1f4ed9-b51c-4974-8b1d-a1c5780f325f" providerId="ADAL" clId="{83F44CFA-57EB-465D-9EB0-9C652ACC4F80}" dt="2025-05-09T11:43:48.829" v="1775"/>
          <ac:inkMkLst>
            <pc:docMk/>
            <pc:sldMk cId="611658651" sldId="280"/>
            <ac:inkMk id="146" creationId="{DBAC21A8-23ED-C7C1-0B74-E568396C1E3F}"/>
          </ac:inkMkLst>
        </pc:inkChg>
        <pc:inkChg chg="add mod">
          <ac:chgData name="Lokesh Gottumukkala (PMT)" userId="5a1f4ed9-b51c-4974-8b1d-a1c5780f325f" providerId="ADAL" clId="{83F44CFA-57EB-465D-9EB0-9C652ACC4F80}" dt="2025-05-09T11:43:48.829" v="1775"/>
          <ac:inkMkLst>
            <pc:docMk/>
            <pc:sldMk cId="611658651" sldId="280"/>
            <ac:inkMk id="149" creationId="{505C9C2D-FAD7-09E1-B3DD-E89A08FE731A}"/>
          </ac:inkMkLst>
        </pc:inkChg>
        <pc:inkChg chg="add mod">
          <ac:chgData name="Lokesh Gottumukkala (PMT)" userId="5a1f4ed9-b51c-4974-8b1d-a1c5780f325f" providerId="ADAL" clId="{83F44CFA-57EB-465D-9EB0-9C652ACC4F80}" dt="2025-05-09T11:43:48.829" v="1775"/>
          <ac:inkMkLst>
            <pc:docMk/>
            <pc:sldMk cId="611658651" sldId="280"/>
            <ac:inkMk id="150" creationId="{266BCD0C-F952-8C5A-A776-5A1F7094B1A9}"/>
          </ac:inkMkLst>
        </pc:inkChg>
        <pc:inkChg chg="add mod">
          <ac:chgData name="Lokesh Gottumukkala (PMT)" userId="5a1f4ed9-b51c-4974-8b1d-a1c5780f325f" providerId="ADAL" clId="{83F44CFA-57EB-465D-9EB0-9C652ACC4F80}" dt="2025-05-09T11:44:04.571" v="1806"/>
          <ac:inkMkLst>
            <pc:docMk/>
            <pc:sldMk cId="611658651" sldId="280"/>
            <ac:inkMk id="153" creationId="{4C34AD50-1EE3-A86F-D4C7-B2D075E097FB}"/>
          </ac:inkMkLst>
        </pc:inkChg>
        <pc:inkChg chg="add mod">
          <ac:chgData name="Lokesh Gottumukkala (PMT)" userId="5a1f4ed9-b51c-4974-8b1d-a1c5780f325f" providerId="ADAL" clId="{83F44CFA-57EB-465D-9EB0-9C652ACC4F80}" dt="2025-05-09T11:44:04.571" v="1806"/>
          <ac:inkMkLst>
            <pc:docMk/>
            <pc:sldMk cId="611658651" sldId="280"/>
            <ac:inkMk id="154" creationId="{82184ED8-6F84-9640-CE37-828A5E13DC1C}"/>
          </ac:inkMkLst>
        </pc:inkChg>
        <pc:inkChg chg="add mod">
          <ac:chgData name="Lokesh Gottumukkala (PMT)" userId="5a1f4ed9-b51c-4974-8b1d-a1c5780f325f" providerId="ADAL" clId="{83F44CFA-57EB-465D-9EB0-9C652ACC4F80}" dt="2025-05-09T11:44:04.571" v="1806"/>
          <ac:inkMkLst>
            <pc:docMk/>
            <pc:sldMk cId="611658651" sldId="280"/>
            <ac:inkMk id="155" creationId="{2FEC6F41-A58D-2A3E-BFAA-5040B5D41A14}"/>
          </ac:inkMkLst>
        </pc:inkChg>
        <pc:inkChg chg="add mod">
          <ac:chgData name="Lokesh Gottumukkala (PMT)" userId="5a1f4ed9-b51c-4974-8b1d-a1c5780f325f" providerId="ADAL" clId="{83F44CFA-57EB-465D-9EB0-9C652ACC4F80}" dt="2025-05-09T11:44:04.571" v="1806"/>
          <ac:inkMkLst>
            <pc:docMk/>
            <pc:sldMk cId="611658651" sldId="280"/>
            <ac:inkMk id="156" creationId="{41B1BEF8-DC49-14AF-8B19-A22E0AA241AF}"/>
          </ac:inkMkLst>
        </pc:inkChg>
        <pc:inkChg chg="add mod">
          <ac:chgData name="Lokesh Gottumukkala (PMT)" userId="5a1f4ed9-b51c-4974-8b1d-a1c5780f325f" providerId="ADAL" clId="{83F44CFA-57EB-465D-9EB0-9C652ACC4F80}" dt="2025-05-09T11:44:04.571" v="1806"/>
          <ac:inkMkLst>
            <pc:docMk/>
            <pc:sldMk cId="611658651" sldId="280"/>
            <ac:inkMk id="157" creationId="{9B04AE43-96D6-C00C-E39D-02868F117B48}"/>
          </ac:inkMkLst>
        </pc:inkChg>
        <pc:inkChg chg="add mod">
          <ac:chgData name="Lokesh Gottumukkala (PMT)" userId="5a1f4ed9-b51c-4974-8b1d-a1c5780f325f" providerId="ADAL" clId="{83F44CFA-57EB-465D-9EB0-9C652ACC4F80}" dt="2025-05-09T11:44:04.571" v="1806"/>
          <ac:inkMkLst>
            <pc:docMk/>
            <pc:sldMk cId="611658651" sldId="280"/>
            <ac:inkMk id="158" creationId="{AE273CB3-73E8-4C39-6923-DD990B2FEB0B}"/>
          </ac:inkMkLst>
        </pc:inkChg>
        <pc:inkChg chg="add mod">
          <ac:chgData name="Lokesh Gottumukkala (PMT)" userId="5a1f4ed9-b51c-4974-8b1d-a1c5780f325f" providerId="ADAL" clId="{83F44CFA-57EB-465D-9EB0-9C652ACC4F80}" dt="2025-05-09T11:44:04.571" v="1806"/>
          <ac:inkMkLst>
            <pc:docMk/>
            <pc:sldMk cId="611658651" sldId="280"/>
            <ac:inkMk id="159" creationId="{84E7158F-0FCF-4A1B-9F7C-C504D88572C4}"/>
          </ac:inkMkLst>
        </pc:inkChg>
        <pc:inkChg chg="add mod">
          <ac:chgData name="Lokesh Gottumukkala (PMT)" userId="5a1f4ed9-b51c-4974-8b1d-a1c5780f325f" providerId="ADAL" clId="{83F44CFA-57EB-465D-9EB0-9C652ACC4F80}" dt="2025-05-09T11:44:04.571" v="1806"/>
          <ac:inkMkLst>
            <pc:docMk/>
            <pc:sldMk cId="611658651" sldId="280"/>
            <ac:inkMk id="161" creationId="{ADFB742B-C5B9-214C-FDAE-4C60FC83C1D5}"/>
          </ac:inkMkLst>
        </pc:inkChg>
        <pc:inkChg chg="add mod">
          <ac:chgData name="Lokesh Gottumukkala (PMT)" userId="5a1f4ed9-b51c-4974-8b1d-a1c5780f325f" providerId="ADAL" clId="{83F44CFA-57EB-465D-9EB0-9C652ACC4F80}" dt="2025-05-09T11:44:04.571" v="1806"/>
          <ac:inkMkLst>
            <pc:docMk/>
            <pc:sldMk cId="611658651" sldId="280"/>
            <ac:inkMk id="162" creationId="{9D760838-C1CE-02DC-72C3-18C5C4BD490E}"/>
          </ac:inkMkLst>
        </pc:inkChg>
        <pc:inkChg chg="add mod">
          <ac:chgData name="Lokesh Gottumukkala (PMT)" userId="5a1f4ed9-b51c-4974-8b1d-a1c5780f325f" providerId="ADAL" clId="{83F44CFA-57EB-465D-9EB0-9C652ACC4F80}" dt="2025-05-09T11:44:21.469" v="1833"/>
          <ac:inkMkLst>
            <pc:docMk/>
            <pc:sldMk cId="611658651" sldId="280"/>
            <ac:inkMk id="163" creationId="{51441C1A-2975-B71B-A534-B028FB8D4A95}"/>
          </ac:inkMkLst>
        </pc:inkChg>
        <pc:inkChg chg="add mod">
          <ac:chgData name="Lokesh Gottumukkala (PMT)" userId="5a1f4ed9-b51c-4974-8b1d-a1c5780f325f" providerId="ADAL" clId="{83F44CFA-57EB-465D-9EB0-9C652ACC4F80}" dt="2025-05-09T11:44:21.469" v="1833"/>
          <ac:inkMkLst>
            <pc:docMk/>
            <pc:sldMk cId="611658651" sldId="280"/>
            <ac:inkMk id="164" creationId="{A6AB3CCC-67F3-3313-1758-8EF25CB0994B}"/>
          </ac:inkMkLst>
        </pc:inkChg>
        <pc:inkChg chg="add mod">
          <ac:chgData name="Lokesh Gottumukkala (PMT)" userId="5a1f4ed9-b51c-4974-8b1d-a1c5780f325f" providerId="ADAL" clId="{83F44CFA-57EB-465D-9EB0-9C652ACC4F80}" dt="2025-05-09T11:44:21.469" v="1833"/>
          <ac:inkMkLst>
            <pc:docMk/>
            <pc:sldMk cId="611658651" sldId="280"/>
            <ac:inkMk id="165" creationId="{C1E735F0-9C32-06AC-9018-A79624FBF970}"/>
          </ac:inkMkLst>
        </pc:inkChg>
        <pc:inkChg chg="add mod">
          <ac:chgData name="Lokesh Gottumukkala (PMT)" userId="5a1f4ed9-b51c-4974-8b1d-a1c5780f325f" providerId="ADAL" clId="{83F44CFA-57EB-465D-9EB0-9C652ACC4F80}" dt="2025-05-09T11:44:21.469" v="1833"/>
          <ac:inkMkLst>
            <pc:docMk/>
            <pc:sldMk cId="611658651" sldId="280"/>
            <ac:inkMk id="166" creationId="{10DC280B-ED0F-C5BC-1D45-5426DC0CBCFC}"/>
          </ac:inkMkLst>
        </pc:inkChg>
        <pc:inkChg chg="add mod">
          <ac:chgData name="Lokesh Gottumukkala (PMT)" userId="5a1f4ed9-b51c-4974-8b1d-a1c5780f325f" providerId="ADAL" clId="{83F44CFA-57EB-465D-9EB0-9C652ACC4F80}" dt="2025-05-09T11:44:21.469" v="1833"/>
          <ac:inkMkLst>
            <pc:docMk/>
            <pc:sldMk cId="611658651" sldId="280"/>
            <ac:inkMk id="167" creationId="{100CA29F-6761-0E61-7974-601F27106940}"/>
          </ac:inkMkLst>
        </pc:inkChg>
        <pc:inkChg chg="add mod">
          <ac:chgData name="Lokesh Gottumukkala (PMT)" userId="5a1f4ed9-b51c-4974-8b1d-a1c5780f325f" providerId="ADAL" clId="{83F44CFA-57EB-465D-9EB0-9C652ACC4F80}" dt="2025-05-09T11:44:21.469" v="1833"/>
          <ac:inkMkLst>
            <pc:docMk/>
            <pc:sldMk cId="611658651" sldId="280"/>
            <ac:inkMk id="168" creationId="{58559CF0-8812-A197-2EF6-8E9FAE38EBBD}"/>
          </ac:inkMkLst>
        </pc:inkChg>
        <pc:inkChg chg="add mod">
          <ac:chgData name="Lokesh Gottumukkala (PMT)" userId="5a1f4ed9-b51c-4974-8b1d-a1c5780f325f" providerId="ADAL" clId="{83F44CFA-57EB-465D-9EB0-9C652ACC4F80}" dt="2025-05-09T11:44:21.469" v="1833"/>
          <ac:inkMkLst>
            <pc:docMk/>
            <pc:sldMk cId="611658651" sldId="280"/>
            <ac:inkMk id="169" creationId="{58872FB0-6556-AD79-46F0-6FC4FD19938B}"/>
          </ac:inkMkLst>
        </pc:inkChg>
        <pc:inkChg chg="add mod">
          <ac:chgData name="Lokesh Gottumukkala (PMT)" userId="5a1f4ed9-b51c-4974-8b1d-a1c5780f325f" providerId="ADAL" clId="{83F44CFA-57EB-465D-9EB0-9C652ACC4F80}" dt="2025-05-09T11:44:21.469" v="1833"/>
          <ac:inkMkLst>
            <pc:docMk/>
            <pc:sldMk cId="611658651" sldId="280"/>
            <ac:inkMk id="170" creationId="{6F75FACD-1CB5-8D22-57AD-E69CB88C1E65}"/>
          </ac:inkMkLst>
        </pc:inkChg>
        <pc:inkChg chg="add mod">
          <ac:chgData name="Lokesh Gottumukkala (PMT)" userId="5a1f4ed9-b51c-4974-8b1d-a1c5780f325f" providerId="ADAL" clId="{83F44CFA-57EB-465D-9EB0-9C652ACC4F80}" dt="2025-05-09T11:44:21.469" v="1833"/>
          <ac:inkMkLst>
            <pc:docMk/>
            <pc:sldMk cId="611658651" sldId="280"/>
            <ac:inkMk id="171" creationId="{95A03BC0-5663-3B3A-E09F-BBEB9543E964}"/>
          </ac:inkMkLst>
        </pc:inkChg>
        <pc:inkChg chg="add mod">
          <ac:chgData name="Lokesh Gottumukkala (PMT)" userId="5a1f4ed9-b51c-4974-8b1d-a1c5780f325f" providerId="ADAL" clId="{83F44CFA-57EB-465D-9EB0-9C652ACC4F80}" dt="2025-05-09T11:44:21.469" v="1833"/>
          <ac:inkMkLst>
            <pc:docMk/>
            <pc:sldMk cId="611658651" sldId="280"/>
            <ac:inkMk id="172" creationId="{5DDD66B3-F69A-DAAA-09F0-5815B950F1A0}"/>
          </ac:inkMkLst>
        </pc:inkChg>
        <pc:inkChg chg="add mod">
          <ac:chgData name="Lokesh Gottumukkala (PMT)" userId="5a1f4ed9-b51c-4974-8b1d-a1c5780f325f" providerId="ADAL" clId="{83F44CFA-57EB-465D-9EB0-9C652ACC4F80}" dt="2025-05-09T11:44:21.469" v="1833"/>
          <ac:inkMkLst>
            <pc:docMk/>
            <pc:sldMk cId="611658651" sldId="280"/>
            <ac:inkMk id="173" creationId="{F7890145-DFBE-9836-8A7F-BF74479DFD3F}"/>
          </ac:inkMkLst>
        </pc:inkChg>
        <pc:inkChg chg="add mod">
          <ac:chgData name="Lokesh Gottumukkala (PMT)" userId="5a1f4ed9-b51c-4974-8b1d-a1c5780f325f" providerId="ADAL" clId="{83F44CFA-57EB-465D-9EB0-9C652ACC4F80}" dt="2025-05-09T11:44:21.469" v="1833"/>
          <ac:inkMkLst>
            <pc:docMk/>
            <pc:sldMk cId="611658651" sldId="280"/>
            <ac:inkMk id="174" creationId="{9533D159-C33D-4312-76E4-D9AF65DB8451}"/>
          </ac:inkMkLst>
        </pc:inkChg>
        <pc:inkChg chg="add mod">
          <ac:chgData name="Lokesh Gottumukkala (PMT)" userId="5a1f4ed9-b51c-4974-8b1d-a1c5780f325f" providerId="ADAL" clId="{83F44CFA-57EB-465D-9EB0-9C652ACC4F80}" dt="2025-05-09T11:44:21.469" v="1833"/>
          <ac:inkMkLst>
            <pc:docMk/>
            <pc:sldMk cId="611658651" sldId="280"/>
            <ac:inkMk id="175" creationId="{E58F4EDE-9F40-77B1-B528-E78A5D930E72}"/>
          </ac:inkMkLst>
        </pc:inkChg>
        <pc:inkChg chg="add mod">
          <ac:chgData name="Lokesh Gottumukkala (PMT)" userId="5a1f4ed9-b51c-4974-8b1d-a1c5780f325f" providerId="ADAL" clId="{83F44CFA-57EB-465D-9EB0-9C652ACC4F80}" dt="2025-05-09T11:44:21.469" v="1833"/>
          <ac:inkMkLst>
            <pc:docMk/>
            <pc:sldMk cId="611658651" sldId="280"/>
            <ac:inkMk id="176" creationId="{5C770936-84F6-5D63-CCE7-E2648000641C}"/>
          </ac:inkMkLst>
        </pc:inkChg>
        <pc:inkChg chg="add mod">
          <ac:chgData name="Lokesh Gottumukkala (PMT)" userId="5a1f4ed9-b51c-4974-8b1d-a1c5780f325f" providerId="ADAL" clId="{83F44CFA-57EB-465D-9EB0-9C652ACC4F80}" dt="2025-05-09T11:44:21.469" v="1833"/>
          <ac:inkMkLst>
            <pc:docMk/>
            <pc:sldMk cId="611658651" sldId="280"/>
            <ac:inkMk id="177" creationId="{D6D0B019-A27F-E34C-99B3-1FD0F61A919F}"/>
          </ac:inkMkLst>
        </pc:inkChg>
        <pc:inkChg chg="add mod">
          <ac:chgData name="Lokesh Gottumukkala (PMT)" userId="5a1f4ed9-b51c-4974-8b1d-a1c5780f325f" providerId="ADAL" clId="{83F44CFA-57EB-465D-9EB0-9C652ACC4F80}" dt="2025-05-09T11:44:21.469" v="1833"/>
          <ac:inkMkLst>
            <pc:docMk/>
            <pc:sldMk cId="611658651" sldId="280"/>
            <ac:inkMk id="178" creationId="{C11CE4DF-6B64-94AE-7ED3-7BB62137B7B9}"/>
          </ac:inkMkLst>
        </pc:inkChg>
        <pc:inkChg chg="add mod">
          <ac:chgData name="Lokesh Gottumukkala (PMT)" userId="5a1f4ed9-b51c-4974-8b1d-a1c5780f325f" providerId="ADAL" clId="{83F44CFA-57EB-465D-9EB0-9C652ACC4F80}" dt="2025-05-09T11:44:21.469" v="1833"/>
          <ac:inkMkLst>
            <pc:docMk/>
            <pc:sldMk cId="611658651" sldId="280"/>
            <ac:inkMk id="179" creationId="{B4405FE8-D2C8-BD9E-676C-61FEE4857FAD}"/>
          </ac:inkMkLst>
        </pc:inkChg>
        <pc:inkChg chg="add">
          <ac:chgData name="Lokesh Gottumukkala (PMT)" userId="5a1f4ed9-b51c-4974-8b1d-a1c5780f325f" providerId="ADAL" clId="{83F44CFA-57EB-465D-9EB0-9C652ACC4F80}" dt="2025-05-09T11:44:02.626" v="1804" actId="9405"/>
          <ac:inkMkLst>
            <pc:docMk/>
            <pc:sldMk cId="611658651" sldId="280"/>
            <ac:inkMk id="182" creationId="{C30DDBC7-C0AD-E7BD-3B4B-65F91C1EFB41}"/>
          </ac:inkMkLst>
        </pc:inkChg>
        <pc:inkChg chg="add mod">
          <ac:chgData name="Lokesh Gottumukkala (PMT)" userId="5a1f4ed9-b51c-4974-8b1d-a1c5780f325f" providerId="ADAL" clId="{83F44CFA-57EB-465D-9EB0-9C652ACC4F80}" dt="2025-05-09T11:44:21.469" v="1833"/>
          <ac:inkMkLst>
            <pc:docMk/>
            <pc:sldMk cId="611658651" sldId="280"/>
            <ac:inkMk id="183" creationId="{2CB660E3-2520-0BA2-744E-975FDF38AC1E}"/>
          </ac:inkMkLst>
        </pc:inkChg>
        <pc:inkChg chg="add mod">
          <ac:chgData name="Lokesh Gottumukkala (PMT)" userId="5a1f4ed9-b51c-4974-8b1d-a1c5780f325f" providerId="ADAL" clId="{83F44CFA-57EB-465D-9EB0-9C652ACC4F80}" dt="2025-05-09T11:44:21.469" v="1833"/>
          <ac:inkMkLst>
            <pc:docMk/>
            <pc:sldMk cId="611658651" sldId="280"/>
            <ac:inkMk id="185" creationId="{A76DFE0D-B6BD-8673-7057-EEB52AAF62FA}"/>
          </ac:inkMkLst>
        </pc:inkChg>
        <pc:inkChg chg="add mod">
          <ac:chgData name="Lokesh Gottumukkala (PMT)" userId="5a1f4ed9-b51c-4974-8b1d-a1c5780f325f" providerId="ADAL" clId="{83F44CFA-57EB-465D-9EB0-9C652ACC4F80}" dt="2025-05-09T11:44:21.469" v="1833"/>
          <ac:inkMkLst>
            <pc:docMk/>
            <pc:sldMk cId="611658651" sldId="280"/>
            <ac:inkMk id="186" creationId="{CEC582EC-DEA7-5F8A-5EAA-361F6574884D}"/>
          </ac:inkMkLst>
        </pc:inkChg>
        <pc:inkChg chg="add mod">
          <ac:chgData name="Lokesh Gottumukkala (PMT)" userId="5a1f4ed9-b51c-4974-8b1d-a1c5780f325f" providerId="ADAL" clId="{83F44CFA-57EB-465D-9EB0-9C652ACC4F80}" dt="2025-05-09T11:44:21.469" v="1833"/>
          <ac:inkMkLst>
            <pc:docMk/>
            <pc:sldMk cId="611658651" sldId="280"/>
            <ac:inkMk id="187" creationId="{8B9958B1-9E5B-4765-BAB1-9F765CED37E3}"/>
          </ac:inkMkLst>
        </pc:inkChg>
        <pc:inkChg chg="add mod">
          <ac:chgData name="Lokesh Gottumukkala (PMT)" userId="5a1f4ed9-b51c-4974-8b1d-a1c5780f325f" providerId="ADAL" clId="{83F44CFA-57EB-465D-9EB0-9C652ACC4F80}" dt="2025-05-09T11:44:21.469" v="1833"/>
          <ac:inkMkLst>
            <pc:docMk/>
            <pc:sldMk cId="611658651" sldId="280"/>
            <ac:inkMk id="188" creationId="{A0BD6991-10BD-88A9-2A99-60F472A9F7FB}"/>
          </ac:inkMkLst>
        </pc:inkChg>
        <pc:inkChg chg="add mod">
          <ac:chgData name="Lokesh Gottumukkala (PMT)" userId="5a1f4ed9-b51c-4974-8b1d-a1c5780f325f" providerId="ADAL" clId="{83F44CFA-57EB-465D-9EB0-9C652ACC4F80}" dt="2025-05-09T11:44:21.469" v="1833"/>
          <ac:inkMkLst>
            <pc:docMk/>
            <pc:sldMk cId="611658651" sldId="280"/>
            <ac:inkMk id="189" creationId="{D2A952AC-565B-7012-07E0-10F95C7F2F77}"/>
          </ac:inkMkLst>
        </pc:inkChg>
        <pc:inkChg chg="add mod">
          <ac:chgData name="Lokesh Gottumukkala (PMT)" userId="5a1f4ed9-b51c-4974-8b1d-a1c5780f325f" providerId="ADAL" clId="{83F44CFA-57EB-465D-9EB0-9C652ACC4F80}" dt="2025-05-09T11:44:21.469" v="1833"/>
          <ac:inkMkLst>
            <pc:docMk/>
            <pc:sldMk cId="611658651" sldId="280"/>
            <ac:inkMk id="190" creationId="{E36B25FF-1C0B-1EC7-B7C3-11C19D98BF81}"/>
          </ac:inkMkLst>
        </pc:inkChg>
        <pc:inkChg chg="add mod">
          <ac:chgData name="Lokesh Gottumukkala (PMT)" userId="5a1f4ed9-b51c-4974-8b1d-a1c5780f325f" providerId="ADAL" clId="{83F44CFA-57EB-465D-9EB0-9C652ACC4F80}" dt="2025-05-09T11:44:21.469" v="1833"/>
          <ac:inkMkLst>
            <pc:docMk/>
            <pc:sldMk cId="611658651" sldId="280"/>
            <ac:inkMk id="191" creationId="{0389DDB9-DA23-18B7-81D8-6C7302C75F43}"/>
          </ac:inkMkLst>
        </pc:inkChg>
        <pc:inkChg chg="add mod">
          <ac:chgData name="Lokesh Gottumukkala (PMT)" userId="5a1f4ed9-b51c-4974-8b1d-a1c5780f325f" providerId="ADAL" clId="{83F44CFA-57EB-465D-9EB0-9C652ACC4F80}" dt="2025-05-09T11:44:21.469" v="1833"/>
          <ac:inkMkLst>
            <pc:docMk/>
            <pc:sldMk cId="611658651" sldId="280"/>
            <ac:inkMk id="192" creationId="{15ED0F66-11C1-9775-AB98-20C9DF14D369}"/>
          </ac:inkMkLst>
        </pc:inkChg>
        <pc:inkChg chg="add mod">
          <ac:chgData name="Lokesh Gottumukkala (PMT)" userId="5a1f4ed9-b51c-4974-8b1d-a1c5780f325f" providerId="ADAL" clId="{83F44CFA-57EB-465D-9EB0-9C652ACC4F80}" dt="2025-05-09T11:44:21.469" v="1833"/>
          <ac:inkMkLst>
            <pc:docMk/>
            <pc:sldMk cId="611658651" sldId="280"/>
            <ac:inkMk id="193" creationId="{008AA288-6B76-035E-052F-4679E32F055A}"/>
          </ac:inkMkLst>
        </pc:inkChg>
        <pc:inkChg chg="add mod">
          <ac:chgData name="Lokesh Gottumukkala (PMT)" userId="5a1f4ed9-b51c-4974-8b1d-a1c5780f325f" providerId="ADAL" clId="{83F44CFA-57EB-465D-9EB0-9C652ACC4F80}" dt="2025-05-09T11:44:21.469" v="1833"/>
          <ac:inkMkLst>
            <pc:docMk/>
            <pc:sldMk cId="611658651" sldId="280"/>
            <ac:inkMk id="194" creationId="{389E3C26-6A18-3CAC-DA60-B8AAE37B8B80}"/>
          </ac:inkMkLst>
        </pc:inkChg>
        <pc:inkChg chg="add mod">
          <ac:chgData name="Lokesh Gottumukkala (PMT)" userId="5a1f4ed9-b51c-4974-8b1d-a1c5780f325f" providerId="ADAL" clId="{83F44CFA-57EB-465D-9EB0-9C652ACC4F80}" dt="2025-05-09T11:44:21.469" v="1833"/>
          <ac:inkMkLst>
            <pc:docMk/>
            <pc:sldMk cId="611658651" sldId="280"/>
            <ac:inkMk id="195" creationId="{F2A1D092-5044-3E38-09F3-10ED2EE13D19}"/>
          </ac:inkMkLst>
        </pc:inkChg>
        <pc:inkChg chg="add mod">
          <ac:chgData name="Lokesh Gottumukkala (PMT)" userId="5a1f4ed9-b51c-4974-8b1d-a1c5780f325f" providerId="ADAL" clId="{83F44CFA-57EB-465D-9EB0-9C652ACC4F80}" dt="2025-05-09T11:44:21.469" v="1833"/>
          <ac:inkMkLst>
            <pc:docMk/>
            <pc:sldMk cId="611658651" sldId="280"/>
            <ac:inkMk id="196" creationId="{EACA2786-E8B5-C3DD-69E5-B677183183EE}"/>
          </ac:inkMkLst>
        </pc:inkChg>
        <pc:inkChg chg="add mod">
          <ac:chgData name="Lokesh Gottumukkala (PMT)" userId="5a1f4ed9-b51c-4974-8b1d-a1c5780f325f" providerId="ADAL" clId="{83F44CFA-57EB-465D-9EB0-9C652ACC4F80}" dt="2025-05-09T11:44:21.469" v="1833"/>
          <ac:inkMkLst>
            <pc:docMk/>
            <pc:sldMk cId="611658651" sldId="280"/>
            <ac:inkMk id="197" creationId="{0896E40E-860C-8967-4C4F-A57E2312B634}"/>
          </ac:inkMkLst>
        </pc:inkChg>
        <pc:inkChg chg="add mod">
          <ac:chgData name="Lokesh Gottumukkala (PMT)" userId="5a1f4ed9-b51c-4974-8b1d-a1c5780f325f" providerId="ADAL" clId="{83F44CFA-57EB-465D-9EB0-9C652ACC4F80}" dt="2025-05-09T11:44:21.469" v="1833"/>
          <ac:inkMkLst>
            <pc:docMk/>
            <pc:sldMk cId="611658651" sldId="280"/>
            <ac:inkMk id="198" creationId="{A7B59CDC-F3BF-713E-E030-E96CF29EA184}"/>
          </ac:inkMkLst>
        </pc:inkChg>
        <pc:inkChg chg="add mod">
          <ac:chgData name="Lokesh Gottumukkala (PMT)" userId="5a1f4ed9-b51c-4974-8b1d-a1c5780f325f" providerId="ADAL" clId="{83F44CFA-57EB-465D-9EB0-9C652ACC4F80}" dt="2025-05-09T11:44:21.469" v="1833"/>
          <ac:inkMkLst>
            <pc:docMk/>
            <pc:sldMk cId="611658651" sldId="280"/>
            <ac:inkMk id="200" creationId="{8EE86D2D-7880-A9D2-101E-E0F102151BFD}"/>
          </ac:inkMkLst>
        </pc:inkChg>
        <pc:inkChg chg="add mod">
          <ac:chgData name="Lokesh Gottumukkala (PMT)" userId="5a1f4ed9-b51c-4974-8b1d-a1c5780f325f" providerId="ADAL" clId="{83F44CFA-57EB-465D-9EB0-9C652ACC4F80}" dt="2025-05-09T11:44:21.469" v="1833"/>
          <ac:inkMkLst>
            <pc:docMk/>
            <pc:sldMk cId="611658651" sldId="280"/>
            <ac:inkMk id="202" creationId="{A88D48FD-AC44-E7EB-BBFA-B0289F30B755}"/>
          </ac:inkMkLst>
        </pc:inkChg>
        <pc:inkChg chg="add mod">
          <ac:chgData name="Lokesh Gottumukkala (PMT)" userId="5a1f4ed9-b51c-4974-8b1d-a1c5780f325f" providerId="ADAL" clId="{83F44CFA-57EB-465D-9EB0-9C652ACC4F80}" dt="2025-05-09T11:44:21.469" v="1833"/>
          <ac:inkMkLst>
            <pc:docMk/>
            <pc:sldMk cId="611658651" sldId="280"/>
            <ac:inkMk id="203" creationId="{1332F348-C7C4-7254-8C9C-8FDE62C6030C}"/>
          </ac:inkMkLst>
        </pc:inkChg>
        <pc:inkChg chg="add mod">
          <ac:chgData name="Lokesh Gottumukkala (PMT)" userId="5a1f4ed9-b51c-4974-8b1d-a1c5780f325f" providerId="ADAL" clId="{83F44CFA-57EB-465D-9EB0-9C652ACC4F80}" dt="2025-05-09T11:44:21.469" v="1833"/>
          <ac:inkMkLst>
            <pc:docMk/>
            <pc:sldMk cId="611658651" sldId="280"/>
            <ac:inkMk id="204" creationId="{57B625FC-D1BB-82D3-B3DD-3C1DCFA93F1F}"/>
          </ac:inkMkLst>
        </pc:inkChg>
        <pc:inkChg chg="add mod">
          <ac:chgData name="Lokesh Gottumukkala (PMT)" userId="5a1f4ed9-b51c-4974-8b1d-a1c5780f325f" providerId="ADAL" clId="{83F44CFA-57EB-465D-9EB0-9C652ACC4F80}" dt="2025-05-09T11:44:21.469" v="1833"/>
          <ac:inkMkLst>
            <pc:docMk/>
            <pc:sldMk cId="611658651" sldId="280"/>
            <ac:inkMk id="205" creationId="{C29E61A3-536B-98A0-C43C-3CC0391E3BC9}"/>
          </ac:inkMkLst>
        </pc:inkChg>
        <pc:inkChg chg="add mod">
          <ac:chgData name="Lokesh Gottumukkala (PMT)" userId="5a1f4ed9-b51c-4974-8b1d-a1c5780f325f" providerId="ADAL" clId="{83F44CFA-57EB-465D-9EB0-9C652ACC4F80}" dt="2025-05-09T11:44:21.469" v="1833"/>
          <ac:inkMkLst>
            <pc:docMk/>
            <pc:sldMk cId="611658651" sldId="280"/>
            <ac:inkMk id="206" creationId="{33E4FCD5-06F9-C47B-BFC0-8BEE1ADE726C}"/>
          </ac:inkMkLst>
        </pc:inkChg>
        <pc:inkChg chg="add mod">
          <ac:chgData name="Lokesh Gottumukkala (PMT)" userId="5a1f4ed9-b51c-4974-8b1d-a1c5780f325f" providerId="ADAL" clId="{83F44CFA-57EB-465D-9EB0-9C652ACC4F80}" dt="2025-05-09T11:44:21.469" v="1833"/>
          <ac:inkMkLst>
            <pc:docMk/>
            <pc:sldMk cId="611658651" sldId="280"/>
            <ac:inkMk id="207" creationId="{0CD9A66F-E39D-C6AF-E443-D85AD176E0A3}"/>
          </ac:inkMkLst>
        </pc:inkChg>
        <pc:inkChg chg="add mod">
          <ac:chgData name="Lokesh Gottumukkala (PMT)" userId="5a1f4ed9-b51c-4974-8b1d-a1c5780f325f" providerId="ADAL" clId="{83F44CFA-57EB-465D-9EB0-9C652ACC4F80}" dt="2025-05-09T11:44:21.469" v="1833"/>
          <ac:inkMkLst>
            <pc:docMk/>
            <pc:sldMk cId="611658651" sldId="280"/>
            <ac:inkMk id="208" creationId="{45950739-B329-5FE8-B1A5-F93132CA0445}"/>
          </ac:inkMkLst>
        </pc:inkChg>
        <pc:inkChg chg="add mod">
          <ac:chgData name="Lokesh Gottumukkala (PMT)" userId="5a1f4ed9-b51c-4974-8b1d-a1c5780f325f" providerId="ADAL" clId="{83F44CFA-57EB-465D-9EB0-9C652ACC4F80}" dt="2025-05-09T11:44:21.469" v="1833"/>
          <ac:inkMkLst>
            <pc:docMk/>
            <pc:sldMk cId="611658651" sldId="280"/>
            <ac:inkMk id="209" creationId="{A0825209-57FC-C7B2-4A73-24B51CD1076B}"/>
          </ac:inkMkLst>
        </pc:inkChg>
        <pc:inkChg chg="add mod">
          <ac:chgData name="Lokesh Gottumukkala (PMT)" userId="5a1f4ed9-b51c-4974-8b1d-a1c5780f325f" providerId="ADAL" clId="{83F44CFA-57EB-465D-9EB0-9C652ACC4F80}" dt="2025-05-09T11:44:21.469" v="1833"/>
          <ac:inkMkLst>
            <pc:docMk/>
            <pc:sldMk cId="611658651" sldId="280"/>
            <ac:inkMk id="210" creationId="{B1526236-5658-3A72-3843-56D1165CCC74}"/>
          </ac:inkMkLst>
        </pc:inkChg>
        <pc:inkChg chg="add mod">
          <ac:chgData name="Lokesh Gottumukkala (PMT)" userId="5a1f4ed9-b51c-4974-8b1d-a1c5780f325f" providerId="ADAL" clId="{83F44CFA-57EB-465D-9EB0-9C652ACC4F80}" dt="2025-05-09T11:44:34.785" v="1853"/>
          <ac:inkMkLst>
            <pc:docMk/>
            <pc:sldMk cId="611658651" sldId="280"/>
            <ac:inkMk id="212" creationId="{7944335F-EB86-CB8E-ECCC-E07B6EF7A0AC}"/>
          </ac:inkMkLst>
        </pc:inkChg>
        <pc:inkChg chg="add mod">
          <ac:chgData name="Lokesh Gottumukkala (PMT)" userId="5a1f4ed9-b51c-4974-8b1d-a1c5780f325f" providerId="ADAL" clId="{83F44CFA-57EB-465D-9EB0-9C652ACC4F80}" dt="2025-05-09T11:44:34.785" v="1853"/>
          <ac:inkMkLst>
            <pc:docMk/>
            <pc:sldMk cId="611658651" sldId="280"/>
            <ac:inkMk id="213" creationId="{A8AB6170-784E-A421-D195-C88F00B4BE44}"/>
          </ac:inkMkLst>
        </pc:inkChg>
        <pc:inkChg chg="add mod">
          <ac:chgData name="Lokesh Gottumukkala (PMT)" userId="5a1f4ed9-b51c-4974-8b1d-a1c5780f325f" providerId="ADAL" clId="{83F44CFA-57EB-465D-9EB0-9C652ACC4F80}" dt="2025-05-09T11:44:34.785" v="1853"/>
          <ac:inkMkLst>
            <pc:docMk/>
            <pc:sldMk cId="611658651" sldId="280"/>
            <ac:inkMk id="214" creationId="{C9643695-0844-934A-6336-45D68268C6DB}"/>
          </ac:inkMkLst>
        </pc:inkChg>
        <pc:inkChg chg="add mod">
          <ac:chgData name="Lokesh Gottumukkala (PMT)" userId="5a1f4ed9-b51c-4974-8b1d-a1c5780f325f" providerId="ADAL" clId="{83F44CFA-57EB-465D-9EB0-9C652ACC4F80}" dt="2025-05-09T11:44:34.785" v="1853"/>
          <ac:inkMkLst>
            <pc:docMk/>
            <pc:sldMk cId="611658651" sldId="280"/>
            <ac:inkMk id="215" creationId="{2F1A2A7B-C486-4BCA-4E70-E28970ED90C6}"/>
          </ac:inkMkLst>
        </pc:inkChg>
        <pc:inkChg chg="add mod">
          <ac:chgData name="Lokesh Gottumukkala (PMT)" userId="5a1f4ed9-b51c-4974-8b1d-a1c5780f325f" providerId="ADAL" clId="{83F44CFA-57EB-465D-9EB0-9C652ACC4F80}" dt="2025-05-09T11:44:34.785" v="1853"/>
          <ac:inkMkLst>
            <pc:docMk/>
            <pc:sldMk cId="611658651" sldId="280"/>
            <ac:inkMk id="216" creationId="{FD92CFF1-13EA-17B8-3761-FA8E5ED1DFCF}"/>
          </ac:inkMkLst>
        </pc:inkChg>
        <pc:inkChg chg="add mod">
          <ac:chgData name="Lokesh Gottumukkala (PMT)" userId="5a1f4ed9-b51c-4974-8b1d-a1c5780f325f" providerId="ADAL" clId="{83F44CFA-57EB-465D-9EB0-9C652ACC4F80}" dt="2025-05-09T11:44:34.785" v="1853"/>
          <ac:inkMkLst>
            <pc:docMk/>
            <pc:sldMk cId="611658651" sldId="280"/>
            <ac:inkMk id="217" creationId="{EB5EBE31-CD7B-DC70-77B7-BC9D7CD88F8C}"/>
          </ac:inkMkLst>
        </pc:inkChg>
        <pc:inkChg chg="add mod">
          <ac:chgData name="Lokesh Gottumukkala (PMT)" userId="5a1f4ed9-b51c-4974-8b1d-a1c5780f325f" providerId="ADAL" clId="{83F44CFA-57EB-465D-9EB0-9C652ACC4F80}" dt="2025-05-09T11:44:34.785" v="1853"/>
          <ac:inkMkLst>
            <pc:docMk/>
            <pc:sldMk cId="611658651" sldId="280"/>
            <ac:inkMk id="218" creationId="{C47B8292-4758-0120-AC48-D34425739DA5}"/>
          </ac:inkMkLst>
        </pc:inkChg>
        <pc:inkChg chg="add mod">
          <ac:chgData name="Lokesh Gottumukkala (PMT)" userId="5a1f4ed9-b51c-4974-8b1d-a1c5780f325f" providerId="ADAL" clId="{83F44CFA-57EB-465D-9EB0-9C652ACC4F80}" dt="2025-05-09T11:44:34.785" v="1853"/>
          <ac:inkMkLst>
            <pc:docMk/>
            <pc:sldMk cId="611658651" sldId="280"/>
            <ac:inkMk id="219" creationId="{0AD1CD2F-56D4-1530-BD14-D01BA68CE25B}"/>
          </ac:inkMkLst>
        </pc:inkChg>
        <pc:inkChg chg="add mod">
          <ac:chgData name="Lokesh Gottumukkala (PMT)" userId="5a1f4ed9-b51c-4974-8b1d-a1c5780f325f" providerId="ADAL" clId="{83F44CFA-57EB-465D-9EB0-9C652ACC4F80}" dt="2025-05-09T11:44:34.785" v="1853"/>
          <ac:inkMkLst>
            <pc:docMk/>
            <pc:sldMk cId="611658651" sldId="280"/>
            <ac:inkMk id="220" creationId="{9E0668B7-8FB4-ED8E-342C-ACF29B6AC7A3}"/>
          </ac:inkMkLst>
        </pc:inkChg>
        <pc:inkChg chg="add mod">
          <ac:chgData name="Lokesh Gottumukkala (PMT)" userId="5a1f4ed9-b51c-4974-8b1d-a1c5780f325f" providerId="ADAL" clId="{83F44CFA-57EB-465D-9EB0-9C652ACC4F80}" dt="2025-05-09T11:44:34.785" v="1853"/>
          <ac:inkMkLst>
            <pc:docMk/>
            <pc:sldMk cId="611658651" sldId="280"/>
            <ac:inkMk id="221" creationId="{888DFE50-AEE4-7EE9-BF4C-8BDADA1D36AA}"/>
          </ac:inkMkLst>
        </pc:inkChg>
        <pc:inkChg chg="add mod">
          <ac:chgData name="Lokesh Gottumukkala (PMT)" userId="5a1f4ed9-b51c-4974-8b1d-a1c5780f325f" providerId="ADAL" clId="{83F44CFA-57EB-465D-9EB0-9C652ACC4F80}" dt="2025-05-09T11:44:34.785" v="1853"/>
          <ac:inkMkLst>
            <pc:docMk/>
            <pc:sldMk cId="611658651" sldId="280"/>
            <ac:inkMk id="222" creationId="{7FBFE90E-FAFF-1B98-AF8C-DD7724290B1C}"/>
          </ac:inkMkLst>
        </pc:inkChg>
        <pc:inkChg chg="add mod">
          <ac:chgData name="Lokesh Gottumukkala (PMT)" userId="5a1f4ed9-b51c-4974-8b1d-a1c5780f325f" providerId="ADAL" clId="{83F44CFA-57EB-465D-9EB0-9C652ACC4F80}" dt="2025-05-09T11:44:34.785" v="1853"/>
          <ac:inkMkLst>
            <pc:docMk/>
            <pc:sldMk cId="611658651" sldId="280"/>
            <ac:inkMk id="223" creationId="{CCA63770-367A-372E-BA81-B3F0113AE2BD}"/>
          </ac:inkMkLst>
        </pc:inkChg>
        <pc:inkChg chg="add mod">
          <ac:chgData name="Lokesh Gottumukkala (PMT)" userId="5a1f4ed9-b51c-4974-8b1d-a1c5780f325f" providerId="ADAL" clId="{83F44CFA-57EB-465D-9EB0-9C652ACC4F80}" dt="2025-05-09T11:44:34.785" v="1853"/>
          <ac:inkMkLst>
            <pc:docMk/>
            <pc:sldMk cId="611658651" sldId="280"/>
            <ac:inkMk id="227" creationId="{4F545436-11DF-C5A1-6768-24E76E70E4B8}"/>
          </ac:inkMkLst>
        </pc:inkChg>
        <pc:inkChg chg="add mod">
          <ac:chgData name="Lokesh Gottumukkala (PMT)" userId="5a1f4ed9-b51c-4974-8b1d-a1c5780f325f" providerId="ADAL" clId="{83F44CFA-57EB-465D-9EB0-9C652ACC4F80}" dt="2025-05-09T11:44:34.785" v="1853"/>
          <ac:inkMkLst>
            <pc:docMk/>
            <pc:sldMk cId="611658651" sldId="280"/>
            <ac:inkMk id="228" creationId="{5BB47E3A-C24E-07B3-C7EA-8B432D4D84B9}"/>
          </ac:inkMkLst>
        </pc:inkChg>
        <pc:inkChg chg="add mod">
          <ac:chgData name="Lokesh Gottumukkala (PMT)" userId="5a1f4ed9-b51c-4974-8b1d-a1c5780f325f" providerId="ADAL" clId="{83F44CFA-57EB-465D-9EB0-9C652ACC4F80}" dt="2025-05-09T11:44:34.785" v="1853"/>
          <ac:inkMkLst>
            <pc:docMk/>
            <pc:sldMk cId="611658651" sldId="280"/>
            <ac:inkMk id="229" creationId="{22D2D991-16C5-D6A2-1B64-61E59462BC89}"/>
          </ac:inkMkLst>
        </pc:inkChg>
        <pc:inkChg chg="add mod">
          <ac:chgData name="Lokesh Gottumukkala (PMT)" userId="5a1f4ed9-b51c-4974-8b1d-a1c5780f325f" providerId="ADAL" clId="{83F44CFA-57EB-465D-9EB0-9C652ACC4F80}" dt="2025-05-09T11:44:34.785" v="1853"/>
          <ac:inkMkLst>
            <pc:docMk/>
            <pc:sldMk cId="611658651" sldId="280"/>
            <ac:inkMk id="230" creationId="{DFF86EEB-2059-5E42-3706-13F4F45B8633}"/>
          </ac:inkMkLst>
        </pc:inkChg>
        <pc:inkChg chg="add mod">
          <ac:chgData name="Lokesh Gottumukkala (PMT)" userId="5a1f4ed9-b51c-4974-8b1d-a1c5780f325f" providerId="ADAL" clId="{83F44CFA-57EB-465D-9EB0-9C652ACC4F80}" dt="2025-05-09T11:44:34.785" v="1853"/>
          <ac:inkMkLst>
            <pc:docMk/>
            <pc:sldMk cId="611658651" sldId="280"/>
            <ac:inkMk id="231" creationId="{A44F3466-76CE-9E20-9833-A621A9D67744}"/>
          </ac:inkMkLst>
        </pc:inkChg>
        <pc:inkChg chg="add mod">
          <ac:chgData name="Lokesh Gottumukkala (PMT)" userId="5a1f4ed9-b51c-4974-8b1d-a1c5780f325f" providerId="ADAL" clId="{83F44CFA-57EB-465D-9EB0-9C652ACC4F80}" dt="2025-05-09T11:44:34.785" v="1853"/>
          <ac:inkMkLst>
            <pc:docMk/>
            <pc:sldMk cId="611658651" sldId="280"/>
            <ac:inkMk id="232" creationId="{154B2D53-4E47-1810-8664-BC5C94A40731}"/>
          </ac:inkMkLst>
        </pc:inkChg>
        <pc:inkChg chg="add mod">
          <ac:chgData name="Lokesh Gottumukkala (PMT)" userId="5a1f4ed9-b51c-4974-8b1d-a1c5780f325f" providerId="ADAL" clId="{83F44CFA-57EB-465D-9EB0-9C652ACC4F80}" dt="2025-05-09T11:44:43.035" v="1856"/>
          <ac:inkMkLst>
            <pc:docMk/>
            <pc:sldMk cId="611658651" sldId="280"/>
            <ac:inkMk id="235" creationId="{5E947EF2-7B59-B940-28A5-E59CF59407E9}"/>
          </ac:inkMkLst>
        </pc:inkChg>
        <pc:inkChg chg="add mod">
          <ac:chgData name="Lokesh Gottumukkala (PMT)" userId="5a1f4ed9-b51c-4974-8b1d-a1c5780f325f" providerId="ADAL" clId="{83F44CFA-57EB-465D-9EB0-9C652ACC4F80}" dt="2025-05-09T11:44:43.035" v="1856"/>
          <ac:inkMkLst>
            <pc:docMk/>
            <pc:sldMk cId="611658651" sldId="280"/>
            <ac:inkMk id="236" creationId="{94BACA83-29F9-4945-9FC2-C3BCD2ECC6DB}"/>
          </ac:inkMkLst>
        </pc:inkChg>
      </pc:sldChg>
      <pc:sldChg chg="modSp mod">
        <pc:chgData name="Lokesh Gottumukkala (PMT)" userId="5a1f4ed9-b51c-4974-8b1d-a1c5780f325f" providerId="ADAL" clId="{83F44CFA-57EB-465D-9EB0-9C652ACC4F80}" dt="2025-05-05T16:30:01.047" v="15" actId="27636"/>
        <pc:sldMkLst>
          <pc:docMk/>
          <pc:sldMk cId="3073774156" sldId="281"/>
        </pc:sldMkLst>
        <pc:spChg chg="mod">
          <ac:chgData name="Lokesh Gottumukkala (PMT)" userId="5a1f4ed9-b51c-4974-8b1d-a1c5780f325f" providerId="ADAL" clId="{83F44CFA-57EB-465D-9EB0-9C652ACC4F80}" dt="2025-05-05T16:30:01.047" v="15" actId="27636"/>
          <ac:spMkLst>
            <pc:docMk/>
            <pc:sldMk cId="3073774156" sldId="281"/>
            <ac:spMk id="3" creationId="{10F2797C-00B8-0043-3A26-003EB1BA70BD}"/>
          </ac:spMkLst>
        </pc:spChg>
      </pc:sldChg>
      <pc:sldChg chg="modSp new mod">
        <pc:chgData name="Lokesh Gottumukkala (PMT)" userId="5a1f4ed9-b51c-4974-8b1d-a1c5780f325f" providerId="ADAL" clId="{83F44CFA-57EB-465D-9EB0-9C652ACC4F80}" dt="2025-05-05T16:31:03.184" v="54" actId="20577"/>
        <pc:sldMkLst>
          <pc:docMk/>
          <pc:sldMk cId="3484050350" sldId="282"/>
        </pc:sldMkLst>
        <pc:spChg chg="mod">
          <ac:chgData name="Lokesh Gottumukkala (PMT)" userId="5a1f4ed9-b51c-4974-8b1d-a1c5780f325f" providerId="ADAL" clId="{83F44CFA-57EB-465D-9EB0-9C652ACC4F80}" dt="2025-05-05T16:30:43.406" v="43" actId="20577"/>
          <ac:spMkLst>
            <pc:docMk/>
            <pc:sldMk cId="3484050350" sldId="282"/>
            <ac:spMk id="2" creationId="{55B9FA57-0058-8683-59EC-DD708BF2A117}"/>
          </ac:spMkLst>
        </pc:spChg>
        <pc:spChg chg="mod">
          <ac:chgData name="Lokesh Gottumukkala (PMT)" userId="5a1f4ed9-b51c-4974-8b1d-a1c5780f325f" providerId="ADAL" clId="{83F44CFA-57EB-465D-9EB0-9C652ACC4F80}" dt="2025-05-05T16:31:03.184" v="54" actId="20577"/>
          <ac:spMkLst>
            <pc:docMk/>
            <pc:sldMk cId="3484050350" sldId="282"/>
            <ac:spMk id="3" creationId="{9F6985C7-84D1-C955-0850-4B6373153594}"/>
          </ac:spMkLst>
        </pc:spChg>
      </pc:sldChg>
      <pc:sldChg chg="addSp delSp modSp new mod">
        <pc:chgData name="Lokesh Gottumukkala (PMT)" userId="5a1f4ed9-b51c-4974-8b1d-a1c5780f325f" providerId="ADAL" clId="{83F44CFA-57EB-465D-9EB0-9C652ACC4F80}" dt="2025-05-09T11:52:32.078" v="1881"/>
        <pc:sldMkLst>
          <pc:docMk/>
          <pc:sldMk cId="2793230446" sldId="283"/>
        </pc:sldMkLst>
        <pc:spChg chg="mod">
          <ac:chgData name="Lokesh Gottumukkala (PMT)" userId="5a1f4ed9-b51c-4974-8b1d-a1c5780f325f" providerId="ADAL" clId="{83F44CFA-57EB-465D-9EB0-9C652ACC4F80}" dt="2025-05-05T16:36:48.862" v="94" actId="20577"/>
          <ac:spMkLst>
            <pc:docMk/>
            <pc:sldMk cId="2793230446" sldId="283"/>
            <ac:spMk id="2" creationId="{53B1FE26-F155-690F-D661-6B3DBFFF54DF}"/>
          </ac:spMkLst>
        </pc:spChg>
        <pc:spChg chg="mod">
          <ac:chgData name="Lokesh Gottumukkala (PMT)" userId="5a1f4ed9-b51c-4974-8b1d-a1c5780f325f" providerId="ADAL" clId="{83F44CFA-57EB-465D-9EB0-9C652ACC4F80}" dt="2025-05-05T16:38:02.168" v="126" actId="5793"/>
          <ac:spMkLst>
            <pc:docMk/>
            <pc:sldMk cId="2793230446" sldId="283"/>
            <ac:spMk id="3" creationId="{19C11BE8-41A6-2495-6BAB-13F35B8E46B9}"/>
          </ac:spMkLst>
        </pc:spChg>
        <pc:grpChg chg="del mod">
          <ac:chgData name="Lokesh Gottumukkala (PMT)" userId="5a1f4ed9-b51c-4974-8b1d-a1c5780f325f" providerId="ADAL" clId="{83F44CFA-57EB-465D-9EB0-9C652ACC4F80}" dt="2025-05-09T11:52:32.078" v="1881"/>
          <ac:grpSpMkLst>
            <pc:docMk/>
            <pc:sldMk cId="2793230446" sldId="283"/>
            <ac:grpSpMk id="21" creationId="{B07D907F-295F-4CBD-D525-BEEAE8DA17EE}"/>
          </ac:grpSpMkLst>
        </pc:grpChg>
        <pc:grpChg chg="del mod">
          <ac:chgData name="Lokesh Gottumukkala (PMT)" userId="5a1f4ed9-b51c-4974-8b1d-a1c5780f325f" providerId="ADAL" clId="{83F44CFA-57EB-465D-9EB0-9C652ACC4F80}" dt="2025-05-09T11:52:32.078" v="1881"/>
          <ac:grpSpMkLst>
            <pc:docMk/>
            <pc:sldMk cId="2793230446" sldId="283"/>
            <ac:grpSpMk id="22" creationId="{987F115B-613D-E651-E023-9DE62B4C96EE}"/>
          </ac:grpSpMkLst>
        </pc:grpChg>
        <pc:grpChg chg="mod">
          <ac:chgData name="Lokesh Gottumukkala (PMT)" userId="5a1f4ed9-b51c-4974-8b1d-a1c5780f325f" providerId="ADAL" clId="{83F44CFA-57EB-465D-9EB0-9C652ACC4F80}" dt="2025-05-09T11:52:32.078" v="1881"/>
          <ac:grpSpMkLst>
            <pc:docMk/>
            <pc:sldMk cId="2793230446" sldId="283"/>
            <ac:grpSpMk id="30" creationId="{80D37A48-CFA0-E8A6-E8BE-B83469FAC820}"/>
          </ac:grpSpMkLst>
        </pc:grpChg>
        <pc:inkChg chg="add">
          <ac:chgData name="Lokesh Gottumukkala (PMT)" userId="5a1f4ed9-b51c-4974-8b1d-a1c5780f325f" providerId="ADAL" clId="{83F44CFA-57EB-465D-9EB0-9C652ACC4F80}" dt="2025-05-09T11:52:21.527" v="1857" actId="9405"/>
          <ac:inkMkLst>
            <pc:docMk/>
            <pc:sldMk cId="2793230446" sldId="283"/>
            <ac:inkMk id="5" creationId="{AF56B29C-CAB4-A311-2003-FF06A50D7EE8}"/>
          </ac:inkMkLst>
        </pc:inkChg>
        <pc:inkChg chg="add mod">
          <ac:chgData name="Lokesh Gottumukkala (PMT)" userId="5a1f4ed9-b51c-4974-8b1d-a1c5780f325f" providerId="ADAL" clId="{83F44CFA-57EB-465D-9EB0-9C652ACC4F80}" dt="2025-05-09T11:52:32.078" v="1881"/>
          <ac:inkMkLst>
            <pc:docMk/>
            <pc:sldMk cId="2793230446" sldId="283"/>
            <ac:inkMk id="6" creationId="{C6D19775-E381-6636-000C-7BD0B1DF1113}"/>
          </ac:inkMkLst>
        </pc:inkChg>
        <pc:inkChg chg="add mod">
          <ac:chgData name="Lokesh Gottumukkala (PMT)" userId="5a1f4ed9-b51c-4974-8b1d-a1c5780f325f" providerId="ADAL" clId="{83F44CFA-57EB-465D-9EB0-9C652ACC4F80}" dt="2025-05-09T11:52:32.078" v="1881"/>
          <ac:inkMkLst>
            <pc:docMk/>
            <pc:sldMk cId="2793230446" sldId="283"/>
            <ac:inkMk id="7" creationId="{FE562C81-801B-DA0C-F391-9890BDD49129}"/>
          </ac:inkMkLst>
        </pc:inkChg>
        <pc:inkChg chg="add mod">
          <ac:chgData name="Lokesh Gottumukkala (PMT)" userId="5a1f4ed9-b51c-4974-8b1d-a1c5780f325f" providerId="ADAL" clId="{83F44CFA-57EB-465D-9EB0-9C652ACC4F80}" dt="2025-05-09T11:52:32.078" v="1881"/>
          <ac:inkMkLst>
            <pc:docMk/>
            <pc:sldMk cId="2793230446" sldId="283"/>
            <ac:inkMk id="8" creationId="{C58C7E3A-8EA8-F358-2E47-FF64F62C5321}"/>
          </ac:inkMkLst>
        </pc:inkChg>
        <pc:inkChg chg="add mod">
          <ac:chgData name="Lokesh Gottumukkala (PMT)" userId="5a1f4ed9-b51c-4974-8b1d-a1c5780f325f" providerId="ADAL" clId="{83F44CFA-57EB-465D-9EB0-9C652ACC4F80}" dt="2025-05-09T11:52:32.078" v="1881"/>
          <ac:inkMkLst>
            <pc:docMk/>
            <pc:sldMk cId="2793230446" sldId="283"/>
            <ac:inkMk id="9" creationId="{3F11526B-0C89-3872-A5DB-A308C34903AC}"/>
          </ac:inkMkLst>
        </pc:inkChg>
        <pc:inkChg chg="add mod">
          <ac:chgData name="Lokesh Gottumukkala (PMT)" userId="5a1f4ed9-b51c-4974-8b1d-a1c5780f325f" providerId="ADAL" clId="{83F44CFA-57EB-465D-9EB0-9C652ACC4F80}" dt="2025-05-09T11:52:32.078" v="1881"/>
          <ac:inkMkLst>
            <pc:docMk/>
            <pc:sldMk cId="2793230446" sldId="283"/>
            <ac:inkMk id="10" creationId="{E06470C4-F904-BE02-E880-D55EC86B08F8}"/>
          </ac:inkMkLst>
        </pc:inkChg>
        <pc:inkChg chg="add mod">
          <ac:chgData name="Lokesh Gottumukkala (PMT)" userId="5a1f4ed9-b51c-4974-8b1d-a1c5780f325f" providerId="ADAL" clId="{83F44CFA-57EB-465D-9EB0-9C652ACC4F80}" dt="2025-05-09T11:52:32.078" v="1881"/>
          <ac:inkMkLst>
            <pc:docMk/>
            <pc:sldMk cId="2793230446" sldId="283"/>
            <ac:inkMk id="11" creationId="{217945D6-A061-E7B7-B71D-817AFD335738}"/>
          </ac:inkMkLst>
        </pc:inkChg>
        <pc:inkChg chg="add mod">
          <ac:chgData name="Lokesh Gottumukkala (PMT)" userId="5a1f4ed9-b51c-4974-8b1d-a1c5780f325f" providerId="ADAL" clId="{83F44CFA-57EB-465D-9EB0-9C652ACC4F80}" dt="2025-05-09T11:52:32.078" v="1881"/>
          <ac:inkMkLst>
            <pc:docMk/>
            <pc:sldMk cId="2793230446" sldId="283"/>
            <ac:inkMk id="12" creationId="{52062509-3CF5-C93E-2752-62C41193F927}"/>
          </ac:inkMkLst>
        </pc:inkChg>
        <pc:inkChg chg="add mod">
          <ac:chgData name="Lokesh Gottumukkala (PMT)" userId="5a1f4ed9-b51c-4974-8b1d-a1c5780f325f" providerId="ADAL" clId="{83F44CFA-57EB-465D-9EB0-9C652ACC4F80}" dt="2025-05-09T11:52:32.078" v="1881"/>
          <ac:inkMkLst>
            <pc:docMk/>
            <pc:sldMk cId="2793230446" sldId="283"/>
            <ac:inkMk id="13" creationId="{C05BC017-825C-A5DD-E55B-381F195B8303}"/>
          </ac:inkMkLst>
        </pc:inkChg>
        <pc:inkChg chg="add mod">
          <ac:chgData name="Lokesh Gottumukkala (PMT)" userId="5a1f4ed9-b51c-4974-8b1d-a1c5780f325f" providerId="ADAL" clId="{83F44CFA-57EB-465D-9EB0-9C652ACC4F80}" dt="2025-05-09T11:52:32.078" v="1881"/>
          <ac:inkMkLst>
            <pc:docMk/>
            <pc:sldMk cId="2793230446" sldId="283"/>
            <ac:inkMk id="14" creationId="{6B56AEEF-9852-D534-DE1C-544B64BF670B}"/>
          </ac:inkMkLst>
        </pc:inkChg>
        <pc:inkChg chg="add mod">
          <ac:chgData name="Lokesh Gottumukkala (PMT)" userId="5a1f4ed9-b51c-4974-8b1d-a1c5780f325f" providerId="ADAL" clId="{83F44CFA-57EB-465D-9EB0-9C652ACC4F80}" dt="2025-05-09T11:52:32.078" v="1881"/>
          <ac:inkMkLst>
            <pc:docMk/>
            <pc:sldMk cId="2793230446" sldId="283"/>
            <ac:inkMk id="15" creationId="{6B71436F-15EC-4A08-378C-5F768BB363C9}"/>
          </ac:inkMkLst>
        </pc:inkChg>
        <pc:inkChg chg="add mod">
          <ac:chgData name="Lokesh Gottumukkala (PMT)" userId="5a1f4ed9-b51c-4974-8b1d-a1c5780f325f" providerId="ADAL" clId="{83F44CFA-57EB-465D-9EB0-9C652ACC4F80}" dt="2025-05-09T11:52:32.078" v="1881"/>
          <ac:inkMkLst>
            <pc:docMk/>
            <pc:sldMk cId="2793230446" sldId="283"/>
            <ac:inkMk id="16" creationId="{C6CBED91-667D-219A-C967-80D2564769F1}"/>
          </ac:inkMkLst>
        </pc:inkChg>
        <pc:inkChg chg="add mod">
          <ac:chgData name="Lokesh Gottumukkala (PMT)" userId="5a1f4ed9-b51c-4974-8b1d-a1c5780f325f" providerId="ADAL" clId="{83F44CFA-57EB-465D-9EB0-9C652ACC4F80}" dt="2025-05-09T11:52:32.078" v="1881"/>
          <ac:inkMkLst>
            <pc:docMk/>
            <pc:sldMk cId="2793230446" sldId="283"/>
            <ac:inkMk id="17" creationId="{9A4971DF-6A82-26EA-503F-AD8A062AD291}"/>
          </ac:inkMkLst>
        </pc:inkChg>
        <pc:inkChg chg="add mod">
          <ac:chgData name="Lokesh Gottumukkala (PMT)" userId="5a1f4ed9-b51c-4974-8b1d-a1c5780f325f" providerId="ADAL" clId="{83F44CFA-57EB-465D-9EB0-9C652ACC4F80}" dt="2025-05-09T11:52:32.078" v="1881"/>
          <ac:inkMkLst>
            <pc:docMk/>
            <pc:sldMk cId="2793230446" sldId="283"/>
            <ac:inkMk id="18" creationId="{B73C919B-B3C2-B553-360A-D0ECC61DD75B}"/>
          </ac:inkMkLst>
        </pc:inkChg>
        <pc:inkChg chg="add mod">
          <ac:chgData name="Lokesh Gottumukkala (PMT)" userId="5a1f4ed9-b51c-4974-8b1d-a1c5780f325f" providerId="ADAL" clId="{83F44CFA-57EB-465D-9EB0-9C652ACC4F80}" dt="2025-05-09T11:52:32.078" v="1881"/>
          <ac:inkMkLst>
            <pc:docMk/>
            <pc:sldMk cId="2793230446" sldId="283"/>
            <ac:inkMk id="19" creationId="{5E4F819B-6DB4-2F98-8B1E-AA19612F503C}"/>
          </ac:inkMkLst>
        </pc:inkChg>
        <pc:inkChg chg="add mod">
          <ac:chgData name="Lokesh Gottumukkala (PMT)" userId="5a1f4ed9-b51c-4974-8b1d-a1c5780f325f" providerId="ADAL" clId="{83F44CFA-57EB-465D-9EB0-9C652ACC4F80}" dt="2025-05-09T11:52:32.078" v="1881"/>
          <ac:inkMkLst>
            <pc:docMk/>
            <pc:sldMk cId="2793230446" sldId="283"/>
            <ac:inkMk id="20" creationId="{C31E1BA9-3E19-C630-4F73-46196C1A1478}"/>
          </ac:inkMkLst>
        </pc:inkChg>
        <pc:inkChg chg="add mod">
          <ac:chgData name="Lokesh Gottumukkala (PMT)" userId="5a1f4ed9-b51c-4974-8b1d-a1c5780f325f" providerId="ADAL" clId="{83F44CFA-57EB-465D-9EB0-9C652ACC4F80}" dt="2025-05-09T11:52:32.078" v="1881"/>
          <ac:inkMkLst>
            <pc:docMk/>
            <pc:sldMk cId="2793230446" sldId="283"/>
            <ac:inkMk id="23" creationId="{91778D3F-EA0E-CF0C-6AD1-C457EC8297C3}"/>
          </ac:inkMkLst>
        </pc:inkChg>
        <pc:inkChg chg="add mod">
          <ac:chgData name="Lokesh Gottumukkala (PMT)" userId="5a1f4ed9-b51c-4974-8b1d-a1c5780f325f" providerId="ADAL" clId="{83F44CFA-57EB-465D-9EB0-9C652ACC4F80}" dt="2025-05-09T11:52:32.078" v="1881"/>
          <ac:inkMkLst>
            <pc:docMk/>
            <pc:sldMk cId="2793230446" sldId="283"/>
            <ac:inkMk id="24" creationId="{AE4821DE-E00D-EB77-FA5A-58A8DCA4292E}"/>
          </ac:inkMkLst>
        </pc:inkChg>
        <pc:inkChg chg="add mod">
          <ac:chgData name="Lokesh Gottumukkala (PMT)" userId="5a1f4ed9-b51c-4974-8b1d-a1c5780f325f" providerId="ADAL" clId="{83F44CFA-57EB-465D-9EB0-9C652ACC4F80}" dt="2025-05-09T11:52:32.078" v="1881"/>
          <ac:inkMkLst>
            <pc:docMk/>
            <pc:sldMk cId="2793230446" sldId="283"/>
            <ac:inkMk id="25" creationId="{BC975799-82F4-3228-3257-2A10DED0CE68}"/>
          </ac:inkMkLst>
        </pc:inkChg>
        <pc:inkChg chg="add mod">
          <ac:chgData name="Lokesh Gottumukkala (PMT)" userId="5a1f4ed9-b51c-4974-8b1d-a1c5780f325f" providerId="ADAL" clId="{83F44CFA-57EB-465D-9EB0-9C652ACC4F80}" dt="2025-05-09T11:52:32.078" v="1881"/>
          <ac:inkMkLst>
            <pc:docMk/>
            <pc:sldMk cId="2793230446" sldId="283"/>
            <ac:inkMk id="26" creationId="{00700C19-59B3-4A6A-E0B5-80101EE12AB8}"/>
          </ac:inkMkLst>
        </pc:inkChg>
        <pc:inkChg chg="add mod">
          <ac:chgData name="Lokesh Gottumukkala (PMT)" userId="5a1f4ed9-b51c-4974-8b1d-a1c5780f325f" providerId="ADAL" clId="{83F44CFA-57EB-465D-9EB0-9C652ACC4F80}" dt="2025-05-09T11:52:32.078" v="1881"/>
          <ac:inkMkLst>
            <pc:docMk/>
            <pc:sldMk cId="2793230446" sldId="283"/>
            <ac:inkMk id="27" creationId="{870A7912-E56C-C0A9-EAC5-F2AAB6E43274}"/>
          </ac:inkMkLst>
        </pc:inkChg>
        <pc:inkChg chg="add mod">
          <ac:chgData name="Lokesh Gottumukkala (PMT)" userId="5a1f4ed9-b51c-4974-8b1d-a1c5780f325f" providerId="ADAL" clId="{83F44CFA-57EB-465D-9EB0-9C652ACC4F80}" dt="2025-05-09T11:52:32.078" v="1881"/>
          <ac:inkMkLst>
            <pc:docMk/>
            <pc:sldMk cId="2793230446" sldId="283"/>
            <ac:inkMk id="28" creationId="{969130D8-6A8B-4EFB-5348-FC07836C7752}"/>
          </ac:inkMkLst>
        </pc:inkChg>
        <pc:inkChg chg="add mod">
          <ac:chgData name="Lokesh Gottumukkala (PMT)" userId="5a1f4ed9-b51c-4974-8b1d-a1c5780f325f" providerId="ADAL" clId="{83F44CFA-57EB-465D-9EB0-9C652ACC4F80}" dt="2025-05-09T11:52:32.078" v="1881"/>
          <ac:inkMkLst>
            <pc:docMk/>
            <pc:sldMk cId="2793230446" sldId="283"/>
            <ac:inkMk id="29" creationId="{BA718C68-6CA8-BB8A-4241-36BFAA1E343E}"/>
          </ac:inkMkLst>
        </pc:inkChg>
      </pc:sldChg>
      <pc:sldChg chg="addSp modSp new mod">
        <pc:chgData name="Lokesh Gottumukkala (PMT)" userId="5a1f4ed9-b51c-4974-8b1d-a1c5780f325f" providerId="ADAL" clId="{83F44CFA-57EB-465D-9EB0-9C652ACC4F80}" dt="2025-05-09T11:56:44.389" v="1899"/>
        <pc:sldMkLst>
          <pc:docMk/>
          <pc:sldMk cId="3167399340" sldId="284"/>
        </pc:sldMkLst>
        <pc:spChg chg="mod">
          <ac:chgData name="Lokesh Gottumukkala (PMT)" userId="5a1f4ed9-b51c-4974-8b1d-a1c5780f325f" providerId="ADAL" clId="{83F44CFA-57EB-465D-9EB0-9C652ACC4F80}" dt="2025-05-05T16:38:19.746" v="164" actId="20577"/>
          <ac:spMkLst>
            <pc:docMk/>
            <pc:sldMk cId="3167399340" sldId="284"/>
            <ac:spMk id="2" creationId="{EC3D3F54-4C91-9323-53C6-AB01568E05F1}"/>
          </ac:spMkLst>
        </pc:spChg>
        <pc:spChg chg="mod">
          <ac:chgData name="Lokesh Gottumukkala (PMT)" userId="5a1f4ed9-b51c-4974-8b1d-a1c5780f325f" providerId="ADAL" clId="{83F44CFA-57EB-465D-9EB0-9C652ACC4F80}" dt="2025-05-05T16:39:21.891" v="178" actId="20577"/>
          <ac:spMkLst>
            <pc:docMk/>
            <pc:sldMk cId="3167399340" sldId="284"/>
            <ac:spMk id="3" creationId="{81A74700-1E02-EB97-4625-EF93C724E225}"/>
          </ac:spMkLst>
        </pc:spChg>
        <pc:grpChg chg="mod">
          <ac:chgData name="Lokesh Gottumukkala (PMT)" userId="5a1f4ed9-b51c-4974-8b1d-a1c5780f325f" providerId="ADAL" clId="{83F44CFA-57EB-465D-9EB0-9C652ACC4F80}" dt="2025-05-09T11:56:44.389" v="1899"/>
          <ac:grpSpMkLst>
            <pc:docMk/>
            <pc:sldMk cId="3167399340" sldId="284"/>
            <ac:grpSpMk id="7" creationId="{909CC168-FCCD-1DDE-6BA6-6DB5750E8D20}"/>
          </ac:grpSpMkLst>
        </pc:grpChg>
        <pc:inkChg chg="add mod">
          <ac:chgData name="Lokesh Gottumukkala (PMT)" userId="5a1f4ed9-b51c-4974-8b1d-a1c5780f325f" providerId="ADAL" clId="{83F44CFA-57EB-465D-9EB0-9C652ACC4F80}" dt="2025-05-09T11:56:44.389" v="1899"/>
          <ac:inkMkLst>
            <pc:docMk/>
            <pc:sldMk cId="3167399340" sldId="284"/>
            <ac:inkMk id="5" creationId="{E9D2D8D7-9559-25B7-F496-6C970E65D83F}"/>
          </ac:inkMkLst>
        </pc:inkChg>
        <pc:inkChg chg="add mod">
          <ac:chgData name="Lokesh Gottumukkala (PMT)" userId="5a1f4ed9-b51c-4974-8b1d-a1c5780f325f" providerId="ADAL" clId="{83F44CFA-57EB-465D-9EB0-9C652ACC4F80}" dt="2025-05-09T11:56:44.389" v="1899"/>
          <ac:inkMkLst>
            <pc:docMk/>
            <pc:sldMk cId="3167399340" sldId="284"/>
            <ac:inkMk id="6" creationId="{5A37D5B7-4C3E-2968-F72B-C492778874DC}"/>
          </ac:inkMkLst>
        </pc:inkChg>
      </pc:sldChg>
      <pc:sldChg chg="modSp new mod">
        <pc:chgData name="Lokesh Gottumukkala (PMT)" userId="5a1f4ed9-b51c-4974-8b1d-a1c5780f325f" providerId="ADAL" clId="{83F44CFA-57EB-465D-9EB0-9C652ACC4F80}" dt="2025-05-05T16:42:48.191" v="297" actId="27636"/>
        <pc:sldMkLst>
          <pc:docMk/>
          <pc:sldMk cId="1704730475" sldId="285"/>
        </pc:sldMkLst>
        <pc:spChg chg="mod">
          <ac:chgData name="Lokesh Gottumukkala (PMT)" userId="5a1f4ed9-b51c-4974-8b1d-a1c5780f325f" providerId="ADAL" clId="{83F44CFA-57EB-465D-9EB0-9C652ACC4F80}" dt="2025-05-05T16:42:48.191" v="297" actId="27636"/>
          <ac:spMkLst>
            <pc:docMk/>
            <pc:sldMk cId="1704730475" sldId="285"/>
            <ac:spMk id="2" creationId="{29856CFC-60A6-146F-59B2-F1EF90B58198}"/>
          </ac:spMkLst>
        </pc:spChg>
        <pc:spChg chg="mod">
          <ac:chgData name="Lokesh Gottumukkala (PMT)" userId="5a1f4ed9-b51c-4974-8b1d-a1c5780f325f" providerId="ADAL" clId="{83F44CFA-57EB-465D-9EB0-9C652ACC4F80}" dt="2025-05-05T16:41:31.484" v="225" actId="255"/>
          <ac:spMkLst>
            <pc:docMk/>
            <pc:sldMk cId="1704730475" sldId="285"/>
            <ac:spMk id="3" creationId="{61C59554-A581-2833-1ACD-0449E00E5BA7}"/>
          </ac:spMkLst>
        </pc:spChg>
      </pc:sldChg>
      <pc:sldChg chg="new del">
        <pc:chgData name="Lokesh Gottumukkala (PMT)" userId="5a1f4ed9-b51c-4974-8b1d-a1c5780f325f" providerId="ADAL" clId="{83F44CFA-57EB-465D-9EB0-9C652ACC4F80}" dt="2025-05-05T16:41:54.242" v="227" actId="47"/>
        <pc:sldMkLst>
          <pc:docMk/>
          <pc:sldMk cId="1685052166" sldId="286"/>
        </pc:sldMkLst>
      </pc:sldChg>
      <pc:sldChg chg="modSp new mod">
        <pc:chgData name="Lokesh Gottumukkala (PMT)" userId="5a1f4ed9-b51c-4974-8b1d-a1c5780f325f" providerId="ADAL" clId="{83F44CFA-57EB-465D-9EB0-9C652ACC4F80}" dt="2025-05-05T16:42:26.605" v="269" actId="20577"/>
        <pc:sldMkLst>
          <pc:docMk/>
          <pc:sldMk cId="4177854942" sldId="286"/>
        </pc:sldMkLst>
        <pc:spChg chg="mod">
          <ac:chgData name="Lokesh Gottumukkala (PMT)" userId="5a1f4ed9-b51c-4974-8b1d-a1c5780f325f" providerId="ADAL" clId="{83F44CFA-57EB-465D-9EB0-9C652ACC4F80}" dt="2025-05-05T16:42:26.605" v="269" actId="20577"/>
          <ac:spMkLst>
            <pc:docMk/>
            <pc:sldMk cId="4177854942" sldId="286"/>
            <ac:spMk id="2" creationId="{9F70F4F6-D947-D374-062C-0B7C230D655F}"/>
          </ac:spMkLst>
        </pc:spChg>
      </pc:sldChg>
      <pc:sldChg chg="modSp new mod">
        <pc:chgData name="Lokesh Gottumukkala (PMT)" userId="5a1f4ed9-b51c-4974-8b1d-a1c5780f325f" providerId="ADAL" clId="{83F44CFA-57EB-465D-9EB0-9C652ACC4F80}" dt="2025-05-05T16:52:03.991" v="1513" actId="20577"/>
        <pc:sldMkLst>
          <pc:docMk/>
          <pc:sldMk cId="87520016" sldId="287"/>
        </pc:sldMkLst>
        <pc:spChg chg="mod">
          <ac:chgData name="Lokesh Gottumukkala (PMT)" userId="5a1f4ed9-b51c-4974-8b1d-a1c5780f325f" providerId="ADAL" clId="{83F44CFA-57EB-465D-9EB0-9C652ACC4F80}" dt="2025-05-05T16:43:20.028" v="336" actId="20577"/>
          <ac:spMkLst>
            <pc:docMk/>
            <pc:sldMk cId="87520016" sldId="287"/>
            <ac:spMk id="2" creationId="{42944FEF-F6CD-CD70-9AA9-C8979F529457}"/>
          </ac:spMkLst>
        </pc:spChg>
        <pc:spChg chg="mod">
          <ac:chgData name="Lokesh Gottumukkala (PMT)" userId="5a1f4ed9-b51c-4974-8b1d-a1c5780f325f" providerId="ADAL" clId="{83F44CFA-57EB-465D-9EB0-9C652ACC4F80}" dt="2025-05-05T16:52:03.991" v="1513" actId="20577"/>
          <ac:spMkLst>
            <pc:docMk/>
            <pc:sldMk cId="87520016" sldId="287"/>
            <ac:spMk id="3" creationId="{0597F6C8-838F-38DC-2125-69ABA1CE253F}"/>
          </ac:spMkLst>
        </pc:spChg>
      </pc:sldChg>
      <pc:sldChg chg="addSp modSp new mod">
        <pc:chgData name="Lokesh Gottumukkala (PMT)" userId="5a1f4ed9-b51c-4974-8b1d-a1c5780f325f" providerId="ADAL" clId="{83F44CFA-57EB-465D-9EB0-9C652ACC4F80}" dt="2025-05-09T11:55:25.850" v="1896"/>
        <pc:sldMkLst>
          <pc:docMk/>
          <pc:sldMk cId="1847803181" sldId="288"/>
        </pc:sldMkLst>
        <pc:spChg chg="mod">
          <ac:chgData name="Lokesh Gottumukkala (PMT)" userId="5a1f4ed9-b51c-4974-8b1d-a1c5780f325f" providerId="ADAL" clId="{83F44CFA-57EB-465D-9EB0-9C652ACC4F80}" dt="2025-05-05T16:43:47.394" v="402" actId="20577"/>
          <ac:spMkLst>
            <pc:docMk/>
            <pc:sldMk cId="1847803181" sldId="288"/>
            <ac:spMk id="2" creationId="{4657DD38-9478-7871-1805-666EF03D4FE7}"/>
          </ac:spMkLst>
        </pc:spChg>
        <pc:spChg chg="mod">
          <ac:chgData name="Lokesh Gottumukkala (PMT)" userId="5a1f4ed9-b51c-4974-8b1d-a1c5780f325f" providerId="ADAL" clId="{83F44CFA-57EB-465D-9EB0-9C652ACC4F80}" dt="2025-05-05T16:47:55.250" v="808" actId="20577"/>
          <ac:spMkLst>
            <pc:docMk/>
            <pc:sldMk cId="1847803181" sldId="288"/>
            <ac:spMk id="3" creationId="{4D4682F2-4314-DA0E-A1C5-15B40F99C2C4}"/>
          </ac:spMkLst>
        </pc:spChg>
        <pc:grpChg chg="mod">
          <ac:chgData name="Lokesh Gottumukkala (PMT)" userId="5a1f4ed9-b51c-4974-8b1d-a1c5780f325f" providerId="ADAL" clId="{83F44CFA-57EB-465D-9EB0-9C652ACC4F80}" dt="2025-05-09T11:55:25.850" v="1896"/>
          <ac:grpSpMkLst>
            <pc:docMk/>
            <pc:sldMk cId="1847803181" sldId="288"/>
            <ac:grpSpMk id="19" creationId="{32328E4A-E256-163C-2F51-1F2E6FFD24EF}"/>
          </ac:grpSpMkLst>
        </pc:grpChg>
        <pc:inkChg chg="add">
          <ac:chgData name="Lokesh Gottumukkala (PMT)" userId="5a1f4ed9-b51c-4974-8b1d-a1c5780f325f" providerId="ADAL" clId="{83F44CFA-57EB-465D-9EB0-9C652ACC4F80}" dt="2025-05-09T11:54:08.706" v="1882" actId="9405"/>
          <ac:inkMkLst>
            <pc:docMk/>
            <pc:sldMk cId="1847803181" sldId="288"/>
            <ac:inkMk id="5" creationId="{6E8A24CE-0D39-5BA3-409E-196812091149}"/>
          </ac:inkMkLst>
        </pc:inkChg>
        <pc:inkChg chg="add">
          <ac:chgData name="Lokesh Gottumukkala (PMT)" userId="5a1f4ed9-b51c-4974-8b1d-a1c5780f325f" providerId="ADAL" clId="{83F44CFA-57EB-465D-9EB0-9C652ACC4F80}" dt="2025-05-09T11:54:09.647" v="1883" actId="9405"/>
          <ac:inkMkLst>
            <pc:docMk/>
            <pc:sldMk cId="1847803181" sldId="288"/>
            <ac:inkMk id="6" creationId="{A87F33C0-644D-EEF7-3142-A8D06FD34589}"/>
          </ac:inkMkLst>
        </pc:inkChg>
        <pc:inkChg chg="add">
          <ac:chgData name="Lokesh Gottumukkala (PMT)" userId="5a1f4ed9-b51c-4974-8b1d-a1c5780f325f" providerId="ADAL" clId="{83F44CFA-57EB-465D-9EB0-9C652ACC4F80}" dt="2025-05-09T11:54:10.668" v="1884" actId="9405"/>
          <ac:inkMkLst>
            <pc:docMk/>
            <pc:sldMk cId="1847803181" sldId="288"/>
            <ac:inkMk id="7" creationId="{B4D183D6-22ED-A1E4-D26B-06880EB6F8C0}"/>
          </ac:inkMkLst>
        </pc:inkChg>
        <pc:inkChg chg="add">
          <ac:chgData name="Lokesh Gottumukkala (PMT)" userId="5a1f4ed9-b51c-4974-8b1d-a1c5780f325f" providerId="ADAL" clId="{83F44CFA-57EB-465D-9EB0-9C652ACC4F80}" dt="2025-05-09T11:54:13.332" v="1885" actId="9405"/>
          <ac:inkMkLst>
            <pc:docMk/>
            <pc:sldMk cId="1847803181" sldId="288"/>
            <ac:inkMk id="8" creationId="{240DF7CC-2F09-C8D4-EE4C-0A8567DB8CCA}"/>
          </ac:inkMkLst>
        </pc:inkChg>
        <pc:inkChg chg="add mod">
          <ac:chgData name="Lokesh Gottumukkala (PMT)" userId="5a1f4ed9-b51c-4974-8b1d-a1c5780f325f" providerId="ADAL" clId="{83F44CFA-57EB-465D-9EB0-9C652ACC4F80}" dt="2025-05-09T11:55:25.850" v="1896"/>
          <ac:inkMkLst>
            <pc:docMk/>
            <pc:sldMk cId="1847803181" sldId="288"/>
            <ac:inkMk id="9" creationId="{9CA5E718-D795-5636-5641-DB05A86457B5}"/>
          </ac:inkMkLst>
        </pc:inkChg>
        <pc:inkChg chg="add mod">
          <ac:chgData name="Lokesh Gottumukkala (PMT)" userId="5a1f4ed9-b51c-4974-8b1d-a1c5780f325f" providerId="ADAL" clId="{83F44CFA-57EB-465D-9EB0-9C652ACC4F80}" dt="2025-05-09T11:55:25.850" v="1896"/>
          <ac:inkMkLst>
            <pc:docMk/>
            <pc:sldMk cId="1847803181" sldId="288"/>
            <ac:inkMk id="10" creationId="{7D34BF89-C27B-B57F-551D-DD474A11446F}"/>
          </ac:inkMkLst>
        </pc:inkChg>
        <pc:inkChg chg="add mod">
          <ac:chgData name="Lokesh Gottumukkala (PMT)" userId="5a1f4ed9-b51c-4974-8b1d-a1c5780f325f" providerId="ADAL" clId="{83F44CFA-57EB-465D-9EB0-9C652ACC4F80}" dt="2025-05-09T11:55:25.850" v="1896"/>
          <ac:inkMkLst>
            <pc:docMk/>
            <pc:sldMk cId="1847803181" sldId="288"/>
            <ac:inkMk id="11" creationId="{624145D7-AB30-97C0-DEC7-E8965E53AF42}"/>
          </ac:inkMkLst>
        </pc:inkChg>
        <pc:inkChg chg="add mod">
          <ac:chgData name="Lokesh Gottumukkala (PMT)" userId="5a1f4ed9-b51c-4974-8b1d-a1c5780f325f" providerId="ADAL" clId="{83F44CFA-57EB-465D-9EB0-9C652ACC4F80}" dt="2025-05-09T11:55:25.850" v="1896"/>
          <ac:inkMkLst>
            <pc:docMk/>
            <pc:sldMk cId="1847803181" sldId="288"/>
            <ac:inkMk id="12" creationId="{6BA02036-ACB0-B7DE-E431-3BD451C4E1EF}"/>
          </ac:inkMkLst>
        </pc:inkChg>
        <pc:inkChg chg="add mod">
          <ac:chgData name="Lokesh Gottumukkala (PMT)" userId="5a1f4ed9-b51c-4974-8b1d-a1c5780f325f" providerId="ADAL" clId="{83F44CFA-57EB-465D-9EB0-9C652ACC4F80}" dt="2025-05-09T11:55:25.850" v="1896"/>
          <ac:inkMkLst>
            <pc:docMk/>
            <pc:sldMk cId="1847803181" sldId="288"/>
            <ac:inkMk id="13" creationId="{017DD0B5-4472-5A27-388C-D0E530696742}"/>
          </ac:inkMkLst>
        </pc:inkChg>
        <pc:inkChg chg="add mod">
          <ac:chgData name="Lokesh Gottumukkala (PMT)" userId="5a1f4ed9-b51c-4974-8b1d-a1c5780f325f" providerId="ADAL" clId="{83F44CFA-57EB-465D-9EB0-9C652ACC4F80}" dt="2025-05-09T11:55:25.850" v="1896"/>
          <ac:inkMkLst>
            <pc:docMk/>
            <pc:sldMk cId="1847803181" sldId="288"/>
            <ac:inkMk id="14" creationId="{7A7D0947-83F7-533B-76C3-9B5F8E51C34C}"/>
          </ac:inkMkLst>
        </pc:inkChg>
        <pc:inkChg chg="add mod">
          <ac:chgData name="Lokesh Gottumukkala (PMT)" userId="5a1f4ed9-b51c-4974-8b1d-a1c5780f325f" providerId="ADAL" clId="{83F44CFA-57EB-465D-9EB0-9C652ACC4F80}" dt="2025-05-09T11:55:25.850" v="1896"/>
          <ac:inkMkLst>
            <pc:docMk/>
            <pc:sldMk cId="1847803181" sldId="288"/>
            <ac:inkMk id="15" creationId="{C484DD56-2901-B396-4C75-82662EF26FFF}"/>
          </ac:inkMkLst>
        </pc:inkChg>
        <pc:inkChg chg="add mod">
          <ac:chgData name="Lokesh Gottumukkala (PMT)" userId="5a1f4ed9-b51c-4974-8b1d-a1c5780f325f" providerId="ADAL" clId="{83F44CFA-57EB-465D-9EB0-9C652ACC4F80}" dt="2025-05-09T11:55:25.850" v="1896"/>
          <ac:inkMkLst>
            <pc:docMk/>
            <pc:sldMk cId="1847803181" sldId="288"/>
            <ac:inkMk id="16" creationId="{B88CE07A-58CC-2318-B02A-32876690FA79}"/>
          </ac:inkMkLst>
        </pc:inkChg>
        <pc:inkChg chg="add mod">
          <ac:chgData name="Lokesh Gottumukkala (PMT)" userId="5a1f4ed9-b51c-4974-8b1d-a1c5780f325f" providerId="ADAL" clId="{83F44CFA-57EB-465D-9EB0-9C652ACC4F80}" dt="2025-05-09T11:55:25.850" v="1896"/>
          <ac:inkMkLst>
            <pc:docMk/>
            <pc:sldMk cId="1847803181" sldId="288"/>
            <ac:inkMk id="17" creationId="{0AA66600-DD0F-0F0B-861D-BF4B37D6CB36}"/>
          </ac:inkMkLst>
        </pc:inkChg>
        <pc:inkChg chg="add mod">
          <ac:chgData name="Lokesh Gottumukkala (PMT)" userId="5a1f4ed9-b51c-4974-8b1d-a1c5780f325f" providerId="ADAL" clId="{83F44CFA-57EB-465D-9EB0-9C652ACC4F80}" dt="2025-05-09T11:55:25.850" v="1896"/>
          <ac:inkMkLst>
            <pc:docMk/>
            <pc:sldMk cId="1847803181" sldId="288"/>
            <ac:inkMk id="18" creationId="{FF595E6A-B801-F606-2B8D-9D4549EE0FA5}"/>
          </ac:inkMkLst>
        </pc:inkChg>
      </pc:sldChg>
      <pc:sldChg chg="modSp new mod">
        <pc:chgData name="Lokesh Gottumukkala (PMT)" userId="5a1f4ed9-b51c-4974-8b1d-a1c5780f325f" providerId="ADAL" clId="{83F44CFA-57EB-465D-9EB0-9C652ACC4F80}" dt="2025-05-09T09:03:00.605" v="1583" actId="313"/>
        <pc:sldMkLst>
          <pc:docMk/>
          <pc:sldMk cId="3345199193" sldId="289"/>
        </pc:sldMkLst>
        <pc:spChg chg="mod">
          <ac:chgData name="Lokesh Gottumukkala (PMT)" userId="5a1f4ed9-b51c-4974-8b1d-a1c5780f325f" providerId="ADAL" clId="{83F44CFA-57EB-465D-9EB0-9C652ACC4F80}" dt="2025-05-05T16:48:14.935" v="834" actId="20577"/>
          <ac:spMkLst>
            <pc:docMk/>
            <pc:sldMk cId="3345199193" sldId="289"/>
            <ac:spMk id="2" creationId="{B5A93E47-1DCC-82C0-45B1-9550DD1FA87B}"/>
          </ac:spMkLst>
        </pc:spChg>
        <pc:spChg chg="mod">
          <ac:chgData name="Lokesh Gottumukkala (PMT)" userId="5a1f4ed9-b51c-4974-8b1d-a1c5780f325f" providerId="ADAL" clId="{83F44CFA-57EB-465D-9EB0-9C652ACC4F80}" dt="2025-05-09T09:03:00.605" v="1583" actId="313"/>
          <ac:spMkLst>
            <pc:docMk/>
            <pc:sldMk cId="3345199193" sldId="289"/>
            <ac:spMk id="3" creationId="{BA58FD0B-3633-B6AE-9BB1-A454332629F9}"/>
          </ac:spMkLst>
        </pc:spChg>
      </pc:sldChg>
      <pc:sldChg chg="modSp new mod">
        <pc:chgData name="Lokesh Gottumukkala (PMT)" userId="5a1f4ed9-b51c-4974-8b1d-a1c5780f325f" providerId="ADAL" clId="{83F44CFA-57EB-465D-9EB0-9C652ACC4F80}" dt="2025-05-05T16:54:15.822" v="1543" actId="27636"/>
        <pc:sldMkLst>
          <pc:docMk/>
          <pc:sldMk cId="2008422903" sldId="290"/>
        </pc:sldMkLst>
        <pc:spChg chg="mod">
          <ac:chgData name="Lokesh Gottumukkala (PMT)" userId="5a1f4ed9-b51c-4974-8b1d-a1c5780f325f" providerId="ADAL" clId="{83F44CFA-57EB-465D-9EB0-9C652ACC4F80}" dt="2025-05-05T16:52:21.071" v="1537" actId="20577"/>
          <ac:spMkLst>
            <pc:docMk/>
            <pc:sldMk cId="2008422903" sldId="290"/>
            <ac:spMk id="2" creationId="{5A97E489-1157-D6CB-B001-C4FA2F1BA608}"/>
          </ac:spMkLst>
        </pc:spChg>
        <pc:spChg chg="mod">
          <ac:chgData name="Lokesh Gottumukkala (PMT)" userId="5a1f4ed9-b51c-4974-8b1d-a1c5780f325f" providerId="ADAL" clId="{83F44CFA-57EB-465D-9EB0-9C652ACC4F80}" dt="2025-05-05T16:54:15.822" v="1543" actId="27636"/>
          <ac:spMkLst>
            <pc:docMk/>
            <pc:sldMk cId="2008422903" sldId="290"/>
            <ac:spMk id="3" creationId="{E9F8C905-E17A-C49E-C62C-A0A18CD6EFBC}"/>
          </ac:spMkLst>
        </pc:spChg>
      </pc:sldChg>
      <pc:sldChg chg="addSp delSp modSp new mod">
        <pc:chgData name="Lokesh Gottumukkala (PMT)" userId="5a1f4ed9-b51c-4974-8b1d-a1c5780f325f" providerId="ADAL" clId="{83F44CFA-57EB-465D-9EB0-9C652ACC4F80}" dt="2025-05-09T09:01:32.812" v="1572" actId="14100"/>
        <pc:sldMkLst>
          <pc:docMk/>
          <pc:sldMk cId="2435812879" sldId="291"/>
        </pc:sldMkLst>
        <pc:spChg chg="mod">
          <ac:chgData name="Lokesh Gottumukkala (PMT)" userId="5a1f4ed9-b51c-4974-8b1d-a1c5780f325f" providerId="ADAL" clId="{83F44CFA-57EB-465D-9EB0-9C652ACC4F80}" dt="2025-05-05T16:54:30.346" v="1559" actId="20577"/>
          <ac:spMkLst>
            <pc:docMk/>
            <pc:sldMk cId="2435812879" sldId="291"/>
            <ac:spMk id="2" creationId="{3AA00F88-99DD-83E2-5D1E-20725AA05D47}"/>
          </ac:spMkLst>
        </pc:spChg>
        <pc:spChg chg="del">
          <ac:chgData name="Lokesh Gottumukkala (PMT)" userId="5a1f4ed9-b51c-4974-8b1d-a1c5780f325f" providerId="ADAL" clId="{83F44CFA-57EB-465D-9EB0-9C652ACC4F80}" dt="2025-05-09T09:01:16.180" v="1569" actId="478"/>
          <ac:spMkLst>
            <pc:docMk/>
            <pc:sldMk cId="2435812879" sldId="291"/>
            <ac:spMk id="3" creationId="{C8E4EAA7-09C0-B385-43D3-445033717C11}"/>
          </ac:spMkLst>
        </pc:spChg>
        <pc:picChg chg="add mod">
          <ac:chgData name="Lokesh Gottumukkala (PMT)" userId="5a1f4ed9-b51c-4974-8b1d-a1c5780f325f" providerId="ADAL" clId="{83F44CFA-57EB-465D-9EB0-9C652ACC4F80}" dt="2025-05-09T09:01:32.812" v="1572" actId="14100"/>
          <ac:picMkLst>
            <pc:docMk/>
            <pc:sldMk cId="2435812879" sldId="291"/>
            <ac:picMk id="6" creationId="{CF671111-B3FA-8424-1BE9-80FEDA7241EC}"/>
          </ac:picMkLst>
        </pc:picChg>
      </pc:sldChg>
      <pc:sldChg chg="addSp delSp modSp new mod modClrScheme chgLayout">
        <pc:chgData name="Lokesh Gottumukkala (PMT)" userId="5a1f4ed9-b51c-4974-8b1d-a1c5780f325f" providerId="ADAL" clId="{83F44CFA-57EB-465D-9EB0-9C652ACC4F80}" dt="2025-05-09T09:02:33.024" v="1582" actId="962"/>
        <pc:sldMkLst>
          <pc:docMk/>
          <pc:sldMk cId="3265979953" sldId="292"/>
        </pc:sldMkLst>
        <pc:spChg chg="del">
          <ac:chgData name="Lokesh Gottumukkala (PMT)" userId="5a1f4ed9-b51c-4974-8b1d-a1c5780f325f" providerId="ADAL" clId="{83F44CFA-57EB-465D-9EB0-9C652ACC4F80}" dt="2025-05-09T09:02:10.889" v="1575" actId="478"/>
          <ac:spMkLst>
            <pc:docMk/>
            <pc:sldMk cId="3265979953" sldId="292"/>
            <ac:spMk id="2" creationId="{1121AE93-F4E6-EDB6-1A13-C05C6A182075}"/>
          </ac:spMkLst>
        </pc:spChg>
        <pc:spChg chg="del">
          <ac:chgData name="Lokesh Gottumukkala (PMT)" userId="5a1f4ed9-b51c-4974-8b1d-a1c5780f325f" providerId="ADAL" clId="{83F44CFA-57EB-465D-9EB0-9C652ACC4F80}" dt="2025-05-09T09:02:07.857" v="1574" actId="478"/>
          <ac:spMkLst>
            <pc:docMk/>
            <pc:sldMk cId="3265979953" sldId="292"/>
            <ac:spMk id="3" creationId="{C92377CC-BF83-6302-D4B8-47FB344ABA75}"/>
          </ac:spMkLst>
        </pc:spChg>
        <pc:spChg chg="mod ord modVis">
          <ac:chgData name="Lokesh Gottumukkala (PMT)" userId="5a1f4ed9-b51c-4974-8b1d-a1c5780f325f" providerId="ADAL" clId="{83F44CFA-57EB-465D-9EB0-9C652ACC4F80}" dt="2025-05-09T09:02:30.142" v="1580" actId="26606"/>
          <ac:spMkLst>
            <pc:docMk/>
            <pc:sldMk cId="3265979953" sldId="292"/>
            <ac:spMk id="4" creationId="{3982DEFA-CAAE-5292-3669-B83366AC2C07}"/>
          </ac:spMkLst>
        </pc:spChg>
        <pc:picChg chg="add mod">
          <ac:chgData name="Lokesh Gottumukkala (PMT)" userId="5a1f4ed9-b51c-4974-8b1d-a1c5780f325f" providerId="ADAL" clId="{83F44CFA-57EB-465D-9EB0-9C652ACC4F80}" dt="2025-05-09T09:02:33.024" v="1582" actId="962"/>
          <ac:picMkLst>
            <pc:docMk/>
            <pc:sldMk cId="3265979953" sldId="292"/>
            <ac:picMk id="6" creationId="{95F1F9B6-BEA5-52F0-E978-64002E8E81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5/9/2025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08.703"/>
    </inkml:context>
    <inkml:brush xml:id="br0">
      <inkml:brushProperty name="width" value="0.1" units="cm"/>
      <inkml:brushProperty name="height" value="0.1" units="cm"/>
    </inkml:brush>
  </inkml:definitions>
  <inkml:trace contextRef="#ctx0" brushRef="#br0">104 21 588 0 0,'-18'5'2233'0'0,"0"-10"-394"0"0,11 4-701 0 0,0-1-1 0 0,1-1 1 0 0,-1 1 0 0 0,-10-6 859 0 0,0 5-178 0 0,10 1-1992 0 0,18 21-6949 0 0,-8-16 6728 0 0,0 1-1 0 0,1-1 1 0 0,-1 0 0 0 0,1 0 0 0 0,0 0 0 0 0,0 0-1 0 0,0-1 1 0 0,0 1 0 0 0,1-1 0 0 0,-1 0 0 0 0,0 0 0 0 0,6 1-1 0 0,-9-3 141 0 0,8-5-30 0 0,0 4 227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4.964"/>
    </inkml:context>
    <inkml:brush xml:id="br0">
      <inkml:brushProperty name="width" value="0.1" units="cm"/>
      <inkml:brushProperty name="height" value="0.1" units="cm"/>
    </inkml:brush>
  </inkml:definitions>
  <inkml:trace contextRef="#ctx0" brushRef="#br0">27 306 84 0 0,'25'-10'431'0'0,"-21"9"-301"0"0,-1 0 0 0 0,1 0-1 0 0,-1-1 1 0 0,0 1 0 0 0,0-1-1 0 0,1 1 1 0 0,-1-1 0 0 0,0 0-1 0 0,4-4 1 0 0,19-17 1276 0 0,-17 16-701 0 0,0-1 1 0 0,0 0 0 0 0,8-11 0 0 0,11-10 651 0 0,13-16-506 0 0,-39 42-796 0 0,0 0 0 0 0,0 0 0 0 0,0 0 0 0 0,0-1 0 0 0,0 1-1 0 0,-1 0 1 0 0,1-1 0 0 0,-1 1 0 0 0,0-1 0 0 0,0 1 0 0 0,0-1 0 0 0,0-5 0 0 0,2-12 174 0 0,-2 19-207 0 0,0 1 0 0 0,-1-1 0 0 0,0 0-1 0 0,1 1 1 0 0,-1-1 0 0 0,0 1 0 0 0,0-1 0 0 0,0 0-1 0 0,0 1 1 0 0,0-1 0 0 0,0 0 0 0 0,0 1 0 0 0,-1-1-1 0 0,1 0 1 0 0,0 1 0 0 0,-1-1 0 0 0,0 1 0 0 0,1-1-1 0 0,-2-1 1 0 0,0-5 84 0 0,2 7-95 0 0,0 0 1 0 0,0 1-1 0 0,0-1 0 0 0,-1 0 1 0 0,1 1-1 0 0,0-1 0 0 0,0 0 1 0 0,0 1-1 0 0,-1-1 0 0 0,1 1 0 0 0,0-1 1 0 0,-1 1-1 0 0,1-1 0 0 0,-1 0 1 0 0,1 1-1 0 0,0-1 0 0 0,-1 1 1 0 0,1 0-1 0 0,-1-1 0 0 0,0 1 1 0 0,1-1-1 0 0,-1 1 0 0 0,1 0 1 0 0,-2-1-1 0 0,1 0-1 0 0,0 0 9 0 0,-1 0 0 0 0,0 0 0 0 0,1 0 0 0 0,-1 0 0 0 0,0 0 0 0 0,0 0 0 0 0,1 1 0 0 0,-1-1 0 0 0,0 0 0 0 0,0 1 0 0 0,0 0 0 0 0,0-1 0 0 0,0 1 0 0 0,0 0 0 0 0,0 0 0 0 0,0 0 0 0 0,0 0 0 0 0,0 0 0 0 0,0 1 0 0 0,-2 0 0 0 0,-7 3 7 0 0,1 0 0 0 0,1 1 1 0 0,-1 0-1 0 0,1 1 0 0 0,-1 0 1 0 0,2 0-1 0 0,-1 1 0 0 0,-8 8 1 0 0,-7 10 420 0 0,-27 35 0 0 0,47-55-345 0 0,1 1 0 0 0,0-1 0 0 0,0 1 0 0 0,0 0 0 0 0,1 0 0 0 0,0 0 1 0 0,0 0-1 0 0,0 1 0 0 0,1-1 0 0 0,-1 12 0 0 0,2-16-81 0 0,1 1 0 0 0,-1-1 0 0 0,1 0 0 0 0,0 0 0 0 0,0 1 0 0 0,0-1 0 0 0,0 0 0 0 0,0 0 0 0 0,0 0 0 0 0,0 0 0 0 0,1 0 0 0 0,-1 0 0 0 0,1-1 0 0 0,-1 1 0 0 0,1 0 0 0 0,0-1 0 0 0,-1 1 1 0 0,1-1-1 0 0,0 0 0 0 0,0 1 0 0 0,0-1 0 0 0,0 0 0 0 0,4 1 0 0 0,1 1-26 0 0,-1-1 1 0 0,0 1 0 0 0,1-1-1 0 0,-1-1 1 0 0,1 1 0 0 0,0-1-1 0 0,10 0 1 0 0,8-3-695 0 0,-1-1 0 0 0,1-1 0 0 0,39-11 0 0 0,-37 8-431 0 0,98-38-4916 0 0,-105 38 5310 0 0,0-1 0 0 0,0-1 0 0 0,25-17 0 0 0,-16-2 509 0 0,-12 18 224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8.404"/>
    </inkml:context>
    <inkml:brush xml:id="br0">
      <inkml:brushProperty name="width" value="0.1" units="cm"/>
      <inkml:brushProperty name="height" value="0.1" units="cm"/>
    </inkml:brush>
  </inkml:definitions>
  <inkml:trace contextRef="#ctx0" brushRef="#br0">202 56 400 0 0,'2'0'157'0'0,"-1"0"-1"0"0,1 0 1 0 0,-1 0-1 0 0,1-1 1 0 0,0 1 0 0 0,-1 0-1 0 0,1-1 1 0 0,-1 0-1 0 0,0 1 1 0 0,1-1 0 0 0,-1 0-1 0 0,1 0 1 0 0,-1 0-1 0 0,0 0 1 0 0,0 0 0 0 0,1 0-1 0 0,-1 0 1 0 0,0 0-1 0 0,0 0 1 0 0,0 0 0 0 0,0-1-1 0 0,0 1 1 0 0,-1 0-1 0 0,1-1 1 0 0,0 1 0 0 0,-1-1-1 0 0,1 1 1 0 0,-1-1-1 0 0,1 1 1 0 0,0-5 2044 0 0,-12-16 3049 0 0,-2 22-4602 0 0,10-1-597 0 0,-1 1 0 0 0,1 0 0 0 0,0 0 0 0 0,0 0 0 0 0,0 1 0 0 0,0-1 0 0 0,-1 1 0 0 0,1 0 0 0 0,0 0 1 0 0,-5 2-1 0 0,-3 1-66 0 0,1 1 1 0 0,0 0-1 0 0,0 0 0 0 0,0 2 1 0 0,0-1-1 0 0,1 1 1 0 0,0 0-1 0 0,1 1 1 0 0,-1 0-1 0 0,-8 12 1 0 0,-4 4-48 0 0,19-22 41 0 0,-1 1 1 0 0,0 0-1 0 0,1 0 1 0 0,0 0 0 0 0,-1 0-1 0 0,1 0 1 0 0,0 0 0 0 0,1 1-1 0 0,-1-1 1 0 0,-1 5 0 0 0,-3 8-100 0 0,5-14 49 0 0,0 1-1 0 0,-1 0 1 0 0,1 0-1 0 0,0 0 1 0 0,1-1 0 0 0,-1 1-1 0 0,0 0 1 0 0,1 0-1 0 0,0 0 1 0 0,-1 0-1 0 0,1 0 1 0 0,0 0-1 0 0,1 0 1 0 0,-1 0 0 0 0,0 0-1 0 0,1 0 1 0 0,0 0-1 0 0,0 0 1 0 0,1 4-1 0 0,3 8-501 0 0,-5-14 498 0 0,0 0 1 0 0,1 1 0 0 0,-1-1-1 0 0,0 0 1 0 0,1 0 0 0 0,-1 0-1 0 0,0 1 1 0 0,1-1 0 0 0,0 0 0 0 0,-1 0-1 0 0,1 0 1 0 0,0 0 0 0 0,-1 0-1 0 0,1 0 1 0 0,0 0 0 0 0,0-1-1 0 0,0 1 1 0 0,0 0 0 0 0,0 0 0 0 0,1 0-1 0 0,5 3-336 0 0,-1-1-1 0 0,1-1 1 0 0,0 1 0 0 0,-1-1-1 0 0,1 0 1 0 0,0-1 0 0 0,0 1-1 0 0,1-1 1 0 0,-1-1-1 0 0,0 0 1 0 0,13 0 0 0 0,-2-2-454 0 0,0-1 0 0 0,0 0 0 0 0,27-9 0 0 0,-15 1 275 0 0,32-16-1 0 0,-48 20 557 0 0,4-3 19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8.907"/>
    </inkml:context>
    <inkml:brush xml:id="br0">
      <inkml:brushProperty name="width" value="0.1" units="cm"/>
      <inkml:brushProperty name="height" value="0.1" units="cm"/>
    </inkml:brush>
  </inkml:definitions>
  <inkml:trace contextRef="#ctx0" brushRef="#br0">162 476 28 0 0,'3'-4'110'0'0,"0"-1"1"0"0,0 1-1 0 0,-1-1 0 0 0,1 1 1 0 0,-1-1-1 0 0,0 0 0 0 0,0 0 0 0 0,0 0 1 0 0,-1 0-1 0 0,0 0 0 0 0,0-1 1 0 0,0 1-1 0 0,-1 0 0 0 0,1-1 1 0 0,-2-8-1 0 0,1 12 16 0 0,0 0 1 0 0,-1 0-1 0 0,1 0 1 0 0,0 0-1 0 0,-1 0 1 0 0,0 0-1 0 0,1 0 1 0 0,-1 0-1 0 0,0 0 1 0 0,0 1-1 0 0,0-1 1 0 0,0 0-1 0 0,-1 0 0 0 0,1 1 1 0 0,0-1-1 0 0,-1 1 1 0 0,1-1-1 0 0,-1 1 1 0 0,1-1-1 0 0,-1 1 1 0 0,0 0-1 0 0,0 0 1 0 0,1 0-1 0 0,-1 0 1 0 0,0 0-1 0 0,0 0 1 0 0,0 1-1 0 0,0-1 1 0 0,0 1-1 0 0,0-1 1 0 0,0 1-1 0 0,0 0 0 0 0,0-1 1 0 0,-1 1-1 0 0,-1 1 1 0 0,-3-2-45 0 0,1 1 0 0 0,0 0 0 0 0,-1 1 1 0 0,1 0-1 0 0,0 0 0 0 0,0 0 0 0 0,0 1 0 0 0,0-1 0 0 0,0 2 1 0 0,0-1-1 0 0,-7 4 0 0 0,10-4-77 0 0,-1 1 0 0 0,1 0 0 0 0,0 0-1 0 0,-1 0 1 0 0,1 0 0 0 0,1 0 0 0 0,-1 1 0 0 0,0-1 0 0 0,1 1-1 0 0,0 0 1 0 0,-3 4 0 0 0,-9 15-141 0 0,13-22 105 0 0,1 0 0 0 0,-1 0 0 0 0,1 0-1 0 0,-1 0 1 0 0,1 0 0 0 0,0 0 0 0 0,0 0 0 0 0,-1 0 0 0 0,1 0 0 0 0,0 1 0 0 0,0-1-1 0 0,0 0 1 0 0,0 0 0 0 0,0 0 0 0 0,0 0 0 0 0,0 0 0 0 0,1 0 0 0 0,-1 0 0 0 0,0 0-1 0 0,1 0 1 0 0,-1 0 0 0 0,0 0 0 0 0,1 0 0 0 0,-1 0 0 0 0,1 0 0 0 0,0 0 0 0 0,-1 0-1 0 0,1 0 1 0 0,0 0 0 0 0,-1-1 0 0 0,3 2 0 0 0,7 9-815 0 0,-3-11 511 0 0,-1 1-1 0 0,0 0 0 0 0,1-1 1 0 0,-1-1-1 0 0,1 1 0 0 0,-1-1 1 0 0,1 0-1 0 0,-1 0 0 0 0,0-1 1 0 0,1 1-1 0 0,10-6 0 0 0,17-4-340 0 0,-30 10 625 0 0,0 0-1 0 0,0 0 1 0 0,-1-1 0 0 0,1 0-1 0 0,-1 0 1 0 0,6-3 0 0 0,15-8 149 0 0,-14 9 540 0 0,0-1 1 0 0,0 1 0 0 0,12-9 0 0 0,-21 13-526 0 0,0 1 1 0 0,0-1 0 0 0,0 0 0 0 0,0 1-1 0 0,0-1 1 0 0,0 1 0 0 0,0 0 0 0 0,0-1 0 0 0,0 1-1 0 0,-1 0 1 0 0,1-1 0 0 0,0 1 0 0 0,0 0-1 0 0,-1 0 1 0 0,1 0 0 0 0,0 0 0 0 0,-1 0-1 0 0,1 0 1 0 0,-1 0 0 0 0,1 0 0 0 0,-1 0 0 0 0,1 0-1 0 0,-1 0 1 0 0,1 1 0 0 0,15 21 321 0 0,-14-9-271 0 0,-2-14-161 0 0,0 0-1 0 0,0 0 0 0 0,0 1 1 0 0,0-1-1 0 0,0 0 0 0 0,0 0 1 0 0,-1 1-1 0 0,1-1 0 0 0,0 0 1 0 0,0 0-1 0 0,0 1 0 0 0,0-1 1 0 0,0 0-1 0 0,0 0 1 0 0,0 1-1 0 0,0-1 0 0 0,1 0 1 0 0,-1 0-1 0 0,0 1 0 0 0,0-1 1 0 0,0 0-1 0 0,0 0 0 0 0,0 1 1 0 0,0-1-1 0 0,0 0 0 0 0,1 0 1 0 0,-1 0-1 0 0,0 1 0 0 0,0-1 1 0 0,0 0-1 0 0,0 0 1 0 0,1 0-1 0 0,-1 0 0 0 0,0 1 1 0 0,0-1-1 0 0,0 0 0 0 0,1 0 1 0 0,-1 0-1 0 0,0 0 0 0 0,0 0 1 0 0,1 0-1 0 0,-1 0 0 0 0,0 0 1 0 0,0 1-1 0 0,1-1 0 0 0,-1 0 1 0 0,0 0-1 0 0,0 0 1 0 0,1 0-1 0 0,-1 0 0 0 0,0 0 1 0 0,1-1-1 0 0,11 19 73 0 0,-10-17-67 0 0,0 0-1 0 0,0 0 1 0 0,1 0-1 0 0,-1 0 1 0 0,0 0-1 0 0,1-1 1 0 0,-1 1 0 0 0,1-1-1 0 0,-1 1 1 0 0,1-1-1 0 0,-1 0 1 0 0,1 0-1 0 0,-1 0 1 0 0,1-1-1 0 0,-1 1 1 0 0,1-1-1 0 0,-1 1 1 0 0,1-1-1 0 0,-1 0 1 0 0,0 0 0 0 0,1 0-1 0 0,-1 0 1 0 0,0 0-1 0 0,0 0 1 0 0,0 0-1 0 0,0-1 1 0 0,0 0-1 0 0,0 1 1 0 0,0-1-1 0 0,0 0 1 0 0,-1 0-1 0 0,3-3 1 0 0,0-5 13 0 0,-4 9-20 0 0,0 1 1 0 0,0-1-1 0 0,0 1 0 0 0,0-1 0 0 0,0 1 0 0 0,0-1 1 0 0,0 1-1 0 0,0-1 0 0 0,0 1 0 0 0,1-1 0 0 0,-1 1 0 0 0,0-1 1 0 0,0 1-1 0 0,1 0 0 0 0,-1-1 0 0 0,0 1 0 0 0,0-1 1 0 0,1 1-1 0 0,-1 0 0 0 0,0-1 0 0 0,1 1 0 0 0,-1 0 1 0 0,1-1-1 0 0,-1 1 0 0 0,0 0 0 0 0,2-1 0 0 0,0-1 13 0 0,0-1 1 0 0,0 1-1 0 0,0-1 0 0 0,0 0 0 0 0,0 0 0 0 0,-1 1 1 0 0,1-1-1 0 0,-1-1 0 0 0,0 1 0 0 0,0 0 0 0 0,0 0 1 0 0,0 0-1 0 0,0-5 0 0 0,6-13 81 0 0,7-51 163 0 0,-4 4-161 0 0,-2 10-93 0 0,-6 49-8 0 0,-1-1 0 0 0,0 1-1 0 0,-2-19 1 0 0,1 20 10 0 0,0 0 0 0 0,0 1 0 0 0,1-1 0 0 0,-1 1 0 0 0,5-15 0 0 0,-4 16 35 0 0,0 1 0 0 0,-1 0 0 0 0,1-1 1 0 0,-1 1-1 0 0,-1-10 0 0 0,0 2 94 0 0,1 12-13 0 0,-9 18-90 0 0,1 21-90 0 0,6-25 39 0 0,0-1 1 0 0,0 1 0 0 0,-1 0-1 0 0,-8 22 1 0 0,-3 11-28 0 0,-7 53-264 0 0,18-79-219 0 0,0 0 0 0 0,2 0-1 0 0,1 28 1 0 0,0-29-720 0 0,0-17 1131 0 0,0-1 0 0 0,1 0 0 0 0,-1 0 0 0 0,0 1 0 0 0,1-1 0 0 0,0 0 1 0 0,-1 0-1 0 0,1 0 0 0 0,0 0 0 0 0,-1 0 0 0 0,1 0 0 0 0,0 0 0 0 0,0 0 0 0 0,0 0 0 0 0,0 0 0 0 0,0 0 0 0 0,0 0 0 0 0,0-1 0 0 0,0 1 0 0 0,0 0 0 0 0,0-1 0 0 0,1 1 1 0 0,-1-1-1 0 0,0 1 0 0 0,0-1 0 0 0,0 0 0 0 0,1 1 0 0 0,-1-1 0 0 0,0 0 0 0 0,1 0 0 0 0,-1 0 0 0 0,0 0 0 0 0,1 0 0 0 0,-1 0 0 0 0,3-1 0 0 0,3 0 85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9.101"/>
    </inkml:context>
    <inkml:brush xml:id="br0">
      <inkml:brushProperty name="width" value="0.1" units="cm"/>
      <inkml:brushProperty name="height" value="0.1" units="cm"/>
    </inkml:brush>
  </inkml:definitions>
  <inkml:trace contextRef="#ctx0" brushRef="#br0">0 168 32 0 0,'1'-4'84'0'0,"0"-1"1"0"0,0 1-1 0 0,0-1 1 0 0,1 1-1 0 0,0-1 1 0 0,0 1-1 0 0,0 0 0 0 0,3-6 1 0 0,6-11 567 0 0,25-24 1822 0 0,-32 39-2034 0 0,2 1-1 0 0,-1-1 1 0 0,1 1 0 0 0,-1 0 0 0 0,2 1 0 0 0,11-8 0 0 0,-14 10-350 0 0,0 0-1 0 0,0 0 1 0 0,1 0 0 0 0,-1 1 0 0 0,1-1 0 0 0,-1 1 0 0 0,0 1 0 0 0,1-1 0 0 0,0 0-1 0 0,-1 1 1 0 0,1 0 0 0 0,-1 0 0 0 0,7 1 0 0 0,-8 0-87 0 0,1-1 0 0 0,-1 1 0 0 0,0 0 1 0 0,0-1-1 0 0,0 1 0 0 0,0 1 0 0 0,0-1 0 0 0,0 0 1 0 0,0 1-1 0 0,0 0 0 0 0,-1-1 0 0 0,1 1 0 0 0,0 0 1 0 0,-1 0-1 0 0,0 1 0 0 0,1-1 0 0 0,-1 0 0 0 0,0 1 1 0 0,2 4-1 0 0,29 36-117 0 0,-30-34-34 0 0,1-1 1 0 0,-1 1-1 0 0,-1 0 1 0 0,0 0-1 0 0,0 0 1 0 0,-1 0-1 0 0,1 17 1 0 0,-2-22-92 0 0,-1-1 0 0 0,0 1 0 0 0,0-1 1 0 0,0 0-1 0 0,0 0 0 0 0,0 1 1 0 0,-1-1-1 0 0,1 0 0 0 0,-1 0 0 0 0,0 0 1 0 0,0 0-1 0 0,0-1 0 0 0,0 1 1 0 0,0-1-1 0 0,-1 1 0 0 0,1-1 0 0 0,-1 0 1 0 0,0 0-1 0 0,-3 3 0 0 0,-3 1-134 0 0,0-1 0 0 0,0 0 0 0 0,-1 0 0 0 0,1 0 1 0 0,-13 3-1 0 0,13-8 365 0 0,0 0 7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9.257"/>
    </inkml:context>
    <inkml:brush xml:id="br0">
      <inkml:brushProperty name="width" value="0.1" units="cm"/>
      <inkml:brushProperty name="height" value="0.1" units="cm"/>
    </inkml:brush>
  </inkml:definitions>
  <inkml:trace contextRef="#ctx0" brushRef="#br0">1 103 652 0 0,'0'-5'333'0'0,"0"1"-1"0"0,0-1 1 0 0,1 0 0 0 0,0 1-1 0 0,0-1 1 0 0,0 1-1 0 0,0-1 1 0 0,1 1 0 0 0,0-1-1 0 0,0 1 1 0 0,0 0 0 0 0,0 0-1 0 0,1 0 1 0 0,-1 0-1 0 0,1 0 1 0 0,0 1 0 0 0,0-1-1 0 0,5-3 1 0 0,19-7 2332 0 0,-23 13-2867 0 0,0 0-1 0 0,0 0 1 0 0,0 0 0 0 0,0 1 0 0 0,0-1 0 0 0,0 1 0 0 0,0 0 0 0 0,0 0 0 0 0,0 1-1 0 0,8 1 1 0 0,2 0-725 0 0,0 1 0 0 0,-1 0 0 0 0,1 2 0 0 0,-1-1 0 0 0,0 2 0 0 0,21 11-1 0 0,19 7 114 0 0,-19-9 712 0 0,-16-5 99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9.786"/>
    </inkml:context>
    <inkml:brush xml:id="br0">
      <inkml:brushProperty name="width" value="0.1" units="cm"/>
      <inkml:brushProperty name="height" value="0.1" units="cm"/>
    </inkml:brush>
  </inkml:definitions>
  <inkml:trace contextRef="#ctx0" brushRef="#br0">308 79 616 0 0,'-4'0'196'0'0,"0"-1"0"0"0,0 1 0 0 0,0-1 0 0 0,0 0 0 0 0,0-1 0 0 0,0 1 0 0 0,-7-4 0 0 0,7 3 148 0 0,0 0 0 0 0,0 1-1 0 0,0 0 1 0 0,0-1-1 0 0,0 1 1 0 0,0 0 0 0 0,-8 0-1 0 0,-5-1 1322 0 0,14 2-1428 0 0,1-1 0 0 0,0 1 0 0 0,0 0 0 0 0,0 0 0 0 0,-1 0 1 0 0,1 0-1 0 0,0 0 0 0 0,0 0 0 0 0,-1 1 0 0 0,-2 0 0 0 0,-4 1-114 0 0,0 1 0 0 0,0 0 0 0 0,0 0-1 0 0,1 1 1 0 0,-1 0 0 0 0,1 1 0 0 0,0 0-1 0 0,0 0 1 0 0,0 1 0 0 0,1 0 0 0 0,0 0 0 0 0,-9 9-1 0 0,-3 3-34 0 0,16-16-88 0 0,0-1 0 0 0,1 1 0 0 0,-1 0 0 0 0,1 1 0 0 0,0-1 0 0 0,0 0 0 0 0,0 1 0 0 0,0-1 0 0 0,-3 6 0 0 0,-2 1-41 0 0,6-8 34 0 0,0 0-1 0 0,0-1 0 0 0,1 1 0 0 0,-1 0 1 0 0,0 0-1 0 0,1 0 0 0 0,-1 0 0 0 0,1 0 1 0 0,-1 0-1 0 0,1 0 0 0 0,-1 0 0 0 0,1 0 1 0 0,-1 0-1 0 0,1 0 0 0 0,0 0 0 0 0,0 1 1 0 0,-5 14-351 0 0,5-16 331 0 0,0 1 0 0 0,-1-1 0 0 0,1 1 0 0 0,0-1 0 0 0,0 1 0 0 0,-1-1 0 0 0,1 1 0 0 0,0-1 0 0 0,0 1 0 0 0,0 0 0 0 0,0-1 0 0 0,0 1 0 0 0,0-1 0 0 0,0 1 0 0 0,0 0 0 0 0,0-1 0 0 0,0 1 0 0 0,0-1 0 0 0,0 1 0 0 0,0-1 0 0 0,0 1 0 0 0,1-1 0 0 0,-1 1 0 0 0,0 0 1 0 0,0-1-1 0 0,1 1 0 0 0,-1-1 0 0 0,0 1 0 0 0,1-1 0 0 0,-1 0 0 0 0,0 1 0 0 0,1-1 0 0 0,0 1 0 0 0,4 7-670 0 0,-5-7 665 0 0,0-1 0 0 0,0 1 0 0 0,1-1 1 0 0,-1 1-1 0 0,0-1 0 0 0,1 1 0 0 0,-1-1 0 0 0,0 1 0 0 0,1-1 1 0 0,-1 0-1 0 0,0 1 0 0 0,1-1 0 0 0,-1 1 0 0 0,1-1 0 0 0,-1 0 1 0 0,1 1-1 0 0,-1-1 0 0 0,1 0 0 0 0,-1 0 0 0 0,1 1 0 0 0,0-1 1 0 0,-1 0-1 0 0,1 0 0 0 0,-1 0 0 0 0,1 0 0 0 0,-1 0 0 0 0,1 0 1 0 0,0 0-1 0 0,-1 0 0 0 0,1 0 0 0 0,-1 0 0 0 0,2 0 0 0 0,2-1-29 0 0,0 1 0 0 0,0-1 0 0 0,0 0 0 0 0,0 0-1 0 0,0 0 1 0 0,0-1 0 0 0,0 0 0 0 0,0 1 0 0 0,0-1 0 0 0,-1-1-1 0 0,1 1 1 0 0,3-4 0 0 0,45-40 21 0 0,-20 15 215 0 0,-22 22-3 0 0,0-1 1 0 0,-1-1-1 0 0,14-19 1 0 0,-2 2 243 0 0,-9 9-88 0 0,-11 16-266 0 0,1 1 0 0 0,-1-1 0 0 0,1 0 0 0 0,0 1 0 0 0,0 0 0 0 0,0-1 0 0 0,0 1 0 0 0,0 0 0 0 0,3-2 1 0 0,-2 2 85 0 0,7-6 99 0 0,-10 7-245 0 0,0 1 1 0 0,0 0-1 0 0,1 0 0 0 0,-1 0 0 0 0,0 0 1 0 0,0 0-1 0 0,0 0 0 0 0,1 0 1 0 0,-1 0-1 0 0,0 0 0 0 0,0 0 1 0 0,0 0-1 0 0,1 0 0 0 0,-1 0 0 0 0,0 0 1 0 0,0 0-1 0 0,0 0 0 0 0,0 0 1 0 0,1 0-1 0 0,-1 0 0 0 0,0 0 1 0 0,0 0-1 0 0,0 0 0 0 0,1 0 0 0 0,-1 0 1 0 0,0 0-1 0 0,0 0 0 0 0,0 1 1 0 0,0-1-1 0 0,1 0 0 0 0,-1 0 0 0 0,0 0 1 0 0,0 0-1 0 0,0 0 0 0 0,0 0 1 0 0,0 1-1 0 0,0-1 0 0 0,1 0 1 0 0,-1 0-1 0 0,0 0 0 0 0,0 0 0 0 0,0 1 1 0 0,0-1-1 0 0,0 0 0 0 0,0 0 1 0 0,0 0-1 0 0,0 1 0 0 0,0-1 1 0 0,0 0-1 0 0,0 0 0 0 0,0 0 0 0 0,0 1 1 0 0,0-1-1 0 0,0 0 0 0 0,0 0 1 0 0,0 0-1 0 0,0 1 0 0 0,0-1 1 0 0,0 0-1 0 0,16 44-3 0 0,-7 7 23 0 0,-8-45-17 0 0,0-1 0 0 0,0 1 0 0 0,-1 0-1 0 0,1 0 1 0 0,-2 7 0 0 0,1-8 3 0 0,0 0-1 0 0,0 0 1 0 0,0 1 0 0 0,1-1 0 0 0,0 0 0 0 0,2 10 0 0 0,15 35 5 0 0,-15-40-16 0 0,-3-10 3 0 0,0 1 0 0 0,0-1 0 0 0,0 1 0 0 0,0-1 1 0 0,0 1-1 0 0,1 0 0 0 0,-1-1 0 0 0,0 1 0 0 0,0-1 0 0 0,0 1 1 0 0,1-1-1 0 0,-1 1 0 0 0,0-1 0 0 0,1 1 0 0 0,-1-1 1 0 0,1 0-1 0 0,-1 1 0 0 0,0-1 0 0 0,1 1 0 0 0,0 0 1 0 0,0-1 7 0 0,-1 1-1 0 0,0-1 1 0 0,0 0 0 0 0,0 0 0 0 0,1 1 0 0 0,-1-1-1 0 0,0 0 1 0 0,0 0 0 0 0,0 1 0 0 0,0-1 0 0 0,0 0 0 0 0,0 0-1 0 0,0 0 1 0 0,0 1 0 0 0,0-1 0 0 0,0 0 0 0 0,0 0-1 0 0,1 0 1 0 0,-1 0 0 0 0,0 1 0 0 0,0-1 0 0 0,0 0-1 0 0,0 0 1 0 0,1 0 0 0 0,-1 0 0 0 0,0 0 0 0 0,0 1 0 0 0,0-1-1 0 0,1 0 1 0 0,-1 0 0 0 0,0 0 0 0 0,0 0 0 0 0,0 0-1 0 0,1 0 1 0 0,-1 0 0 0 0,0 0 0 0 0,0 0 0 0 0,1 0 0 0 0,-1 0-1 0 0,0 0 1 0 0,0 0 0 0 0,0 0 0 0 0,1 0 0 0 0,-1 0-1 0 0,0 0 1 0 0,0 0 0 0 0,1 0 0 0 0,-1 0 0 0 0,0 0 0 0 0,0 0-1 0 0,0-1 1 0 0,1 1 0 0 0,-1 0 0 0 0,0 0 0 0 0,0 0-1 0 0,1 0 1 0 0,13-17 173 0 0,8-26-111 0 0,14-30-130 0 0,-1 8 26 0 0,-31 57 30 0 0,1 0-1 0 0,-1 0 0 0 0,1 0 1 0 0,9-10-1 0 0,-14 18 5 0 0,0 0-3 0 0,1 0-1 0 0,-1-1 1 0 0,0 1-1 0 0,0 0 1 0 0,0 0-1 0 0,0-1 1 0 0,0 1 0 0 0,1 0-1 0 0,-1 0 1 0 0,0-1-1 0 0,0 1 1 0 0,1 0 0 0 0,-1 0-1 0 0,0 0 1 0 0,0-1-1 0 0,1 1 1 0 0,-1 0 0 0 0,0 0-1 0 0,0 0 1 0 0,1 0-1 0 0,-1 0 1 0 0,0-1 0 0 0,1 1-1 0 0,-1 0 1 0 0,0 0-1 0 0,0 0 1 0 0,1 0-1 0 0,-1 0 1 0 0,0 0 0 0 0,1 0-1 0 0,-1 0 1 0 0,0 0-1 0 0,1 0 1 0 0,-1 0 0 0 0,0 1-1 0 0,1-1 1 0 0,-1 0-1 0 0,0 0 1 0 0,0 0 0 0 0,1 0-1 0 0,-1 0 1 0 0,0 0-1 0 0,0 1 1 0 0,1-1 0 0 0,-1 0-1 0 0,0 0 1 0 0,0 0-1 0 0,1 1 1 0 0,-1-1-1 0 0,0 0 1 0 0,0 0 0 0 0,0 1-1 0 0,0-1 1 0 0,1 0-1 0 0,-1 1 1 0 0,0-1 0 0 0,0 0-1 0 0,0 0 1 0 0,0 1-1 0 0,0-1 1 0 0,0 1 0 0 0,8 29-106 0 0,-3-6 15 0 0,-3-17-24 0 0,-1 0 1 0 0,0 0-1 0 0,0 1 1 0 0,-1-1 0 0 0,0 1-1 0 0,0-1 1 0 0,-2 9-1 0 0,0 11-1324 0 0,-6 8-3817 0 0,8-35 5216 0 0,0 0 0 0 0,0 0 0 0 0,0 1 0 0 0,0-1 0 0 0,0 0 0 0 0,0 1 0 0 0,0-1 0 0 0,0 0 0 0 0,0 0 0 0 0,0 1 0 0 0,0-1 0 0 0,0 0 0 0 0,0 1 0 0 0,0-1 0 0 0,0 0 0 0 0,0 0 0 0 0,-1 1 0 0 0,1-1 0 0 0,0 0 0 0 0,0 1 0 0 0,0-1 0 0 0,0 0 0 0 0,-1 0 0 0 0,1 1 1 0 0,0-1-1 0 0,0 0 0 0 0,0 0 0 0 0,-1 0 0 0 0,1 1 0 0 0,0-1 0 0 0,0 0 0 0 0,-1 0 0 0 0,1 0 0 0 0,0 0 0 0 0,0 0 0 0 0,-1 0 0 0 0,1 1 0 0 0,0-1 0 0 0,-1 0 0 0 0,1 0 0 0 0,0 0 0 0 0,0 0 0 0 0,-1 0 0 0 0,1 0 0 0 0,-1 0 0 0 0,0 0-111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9.956"/>
    </inkml:context>
    <inkml:brush xml:id="br0">
      <inkml:brushProperty name="width" value="0.1" units="cm"/>
      <inkml:brushProperty name="height" value="0.1" units="cm"/>
    </inkml:brush>
  </inkml:definitions>
  <inkml:trace contextRef="#ctx0" brushRef="#br0">46 221 680 0 0,'-14'-14'546'0'0,"10"9"-232"0"0,-1 1 0 0 0,1-1 0 0 0,0 0 0 0 0,-6-10 0 0 0,9 14-234 0 0,0 0-1 0 0,1 0 1 0 0,-1 0 0 0 0,1 0-1 0 0,0 0 1 0 0,-1 0-1 0 0,1-1 1 0 0,0 1-1 0 0,0 0 1 0 0,0 0-1 0 0,-1 0 1 0 0,1-1 0 0 0,1 1-1 0 0,-1 0 1 0 0,0 0-1 0 0,0 0 1 0 0,0-1-1 0 0,1 1 1 0 0,-1 0-1 0 0,0 0 1 0 0,1 0 0 0 0,-1 0-1 0 0,1 0 1 0 0,-1 0-1 0 0,1 0 1 0 0,0 0-1 0 0,-1 0 1 0 0,1 0-1 0 0,0 0 1 0 0,2-2-1 0 0,3-2 53 0 0,1-1 0 0 0,1 1 0 0 0,-1 0 0 0 0,1 1 0 0 0,0 0 0 0 0,0 0 0 0 0,16-5 0 0 0,66-13-3075 0 0,-28 9 1873 0 0,153-40-1191 0 0,-181 46 2221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38.116"/>
    </inkml:context>
    <inkml:brush xml:id="br0">
      <inkml:brushProperty name="width" value="0.1" units="cm"/>
      <inkml:brushProperty name="height" value="0.1" units="cm"/>
    </inkml:brush>
  </inkml:definitions>
  <inkml:trace contextRef="#ctx0" brushRef="#br0">319 151 4 0 0,'-11'2'5'0'0,"10"-2"7"0"0,0 0 1 0 0,0 0-1 0 0,0 0 1 0 0,0 0-1 0 0,0 0 1 0 0,0 0-1 0 0,0 0 1 0 0,0 0-1 0 0,0 0 0 0 0,0 0 1 0 0,0 0-1 0 0,0-1 1 0 0,0 1-1 0 0,0 0 1 0 0,0-1-1 0 0,0 1 0 0 0,0-1 1 0 0,0 1-1 0 0,0-1 1 0 0,0 0-1 0 0,-1 0 1 0 0,1 0 85 0 0,-6-5 428 0 0,6 6-485 0 0,1 0 0 0 0,-1 0 0 0 0,1-1 0 0 0,-1 1 1 0 0,1 0-1 0 0,-1 0 0 0 0,1-1 0 0 0,-1 1 0 0 0,1 0 0 0 0,-1 0 0 0 0,1-1 1 0 0,-1 1-1 0 0,1-1 0 0 0,0 1 0 0 0,-1 0 0 0 0,1-1 0 0 0,0 1 1 0 0,-1-1-1 0 0,1 1 0 0 0,0-1 0 0 0,-1 1 0 0 0,1-1 0 0 0,0 1 0 0 0,0-1 1 0 0,0 0-1 0 0,-1 1 0 0 0,1-1 0 0 0,0 0 0 0 0,-9-70 3233 0 0,9 67-3003 0 0,1 3-230 0 0,-1 0 0 0 0,0 0 0 0 0,0 0 0 0 0,0 0-1 0 0,0 0 1 0 0,0 0 0 0 0,0 1 0 0 0,0-1 0 0 0,0 0-1 0 0,-1 0 1 0 0,1 0 0 0 0,0 0 0 0 0,0 0 0 0 0,-1 0-1 0 0,1 0 1 0 0,-1 0 0 0 0,1 0 0 0 0,-1 0 0 0 0,1 1-1 0 0,-1-1 1 0 0,1 0 0 0 0,-1 0 0 0 0,-1 0 0 0 0,-7-16 1170 0 0,8 16-1004 0 0,-16-10 1219 0 0,16 11-1335 0 0,1-1-257 0 0,-1 1 154 0 0,1 0 1 0 0,0 0 0 0 0,-1 0 0 0 0,1 0 0 0 0,-1 0 0 0 0,1 0-1 0 0,-1 0 1 0 0,1 0 0 0 0,-1 0 0 0 0,1 0 0 0 0,-1 0 0 0 0,1 1-1 0 0,-1-1 1 0 0,1 0 0 0 0,0 0 0 0 0,-1 0 0 0 0,1 1 0 0 0,-1-1-1 0 0,1 0 1 0 0,0 0 0 0 0,-1 1 0 0 0,1-1 0 0 0,0 0 0 0 0,-1 1-1 0 0,1-1 1 0 0,0 1 0 0 0,-1-1 0 0 0,1 0 0 0 0,0 1 0 0 0,-13 12-171 0 0,-42 64-86 0 0,-7 25 250 0 0,40-64-15 0 0,16-29 24 0 0,0 1-1 0 0,0-1 0 0 0,1 1 0 0 0,0 0 1 0 0,1 0-1 0 0,0 1 0 0 0,0-1 0 0 0,1 1 1 0 0,-2 19-1 0 0,-4 25 6 0 0,18 32 28 0 0,0-37-9 0 0,-8-36-14 0 0,1-1 0 0 0,0 0 0 0 0,1 0 0 0 0,7 19 0 0 0,0-1-7 0 0,7 19-18 0 0,-14-40-6 0 0,1 0-1 0 0,0 0 1 0 0,1 0 0 0 0,0 0 0 0 0,0-1 0 0 0,12 15-1 0 0,-11-16-208 0 0,0 0 0 0 0,1-1 0 0 0,0 0 0 0 0,0 0-1 0 0,0 0 1 0 0,1-1 0 0 0,0 0 0 0 0,1-1 0 0 0,-1 0-1 0 0,1 0 1 0 0,0-1 0 0 0,0 0 0 0 0,0 0 0 0 0,1-1-1 0 0,-1 0 1 0 0,1-1 0 0 0,13 2 0 0 0,0-1-322 0 0,1-1 0 0 0,0-1 1 0 0,0-1-1 0 0,0 0 1 0 0,34-7-1 0 0,55-22-4 0 0,-86 19 544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38.950"/>
    </inkml:context>
    <inkml:brush xml:id="br0">
      <inkml:brushProperty name="width" value="0.1" units="cm"/>
      <inkml:brushProperty name="height" value="0.1" units="cm"/>
    </inkml:brush>
  </inkml:definitions>
  <inkml:trace contextRef="#ctx0" brushRef="#br0">89 24 28 0 0,'-3'0'46'0'0,"-45"-6"2366"0"0,47 6-2308 0 0,1 0 0 0 0,-1 0 1 0 0,0 0-1 0 0,1 0 0 0 0,-1 0 1 0 0,1 0-1 0 0,-1-1 0 0 0,1 1 1 0 0,-1 0-1 0 0,1 0 0 0 0,-1 0 1 0 0,1-1-1 0 0,-1 1 0 0 0,1 0 1 0 0,-1-1-1 0 0,1 1 1 0 0,-1 0-1 0 0,1-1 0 0 0,0 1 1 0 0,-1-1-1 0 0,1 1 0 0 0,0-1 1 0 0,-1 1-1 0 0,1-1 0 0 0,0 1 1 0 0,0-1-1 0 0,-1 1 0 0 0,1-1 1 0 0,0 1-1 0 0,0-1 0 0 0,0 1 1 0 0,0-1-1 0 0,0 0 1 0 0,-1 0-1 0 0,5-4 1714 0 0,6 12-1611 0 0,0-2-281 0 0,3 2-14 0 0,12 23-48 0 0,-20-26 130 0 0,-1 1 0 0 0,1-1 0 0 0,-1 1 1 0 0,0 0-1 0 0,4 8 0 0 0,14 22 16 0 0,-15-25 3 0 0,-1 0-1 0 0,0 0 0 0 0,6 15 0 0 0,7 22 89 0 0,-1 2-1 0 0,17 81 1 0 0,-22-69-19 0 0,-6-32-59 0 0,-2 0 1 0 0,-1-1 0 0 0,1 33-1 0 0,-5-29-102 0 0,-2 0 0 0 0,-1 1 0 0 0,-8 32 0 0 0,7-47-305 0 0,-1-1-1 0 0,0 1 0 0 0,-2-1 1 0 0,0 0-1 0 0,-1-1 0 0 0,-18 28 0 0 0,12-20-545 0 0,12-20 767 0 0,-1 1-1 0 0,1-1 1 0 0,-1 0-1 0 0,1-1 1 0 0,-1 1-1 0 0,-5 4 1 0 0,-11 16-605 0 0,-6 3-121 0 0,2-8 394 0 0,17-13 361 0 0,-1 0 0 0 0,0-1 0 0 0,-1 1 0 0 0,1-1 0 0 0,-1-1-1 0 0,0 1 1 0 0,-16 5 0 0 0,7-5 83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0.590"/>
    </inkml:context>
    <inkml:brush xml:id="br0">
      <inkml:brushProperty name="width" value="0.1" units="cm"/>
      <inkml:brushProperty name="height" value="0.1" units="cm"/>
    </inkml:brush>
  </inkml:definitions>
  <inkml:trace contextRef="#ctx0" brushRef="#br0">292 141 12 0 0,'9'-7'9715'0'0,"-9"5"-9612"0"0,0 1 1 0 0,0-1-1 0 0,0 0 1 0 0,1 0-1 0 0,-1 1 1 0 0,0-1-1 0 0,1 0 1 0 0,-1 1-1 0 0,1-1 1 0 0,0 0-1 0 0,-1 1 1 0 0,1-1-1 0 0,2-2 1 0 0,-3 3-42 0 0,1 1 0 0 0,-1-1 1 0 0,0 0-1 0 0,1 0 0 0 0,-1 0 0 0 0,0 0 1 0 0,1 0-1 0 0,-1 0 0 0 0,0 0 0 0 0,0 0 1 0 0,0 0-1 0 0,0 0 0 0 0,0 0 0 0 0,0 0 1 0 0,0-1-1 0 0,0 1-37 0 0,0 1 1 0 0,0-1-1 0 0,0 0 0 0 0,0 1 0 0 0,0-1 1 0 0,0 0-1 0 0,0 1 0 0 0,0-1 0 0 0,0 0 0 0 0,0 1 1 0 0,0-1-1 0 0,0 0 0 0 0,0 1 0 0 0,1-1 1 0 0,-1 1-1 0 0,0-1 0 0 0,1 0 0 0 0,-1 1 1 0 0,0-1-1 0 0,1 1 0 0 0,-1-1 0 0 0,1 1 1 0 0,-1-1-1 0 0,1 0 0 0 0,0 0 0 0 0,-1 1 0 0 0,1-1-1 0 0,-1 0 1 0 0,1 1-1 0 0,-1-1 1 0 0,0 0 0 0 0,1 0-1 0 0,-1 0 1 0 0,0 1 0 0 0,0-1-1 0 0,1 0 1 0 0,-1 0 0 0 0,0 0-1 0 0,0 0 1 0 0,0 1 0 0 0,0-1-1 0 0,0 0 1 0 0,0 0 0 0 0,0 0-1 0 0,-1 0 1 0 0,1 1 0 0 0,0-1-1 0 0,0 0 1 0 0,-1 0 0 0 0,1 1-1 0 0,-1-2 1 0 0,-6-16 277 0 0,-1 5-82 0 0,7 12-209 0 0,1 0-1 0 0,0 0 0 0 0,-1 0 1 0 0,0 0-1 0 0,1-1 1 0 0,-1 1-1 0 0,0 0 0 0 0,1 0 1 0 0,-1 1-1 0 0,0-1 0 0 0,0 0 1 0 0,0 0-1 0 0,0 0 0 0 0,0 0 1 0 0,0 1-1 0 0,0-1 1 0 0,0 1-1 0 0,0-1 0 0 0,0 1 1 0 0,-1-1-1 0 0,-1 0 0 0 0,-4 0-23 0 0,-1-1 0 0 0,-1 2 1 0 0,1-1-1 0 0,0 1 0 0 0,0 0 0 0 0,0 1 0 0 0,0 0 0 0 0,0 0 0 0 0,0 1 0 0 0,0 0 0 0 0,0 0 0 0 0,1 1 1 0 0,-1 0-1 0 0,1 0 0 0 0,0 1 0 0 0,-9 5 0 0 0,6-3-17 0 0,1 1 1 0 0,0 0-1 0 0,1 1 1 0 0,-1 0-1 0 0,1 0 1 0 0,-10 14-1 0 0,-1-2-1 0 0,16-18 24 0 0,0 1-1 0 0,1 0 1 0 0,-1 0-1 0 0,0 0 1 0 0,1 0-1 0 0,0 0 1 0 0,0 1-1 0 0,0-1 1 0 0,-2 5-1 0 0,-8 15-22 0 0,10-19 22 0 0,1-1-1 0 0,-1 1 0 0 0,0-1 1 0 0,1 1-1 0 0,0-1 0 0 0,0 1 1 0 0,0 0-1 0 0,0 0 0 0 0,0 0 1 0 0,1 0-1 0 0,-1 4 0 0 0,1-4 1 0 0,0 0-1 0 0,1 0 1 0 0,-1-1 0 0 0,0 1-1 0 0,1 0 1 0 0,0-1-1 0 0,0 1 1 0 0,0 0 0 0 0,0-1-1 0 0,1 1 1 0 0,0-1-1 0 0,-1 0 1 0 0,1 1 0 0 0,0-1-1 0 0,0 0 1 0 0,1 0-1 0 0,4 5 1 0 0,3 1 9 0 0,-7-6-3 0 0,0 0-1 0 0,0 0 1 0 0,0 0 0 0 0,0 0-1 0 0,0-1 1 0 0,1 0 0 0 0,-1 0 0 0 0,1 0-1 0 0,0 0 1 0 0,6 2 0 0 0,-2-1-49 0 0,0 0 0 0 0,1-1-1 0 0,-1 0 1 0 0,1 0 0 0 0,-1-1 0 0 0,1 0 0 0 0,-1-1 0 0 0,1 0-1 0 0,-1 0 1 0 0,14-3 0 0 0,-5 2-219 0 0,-14 1 178 0 0,0 0 0 0 0,0 0 0 0 0,0 0 0 0 0,0-1 1 0 0,0 1-1 0 0,0-1 0 0 0,5-2 0 0 0,30-7-1071 0 0,-31 9 754 0 0,0 0-1 0 0,-1 0 1 0 0,1-1 0 0 0,0 0-1 0 0,-1-1 1 0 0,0 1 0 0 0,7-5 0 0 0,29-15-2305 0 0,-31 16 2107 0 0,0 0 1 0 0,0 0-1 0 0,0-1 1 0 0,-1 0 0 0 0,15-14-1 0 0,-4 1 44 0 0,-16 15 473 0 0,1 0 1 0 0,-1 0 0 0 0,0-1-1 0 0,8-10 1 0 0,-5 0 83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0.881"/>
    </inkml:context>
    <inkml:brush xml:id="br0">
      <inkml:brushProperty name="width" value="0.1" units="cm"/>
      <inkml:brushProperty name="height" value="0.1" units="cm"/>
    </inkml:brush>
  </inkml:definitions>
  <inkml:trace contextRef="#ctx0" brushRef="#br0">9 115 32 0 0,'0'-66'737'0'0,"0"23"4952"0"0,0 42-5573 0 0,0 1 0 0 0,0 0 1 0 0,-1-1-1 0 0,1 1 0 0 0,0 0 1 0 0,0-1-1 0 0,-1 1 0 0 0,1 0 0 0 0,0 0 1 0 0,-1-1-1 0 0,1 1 0 0 0,0 0 1 0 0,-1 0-1 0 0,1 0 0 0 0,-1-1 0 0 0,1 1 1 0 0,0 0-1 0 0,-1 0 0 0 0,1 0 0 0 0,0 0 1 0 0,-1 0-1 0 0,1 0 0 0 0,-1 0 1 0 0,0 0-1 0 0,10 38 29 0 0,0 16 152 0 0,0 17 194 0 0,-9-63-437 0 0,0 17 177 0 0,0 0 0 0 0,7 40-1 0 0,-5-49-154 0 0,-1 1 0 0 0,0-1-1 0 0,-1 1 1 0 0,-1 0-1 0 0,-3 16 1 0 0,-2 39 84 0 0,6-60-144 0 0,0 4-17 0 0,0 0-1 0 0,-1-1 1 0 0,-5 30 0 0 0,4-36-26 0 0,1-1 0 0 0,1 0-1 0 0,-1 0 1 0 0,2 15 0 0 0,0-2-184 0 0,8 19-1562 0 0,-9-19-1869 0 0,9-37-2261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5.384"/>
    </inkml:context>
    <inkml:brush xml:id="br0">
      <inkml:brushProperty name="width" value="0.1" units="cm"/>
      <inkml:brushProperty name="height" value="0.1" units="cm"/>
    </inkml:brush>
  </inkml:definitions>
  <inkml:trace contextRef="#ctx0" brushRef="#br0">117 185 224 0 0,'-25'-52'942'0'0,"18"35"310"0"0,-1 0-1 0 0,-1 0 1 0 0,-21-29 0 0 0,21 33 105 0 0,-8-7 732 0 0,10 18-85 0 0,8 10-1278 0 0,4 13-723 0 0,4 24 53 0 0,0 42 160 0 0,-9-80-192 0 0,0 13 69 0 0,0 0 0 0 0,-2 1 0 0 0,-4 21 1 0 0,-3 36 142 0 0,6-50-176 0 0,-2 6-3 0 0,4-30-59 0 0,0 1 1 0 0,0 0-1 0 0,0-1 0 0 0,1 1 1 0 0,0 0-1 0 0,0 0 0 0 0,1 5 1 0 0,0 6-93 0 0,-1-15 101 0 0,0 0-96 0 0,27-13-277 0 0,41-34-533 0 0,-43 27 509 0 0,2 1 1 0 0,38-19-1 0 0,-44 27 298 0 0,-6 2 0 0 0,1 1-1 0 0,27-9 0 0 0,-37 15 117 0 0,1 0-1 0 0,-1 0 0 0 0,0 0 0 0 0,1 0 0 0 0,-1 1 0 0 0,0 0 0 0 0,1 1 0 0 0,-1-1 1 0 0,0 1-1 0 0,0 0 0 0 0,7 3 0 0 0,-7 0 101 0 0,0 1 1 0 0,0-1-1 0 0,-1 1 0 0 0,1 0 1 0 0,-1 1-1 0 0,-1 0 0 0 0,1-1 0 0 0,-1 1 1 0 0,0 1-1 0 0,6 11 0 0 0,-8-10 70 0 0,1 0-1 0 0,-2 0 0 0 0,1 0 1 0 0,-1 0-1 0 0,0 0 1 0 0,-1 17-1 0 0,0-23-135 0 0,0 1 0 0 0,0-1 0 0 0,-1 1 0 0 0,1-1 0 0 0,-1 1 0 0 0,0-1 0 0 0,0 0 0 0 0,1 1 0 0 0,-2-1 0 0 0,1 0 0 0 0,0 1 0 0 0,0-1 0 0 0,-1 0 0 0 0,1 0 0 0 0,-1 0 0 0 0,1 0 0 0 0,-4 2 0 0 0,-37 24 958 0 0,24-17-650 0 0,13-9-289 0 0,0 0 1 0 0,-1 0-1 0 0,0 0 0 0 0,1-1 1 0 0,-1 1-1 0 0,0-1 0 0 0,0-1 1 0 0,-10 1-1 0 0,-21 3 177 0 0,29-3-240 0 0,1 0-1 0 0,-1-1 0 0 0,1 0 1 0 0,-13-1-1 0 0,-8-1-359 0 0,27 2 194 0 0,0 1 1 0 0,0-1-1 0 0,0 0 1 0 0,1 0-1 0 0,-1 0 1 0 0,0 0-1 0 0,0 0 1 0 0,0 0-1 0 0,1 0 1 0 0,-1-1 0 0 0,0 1-1 0 0,0 0 1 0 0,1 0-1 0 0,-1 0 1 0 0,0-1-1 0 0,0 1 1 0 0,1-1-1 0 0,-1 1 1 0 0,0 0-1 0 0,1-1 1 0 0,-1 1-1 0 0,0-1 1 0 0,1 1-1 0 0,-1-1 1 0 0,1 0-1 0 0,-1 1 1 0 0,1-1-1 0 0,-1 1 1 0 0,1-1-1 0 0,0 0 1 0 0,-1 0-1 0 0,1 1 1 0 0,0-1-1 0 0,-1 0 1 0 0,1 0-1 0 0,0 1 1 0 0,0-1-1 0 0,0 0 1 0 0,-1 0-1 0 0,1 1 1 0 0,0-2-1 0 0,1 0-189 0 0,-1 0-1 0 0,1 0 0 0 0,0 0 0 0 0,0 0 0 0 0,-1 0 1 0 0,1 0-1 0 0,1 1 0 0 0,-1-1 0 0 0,0 0 0 0 0,0 1 0 0 0,0-1 1 0 0,1 1-1 0 0,-1-1 0 0 0,1 1 0 0 0,-1-1 0 0 0,1 1 1 0 0,3-2-1 0 0,13-8-1536 0 0,42-16 1 0 0,-50 21 1706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1.517"/>
    </inkml:context>
    <inkml:brush xml:id="br0">
      <inkml:brushProperty name="width" value="0.1" units="cm"/>
      <inkml:brushProperty name="height" value="0.1" units="cm"/>
    </inkml:brush>
  </inkml:definitions>
  <inkml:trace contextRef="#ctx0" brushRef="#br0">1 209 80 0 0,'0'0'207'0'0,"1"-23"2919"0"0,12 8-1297 0 0,-12 14-1759 0 0,0 0 0 0 0,0-1 0 0 0,0 1 0 0 0,0 0 0 0 0,0-1 0 0 0,0 1 0 0 0,0 0 0 0 0,0 0 0 0 0,1 0 0 0 0,-1 0 0 0 0,0 0 0 0 0,1 0 0 0 0,-1 0 0 0 0,1 1 0 0 0,1-2 0 0 0,1 1-41 0 0,0 0 1 0 0,0 0-1 0 0,1 1 0 0 0,-1 0 1 0 0,0 0-1 0 0,1 0 1 0 0,-1 0-1 0 0,0 0 0 0 0,0 1 1 0 0,1 0-1 0 0,-1 0 1 0 0,0 0-1 0 0,0 0 0 0 0,7 4 1 0 0,7 1-61 0 0,4 9-49 0 0,-8-3 33 0 0,28 25-137 0 0,-41-32 391 0 0,0-1 0 0 0,-1 1 0 0 0,0-1 1 0 0,0 1-1 0 0,0-1 0 0 0,-2 9 0 0 0,2-13-180 0 0,-1-1 1 0 0,0 1 0 0 0,1-1-1 0 0,-1 1 1 0 0,1-1-1 0 0,-1 1 1 0 0,0-1 0 0 0,1 1-1 0 0,-1-1 1 0 0,1 0-1 0 0,-1 1 1 0 0,1-1 0 0 0,0 0-1 0 0,-1 1 1 0 0,1-1-1 0 0,0 0 1 0 0,-1 0 0 0 0,1 1-1 0 0,0-1 1 0 0,0 0-1 0 0,0 0 1 0 0,0 0 0 0 0,-1 1-1 0 0,1-1 1 0 0,0 0-1 0 0,1 0 1 0 0,-1 0 0 0 0,0 1-1 0 0,0-1 1 0 0,0 0-1 0 0,0 0 1 0 0,1 0 0 0 0,-1 0-1 0 0,8-31 51 0 0,1-18-434 0 0,-3 33 108 0 0,-3 11 92 0 0,-1 0-1 0 0,0 0 1 0 0,0 0 0 0 0,0 0 0 0 0,0-12-1 0 0,0 10-222 0 0,0 0 0 0 0,0 1-1 0 0,1-1 1 0 0,0 1 0 0 0,0 0-1 0 0,0 0 1 0 0,1 0-1 0 0,8-12 1 0 0,-7 11-407 0 0,-5 7 721 0 0,0 1 1 0 0,1-1-1 0 0,-1 1 0 0 0,0-1 1 0 0,0 0-1 0 0,0 1 1 0 0,0-1-1 0 0,1 1 1 0 0,-1-1-1 0 0,0 1 1 0 0,1-1-1 0 0,-1 1 1 0 0,0 0-1 0 0,1-1 0 0 0,-1 1 1 0 0,0-1-1 0 0,1 1 1 0 0,-1 0-1 0 0,1-1 1 0 0,-1 1-1 0 0,1 0 1 0 0,-1-1-1 0 0,1 1 1 0 0,-1 0-1 0 0,1 0 0 0 0,-1-1 1 0 0,1 1-1 0 0,-1 0 1 0 0,1 0-1 0 0,0 0 1 0 0,-1 0-1 0 0,1 0 1 0 0,-1 0-1 0 0,1 0 1 0 0,-1 0-1 0 0,1 0 1 0 0,0 0-1 0 0,-1 0 0 0 0,1 0 1 0 0,-1 0-1 0 0,1 1 1 0 0,-1-1-1 0 0,1 0 1 0 0,-1 0-1 0 0,1 0 1 0 0,-1 1-1 0 0,1-1 1 0 0,0 1-1 0 0,2 0 49 0 0,4-1 14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1.969"/>
    </inkml:context>
    <inkml:brush xml:id="br0">
      <inkml:brushProperty name="width" value="0.1" units="cm"/>
      <inkml:brushProperty name="height" value="0.1" units="cm"/>
    </inkml:brush>
  </inkml:definitions>
  <inkml:trace contextRef="#ctx0" brushRef="#br0">263 21 224 0 0,'-18'-10'2536'0'0,"-9"3"1365"0"0,23 6-3723 0 0,1 0-1 0 0,-1 1 1 0 0,0-1 0 0 0,0 1 0 0 0,0 0 0 0 0,0 0 0 0 0,0 0 0 0 0,0 1 0 0 0,0-1 0 0 0,0 1-1 0 0,0 0 1 0 0,0 0 0 0 0,0 0 0 0 0,0 1 0 0 0,1-1 0 0 0,-1 1 0 0 0,1 0 0 0 0,-1 0 0 0 0,1 0 0 0 0,0 1-1 0 0,0-1 1 0 0,0 1 0 0 0,0 0 0 0 0,-5 5 0 0 0,-6 9-60 0 0,1 0-1 0 0,0 1 0 0 0,-15 30 1 0 0,7-12 243 0 0,16-28-350 0 0,1 0 0 0 0,1 0 0 0 0,-1 1 0 0 0,1-1 0 0 0,1 1 0 0 0,0 0 0 0 0,-2 14 0 0 0,1-7-44 0 0,2-15 31 0 0,1-1 1 0 0,0 1-1 0 0,-1 0 1 0 0,1 0-1 0 0,0 0 0 0 0,0 0 1 0 0,0 0-1 0 0,0 0 1 0 0,0 0-1 0 0,0 0 1 0 0,0-1-1 0 0,0 1 0 0 0,0 0 1 0 0,0 0-1 0 0,0 0 1 0 0,1 0-1 0 0,-1 0 1 0 0,0 0-1 0 0,0 0 0 0 0,1-1 1 0 0,-1 1-1 0 0,2 1 1 0 0,4 14-77 0 0,-6-15 72 0 0,0 0 1 0 0,0 0-1 0 0,1 0 1 0 0,-1 0-1 0 0,0 0 1 0 0,1 0-1 0 0,0 0 1 0 0,-1 0-1 0 0,1 0 1 0 0,-1 0-1 0 0,1 0 1 0 0,0 0-1 0 0,0 0 1 0 0,-1 0-1 0 0,1-1 1 0 0,0 1 0 0 0,1 1-1 0 0,0-2-21 0 0,-2 1 25 0 0,1 0 0 0 0,-1-1 0 0 0,1 0 0 0 0,-1 1-1 0 0,1-1 1 0 0,-1 1 0 0 0,1-1 0 0 0,0 0 0 0 0,-1 1 0 0 0,1-1-1 0 0,-1 0 1 0 0,1 1 0 0 0,0-1 0 0 0,-1 0 0 0 0,1 0-1 0 0,0 0 1 0 0,-1 0 0 0 0,1 0 0 0 0,0 0 0 0 0,-1 1 0 0 0,1-2-1 0 0,0 1 1 0 0,1 0 0 0 0,17-1-11 0 0,-5-4 10 0 0,0-2 1 0 0,-1 1-1 0 0,0-1 1 0 0,0-1-1 0 0,0-1 1 0 0,-1 0-1 0 0,-1 0 0 0 0,19-19 1 0 0,-27 24 0 0 0,0 0-1 0 0,0-1 1 0 0,-1 1 0 0 0,1 0 0 0 0,-1-1 0 0 0,0 1 0 0 0,0-1-1 0 0,-1 0 1 0 0,1 0 0 0 0,-1 0 0 0 0,0 1 0 0 0,0-1 0 0 0,-1 0-1 0 0,1 0 1 0 0,-2-8 0 0 0,1 7 28 0 0,-1 1 0 0 0,0 0-1 0 0,0-1 1 0 0,0 1 0 0 0,-1 0 0 0 0,1 0 0 0 0,-1 0-1 0 0,-1 0 1 0 0,1 0 0 0 0,-1 1 0 0 0,1-1-1 0 0,-1 1 1 0 0,-1-1 0 0 0,1 1 0 0 0,-1 0 0 0 0,1 0-1 0 0,-1 1 1 0 0,0-1 0 0 0,-1 1 0 0 0,1 0-1 0 0,0 0 1 0 0,-1 0 0 0 0,0 1 0 0 0,0-1 0 0 0,0 1-1 0 0,-6-2 1 0 0,8 3-141 0 0,0 0 1 0 0,-1 1-1 0 0,1-1 0 0 0,0 1 1 0 0,0 0-1 0 0,-1 0 0 0 0,1 0 0 0 0,0 0 1 0 0,0 0-1 0 0,0 1 0 0 0,-1 0 0 0 0,1-1 1 0 0,0 1-1 0 0,0 0 0 0 0,0 1 1 0 0,0-1-1 0 0,0 0 0 0 0,0 1 0 0 0,0 0 1 0 0,1-1-1 0 0,-1 1 0 0 0,1 0 0 0 0,-1 1 1 0 0,1-1-1 0 0,-1 0 0 0 0,1 1 1 0 0,0-1-1 0 0,-3 6 0 0 0,4-6-111 0 0,1-1 1 0 0,-1 1-1 0 0,1-1 0 0 0,-1 1 0 0 0,1-1 1 0 0,-1 1-1 0 0,1 0 0 0 0,0-1 0 0 0,0 1 1 0 0,0 0-1 0 0,0-1 0 0 0,0 1 0 0 0,0-1 0 0 0,1 1 1 0 0,-1 0-1 0 0,0-1 0 0 0,1 1 0 0 0,-1-1 1 0 0,1 1-1 0 0,0-1 0 0 0,-1 1 0 0 0,1-1 1 0 0,0 1-1 0 0,0-1 0 0 0,0 0 0 0 0,0 1 1 0 0,0-1-1 0 0,0 0 0 0 0,0 0 0 0 0,1 0 1 0 0,-1 0-1 0 0,0 0 0 0 0,1 0 0 0 0,-1 0 1 0 0,3 1-1 0 0,2 0 63 0 0,29 5-522 0 0,-26-7 664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2.635"/>
    </inkml:context>
    <inkml:brush xml:id="br0">
      <inkml:brushProperty name="width" value="0.1" units="cm"/>
      <inkml:brushProperty name="height" value="0.1" units="cm"/>
    </inkml:brush>
  </inkml:definitions>
  <inkml:trace contextRef="#ctx0" brushRef="#br0">0 269 44 0 0,'31'-17'263'0'0,"-20"12"133"0"0,-1-1 0 0 0,-1 0 0 0 0,19-14 0 0 0,-5 5 856 0 0,-21 14-1145 0 0,0 0 1 0 0,0 0-1 0 0,-1 0 1 0 0,1 0 0 0 0,0 0-1 0 0,-1 0 1 0 0,1 0 0 0 0,-1-1-1 0 0,1 1 1 0 0,-1 0-1 0 0,0-1 1 0 0,2-2 0 0 0,10-9 901 0 0,-12 13-895 0 0,0-1 1 0 0,0 1 0 0 0,-1-1-1 0 0,1 1 1 0 0,0-1 0 0 0,0 0 0 0 0,-1 1-1 0 0,1-1 1 0 0,0 0 0 0 0,-1 0-1 0 0,1 1 1 0 0,-1-1 0 0 0,1 0-1 0 0,-1 0 1 0 0,1 0 0 0 0,-1 1 0 0 0,0-1-1 0 0,1 0 1 0 0,-1 0 0 0 0,0 0-1 0 0,0 0 1 0 0,0 0 0 0 0,0 0-1 0 0,0-2 1334 0 0,-10-2 85 0 0,-5 13-1493 0 0,12-7-56 0 0,-1 1 1 0 0,1 0-1 0 0,0-1 1 0 0,0 2-1 0 0,-1-1 1 0 0,1 0-1 0 0,-3 4 1 0 0,-5 6-67 0 0,10-11 57 0 0,-1 1 0 0 0,1-1 0 0 0,0 1 0 0 0,0 0 0 0 0,-1-1 0 0 0,1 1 0 0 0,0 0 0 0 0,1 0 0 0 0,-1 0 0 0 0,0 0 0 0 0,0 0 0 0 0,1 0 0 0 0,-1 0 0 0 0,1 0 0 0 0,0 0 0 0 0,-1 0 0 0 0,1 0 0 0 0,0 0 0 0 0,0 0 0 0 0,0 0 0 0 0,1 2 0 0 0,-1-2-17 0 0,1 0 1 0 0,0 1-1 0 0,-1-1 0 0 0,1 0 0 0 0,0 0 0 0 0,0 0 0 0 0,0 0 0 0 0,1 0 1 0 0,-1 0-1 0 0,0 0 0 0 0,1-1 0 0 0,-1 1 0 0 0,1 0 0 0 0,0-1 0 0 0,-1 1 1 0 0,1-1-1 0 0,0 0 0 0 0,0 1 0 0 0,0-1 0 0 0,0 0 0 0 0,0 0 0 0 0,3 1 1 0 0,39 18-199 0 0,45 9 215 0 0,-81-25 9 0 0,-1-1 1 0 0,1 1-1 0 0,-1 0 0 0 0,0 1 1 0 0,0-1-1 0 0,9 10 1 0 0,-14-12 0 0 0,-1 1 0 0 0,0-1 0 0 0,0 0 0 0 0,0 1 0 0 0,0-1 1 0 0,0 1-1 0 0,0-1 0 0 0,-1 1 0 0 0,1-1 0 0 0,-1 1 1 0 0,1-1-1 0 0,-1 1 0 0 0,0 0 0 0 0,0-1 0 0 0,-1 1 1 0 0,1-1-1 0 0,0 1 0 0 0,-1-1 0 0 0,1 1 0 0 0,-1-1 0 0 0,0 1 1 0 0,0-1-1 0 0,0 1 0 0 0,0-1 0 0 0,-1 0 0 0 0,-2 5 1 0 0,1-3-16 0 0,0 1 0 0 0,-1 0 0 0 0,0-1 0 0 0,0 1 0 0 0,0-1 0 0 0,0 0-1 0 0,0-1 1 0 0,-1 1 0 0 0,0-1 0 0 0,0 0 0 0 0,-7 4 0 0 0,-32 20-236 0 0,20-14 136 0 0,22-11 112 0 0,-1 0 0 0 0,0 0 0 0 0,0-1 0 0 0,0 1 0 0 0,0-1 0 0 0,0 0 0 0 0,0 0 0 0 0,-1 0 0 0 0,1 0 0 0 0,-5 0 0 0 0,8-1 15 0 0,-1 0 0 0 0,1 0 0 0 0,-1 0-1 0 0,1 0 1 0 0,0 0 0 0 0,-1 0 0 0 0,1 0 0 0 0,-1 0-1 0 0,1 0 1 0 0,-1-1 0 0 0,1 1 0 0 0,-1 0-1 0 0,1 0 1 0 0,0 0 0 0 0,-1-1 0 0 0,1 1-1 0 0,0 0 1 0 0,-1 0 0 0 0,1-1 0 0 0,0 1 0 0 0,-1 0-1 0 0,1-1 1 0 0,0 1 0 0 0,-1-1 0 0 0,1 1-1 0 0,0 0 1 0 0,0-1 0 0 0,0 1 0 0 0,-1-1 0 0 0,1 1-1 0 0,0 0 1 0 0,0-2 0 0 0,2-17-111 0 0,15-20-172 0 0,-11 24 186 0 0,-5 13 77 0 0,0-1-1 0 0,-1 1 0 0 0,1-1 0 0 0,1 1 0 0 0,-1 0 1 0 0,0 0-1 0 0,1 0 0 0 0,2-4 0 0 0,49-57-362 0 0,-34 39 231 0 0,31-32 0 0 0,42-39 7 0 0,-57 55 472 0 0,49-40 0 0 0,-80 77-205 0 0,-1-1 0 0 0,1 1 0 0 0,-1-1-1 0 0,1 1 1 0 0,-1-1 0 0 0,0 0-1 0 0,-1 0 1 0 0,1 0 0 0 0,-1-1 0 0 0,4-7-1 0 0,-1-2 3211 0 0,-14 16-2871 0 0,4 0-704 0 0,0 1 248 0 0,1-1 0 0 0,0 1 0 0 0,0 1 0 0 0,0-1 0 0 0,0 1 1 0 0,-4 5-1 0 0,-3 2-61 0 0,5-6-8 0 0,0 0 0 0 0,1 1 0 0 0,0-1 0 0 0,0 2 1 0 0,1-1-1 0 0,0 0 0 0 0,0 1 0 0 0,0 0 0 0 0,1-1 0 0 0,0 2 1 0 0,0-1-1 0 0,0 0 0 0 0,1 0 0 0 0,1 1 0 0 0,-1 0 0 0 0,0 13 1 0 0,2-20 37 0 0,0 1 0 0 0,1-1 1 0 0,-1 0-1 0 0,0 1 1 0 0,1-1-1 0 0,0 0 0 0 0,-1 1 1 0 0,1-1-1 0 0,0 0 1 0 0,-1 0-1 0 0,1 1 0 0 0,0-1 1 0 0,0 0-1 0 0,0 0 1 0 0,0 0-1 0 0,0 0 0 0 0,0 0 1 0 0,0 0-1 0 0,1-1 1 0 0,1 2-1 0 0,34 17-340 0 0,-13-8 193 0 0,-5-1 74 0 0,37 16 1 0 0,-36-18 116 0 0,36 20 1 0 0,-55-27 5 0 0,1-1 1 0 0,-1 1-1 0 0,1 0 1 0 0,-1 0 0 0 0,0 0-1 0 0,1 0 1 0 0,-1 0-1 0 0,0 0 1 0 0,0 1 0 0 0,0-1-1 0 0,0 0 1 0 0,0 1 0 0 0,0-1-1 0 0,0 0 1 0 0,0 1-1 0 0,-1-1 1 0 0,1 1 0 0 0,-1-1-1 0 0,1 1 1 0 0,-1 0 0 0 0,1-1-1 0 0,-1 1 1 0 0,0 0-1 0 0,0-1 1 0 0,0 1 0 0 0,0 0-1 0 0,0-1 1 0 0,0 1 0 0 0,0-1-1 0 0,0 1 1 0 0,-1 0-1 0 0,1-1 1 0 0,-1 1 0 0 0,0 2-1 0 0,-2 4 116 0 0,3-7-121 0 0,0 0-1 0 0,0-1 0 0 0,0 1 0 0 0,0-1 1 0 0,0 1-1 0 0,0 0 0 0 0,-1-1 0 0 0,1 1 1 0 0,0-1-1 0 0,0 1 0 0 0,-1 0 0 0 0,1-1 1 0 0,0 1-1 0 0,-1-1 0 0 0,1 1 0 0 0,-1-1 1 0 0,1 0-1 0 0,-1 1 0 0 0,1-1 0 0 0,-1 1 1 0 0,1-1-1 0 0,-1 1 0 0 0,-12 7 246 0 0,-1-1 0 0 0,0 0 0 0 0,1-1 0 0 0,-2 0 0 0 0,-21 5 0 0 0,1-1-61 0 0,16-7-355 0 0,18-3 115 0 0,0 0 0 0 0,1 1-1 0 0,-1-1 1 0 0,0 0 0 0 0,0 0 0 0 0,0 0-1 0 0,0 0 1 0 0,0 1 0 0 0,0-2 0 0 0,0 1-1 0 0,0 0 1 0 0,0 0 0 0 0,1 0 0 0 0,-1 0-1 0 0,0 0 1 0 0,0-1 0 0 0,0 1-1 0 0,0 0 1 0 0,0-1 0 0 0,-1 0 0 0 0,-9-2-982 0 0,10 3 838 0 0,1 0 0 0 0,-1-1 0 0 0,0 1 0 0 0,0 0 0 0 0,0 0 1 0 0,1 0-1 0 0,-1-1 0 0 0,0 1 0 0 0,0 0 0 0 0,0-1 1 0 0,1 1-1 0 0,-1-1 0 0 0,0 1 0 0 0,1-1 0 0 0,-1 1 0 0 0,0-1 1 0 0,1 1-1 0 0,-1-1 0 0 0,1 0 0 0 0,-1 0 0 0 0,0 0-13 0 0,0 0-1 0 0,1 0 0 0 0,-1 0 0 0 0,1 0 1 0 0,-1 0-1 0 0,1 0 0 0 0,0 0 0 0 0,-1 0 1 0 0,1-1-1 0 0,0 1 0 0 0,0 0 1 0 0,0 0-1 0 0,0 0 0 0 0,0 0 0 0 0,0-1 1 0 0,0 1-1 0 0,0 0 0 0 0,0 0 0 0 0,0 0 1 0 0,1 0-1 0 0,0-2 0 0 0,13-25-1200 0 0,-8 17 994 0 0,-4 4 251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3.148"/>
    </inkml:context>
    <inkml:brush xml:id="br0">
      <inkml:brushProperty name="width" value="0.1" units="cm"/>
      <inkml:brushProperty name="height" value="0.1" units="cm"/>
    </inkml:brush>
  </inkml:definitions>
  <inkml:trace contextRef="#ctx0" brushRef="#br0">27 55 92 0 0,'-2'-1'126'0'0,"1"-1"0"0"0,-1 1-1 0 0,1-1 1 0 0,-1 0 0 0 0,1 1 0 0 0,0-1-1 0 0,0 0 1 0 0,0 0 0 0 0,0 0 0 0 0,0 0-1 0 0,0 0 1 0 0,0 0 0 0 0,1 0 0 0 0,-1 0-1 0 0,1 0 1 0 0,-1 0 0 0 0,1 0 0 0 0,0-1-1 0 0,0 1 1 0 0,0-3 0 0 0,-9-6 4668 0 0,10 15-4733 0 0,0 1 0 0 0,0 0 0 0 0,1-1 0 0 0,-1 1 0 0 0,1-1 0 0 0,0 1 0 0 0,0-1 0 0 0,4 5 0 0 0,10 29 242 0 0,14 71 451 0 0,-4 20-276 0 0,-2 34-755 0 0,-15-63-616 0 0,-7-77 277 0 0,0 1-1 0 0,-1-1 1 0 0,-3 28 0 0 0,0 7-1954 0 0,11-5-194 0 0,-9-52 2515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3.472"/>
    </inkml:context>
    <inkml:brush xml:id="br0">
      <inkml:brushProperty name="width" value="0.1" units="cm"/>
      <inkml:brushProperty name="height" value="0.1" units="cm"/>
    </inkml:brush>
  </inkml:definitions>
  <inkml:trace contextRef="#ctx0" brushRef="#br0">116 328 136 0 0,'-9'-73'815'0'0,"9"61"-647"0"0,0-3 497 0 0,0-1 1 0 0,1 0-1 0 0,5-29 0 0 0,-3 28 29 0 0,-3 15-584 0 0,1-1-1 0 0,-1 1 1 0 0,1-1 0 0 0,-1 1-1 0 0,1-1 1 0 0,0 1-1 0 0,0-1 1 0 0,2-3 0 0 0,10-16 755 0 0,-8 12-557 0 0,1 0 1 0 0,0 1-1 0 0,1-1 1 0 0,0 1-1 0 0,13-12 1 0 0,-18 19-286 0 0,0 0 0 0 0,0 1 0 0 0,0-1 0 0 0,0 1 0 0 0,1 0 0 0 0,-1-1 1 0 0,1 1-1 0 0,-1 0 0 0 0,0 0 0 0 0,1 1 0 0 0,0-1 0 0 0,-1 1 0 0 0,1-1 1 0 0,-1 1-1 0 0,1 0 0 0 0,0 0 0 0 0,-1 0 0 0 0,1 0 0 0 0,-1 0 1 0 0,1 0-1 0 0,0 1 0 0 0,-1 0 0 0 0,1-1 0 0 0,-1 1 0 0 0,1 0 0 0 0,-1 0 1 0 0,0 0-1 0 0,1 1 0 0 0,-1-1 0 0 0,2 2 0 0 0,16 9 0 0 0,-13-9-35 0 0,-2 0-1 0 0,1 0 1 0 0,0 1 0 0 0,-1 0 0 0 0,1 1-1 0 0,-1-1 1 0 0,6 8 0 0 0,13 13-32 0 0,-20-21 39 0 0,0-1 0 0 0,0 0 0 0 0,0 1 0 0 0,-1-1 0 0 0,0 1 0 0 0,0 0 0 0 0,0 0 0 0 0,0 1 0 0 0,-1-1 0 0 0,1 0 0 0 0,-1 1 0 0 0,0 0 1 0 0,-1-1-1 0 0,1 1 0 0 0,-1 0 0 0 0,2 9 0 0 0,-3-10 40 0 0,1 1 0 0 0,-1 0 0 0 0,0-1 0 0 0,-1 1 0 0 0,1 0 0 0 0,-1-1 0 0 0,0 1 1 0 0,0-1-1 0 0,0 1 0 0 0,-1-1 0 0 0,0 1 0 0 0,0-1 0 0 0,0 0 0 0 0,0 0 0 0 0,0 0 0 0 0,-1 0 0 0 0,0 0 1 0 0,0-1-1 0 0,0 1 0 0 0,0-1 0 0 0,0 0 0 0 0,-1 0 0 0 0,0 0 0 0 0,1 0 0 0 0,-1 0 0 0 0,0-1 0 0 0,-7 3 1 0 0,-15 9 65 0 0,0-1 0 0 0,-1-2 1 0 0,-1 0-1 0 0,-50 11 0 0 0,54-16-274 0 0,-1-2 0 0 0,1-1 0 0 0,-33 1 0 0 0,56-4 41 0 0,0 0 1 0 0,0 0 0 0 0,-1 0-1 0 0,1 0 1 0 0,0 0 0 0 0,0 0-1 0 0,0 0 1 0 0,0-1 0 0 0,0 1 0 0 0,0 0-1 0 0,0-1 1 0 0,0 1 0 0 0,0-1-1 0 0,0 1 1 0 0,0-1 0 0 0,0 1 0 0 0,0-1-1 0 0,0 1 1 0 0,0-1 0 0 0,0 0-1 0 0,0 0 1 0 0,1 0 0 0 0,-1 1 0 0 0,0-1-1 0 0,-1-2 1 0 0,2 1-81 0 0,-1 1 0 0 0,1-1 0 0 0,0 0 0 0 0,0 0 0 0 0,-1 0 1 0 0,1 0-1 0 0,0 0 0 0 0,1 1 0 0 0,-1-1 0 0 0,0 0 0 0 0,0 0 0 0 0,1 0 0 0 0,1-3 0 0 0,2-6-483 0 0,1 0-1 0 0,0 0 1 0 0,12-16 0 0 0,-16 25 734 0 0,17-27-342 0 0,-9 12 249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3.734"/>
    </inkml:context>
    <inkml:brush xml:id="br0">
      <inkml:brushProperty name="width" value="0.1" units="cm"/>
      <inkml:brushProperty name="height" value="0.1" units="cm"/>
    </inkml:brush>
  </inkml:definitions>
  <inkml:trace contextRef="#ctx0" brushRef="#br0">0 105 288 0 0,'4'-6'220'0'0,"1"0"0"0"0,-2-1 0 0 0,1 0 0 0 0,3-11 1 0 0,4-5 1093 0 0,-9-15 5589 0 0,-3 38-6875 0 0,0 1 1 0 0,1-1-1 0 0,-1 1 1 0 0,0-1 0 0 0,1 0-1 0 0,-1 1 1 0 0,1-1-1 0 0,-1 1 1 0 0,1-1-1 0 0,-1 1 1 0 0,1 0 0 0 0,0-1-1 0 0,-1 1 1 0 0,1-1-1 0 0,0 1 1 0 0,-1 0 0 0 0,1 0-1 0 0,0 21 113 0 0,0 0 1 0 0,7 35-1 0 0,-5-41-58 0 0,0 0 0 0 0,-1 25 0 0 0,-1-24-5 0 0,0 1 0 0 0,4 18-1 0 0,-1-8 0 0 0,-1 0-1 0 0,-4 53 0 0 0,0-21-104 0 0,3-44-50 0 0,-2-1 0 0 0,0 0 1 0 0,-5 24-1 0 0,4-28-162 0 0,1 0 0 0 0,0 0 0 0 0,1-1 0 0 0,0 1 0 0 0,1 0 0 0 0,0 0 1 0 0,0 0-1 0 0,6 17 0 0 0,0-3-884 0 0,-6-23 947 0 0,-1 0-1 0 0,0 0 1 0 0,1 0-1 0 0,-1 0 1 0 0,1 0 0 0 0,0 0-1 0 0,0 0 1 0 0,-1 0 0 0 0,1-1-1 0 0,0 1 1 0 0,1 0-1 0 0,-1 0 1 0 0,0-1 0 0 0,0 1-1 0 0,1-1 1 0 0,-1 1-1 0 0,1-1 1 0 0,0 0 0 0 0,-1 1-1 0 0,1-1 1 0 0,0 0 0 0 0,-1 0-1 0 0,1 0 1 0 0,0 0-1 0 0,0 0 1 0 0,0-1 0 0 0,4 2-1 0 0,-2-2-20 0 0,0 1 0 0 0,1-1 0 0 0,-1 0 0 0 0,0 0 0 0 0,1 0 0 0 0,-1-1 0 0 0,0 1 0 0 0,1-1 0 0 0,-1 0-1 0 0,6-3 1 0 0,0 1 80 0 0,0-1 0 0 0,-1 0 0 0 0,15-8 0 0 0,-15 7 107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4.307"/>
    </inkml:context>
    <inkml:brush xml:id="br0">
      <inkml:brushProperty name="width" value="0.1" units="cm"/>
      <inkml:brushProperty name="height" value="0.1" units="cm"/>
    </inkml:brush>
  </inkml:definitions>
  <inkml:trace contextRef="#ctx0" brushRef="#br0">109 497 36 0 0,'5'-7'131'0'0,"-1"-1"0"0"0,0 1-1 0 0,0-1 1 0 0,-1 0 0 0 0,3-11 0 0 0,2-1 519 0 0,-7 14-297 0 0,0-1-1 0 0,0 1 1 0 0,0 0-1 0 0,-1 0 0 0 0,0-1 1 0 0,0 1-1 0 0,-2-7 0 0 0,1-7 1005 0 0,-3 8-435 0 0,-1 2 471 0 0,5 10-1350 0 0,0-1-1 0 0,0 1 0 0 0,0-1 1 0 0,0 1-1 0 0,-1 0 1 0 0,1-1-1 0 0,0 1 1 0 0,0-1-1 0 0,-1 1 1 0 0,1 0-1 0 0,0-1 1 0 0,-1 1-1 0 0,1 0 0 0 0,0 0 1 0 0,-1-1-1 0 0,1 1 1 0 0,0 0-1 0 0,-1 0 1 0 0,1-1-1 0 0,-1 1 1 0 0,1 0-1 0 0,0 0 1 0 0,-1 0-1 0 0,1 0 1 0 0,-1 0-1 0 0,1 0 0 0 0,-1-1 1 0 0,1 1-1 0 0,0 0 1 0 0,-1 0-1 0 0,1 0 1 0 0,-1 0-1 0 0,1 1 1 0 0,-1-1-1 0 0,1 0 1 0 0,-1 0-1 0 0,1 0 0 0 0,0 0 1 0 0,-1 0-1 0 0,1 1 1 0 0,-1-1-1 0 0,1 0 1 0 0,0 0-1 0 0,-1 0 1 0 0,1 1-1 0 0,0-1 1 0 0,-1 1-1 0 0,-17 8 442 0 0,13-5-497 0 0,0 0 1 0 0,1 0 0 0 0,0 1 0 0 0,-1 0-1 0 0,1 0 1 0 0,-6 11 0 0 0,-6 7-1 0 0,10-14-9 0 0,0 0 1 0 0,0 1-1 0 0,-6 17 1 0 0,-1 0-99 0 0,12-24 43 0 0,1 0 0 0 0,-1 0 1 0 0,0 0-1 0 0,1 0 0 0 0,0 0 0 0 0,0 0 1 0 0,0 0-1 0 0,0 0 0 0 0,1 5 0 0 0,0 1-639 0 0,-1-8 688 0 0,0-1 1 0 0,1 1-1 0 0,-1-1 0 0 0,1 1 1 0 0,-1-1-1 0 0,0 1 1 0 0,1-1-1 0 0,-1 0 1 0 0,1 1-1 0 0,-1-1 0 0 0,1 0 1 0 0,-1 1-1 0 0,1-1 1 0 0,-1 0-1 0 0,1 0 1 0 0,0 1-1 0 0,-1-1 0 0 0,1 0 1 0 0,-1 0-1 0 0,1 0 1 0 0,0 0-1 0 0,-1 0 0 0 0,1 0 1 0 0,-1 0-1 0 0,1 0 1 0 0,1 0-1 0 0,18-1-521 0 0,-15-1 508 0 0,0-1 0 0 0,0 0 1 0 0,-1 1-1 0 0,1-2 1 0 0,-1 1-1 0 0,6-5 1 0 0,15-11-72 0 0,52-35 506 0 0,-75 53 206 0 0,-2 1-587 0 0,0 0-1 0 0,0 0 0 0 0,1-1 0 0 0,-1 1 0 0 0,0 0 1 0 0,0 0-1 0 0,1 0 0 0 0,-1 0 0 0 0,0-1 0 0 0,0 1 0 0 0,1 0 1 0 0,-1 0-1 0 0,0 0 0 0 0,1 0 0 0 0,-1 0 0 0 0,0 0 1 0 0,1 0-1 0 0,-1 0 0 0 0,0 0 0 0 0,0 0 0 0 0,1 0 0 0 0,-1 0 1 0 0,0 0-1 0 0,1 0 0 0 0,-1 0 0 0 0,0 0 0 0 0,1 1 1 0 0,-1-1-1 0 0,0 0 0 0 0,0 0 0 0 0,1 0 0 0 0,-1 0 1 0 0,0 0-1 0 0,0 1 0 0 0,1-1 0 0 0,-1 0 0 0 0,0 0 0 0 0,0 1 1 0 0,0-1-1 0 0,1 0 0 0 0,-1 1 0 0 0,13 8 276 0 0,-12-9-273 0 0,16 23 525 0 0,-12-15-377 0 0,0-1 0 0 0,1 1 1 0 0,-1-1-1 0 0,2 0 0 0 0,-1-1 1 0 0,15 11-1 0 0,-11-9-41 0 0,6 2 100 0 0,-5-6-77 0 0,12 2 174 0 0,-21-6-226 0 0,-1 0-76 0 0,1 0-1 0 0,-1 0 0 0 0,0 0 1 0 0,1 0-1 0 0,-1-1 1 0 0,0 1-1 0 0,1 0 0 0 0,-1-1 1 0 0,0 1-1 0 0,1-1 0 0 0,-1 1 1 0 0,2-2-1 0 0,1 0 7 0 0,11-7 34 0 0,-1-1 0 0 0,22-19-1 0 0,-33 27-51 0 0,-1-1-1 0 0,0 0 1 0 0,1 0-1 0 0,-1 0 1 0 0,0 0-1 0 0,-1 0 1 0 0,1 0-1 0 0,0-1 1 0 0,-1 1-1 0 0,2-5 1 0 0,10-22 45 0 0,-11 25-41 0 0,0 0 0 0 0,0-1 0 0 0,0 1 0 0 0,0-1 0 0 0,-1 0 0 0 0,0 1-1 0 0,0-8 1 0 0,5-18 28 0 0,-2 10-34 0 0,-1-1 0 0 0,-1 0 1 0 0,-1 1-1 0 0,-3-33 0 0 0,1 7-66 0 0,0 34 44 0 0,0-1 0 0 0,-1 0 0 0 0,-1 1 0 0 0,0 0 0 0 0,-1 0 0 0 0,-7-18 0 0 0,8 18 5 0 0,-3-2-8 0 0,4 5-71 0 0,1 5-407 0 0,-5 9 255 0 0,5 0 202 0 0,0-1-1 0 0,1 1 1 0 0,-1 0 0 0 0,1 0 0 0 0,-1-1 0 0 0,1 1 0 0 0,1 0 0 0 0,-1 0-1 0 0,1 5 1 0 0,0 4-40 0 0,-2 43-89 0 0,0-20 201 0 0,1 0-1 0 0,9 68 0 0 0,-5-54-13 0 0,1 5 4 0 0,4 0 21 0 0,3 0-245 0 0,-9-48 122 0 0,16 37-1535 0 0,-17-40 1124 0 0,0-1 0 0 0,0 0 0 0 0,0 0 0 0 0,0 0 0 0 0,1 0 0 0 0,-1 0 0 0 0,1 0 0 0 0,0-1 0 0 0,4 4 0 0 0,-6-5-192 0 0,0 0 616 0 0,-1-1 0 0 0,1 0 0 0 0,-1 1 0 0 0,1-1 0 0 0,-1 0 0 0 0,0 0 0 0 0,1 1 0 0 0,-1-1 0 0 0,1 0 0 0 0,-1 0 0 0 0,1 0 0 0 0,-1 1 0 0 0,1-1 0 0 0,-1 0 0 0 0,1 0 0 0 0,0 0 0 0 0,-1 0 0 0 0,1 0 0 0 0,-1 0 0 0 0,1 0 1 0 0,-1 0-1 0 0,1 0 0 0 0,-1 0 0 0 0,1-1 0 0 0,-1 1 0 0 0,1 0 0 0 0,-1 0 0 0 0,1 0 0 0 0,-1-1 0 0 0,1 1 0 0 0,-1 0 0 0 0,0-1 0 0 0,1 1 0 0 0,-1 0 0 0 0,1-1 0 0 0,-1 1 0 0 0,0 0 0 0 0,1-1 0 0 0,0 0 0 0 0,6-5-13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4.499"/>
    </inkml:context>
    <inkml:brush xml:id="br0">
      <inkml:brushProperty name="width" value="0.1" units="cm"/>
      <inkml:brushProperty name="height" value="0.1" units="cm"/>
    </inkml:brush>
  </inkml:definitions>
  <inkml:trace contextRef="#ctx0" brushRef="#br0">1 355 200 0 0,'0'-67'3918'0'0,"1"63"-3550"0"0,0-1 0 0 0,1 1 0 0 0,0-1 0 0 0,0 1-1 0 0,0 0 1 0 0,1 0 0 0 0,3-4 0 0 0,-2 3-399 0 0,1 0 1 0 0,1 0-1 0 0,-1 1 0 0 0,1-1 1 0 0,-1 2-1 0 0,1-1 1 0 0,12-5-1 0 0,53-19-1370 0 0,-47 19 669 0 0,64-25-1449 0 0,89-38-78 0 0,-171 69 2229 0 0,12-6-38 0 0,0 0 1 0 0,27-20-1 0 0,-27 13 62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4.698"/>
    </inkml:context>
    <inkml:brush xml:id="br0">
      <inkml:brushProperty name="width" value="0.1" units="cm"/>
      <inkml:brushProperty name="height" value="0.1" units="cm"/>
    </inkml:brush>
  </inkml:definitions>
  <inkml:trace contextRef="#ctx0" brushRef="#br0">337 223 20 0 0,'3'-8'94'0'0,"0"0"0"0"0,0 1 0 0 0,-1-1 0 0 0,0 0 0 0 0,0 0 0 0 0,-1 0 0 0 0,0 0-1 0 0,0-1 1 0 0,-1 1 0 0 0,-1-12 0 0 0,1 9 209 0 0,-1 5-116 0 0,0 1 0 0 0,0-1 0 0 0,-1 1 0 0 0,0-1-1 0 0,0 1 1 0 0,0 0 0 0 0,-1-1 0 0 0,0 1 0 0 0,0 1 0 0 0,0-1-1 0 0,-1 0 1 0 0,1 1 0 0 0,-1 0 0 0 0,0-1 0 0 0,0 2 0 0 0,-1-1 0 0 0,1 0-1 0 0,-1 1 1 0 0,0 0 0 0 0,0 0 0 0 0,0 0 0 0 0,0 1 0 0 0,-7-3 0 0 0,10 4-188 0 0,-1 0 1 0 0,1 0-1 0 0,-1 1 1 0 0,0-1-1 0 0,1 1 1 0 0,-1-1 0 0 0,1 1-1 0 0,-1 0 1 0 0,0 0-1 0 0,1 0 1 0 0,-1 0-1 0 0,0 1 1 0 0,1-1 0 0 0,-1 1-1 0 0,1-1 1 0 0,-1 1-1 0 0,1 0 1 0 0,-1 0-1 0 0,1 0 1 0 0,-1 0 0 0 0,1 1-1 0 0,0-1 1 0 0,0 1-1 0 0,0-1 1 0 0,0 1-1 0 0,0 0 1 0 0,0 0 0 0 0,0 0-1 0 0,0 0 1 0 0,1 0-1 0 0,-1 0 1 0 0,1 0-1 0 0,-1 1 1 0 0,1-1 0 0 0,-1 3-1 0 0,-25 56-52 0 0,-5 67 112 0 0,23-84-19 0 0,3-11 103 0 0,0 0-1 0 0,-1 44 1 0 0,-2 28 543 0 0,0 56 686 0 0,0-84-972 0 0,1-1-428 0 0,7-72-16 0 0,1 0 1 0 0,-1 0 0 0 0,0 0 0 0 0,0 0-1 0 0,0 0 1 0 0,-3 7 0 0 0,2-8-230 0 0,0 1 1 0 0,1 0-1 0 0,0-1 1 0 0,0 1-1 0 0,0 0 1 0 0,0 6 0 0 0,1-9 157 0 0,0 0 1 0 0,0 0-1 0 0,0 0 1 0 0,-1-1 0 0 0,1 1-1 0 0,0 0 1 0 0,0 0-1 0 0,-1 0 1 0 0,1-1 0 0 0,0 1-1 0 0,-1 0 1 0 0,1-1 0 0 0,-1 1-1 0 0,1 0 1 0 0,-1-1-1 0 0,1 1 1 0 0,-1 0 0 0 0,1-1-1 0 0,-1 1 1 0 0,0-1-1 0 0,1 1 1 0 0,-1-1 0 0 0,0 1-1 0 0,1-1 1 0 0,-1 0-1 0 0,0 1 1 0 0,0-1 0 0 0,1 0-1 0 0,-1 0 1 0 0,0 1-1 0 0,0-1 1 0 0,0 0 0 0 0,1 0-1 0 0,-1 0 1 0 0,0 0 0 0 0,0 0-1 0 0,0 0 1 0 0,0 0-1 0 0,1 0 1 0 0,-1 0 0 0 0,0-1-1 0 0,0 1 1 0 0,0 0-1 0 0,1 0 1 0 0,-1-1 0 0 0,0 1-1 0 0,0-1 1 0 0,1 1-1 0 0,-1-1 1 0 0,0 1 0 0 0,1-1-1 0 0,-1 1 1 0 0,1-1-1 0 0,-1 1 1 0 0,0-2 0 0 0,-2-3 37 0 0,-4-1 45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4.851"/>
    </inkml:context>
    <inkml:brush xml:id="br0">
      <inkml:brushProperty name="width" value="0.1" units="cm"/>
      <inkml:brushProperty name="height" value="0.1" units="cm"/>
    </inkml:brush>
  </inkml:definitions>
  <inkml:trace contextRef="#ctx0" brushRef="#br0">0 171 12 0 0,'0'-1'3'0'0,"1"0"1"0"0,-1 0-1 0 0,0 0 0 0 0,1 0 0 0 0,-1 0 1 0 0,1 0-1 0 0,-1 0 0 0 0,1-1 1 0 0,0 2-1 0 0,-1-1 0 0 0,1 0 1 0 0,0 0-1 0 0,0 0 0 0 0,-1 0 0 0 0,1 0 1 0 0,0 1-1 0 0,0-1 0 0 0,0 0 1 0 0,1 0-1 0 0,25-14 61 0 0,-16 10-43 0 0,34-19-61 0 0,1 1 0 0 0,2 3 1 0 0,88-25-1 0 0,-109 37 41 0 0,-1 2-2 0 0,1 0 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6.021"/>
    </inkml:context>
    <inkml:brush xml:id="br0">
      <inkml:brushProperty name="width" value="0.1" units="cm"/>
      <inkml:brushProperty name="height" value="0.1" units="cm"/>
    </inkml:brush>
  </inkml:definitions>
  <inkml:trace contextRef="#ctx0" brushRef="#br0">214 183 144 0 0,'5'-3'156'0'0,"-3"2"17"0"0,0 0 0 0 0,0 0 0 0 0,0 0 0 0 0,0 0 0 0 0,0 0 0 0 0,0-1 0 0 0,-1 1 0 0 0,1-1 0 0 0,0 1 0 0 0,-1-1 0 0 0,1 1 0 0 0,-1-1 0 0 0,0 0 0 0 0,0 0 1 0 0,1 0-1 0 0,-1 0 0 0 0,0 0 0 0 0,0-2 0 0 0,8-35 5387 0 0,-18 2-1039 0 0,9 36-4456 0 0,0 0 0 0 0,0 0 0 0 0,0 0 0 0 0,0-1 0 0 0,0 1 0 0 0,-1 0 0 0 0,1 0 0 0 0,0 0 0 0 0,-1 0 0 0 0,1 0 0 0 0,-1 0 1 0 0,1 0-1 0 0,-1 0 0 0 0,0 0 0 0 0,1 0 0 0 0,-1 0 0 0 0,-1-1 0 0 0,-25-17 839 0 0,27 19-891 0 0,-3-1-25 0 0,0 1 0 0 0,-1-1 0 0 0,1 1 0 0 0,0 0 0 0 0,0 0 0 0 0,-1 1 0 0 0,1-1 0 0 0,0 1 0 0 0,0-1 0 0 0,0 1 0 0 0,0 0 1 0 0,0 0-1 0 0,-6 3 0 0 0,-3 1-37 0 0,9-4 37 0 0,-1 1 0 0 0,1 0 0 0 0,0 0 0 0 0,0 0 1 0 0,0 0-1 0 0,0 0 0 0 0,0 1 0 0 0,-4 4 0 0 0,-15 12-42 0 0,15-14 42 0 0,1 0-1 0 0,0 0 1 0 0,0 1 0 0 0,1-1-1 0 0,0 2 1 0 0,-6 7-1 0 0,-22 24-162 0 0,31-34 128 0 0,0-1 1 0 0,0 1-1 0 0,0 0 0 0 0,0 0 0 0 0,0 1 1 0 0,1-1-1 0 0,0 0 0 0 0,0 0 1 0 0,0 1-1 0 0,0-1 0 0 0,1 5 0 0 0,0-3-109 0 0,-1-5 111 0 0,1 0-1 0 0,0 0 1 0 0,0 0 0 0 0,0 0 0 0 0,0 0 0 0 0,0 0-1 0 0,0-1 1 0 0,0 1 0 0 0,0 0 0 0 0,0 0-1 0 0,0 0 1 0 0,1 0 0 0 0,-1 0 0 0 0,0 0 0 0 0,1-1-1 0 0,-1 1 1 0 0,0 0 0 0 0,1 0 0 0 0,-1 0-1 0 0,1-1 1 0 0,-1 1 0 0 0,1 0 0 0 0,-1-1 0 0 0,1 1-1 0 0,0 0 1 0 0,0 0 0 0 0,2 0-51 0 0,0 0 1 0 0,0 0-1 0 0,0 0 1 0 0,1 0-1 0 0,-1-1 0 0 0,0 1 1 0 0,0-1-1 0 0,1 0 1 0 0,-1 0-1 0 0,0 0 0 0 0,0 0 1 0 0,1 0-1 0 0,-1-1 1 0 0,0 1-1 0 0,0-1 1 0 0,0 0-1 0 0,0 0 0 0 0,0-1 1 0 0,4-1-1 0 0,10-4-163 0 0,-1-2-1 0 0,18-11 1 0 0,-25 14 107 0 0,1-1 28 0 0,-2 3 96 0 0,-1 0 1 0 0,0-1-1 0 0,0-1 0 0 0,0 1 0 0 0,8-9 1 0 0,-15 14 32 0 0,0-1 0 0 0,1 1 1 0 0,-1-1-1 0 0,0 1 0 0 0,1 0 1 0 0,-1-1-1 0 0,1 1 1 0 0,-1-1-1 0 0,1 1 0 0 0,-1 0 1 0 0,1-1-1 0 0,-1 1 0 0 0,1 0 1 0 0,-1 0-1 0 0,1-1 1 0 0,-1 1-1 0 0,1 0 0 0 0,0 0 1 0 0,-1 0-1 0 0,1 0 0 0 0,-1 0 1 0 0,1 0-1 0 0,0 0 1 0 0,-1 0-1 0 0,1 0 0 0 0,-1 0 1 0 0,1 0-1 0 0,0 0 0 0 0,-1 0 1 0 0,2 1-1 0 0,15 12-43 0 0,-7-5 88 0 0,-7-6-42 0 0,1-1 1 0 0,0 1 0 0 0,-1-1-1 0 0,1 0 1 0 0,0 0 0 0 0,0 0 0 0 0,0-1-1 0 0,0 1 1 0 0,0-1 0 0 0,0 0 0 0 0,0 0-1 0 0,0 0 1 0 0,5-2 0 0 0,48-12-1 0 0,-51 12-25 0 0,-1 0 1 0 0,1 0-1 0 0,-1-1 0 0 0,0 0 0 0 0,0 0 0 0 0,0-1 0 0 0,0 1 1 0 0,0-1-1 0 0,-1 0 0 0 0,0 0 0 0 0,5-7 0 0 0,1-1-23 0 0,-1-1-1 0 0,13-25 1 0 0,-20 33 98 0 0,0-1 0 0 0,0 1 0 0 0,-1 0 0 0 0,0-1 0 0 0,0 1 0 0 0,0-1 0 0 0,-1 1 1 0 0,1-1-1 0 0,-2-7 0 0 0,1 8-46 0 0,0 5 163 0 0,0 34 60 0 0,9 32 111 0 0,0 21 306 0 0,0-16-70 0 0,0 19 113 0 0,-9-55-507 0 0,1-5-39 0 0,-2 0-1 0 0,-7 52 1 0 0,6-33-108 0 0,2-42-80 0 0,0 0-1 0 0,0 0 0 0 0,0 0 1 0 0,-1-1-1 0 0,0 1 1 0 0,-4 13-1 0 0,4-16-224 0 0,1 0-1 0 0,-1 0 0 0 0,1 0 1 0 0,-1 0-1 0 0,1 0 0 0 0,1 8 1 0 0,0 1-2878 0 0,8-36-3670 0 0,-8 15 6499 0 0,0 0 0 0 0,1 1 0 0 0,0-1 0 0 0,0 0 0 0 0,6-12 0 0 0,-7 9 292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5.810"/>
    </inkml:context>
    <inkml:brush xml:id="br0">
      <inkml:brushProperty name="width" value="0.1" units="cm"/>
      <inkml:brushProperty name="height" value="0.1" units="cm"/>
    </inkml:brush>
  </inkml:definitions>
  <inkml:trace contextRef="#ctx0" brushRef="#br0">139 177 4 0 0,'26'-7'31'0'0,"-15"5"176"0"0,-1-1-1 0 0,0 0 1 0 0,0-1-1 0 0,13-11 5461 0 0,-23 15-5588 0 0,-16 1 2433 0 0,-22 10-1675 0 0,13 2-691 0 0,20-10-139 0 0,0-1 1 0 0,0 0-1 0 0,0 1 0 0 0,0 0 1 0 0,1 0-1 0 0,-1 1 0 0 0,1-1 1 0 0,-4 5-1 0 0,-27 29 12 0 0,28-32-14 0 0,1 1 0 0 0,0 0 0 0 0,0 0 0 0 0,1 0 0 0 0,-1 1-1 0 0,2 0 1 0 0,-1 0 0 0 0,-5 11 0 0 0,5-6-4 0 0,4-10-3 0 0,0 0 0 0 0,0 0 1 0 0,0 0-1 0 0,0 0 0 0 0,0 0 0 0 0,0 0 1 0 0,1 0-1 0 0,-1 0 0 0 0,1 0 1 0 0,0 0-1 0 0,-1 0 0 0 0,1 0 0 0 0,0 0 1 0 0,0 0-1 0 0,1 0 0 0 0,-1 0 1 0 0,0 0-1 0 0,1 0 0 0 0,-1 0 0 0 0,1 0 1 0 0,-1 0-1 0 0,2 2 0 0 0,4 11-45 0 0,-5-14 39 0 0,-1 0 1 0 0,0 0 0 0 0,1 0 0 0 0,-1 0-1 0 0,0 0 1 0 0,1 0 0 0 0,0 0 0 0 0,-1 0-1 0 0,1 0 1 0 0,-1 0 0 0 0,1 0-1 0 0,0 0 1 0 0,0 0 0 0 0,0-1 0 0 0,-1 1-1 0 0,1 0 1 0 0,0-1 0 0 0,0 1-1 0 0,0-1 1 0 0,0 1 0 0 0,0-1 0 0 0,0 1-1 0 0,0-1 1 0 0,0 1 0 0 0,0-1 0 0 0,2 0-1 0 0,9 4-98 0 0,-7-2 68 0 0,0 0-1 0 0,1 0 1 0 0,-1-1 0 0 0,1 0-1 0 0,-1 0 1 0 0,1 0-1 0 0,-1-1 1 0 0,1 0 0 0 0,0 0-1 0 0,-1 0 1 0 0,1 0-1 0 0,6-3 1 0 0,13 0-52 0 0,-21 3 78 0 0,1 0 1 0 0,-1 0-1 0 0,0-1 0 0 0,0 1 1 0 0,0-1-1 0 0,0 0 1 0 0,0 0-1 0 0,0-1 0 0 0,0 1 1 0 0,0-1-1 0 0,0 0 0 0 0,0 0 1 0 0,-1 0-1 0 0,1-1 0 0 0,5-4 1 0 0,-7 6 17 0 0,-1-1-1 0 0,0 1 1 0 0,0-1 0 0 0,-1 1-1 0 0,1-1 1 0 0,0 1 0 0 0,0-1-1 0 0,-1 1 1 0 0,1-1 0 0 0,-1 0-1 0 0,1 1 1 0 0,-1-1 0 0 0,0 0-1 0 0,1 1 1 0 0,-1-1 0 0 0,0 0 0 0 0,0 0-1 0 0,0 1 1 0 0,-1-1 0 0 0,1 0-1 0 0,0 1 1 0 0,-1-1 0 0 0,1 0-1 0 0,-1 1 1 0 0,1-1 0 0 0,-1 1-1 0 0,0-1 1 0 0,1 0 0 0 0,-3-1 0 0 0,-6-25 147 0 0,1 11-85 0 0,1 2 19 0 0,-1 1 0 0 0,-13-17 0 0 0,18 20-59 0 0,3 11-26 0 0,0-1-1 0 0,0 1 0 0 0,0-1 0 0 0,0 1 0 0 0,0-1 1 0 0,-1 1-1 0 0,1-1 0 0 0,0 1 0 0 0,0 0 1 0 0,0-1-1 0 0,0 1 0 0 0,0-1 0 0 0,-1 1 1 0 0,1-1-1 0 0,0 1 0 0 0,0 0 0 0 0,-1-1 1 0 0,1 1-1 0 0,0 0 0 0 0,-1-1 0 0 0,1 1 1 0 0,0 0-1 0 0,-2-1 0 0 0,2 0-2 0 0,0 0 0 0 0,-1-1-1 0 0,1 1 1 0 0,0 0 0 0 0,0 0-1 0 0,0 0 1 0 0,0-1 0 0 0,0 1-1 0 0,0 0 1 0 0,0 0 0 0 0,0 0-1 0 0,0-1 1 0 0,1 1 0 0 0,-1 0-1 0 0,0 0 1 0 0,1 0 0 0 0,-1 0-1 0 0,1-1 1 0 0,0 1 0 0 0,-1 0-1 0 0,2-2 1 0 0,1-2-66 0 0,-2 3 9 0 0,0 0 0 0 0,0 0 0 0 0,0 0 0 0 0,0 1 0 0 0,0-1 0 0 0,1 1 0 0 0,-1-1 0 0 0,0 1 1 0 0,1-1-1 0 0,0 1 0 0 0,-1 0 0 0 0,1-1 0 0 0,0 1 0 0 0,-1 0 0 0 0,1 0 0 0 0,0 0 0 0 0,0 1 0 0 0,0-1 0 0 0,2 0 0 0 0,43-16-1326 0 0,-47 17 1358 0 0,4-2-42 0 0,1 1-1 0 0,-1 1 1 0 0,0-1 0 0 0,0 1 0 0 0,0 0 0 0 0,1 0 0 0 0,-1 0 0 0 0,0 0-1 0 0,0 1 1 0 0,0-1 0 0 0,1 1 0 0 0,-1 0 0 0 0,0 1 0 0 0,0-1 0 0 0,0 1 0 0 0,0-1-1 0 0,-1 1 1 0 0,1 0 0 0 0,0 1 0 0 0,-1-1 0 0 0,0 1 0 0 0,1-1 0 0 0,-1 1 0 0 0,0 0-1 0 0,0 0 1 0 0,-1 1 0 0 0,1-1 0 0 0,-1 0 0 0 0,1 1 0 0 0,-1 0 0 0 0,2 4-1 0 0,22 48 79 0 0,-20-32 260 0 0,-2 0 1 0 0,0 0 0 0 0,-2 0 0 0 0,-1 46-1 0 0,-1-61-158 0 0,-9 4 85 0 0,7-10 219 0 0,-1-7-304 0 0,-1-13-1 0 0,-1-2-1 0 0,5 17-103 0 0,-1 0 0 0 0,0 1 0 0 0,1-1 1 0 0,-1 0-1 0 0,1 0 0 0 0,-1 0 0 0 0,1 0 1 0 0,0 0-1 0 0,0 0 0 0 0,0 0 0 0 0,0 0 1 0 0,0 0-1 0 0,1 1 0 0 0,0-4 0 0 0,0 0 8 0 0,1 0 0 0 0,-1 0 0 0 0,1 0 0 0 0,-1 1 0 0 0,0-2 0 0 0,-1 1 0 0 0,1-7-1 0 0,4-30 39 0 0,4-1-64 0 0,-6 26-26 0 0,-3 15 34 0 0,0 1 0 0 0,0 0-1 0 0,1-1 1 0 0,-1 1 0 0 0,0 0 0 0 0,0-1 0 0 0,1 1-1 0 0,-1 0 1 0 0,1-1 0 0 0,-1 1 0 0 0,1 0 0 0 0,-1 0 0 0 0,1 0-1 0 0,0 0 1 0 0,0-2 0 0 0,10-16-57 0 0,-11 17 49 0 0,1 0 0 0 0,0 0-1 0 0,0 0 1 0 0,-1 0 0 0 0,1 0 0 0 0,1 1 0 0 0,-1-1 0 0 0,0 0 0 0 0,0 1 0 0 0,1-1 0 0 0,-1 1-1 0 0,3-3 1 0 0,-2 3-18 0 0,0 0 0 0 0,0 0 0 0 0,0 0-1 0 0,0 0 1 0 0,0 0 0 0 0,0 0-1 0 0,0 0 1 0 0,0 1 0 0 0,4-1 0 0 0,-5 1 23 0 0,0 0 0 0 0,0 0 0 0 0,0 0 1 0 0,0 0-1 0 0,0 1 0 0 0,0-1 1 0 0,0 0-1 0 0,0 1 0 0 0,0-1 0 0 0,0 1 1 0 0,0-1-1 0 0,0 1 0 0 0,-1-1 1 0 0,1 1-1 0 0,0 0 0 0 0,0 0 0 0 0,0-1 1 0 0,-1 1-1 0 0,1 0 0 0 0,0 0 1 0 0,-1 0-1 0 0,1-1 0 0 0,-1 1 0 0 0,1 0 1 0 0,0 2-1 0 0,9 15 10 0 0,-7-15 12 0 0,0 2 1 0 0,0-1-1 0 0,-1 0 0 0 0,0 1 0 0 0,0-1 0 0 0,0 1 1 0 0,0-1-1 0 0,-1 1 0 0 0,0 0 0 0 0,2 9 1 0 0,-3-11-2 0 0,0 0 1 0 0,1 0 0 0 0,-1 0 0 0 0,1 0 0 0 0,0 0 0 0 0,0 0 0 0 0,0 0-1 0 0,2 4 1 0 0,-1-5 3 0 0,-1 1 0 0 0,0 0 0 0 0,0 0 0 0 0,0 0 0 0 0,0 0 1 0 0,0 0-1 0 0,0 1 0 0 0,-1 3 0 0 0,1-4-4 0 0,-1 0 0 0 0,1 0 0 0 0,-1-1 0 0 0,1 1 0 0 0,0 0 0 0 0,0 0 1 0 0,0-1-1 0 0,3 4 0 0 0,4 19 131 0 0,-7-22-129 0 0,-1-1 0 0 0,1 1-1 0 0,0 0 1 0 0,0-1-1 0 0,0 1 1 0 0,0-1-1 0 0,1 0 1 0 0,-1 1 0 0 0,1-1-1 0 0,-1 0 1 0 0,1 0-1 0 0,0 0 1 0 0,0 0 0 0 0,0 0-1 0 0,3 2 1 0 0,-2-1 170 0 0,-3-4-163 0 0,0 1 0 0 0,0 0-1 0 0,0 0 1 0 0,0 0-1 0 0,0 0 1 0 0,0-1-1 0 0,0 1 1 0 0,0 0-1 0 0,0 0 1 0 0,0 0-1 0 0,0 0 1 0 0,0-1-1 0 0,1 1 1 0 0,-1 0-1 0 0,0 0 1 0 0,0 0 0 0 0,0 0-1 0 0,0 0 1 0 0,0-1-1 0 0,0 1 1 0 0,1 0-1 0 0,-1 0 1 0 0,0 0-1 0 0,0 0 1 0 0,0 0-1 0 0,0 0 1 0 0,1 0-1 0 0,-1 0 1 0 0,0 0 0 0 0,0-1-1 0 0,0 1 1 0 0,0 0-1 0 0,1 0 1 0 0,-1 0-1 0 0,0 0 1 0 0,0 0-1 0 0,0 0 1 0 0,1 0-1 0 0,-1 0 1 0 0,0 0-1 0 0,0 1 1 0 0,0-1-1 0 0,0 0 1 0 0,1 0 0 0 0,-1 0-1 0 0,0 0 1 0 0,0 0-1 0 0,0 0 1 0 0,0 0-1 0 0,1 0 1 0 0,-1 0-1 0 0,0 0 1 0 0,0 1-1 0 0,0-1 1 0 0,7-8 394 0 0,-6 7-399 0 0,0 0 0 0 0,-1 1 1 0 0,1-1-1 0 0,0 0 0 0 0,0 0 1 0 0,0 0-1 0 0,-1 1 0 0 0,1-1 1 0 0,0 0-1 0 0,-1 0 0 0 0,1 0 1 0 0,-1 0-1 0 0,1 0 1 0 0,-1 0-1 0 0,0 0 0 0 0,1-1 1 0 0,-1 0-1 0 0,1-4 14 0 0,0 0 1 0 0,1 1-1 0 0,-1-1 0 0 0,1 0 1 0 0,5-10-1 0 0,-2 5-42 0 0,3-11-17 0 0,-6 15 12 0 0,0 0 0 0 0,1 0 1 0 0,0 0-1 0 0,0 0 0 0 0,1 1 0 0 0,5-8 0 0 0,-6 9 2 0 0,-1 1-1 0 0,1 0 1 0 0,-1 0-1 0 0,0-1 1 0 0,0 0 0 0 0,0 1-1 0 0,1-7 1 0 0,-2 6-1 0 0,0 0 0 0 0,1 1 0 0 0,-1-1 1 0 0,1 1-1 0 0,1-1 0 0 0,-1 1 0 0 0,4-5 1 0 0,-2 3-44 0 0,-4 5 40 0 0,1 0 0 0 0,-1 1-1 0 0,0-1 1 0 0,0 0 0 0 0,1 1-1 0 0,-1-1 1 0 0,0 1 0 0 0,1-1-1 0 0,-1 1 1 0 0,1-1 0 0 0,-1 0-1 0 0,1 1 1 0 0,-1 0 0 0 0,1-1-1 0 0,-1 1 1 0 0,1-1 0 0 0,-1 1-1 0 0,1 0 1 0 0,-1-1 0 0 0,1 1-1 0 0,0 0 1 0 0,-1-1 0 0 0,1 1-1 0 0,0 0 1 0 0,-1 0 0 0 0,1 0 0 0 0,0 0-1 0 0,-1 0 1 0 0,1 0 0 0 0,0 0-1 0 0,-1 0 1 0 0,1 0 0 0 0,0 0-1 0 0,1 0 1 0 0,0 3-10 0 0,1 1-1 0 0,0-1 1 0 0,0 0 0 0 0,-1 1 0 0 0,0 0-1 0 0,0-1 1 0 0,0 1 0 0 0,0 0 0 0 0,-1 0 0 0 0,2 7-1 0 0,1-2 23 0 0,-2-4 10 0 0,0 1 11 0 0,1 0 0 0 0,-1 0 0 0 0,0 0 0 0 0,0 1-1 0 0,-1-1 1 0 0,1 13 0 0 0,-2-17-14 0 0,1-1-1 0 0,-1 1 1 0 0,0-1-1 0 0,0 1 1 0 0,1-1-1 0 0,-1 1 1 0 0,1-1-1 0 0,0 1 1 0 0,-1-1-1 0 0,1 0 1 0 0,0 1-1 0 0,0-1 1 0 0,1 1-1 0 0,-1 0 0 0 0,0-1 0 0 0,0 0 0 0 0,0 1 0 0 0,-1-1-1 0 0,1 0 1 0 0,0 1 0 0 0,-1-1 0 0 0,1 1 0 0 0,0-1 0 0 0,-1 1 0 0 0,0-1 0 0 0,1 1 0 0 0,-1 1 0 0 0,0-2 3 0 0,1 0-1 0 0,-1 0 1 0 0,1-1 0 0 0,-1 1 0 0 0,1 0 0 0 0,-1-1 0 0 0,1 1 0 0 0,-1 0 0 0 0,1-1 0 0 0,0 1 0 0 0,-1-1 0 0 0,1 1 0 0 0,0-1 0 0 0,0 0 0 0 0,-1 1 0 0 0,1-1 0 0 0,0 1 0 0 0,1-1 0 0 0,-2 0 3 0 0,1 1-1 0 0,-1-1 0 0 0,0 0 1 0 0,1 0-1 0 0,-1 1 0 0 0,0-1 1 0 0,1 0-1 0 0,-1 0 0 0 0,1 0 1 0 0,-1 0-1 0 0,0 0 0 0 0,1 1 1 0 0,-1-1-1 0 0,1 0 0 0 0,-1 0 1 0 0,0 0-1 0 0,1 0 0 0 0,-1 0 1 0 0,1 0-1 0 0,-1 0 0 0 0,0 0 1 0 0,1-1-1 0 0,-1 1 0 0 0,0 0 1 0 0,1 0-1 0 0,-1 0 0 0 0,1 0 1 0 0,-1 0-1 0 0,0-1 0 0 0,1 1 1 0 0,-1 0-1 0 0,0 0 0 0 0,1-1 1 0 0,-1 1-1 0 0,1-2-1 0 0,-1 1 0 0 0,0 0 0 0 0,0 0 0 0 0,1 0 0 0 0,-1-1 0 0 0,1 1 0 0 0,-1 0 0 0 0,1 0 0 0 0,0 0 0 0 0,-1 0 0 0 0,1 0 1 0 0,0 0-1 0 0,1-1 0 0 0,-1 1-1 0 0,0 0 0 0 0,0 0 0 0 0,-1 0 0 0 0,1-1 0 0 0,0 1 0 0 0,0 0 0 0 0,-1 0 0 0 0,1 0 0 0 0,-1-1 1 0 0,1 1-1 0 0,-1 0 0 0 0,0 0 0 0 0,1-3 0 0 0,0-1 5 0 0,0 0-1 0 0,0 0 1 0 0,1 0 0 0 0,0 0-1 0 0,0 1 1 0 0,0-1 0 0 0,4-6-1 0 0,2-6-11 0 0,2-14-21 0 0,-9 24 22 0 0,1 0 1 0 0,1 0-1 0 0,-1 1 0 0 0,1-1 1 0 0,4-6-1 0 0,15-34 32 0 0,-18 37 26 0 0,0 0 0 0 0,1 1 0 0 0,0 0-1 0 0,7-10 1 0 0,-9 11 63 0 0,-1 4-19 0 0,5 10 186 0 0,-2 3-249 0 0,-1-1-1 0 0,0 1 1 0 0,0 1-1 0 0,0-1 1 0 0,-1 0-1 0 0,-1 1 1 0 0,1 0-1 0 0,0 12 1 0 0,6 20-351 0 0,0 19-2021 0 0,0 22-2325 0 0,-9-81 4558 0 0,0-1 1 0 0,0 1 0 0 0,0 0 0 0 0,0 0 0 0 0,0 0 0 0 0,0 0-1 0 0,0-1 1 0 0,-1 1 0 0 0,1 0 0 0 0,-1 0 0 0 0,1-1 0 0 0,-2 3-1 0 0,-2 15-709 0 0,3-8 546 0 0,0 0-1 0 0,0 0 0 0 0,-1-1 1 0 0,-1 1-1 0 0,-5 14 0 0 0,5-16 259 0 0,-4 3-7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6.599"/>
    </inkml:context>
    <inkml:brush xml:id="br0">
      <inkml:brushProperty name="width" value="0.1" units="cm"/>
      <inkml:brushProperty name="height" value="0.1" units="cm"/>
    </inkml:brush>
  </inkml:definitions>
  <inkml:trace contextRef="#ctx0" brushRef="#br0">61 1277 48 0 0,'-54'3'4103'0'0,"48"-7"-2071"0"0,17-3-1792 0 0,0 1 0 0 0,0 0 0 0 0,0 1 0 0 0,1 0 0 0 0,0 1 0 0 0,0 0 0 0 0,21-3 0 0 0,74-20 83 0 0,8 0 99 0 0,73-13 116 0 0,-33 8-232 0 0,-72 14-201 0 0,457-98 166 0 0,-436 93-264 0 0,179-37 6 0 0,407-77 73 0 0,155-23 144 0 0,-206 38-102 0 0,-56 5-87 0 0,-181 35-32 0 0,10-9-35 0 0,-235 49-61 0 0,-44 8-218 0 0,-71 20-889 0 0,0-2 0 0 0,70-30 1 0 0,-103 33-840 0 0,-20 7 652 0 0,-44-3-1761 0 0,25 9 3119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9.253"/>
    </inkml:context>
    <inkml:brush xml:id="br0">
      <inkml:brushProperty name="width" value="0.1" units="cm"/>
      <inkml:brushProperty name="height" value="0.1" units="cm"/>
    </inkml:brush>
  </inkml:definitions>
  <inkml:trace contextRef="#ctx0" brushRef="#br0">36 548 4 0 0,'-2'-44'873'0'0,"0"40"-593"0"0,0 0 0 0 0,0 0 0 0 0,0 0 0 0 0,0-1-1 0 0,1 1 1 0 0,-1-1 0 0 0,1 1 0 0 0,0-1-1 0 0,1 1 1 0 0,-1-7 0 0 0,-8-19 2426 0 0,5 22-1659 0 0,4 7-957 0 0,-1 1 1 0 0,1-1 0 0 0,0 1 0 0 0,-1-1-1 0 0,1 0 1 0 0,-1 1 0 0 0,1-1-1 0 0,0 0 1 0 0,-1 1 0 0 0,1-1 0 0 0,0 0-1 0 0,0 1 1 0 0,0-1 0 0 0,-1 0 0 0 0,1 1-1 0 0,0-1 1 0 0,0 0 0 0 0,0-1 0 0 0,1 0 0 0 0,0 0 0 0 0,-1 0 1 0 0,1 1-1 0 0,0-1 0 0 0,0 0 1 0 0,0 0-1 0 0,1 1 0 0 0,-1-1 1 0 0,0 1-1 0 0,0-1 0 0 0,1 1 1 0 0,-1-1-1 0 0,1 1 1 0 0,0 0-1 0 0,-1 0 0 0 0,1 0 1 0 0,0 0-1 0 0,0 0 0 0 0,-1 0 1 0 0,5-1-1 0 0,42-16-174 0 0,-48 18 93 0 0,159-61-102 0 0,-33 18 16 0 0,47-13 23 0 0,101-28-2 0 0,-143 38 80 0 0,-30 9-87 0 0,-58 16-1933 0 0,-68 43-6962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49.714"/>
    </inkml:context>
    <inkml:brush xml:id="br0">
      <inkml:brushProperty name="width" value="0.1" units="cm"/>
      <inkml:brushProperty name="height" value="0.1" units="cm"/>
    </inkml:brush>
  </inkml:definitions>
  <inkml:trace contextRef="#ctx0" brushRef="#br0">1 55 60 0 0,'0'0'421'0'0,"1"-17"1194"0"0,2 15-1494 0 0,-1 0 0 0 0,1 0 1 0 0,0 0-1 0 0,0 0 0 0 0,0 1 0 0 0,0-1 1 0 0,0 1-1 0 0,0-1 0 0 0,0 1 1 0 0,0 0-1 0 0,6 0 0 0 0,42-8 670 0 0,-45 9-725 0 0,65-7 756 0 0,109 4 0 0 0,73 19 9 0 0,-237-15-820 0 0,391 41 772 0 0,-372-38-931 0 0,77 10-20 0 0,-38 3-3405 0 0,-71-15 3424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53.170"/>
    </inkml:context>
    <inkml:brush xml:id="br0">
      <inkml:brushProperty name="width" value="0.1" units="cm"/>
      <inkml:brushProperty name="height" value="0.1" units="cm"/>
    </inkml:brush>
  </inkml:definitions>
  <inkml:trace contextRef="#ctx0" brushRef="#br0">133 316 308 0 0,'-6'-2'525'0'0,"-1"0"-1"0"0,1 0 0 0 0,-1 0 1 0 0,1-1-1 0 0,0 0 1 0 0,0 0-1 0 0,0-1 1 0 0,0 1-1 0 0,1-1 1 0 0,-1-1-1 0 0,1 1 1 0 0,0-1-1 0 0,-7-9 1 0 0,-21-18 3717 0 0,32 32-4217 0 0,1 0 0 0 0,-1-1 0 0 0,1 1 0 0 0,-1-1 0 0 0,0 1 0 0 0,1 0 0 0 0,-1-1 0 0 0,1 1 0 0 0,-1-1 0 0 0,1 1 0 0 0,-1-1 0 0 0,1 0 0 0 0,-1 1 0 0 0,1-1 0 0 0,0 1 0 0 0,-1-1 0 0 0,1 0 0 0 0,0 1 0 0 0,0-1 0 0 0,-1 0 0 0 0,1 1 0 0 0,0-1 0 0 0,0 0 0 0 0,0 0 0 0 0,0 1 0 0 0,0-2 0 0 0,26 1-141 0 0,13-1 70 0 0,48-9 1 0 0,0 1 68 0 0,-53 5-9 0 0,38-9 0 0 0,-2 0-8 0 0,150-24 20 0 0,12-12-39 0 0,-48 5-15 0 0,-165 36 177 0 0,-1 2-3594 0 0,-27 2 13 0 0,-61 10-504 0 0,-35 15 2404 0 0,68-12 1358 0 0,10-3 145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53.372"/>
    </inkml:context>
    <inkml:brush xml:id="br0">
      <inkml:brushProperty name="width" value="0.1" units="cm"/>
      <inkml:brushProperty name="height" value="0.1" units="cm"/>
    </inkml:brush>
  </inkml:definitions>
  <inkml:trace contextRef="#ctx0" brushRef="#br0">156 129 48 0 0,'-11'6'143'0'0,"-1"-1"-1"0"0,0 0 1 0 0,0-1-1 0 0,0-1 1 0 0,0 0-1 0 0,-23 3 1 0 0,1 0 955 0 0,18-6 4895 0 0,59-13-2714 0 0,-36 10-3961 0 0,112-24 1225 0 0,-15 5-254 0 0,60-14 21 0 0,-47 12-199 0 0,49-3-356 0 0,-75 15-1207 0 0,-86 11 1026 0 0,0 0 0 0 0,0 1 1 0 0,0 0-1 0 0,1 0 0 0 0,-1 0 1 0 0,0 0-1 0 0,0 1 0 0 0,0 0 1 0 0,9 3-1 0 0,-13 2-2094 0 0,-2-6 2396 0 0,1 1 0 0 0,0 0 0 0 0,-1 0 0 0 0,1 0 0 0 0,-1 0 0 0 0,1 0 0 0 0,-1 0 0 0 0,1-1 0 0 0,-1 1 0 0 0,0 0 0 0 0,1 0 0 0 0,-2 0 0 0 0,-12 8-255 0 0,-1-1 0 0 0,0-1 1 0 0,0 0-1 0 0,-23 6 0 0 0,20-7 376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3.223"/>
    </inkml:context>
    <inkml:brush xml:id="br0">
      <inkml:brushProperty name="width" value="0.1" units="cm"/>
      <inkml:brushProperty name="height" value="0.1" units="cm"/>
    </inkml:brush>
  </inkml:definitions>
  <inkml:trace contextRef="#ctx0" brushRef="#br0">0 265 112 0 0,'11'-6'704'0'0,"11"-5"173"0"0,2 0 1 0 0,-1 2-1 0 0,1 0 1 0 0,29-5-1 0 0,3-2-356 0 0,128-28 921 0 0,178-40-756 0 0,-329 77-709 0 0,-22 5 17 0 0,1 0 0 0 0,-1-1-1 0 0,0 0 1 0 0,0-1 0 0 0,17-8-1 0 0,23-9-123 0 0,-49 20 68 0 0,5 1-229 0 0,-66-5-6974 0 0,49 4 7226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3.563"/>
    </inkml:context>
    <inkml:brush xml:id="br0">
      <inkml:brushProperty name="width" value="0.1" units="cm"/>
      <inkml:brushProperty name="height" value="0.1" units="cm"/>
    </inkml:brush>
  </inkml:definitions>
  <inkml:trace contextRef="#ctx0" brushRef="#br0">272 110 36 0 0,'-205'56'2930'0'0,"192"-51"-2189"0"0,0 0 1 0 0,-21 11-1 0 0,28-15 1330 0 0,13-1-1345 0 0,21-2-343 0 0,0-1-1 0 0,39-8 0 0 0,31-5-55 0 0,-6-1-198 0 0,-33 5-107 0 0,-13 1 19 0 0,72-27-1 0 0,7-1 25 0 0,-53 12-28 0 0,-38 15-96 0 0,-26 7 124 0 0,-31 18-9123 0 0,20-12 8913 0 0,0-1 1 0 0,0 1 0 0 0,0-1 0 0 0,-4 1 0 0 0,-2-1 126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4.980"/>
    </inkml:context>
    <inkml:brush xml:id="br0">
      <inkml:brushProperty name="width" value="0.1" units="cm"/>
      <inkml:brushProperty name="height" value="0.1" units="cm"/>
    </inkml:brush>
  </inkml:definitions>
  <inkml:trace contextRef="#ctx0" brushRef="#br0">426 65 132 0 0,'0'0'446'0'0,"-7"-16"2601"0"0,-4-2 2840 0 0,11 16-5787 0 0,-1 1 0 0 0,0-1 0 0 0,0 0 0 0 0,0 1 0 0 0,0-1 0 0 0,0 1 0 0 0,0-1 0 0 0,0 1 1 0 0,0 0-1 0 0,-1 0 0 0 0,1-1 0 0 0,0 1 0 0 0,-1 0 0 0 0,1 0 0 0 0,-1 0 0 0 0,0 1 1 0 0,1-1-1 0 0,-1 0 0 0 0,0 0 0 0 0,1 1 0 0 0,-1-1 0 0 0,0 1 0 0 0,0 0 0 0 0,1-1 0 0 0,-4 1 1 0 0,-1-1-23 0 0,1 0 1 0 0,-1 0-1 0 0,0 1 1 0 0,1-1-1 0 0,-1 1 1 0 0,0 1 0 0 0,0-1-1 0 0,-7 2 1 0 0,-7 2 40 0 0,16-3-102 0 0,1-1-1 0 0,-1 1 1 0 0,0 0-1 0 0,1 0 1 0 0,-1 0-1 0 0,1 0 1 0 0,0 0-1 0 0,-1 1 1 0 0,1 0-1 0 0,-4 2 1 0 0,-25 22 180 0 0,21-18-106 0 0,1 0 0 0 0,0 0-1 0 0,-17 20 1 0 0,6-1 49 0 0,1 0-1 0 0,1 2 0 0 0,2 0 0 0 0,0 2 1 0 0,2-1-1 0 0,2 2 0 0 0,1 0 0 0 0,-10 38 1 0 0,21-60-147 0 0,0 1 1 0 0,0 0-1 0 0,1 0 0 0 0,0 0 1 0 0,1 0-1 0 0,1-1 1 0 0,-1 1-1 0 0,2 0 1 0 0,-1-1-1 0 0,2 0 1 0 0,-1 1-1 0 0,1-1 0 0 0,1 0 1 0 0,0-1-1 0 0,0 1 1 0 0,1-1-1 0 0,0 0 1 0 0,11 11-1 0 0,-10-13-142 0 0,1 0 0 0 0,0-1 0 0 0,0 1 0 0 0,0-2 0 0 0,1 1 0 0 0,13 5 0 0 0,-7-5-586 0 0,-1-1 0 0 0,1 0 0 0 0,0-1 0 0 0,1 0-1 0 0,-1-1 1 0 0,0-1 0 0 0,1-1 0 0 0,-1 0 0 0 0,1-1 0 0 0,24-3 0 0 0,2-3-1117 0 0,-1-2-1 0 0,65-22 1 0 0,-89 25 1746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5.334"/>
    </inkml:context>
    <inkml:brush xml:id="br0">
      <inkml:brushProperty name="width" value="0.1" units="cm"/>
      <inkml:brushProperty name="height" value="0.1" units="cm"/>
    </inkml:brush>
  </inkml:definitions>
  <inkml:trace contextRef="#ctx0" brushRef="#br0">360 57 768 0 0,'0'-2'180'0'0,"-1"0"0"0"0,1 1 0 0 0,-1-1 1 0 0,1 0-1 0 0,-1 1 0 0 0,1-1 0 0 0,-1 0 0 0 0,0 1 0 0 0,0-1 0 0 0,0 1 0 0 0,0-1 1 0 0,0 1-1 0 0,0-1 0 0 0,0 1 0 0 0,0 0 0 0 0,-1 0 0 0 0,1-1 0 0 0,-1 1 0 0 0,1 0 1 0 0,0 0-1 0 0,-1 0 0 0 0,0 1 0 0 0,-2-2 0 0 0,-18-3 3096 0 0,18 4-2778 0 0,0 1 1 0 0,1-1-1 0 0,-1 0 1 0 0,1 0-1 0 0,-1 0 0 0 0,1-1 1 0 0,-4-1-1 0 0,4 2-428 0 0,0-1 0 0 0,-1 1 0 0 0,1 0 0 0 0,0 1 0 0 0,0-1 0 0 0,-1 0 0 0 0,1 1 0 0 0,0 0 0 0 0,0 0 0 0 0,-1 0 0 0 0,1 0 0 0 0,0 0 0 0 0,-1 1 0 0 0,1-1 0 0 0,0 1 0 0 0,-6 2 0 0 0,-2 1-85 0 0,0 0-1 0 0,1 1 0 0 0,-20 11 1 0 0,7 0 182 0 0,0 2 0 0 0,-35 36-1 0 0,30-27 144 0 0,26-26-284 0 0,0 1-1 0 0,1 0 1 0 0,-1-1 0 0 0,1 1 0 0 0,0 0-1 0 0,-1 0 1 0 0,1 0 0 0 0,0 0 0 0 0,0 0-1 0 0,0 0 1 0 0,1 0 0 0 0,-1 0 0 0 0,0 0 0 0 0,1 0-1 0 0,-1 3 1 0 0,-3 4 102 0 0,4-9-126 0 0,0 0 0 0 0,0 1 0 0 0,0-1 0 0 0,0 0 0 0 0,-1 0-1 0 0,1 0 1 0 0,0 1 0 0 0,0-1 0 0 0,0 0 0 0 0,0 0 0 0 0,0 0 0 0 0,0 1 0 0 0,0-1 0 0 0,0 0-1 0 0,0 0 1 0 0,0 0 0 0 0,0 1 0 0 0,0-1 0 0 0,0 0 0 0 0,0 0 0 0 0,0 0 0 0 0,0 1 0 0 0,0-1-1 0 0,0 0 1 0 0,0 0 0 0 0,0 1 0 0 0,0-1 0 0 0,0 0 0 0 0,0 0 0 0 0,0 0 0 0 0,0 0 0 0 0,1 1-1 0 0,-1-1 1 0 0,0 0 0 0 0,0 0 0 0 0,0 0 0 0 0,0 0 0 0 0,0 1 0 0 0,1-1 0 0 0,-1 0 0 0 0,0 0-1 0 0,0 0 1 0 0,0 0 0 0 0,1 0 0 0 0,-1 0 0 0 0,0 0 0 0 0,1 1 0 0 0,4 6 5 0 0,-3-5-22 0 0,-1 1 0 0 0,1 0-1 0 0,0-1 1 0 0,0 1 0 0 0,0-1 0 0 0,0 0-1 0 0,1 0 1 0 0,-1 0 0 0 0,0 0-1 0 0,1 0 1 0 0,0 0 0 0 0,-1-1-1 0 0,1 1 1 0 0,0-1 0 0 0,0 0-1 0 0,0 0 1 0 0,0 0 0 0 0,0 0-1 0 0,0 0 1 0 0,6 0 0 0 0,13 0-302 0 0,16-1-290 0 0,-17-4 36 0 0,1-1-1137 0 0,-1 0 0 0 0,42-15-1 0 0,-42 10 572 0 0,0-2-1 0 0,-1 0 0 0 0,0 0 0 0 0,-1-2 0 0 0,-1-1 0 0 0,21-20 1 0 0,-30 29 1116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6.284"/>
    </inkml:context>
    <inkml:brush xml:id="br0">
      <inkml:brushProperty name="width" value="0.1" units="cm"/>
      <inkml:brushProperty name="height" value="0.1" units="cm"/>
    </inkml:brush>
  </inkml:definitions>
  <inkml:trace contextRef="#ctx0" brushRef="#br0">19 194 608 0 0,'-1'-18'686'0'0,"-1"1"-1"0"0,-4-20 1 0 0,3 20 850 0 0,0 0 0 0 0,0-20 0 0 0,3 35-1352 0 0,0 0 0 0 0,0 0 0 0 0,0 0 0 0 0,0 0 0 0 0,0-1 0 0 0,1 1 0 0 0,-1 0-1 0 0,0 0 1 0 0,1 1 0 0 0,0-1 0 0 0,0 0 0 0 0,-1 0 0 0 0,1 0 0 0 0,0 0 0 0 0,0 0 0 0 0,1 1-1 0 0,-1-1 1 0 0,0 1 0 0 0,1-1 0 0 0,-1 1 0 0 0,3-3 0 0 0,-2 3-103 0 0,1 0 0 0 0,0 0 0 0 0,-1 0-1 0 0,1 0 1 0 0,-1 0 0 0 0,1 1 0 0 0,0-1 0 0 0,0 1 0 0 0,-1 0 0 0 0,1-1 0 0 0,0 1 0 0 0,0 1-1 0 0,5 0 1 0 0,6 2-147 0 0,0 0 0 0 0,0 1 0 0 0,-1 1 0 0 0,21 10-1 0 0,-26-11 57 0 0,-1 1-1 0 0,0 0 1 0 0,0 0-1 0 0,0 0 1 0 0,-1 1-1 0 0,1 0 1 0 0,-1 0-1 0 0,-1 0 0 0 0,1 1 1 0 0,-1 0-1 0 0,-1 0 1 0 0,1 0-1 0 0,-1 1 1 0 0,0-1-1 0 0,-1 1 1 0 0,1 0-1 0 0,-2 0 0 0 0,1 0 1 0 0,-1 1-1 0 0,-1-1 1 0 0,1 1-1 0 0,-1-1 1 0 0,-1 12-1 0 0,0-15 40 0 0,0 0 1 0 0,-1-1-1 0 0,0 1 0 0 0,0-1 1 0 0,0 1-1 0 0,-1-1 1 0 0,0 1-1 0 0,0-1 0 0 0,0 0 1 0 0,0 0-1 0 0,0 0 0 0 0,-6 6 1 0 0,-38 40 490 0 0,35-42-519 0 0,0 0 0 0 0,-1-1-1 0 0,0 0 1 0 0,0 0 0 0 0,0-2-1 0 0,-1 1 1 0 0,1-2 0 0 0,-16 4-1 0 0,12-3 466 0 0,49-44-13371 0 0,-23 28 12708 0 0,6 0 82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5.987"/>
    </inkml:context>
    <inkml:brush xml:id="br0">
      <inkml:brushProperty name="width" value="0.1" units="cm"/>
      <inkml:brushProperty name="height" value="0.1" units="cm"/>
    </inkml:brush>
  </inkml:definitions>
  <inkml:trace contextRef="#ctx0" brushRef="#br0">8 10 168 0 0,'-8'-6'11263'0'0,"12"8"-11269"0"0,0 0 0 0 0,0 1 0 0 0,0-1 0 0 0,0 1 0 0 0,-1-1-1 0 0,7 7 1 0 0,8 6 13 0 0,-12-10 6 0 0,0 1-1 0 0,0-1 1 0 0,0 1 0 0 0,0 0-1 0 0,-1 1 1 0 0,0-1 0 0 0,-1 1-1 0 0,1 0 1 0 0,-1 1 0 0 0,0-1-1 0 0,3 12 1 0 0,29 42 92 0 0,-13 5-99 0 0,-22-63-12 0 0,0 1 1 0 0,0-1 0 0 0,0 1 0 0 0,-1 0-1 0 0,0 0 1 0 0,0-1 0 0 0,0 1-1 0 0,0 0 1 0 0,-1 4 0 0 0,0 7 1342 0 0,-9-28-306 0 0,-5-18-203 0 0,6 9-526 0 0,8 21-282 0 0,1 0-1 0 0,-1-1 0 0 0,1 1 0 0 0,0-1 1 0 0,-1 1-1 0 0,1-1 0 0 0,0 0 0 0 0,0 1 1 0 0,0-1-1 0 0,0 1 0 0 0,0-1 0 0 0,0 1 1 0 0,1-3-1 0 0,-2-18 127 0 0,0 20-136 0 0,0 0 0 0 0,0-1 0 0 0,1 1 0 0 0,-1-1 0 0 0,1 1 0 0 0,-1 0 0 0 0,1-1 0 0 0,0 1 0 0 0,0-1 1 0 0,0 1-1 0 0,0-1 0 0 0,0 1 0 0 0,1-1 0 0 0,-1 1 0 0 0,1-1 0 0 0,-1 1 0 0 0,3-5 0 0 0,6-34-47 0 0,-3 22-59 0 0,-6 16 64 0 0,1 1 1 0 0,-1 0-1 0 0,1 0 1 0 0,0-1-1 0 0,0 1 1 0 0,-1 0-1 0 0,1 0 1 0 0,1 0-1 0 0,-1 0 1 0 0,0 0-1 0 0,3-3 1 0 0,10-12-556 0 0,-13 15 450 0 0,1-1-1 0 0,0 1 0 0 0,0-1 1 0 0,0 1-1 0 0,0 0 0 0 0,0 0 1 0 0,0 0-1 0 0,1 0 0 0 0,-1 0 1 0 0,1 1-1 0 0,-1-1 0 0 0,5-1 1 0 0,1-1-625 0 0,0 1 1 0 0,1 0 0 0 0,-1 0 0 0 0,1 1 0 0 0,0 0-1 0 0,0 0 1 0 0,-1 1 0 0 0,1 1 0 0 0,0-1 0 0 0,0 1-1 0 0,0 1 1 0 0,0 0 0 0 0,0 0 0 0 0,0 0 0 0 0,9 4-1 0 0,17 0 151 0 0,-26-4 593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6.339"/>
    </inkml:context>
    <inkml:brush xml:id="br0">
      <inkml:brushProperty name="width" value="0.1" units="cm"/>
      <inkml:brushProperty name="height" value="0.1" units="cm"/>
    </inkml:brush>
  </inkml:definitions>
  <inkml:trace contextRef="#ctx0" brushRef="#br0">134 0 164 0 0,'7'1'11062'0'0,"-12"3"-10903"0"0,0 0 1 0 0,0 1-1 0 0,0-1 0 0 0,0 1 0 0 0,1 0 0 0 0,0 1 0 0 0,0-1 0 0 0,-5 9 1 0 0,-21 49 436 0 0,12 3-391 0 0,18-65-209 0 0,-1 0 0 0 0,1 1 1 0 0,0-1-1 0 0,-1 0 0 0 0,1 0 0 0 0,0 1 0 0 0,0-1 1 0 0,0 0-1 0 0,0 1 0 0 0,1-1 0 0 0,-1 0 0 0 0,0 1 1 0 0,0-1-1 0 0,1 0 0 0 0,-1 0 0 0 0,1 1 0 0 0,0 1 1 0 0,4 18-70 0 0,-4-19 29 0 0,0 0 0 0 0,0 1 0 0 0,0-1 0 0 0,0 0 0 0 0,0 0 0 0 0,0 0 0 0 0,0 0 0 0 0,1 0 0 0 0,-1 0 0 0 0,1 0 0 0 0,-1-1 0 0 0,1 1 0 0 0,0 0 0 0 0,0-1 0 0 0,0 1 0 0 0,0-1 0 0 0,0 0 0 0 0,0 0 0 0 0,0 0 0 0 0,3 2 0 0 0,3 1-59 0 0,-6-3 26 0 0,1-1 6 0 0,0 0 68 0 0,0 0 0 0 0,0 0-1 0 0,0-1 1 0 0,0 1 0 0 0,0-1 0 0 0,-1 0-1 0 0,1 0 1 0 0,0 0 0 0 0,0 0-1 0 0,0 0 1 0 0,-1-1 0 0 0,1 1-1 0 0,-1-1 1 0 0,1 0 0 0 0,-1 1-1 0 0,1-1 1 0 0,-1-1 0 0 0,0 1-1 0 0,0 0 1 0 0,0 0 0 0 0,2-5-1 0 0,-1 2 7 0 0,-1 0 0 0 0,1-1 0 0 0,-1 1 0 0 0,0-1 0 0 0,-1 0 0 0 0,1 1 0 0 0,-1-1 0 0 0,-1 0 0 0 0,1 0 0 0 0,-1-9 0 0 0,0 13 1 0 0,0-1 0 0 0,-1 1-1 0 0,1 0 1 0 0,-1-1-1 0 0,0 1 1 0 0,1 0-1 0 0,-1 0 1 0 0,0 0-1 0 0,0-1 1 0 0,-1 1 0 0 0,1 0-1 0 0,0 1 1 0 0,-1-1-1 0 0,-2-3 1 0 0,-8-12 93 0 0,10 14-77 0 0,-1 1 0 0 0,0-1 0 0 0,0 0 1 0 0,0 1-1 0 0,0-1 0 0 0,0 1 0 0 0,-1 0 0 0 0,1 0 0 0 0,-1 0 0 0 0,1 1 0 0 0,-1-1 1 0 0,0 1-1 0 0,0 0 0 0 0,1 0 0 0 0,-7-1 0 0 0,7 1-145 0 0,0 1 0 0 0,0-1 0 0 0,-1 1 0 0 0,1-1-1 0 0,0 1 1 0 0,0 0 0 0 0,0 0 0 0 0,0 1 0 0 0,0-1 0 0 0,-1 1 0 0 0,1-1 0 0 0,0 1-1 0 0,0 0 1 0 0,0 0 0 0 0,0 0 0 0 0,0 0 0 0 0,1 1 0 0 0,-1-1 0 0 0,0 1-1 0 0,1 0 1 0 0,-6 4 0 0 0,6-4-290 0 0,0 1-1 0 0,0-1 0 0 0,0 1 1 0 0,1 0-1 0 0,-1 0 0 0 0,1 0 1 0 0,-1 0-1 0 0,1 0 0 0 0,0 0 1 0 0,0 0-1 0 0,1 0 0 0 0,-1 1 1 0 0,0-1-1 0 0,1 0 0 0 0,0 1 1 0 0,0-1-1 0 0,0 6 0 0 0,1-7 323 0 0,0 0 0 0 0,0 0 0 0 0,0 0 0 0 0,0 0-1 0 0,0-1 1 0 0,0 1 0 0 0,0 0 0 0 0,1 0 0 0 0,-1-1 0 0 0,1 1 0 0 0,-1-1-1 0 0,1 1 1 0 0,0-1 0 0 0,0 0 0 0 0,-1 0 0 0 0,1 1 0 0 0,0-1-1 0 0,0 0 1 0 0,0-1 0 0 0,0 1 0 0 0,0 0 0 0 0,0-1 0 0 0,0 1-1 0 0,4 0 1 0 0,-4-1 84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7.002"/>
    </inkml:context>
    <inkml:brush xml:id="br0">
      <inkml:brushProperty name="width" value="0.1" units="cm"/>
      <inkml:brushProperty name="height" value="0.1" units="cm"/>
    </inkml:brush>
  </inkml:definitions>
  <inkml:trace contextRef="#ctx0" brushRef="#br0">135 86 700 0 0,'4'-16'851'0'0,"-4"15"-775"0"0,1 1 0 0 0,-1-1 0 0 0,0 1 0 0 0,1-1 0 0 0,-1 0 0 0 0,0 0 0 0 0,0 1 0 0 0,0-1 1 0 0,1 0-1 0 0,-1 1 0 0 0,0-1 0 0 0,0 0 0 0 0,0 0 0 0 0,0 1 0 0 0,0-1 0 0 0,-1 0 0 0 0,1 0 0 0 0,0 1 1 0 0,0-1-1 0 0,0 0 0 0 0,-1 1 0 0 0,1-1 0 0 0,0 0 0 0 0,-1 1 0 0 0,1-1 0 0 0,0 0 0 0 0,-1 1 0 0 0,1-1 1 0 0,-3-2 886 0 0,1-10 4255 0 0,-5 9-3537 0 0,0 0-1645 0 0,5 3 178 0 0,-24 2 154 0 0,22 0-366 0 0,-1 1 0 0 0,1 0 0 0 0,0 0-1 0 0,0 0 1 0 0,0 1 0 0 0,-7 5 0 0 0,-6 4-95 0 0,13-9 64 0 0,1 0 0 0 0,0 0 0 0 0,0 1 0 0 0,0-1-1 0 0,1 1 1 0 0,-1-1 0 0 0,1 1 0 0 0,0 0 0 0 0,0 0 0 0 0,0 0 0 0 0,0 0 0 0 0,1 0 0 0 0,0 0 0 0 0,-2 6 0 0 0,3 0-135 0 0,0-8 114 0 0,-1-1 0 0 0,1 0-1 0 0,0 1 1 0 0,0-1-1 0 0,0 1 1 0 0,0-1 0 0 0,0 1-1 0 0,0-1 1 0 0,0 0 0 0 0,0 1-1 0 0,1-1 1 0 0,-1 1-1 0 0,0-1 1 0 0,1 0 0 0 0,-1 1-1 0 0,1-1 1 0 0,0 0 0 0 0,-1 1-1 0 0,1-1 1 0 0,0 0-1 0 0,0 0 1 0 0,0 0 0 0 0,0 0-1 0 0,2 2 1 0 0,-3-3 37 0 0,4 3-69 0 0,0 0 0 0 0,0-1 0 0 0,0 0 0 0 0,0 0 0 0 0,0 0 0 0 0,1-1 0 0 0,-1 1 0 0 0,1-1 0 0 0,-1 0 1 0 0,1 0-1 0 0,-1 0 0 0 0,1-1 0 0 0,8 0 0 0 0,49 6 129 0 0,-19-1-23 0 0,-33 13 229 0 0,-11-12-167 0 0,0 0 1 0 0,0 1 0 0 0,-1-1-1 0 0,0 0 1 0 0,0 0-1 0 0,0 0 1 0 0,-1-1-1 0 0,0 1 1 0 0,0-1-1 0 0,-1 1 1 0 0,-7 9 0 0 0,-4 3 3 0 0,-32 31 0 0 0,13-21-161 0 0,32-27 506 0 0,13-24-185 0 0,111-181 258 0 0,-107 171-397 0 0,-11 23-78 0 0,0 1 0 0 0,0 0 0 0 0,1 0 0 0 0,7-9 0 0 0,-9 14-28 0 0,0 0 0 0 0,0 0 0 0 0,0 0 0 0 0,-1-1 0 0 0,0 1 0 0 0,0 0 0 0 0,0-1 0 0 0,0 0 0 0 0,-1 1 0 0 0,1-1 0 0 0,0-7 0 0 0,4 2-392 0 0,-5 6-485 0 0,-10 7 353 0 0,9-3 504 0 0,-2 1-36 0 0,0 0 1 0 0,1 0-1 0 0,-1 0 0 0 0,0 0 0 0 0,1 1 0 0 0,-1-1 0 0 0,0 0 0 0 0,1 1 0 0 0,0-1 0 0 0,-1 1 0 0 0,1 0 0 0 0,0-1 0 0 0,0 1 0 0 0,0 0 0 0 0,0 0 0 0 0,-1 2 1 0 0,-2 8-118 0 0,3-12 143 0 0,1 1 1 0 0,-1 0-1 0 0,1-1 0 0 0,-1 1 0 0 0,1 0 0 0 0,0 0 0 0 0,-1 0 1 0 0,1 0-1 0 0,0-1 0 0 0,0 1 0 0 0,-1 0 0 0 0,1 0 0 0 0,0 0 1 0 0,0 0-1 0 0,0 0 0 0 0,0 0 0 0 0,0 0 0 0 0,0 0 0 0 0,0-1 0 0 0,0 1 1 0 0,1 0-1 0 0,-1 0 0 0 0,1 2 0 0 0,4 6-58 0 0,0 1 0 0 0,1-1 0 0 0,0 0 0 0 0,1 0-1 0 0,0-1 1 0 0,0 0 0 0 0,1 0 0 0 0,0 0 0 0 0,11 7 0 0 0,-16-14 234 0 0,-1 1 0 0 0,1 0 0 0 0,-1 0 1 0 0,1 0-1 0 0,-1 1 0 0 0,0-1 0 0 0,0 0 0 0 0,0 1 1 0 0,0 0-1 0 0,0-1 0 0 0,0 1 0 0 0,-1 0 1 0 0,0 0-1 0 0,1 0 0 0 0,-1 0 0 0 0,0 0 0 0 0,0 0 1 0 0,-1 0-1 0 0,1 0 0 0 0,-1 0 0 0 0,1 1 0 0 0,-1-1 1 0 0,0 0-1 0 0,-1 4 0 0 0,-16 27 1656 0 0,16-32-1729 0 0,0 0 0 0 0,-1 0 0 0 0,1 0-1 0 0,0 0 1 0 0,-1 0 0 0 0,1-1 0 0 0,-1 1 0 0 0,1 0 0 0 0,-1-1 0 0 0,0 1 0 0 0,-2 1-1 0 0,-10 11 176 0 0,11-10-247 0 0,-1-1 0 0 0,1 0-1 0 0,-1 0 1 0 0,0-1 0 0 0,1 1-1 0 0,-1-1 1 0 0,0 0-1 0 0,-7 3 1 0 0,-4 3-535 0 0,-10 2-1793 0 0,-1 1-4886 0 0,15-11 2720 0 0,11-5 4351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7.361"/>
    </inkml:context>
    <inkml:brush xml:id="br0">
      <inkml:brushProperty name="width" value="0.1" units="cm"/>
      <inkml:brushProperty name="height" value="0.1" units="cm"/>
    </inkml:brush>
  </inkml:definitions>
  <inkml:trace contextRef="#ctx0" brushRef="#br0">27 100 776 0 0,'-27'-18'11793'0'0,"28"17"-11776"0"0,-1 0 0 0 0,0 1 0 0 0,0-1-1 0 0,1 0 1 0 0,-1 0 0 0 0,0 0 0 0 0,1 1 0 0 0,-1-1-1 0 0,1 0 1 0 0,-1 1 0 0 0,1-1 0 0 0,0 0 0 0 0,-1 1-1 0 0,1-1 1 0 0,-1 0 0 0 0,1 1 0 0 0,0-1 0 0 0,0 1-1 0 0,-1 0 1 0 0,1-1 0 0 0,1 0 0 0 0,23-9-227 0 0,-10 3-205 0 0,14-3-438 0 0,-3 3-516 0 0,-13 3-38 0 0,0 1-1 0 0,0 0 1 0 0,25-2-1 0 0,6-1-888 0 0,19-5 242 0 0,-54 10 1958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7.631"/>
    </inkml:context>
    <inkml:brush xml:id="br0">
      <inkml:brushProperty name="width" value="0.1" units="cm"/>
      <inkml:brushProperty name="height" value="0.1" units="cm"/>
    </inkml:brush>
  </inkml:definitions>
  <inkml:trace contextRef="#ctx0" brushRef="#br0">0 33 916 0 0,'27'-33'11359'0'0,"-27"49"-10908"0"0,9 42 70 0 0,-9-39-341 0 0,1 1 1 0 0,5 22-1 0 0,-4-26-93 0 0,0 1-1 0 0,-2 0 1 0 0,-2 30 0 0 0,1-29-78 0 0,0 1 0 0 0,4 35 1 0 0,12 90-39 0 0,-6-40-406 0 0,-1-16-701 0 0,-6-80 832 0 0,-1 0 0 0 0,-1-1 0 0 0,0 1 1 0 0,0 9-1 0 0,-1-12-48 0 0,1 0 1 0 0,-1 0-1 0 0,1-1 1 0 0,1 1 0 0 0,-1 0-1 0 0,1 0 1 0 0,0 0-1 0 0,0-1 1 0 0,0 1-1 0 0,2 4 1 0 0,-1 8-2981 0 0,-2-17 3274 0 0,0 0-1 0 0,0 0 0 0 0,0 0 1 0 0,0 0-1 0 0,0 1 0 0 0,0-1 1 0 0,0 0-1 0 0,0 0 0 0 0,0 0 1 0 0,0 0-1 0 0,0 1 0 0 0,0-1 1 0 0,0 0-1 0 0,0 0 0 0 0,-1 0 1 0 0,1 0-1 0 0,0 1-293 0 0,-1-1 294 0 0,1 0-1 0 0,0 0 0 0 0,0 0 1 0 0,0 0-1 0 0,0 0 0 0 0,-1 1 1 0 0,1-1-1 0 0,0 0 0 0 0,0 0 1 0 0,0 0-1 0 0,0 0 0 0 0,-1 0 1 0 0,1 0-1 0 0,0 0 1 0 0,0 0-1 0 0,0 0 0 0 0,-1 0 1 0 0,1 0-1 0 0,0 0 0 0 0,0-1 1 0 0,0 1-1 0 0,0 0 0 0 0,-1 0 1 0 0,1 0-1 0 0,0 0 0 0 0,0 0 1 0 0,0 0-1 0 0,0 0 0 0 0,0 0 1 0 0,-1-1-294 0 0,1 1 293 0 0,0 0 1 0 0,0-1-1 0 0,0 1 0 0 0,0 0 1 0 0,-1 0-1 0 0,0-6 29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7.917"/>
    </inkml:context>
    <inkml:brush xml:id="br0">
      <inkml:brushProperty name="width" value="0.1" units="cm"/>
      <inkml:brushProperty name="height" value="0.1" units="cm"/>
    </inkml:brush>
  </inkml:definitions>
  <inkml:trace contextRef="#ctx0" brushRef="#br0">0 223 580 0 0,'9'-50'1381'0'0,"-9"44"-1062"0"0,1 0-1 0 0,0 1 1 0 0,0-1 0 0 0,1 0 0 0 0,-1 0-1 0 0,1 1 1 0 0,0-1 0 0 0,1 1 0 0 0,-1 0-1 0 0,1 0 1 0 0,0 0 0 0 0,1 0 0 0 0,-1 0-1 0 0,1 1 1 0 0,6-7 0 0 0,2-1 56 0 0,2 0-1 0 0,-1 1 1 0 0,28-17-1 0 0,-36 25-360 0 0,1 1-1 0 0,-1-1 0 0 0,0 1 0 0 0,1 0 0 0 0,0 1 0 0 0,-1-1 0 0 0,1 1 1 0 0,0 0-1 0 0,0 0 0 0 0,-1 1 0 0 0,1 0 0 0 0,0 0 0 0 0,0 0 0 0 0,0 1 0 0 0,-1 0 1 0 0,1 0-1 0 0,0 0 0 0 0,0 1 0 0 0,-1-1 0 0 0,1 1 0 0 0,-1 1 0 0 0,5 2 0 0 0,-7-3 26 0 0,-1-1-1 0 0,0 0 1 0 0,0 1-1 0 0,0 0 0 0 0,-1-1 1 0 0,1 1-1 0 0,0 0 0 0 0,-1 0 1 0 0,1 0-1 0 0,-1 0 0 0 0,1 0 1 0 0,-1 0-1 0 0,0 1 0 0 0,0-1 1 0 0,0 0-1 0 0,0 1 1 0 0,-1-1-1 0 0,1 1 0 0 0,0 2 1 0 0,-1 0 61 0 0,0 0 1 0 0,0 0 0 0 0,0 0 0 0 0,-1 0 0 0 0,0 0-1 0 0,0 0 1 0 0,0 0 0 0 0,0-1 0 0 0,-4 7-1 0 0,-3 6 162 0 0,0 0-1 0 0,-2-1 0 0 0,0 0 0 0 0,-17 19 0 0 0,13-18-331 0 0,-2 0 1 0 0,0-1 0 0 0,0-1-1 0 0,-37 25 1 0 0,50-37 1361 0 0,15-56-14104 0 0,-3 37 12749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8.628"/>
    </inkml:context>
    <inkml:brush xml:id="br0">
      <inkml:brushProperty name="width" value="0.1" units="cm"/>
      <inkml:brushProperty name="height" value="0.1" units="cm"/>
    </inkml:brush>
  </inkml:definitions>
  <inkml:trace contextRef="#ctx0" brushRef="#br0">0 177 440 0 0,'1'-6'190'0'0,"-1"1"1"0"0,1-1-1 0 0,1 0 0 0 0,-1 0 1 0 0,3-5-1 0 0,2-10 2011 0 0,-3 0 4674 0 0,6 75-5950 0 0,-9-31-732 0 0,0 1 0 0 0,7 34 0 0 0,2 47-174 0 0,-3-67-192 0 0,-5-29 32 0 0,-1-1 0 0 0,1 0 0 0 0,1 0 1 0 0,0 0-1 0 0,0 0 0 0 0,0 0 0 0 0,1 0 1 0 0,1 0-1 0 0,-1-1 0 0 0,1 0 0 0 0,0 0 1 0 0,1 0-1 0 0,-1 0 0 0 0,8 7 0 0 0,0-2-510 0 0,-10-9 476 0 0,0 0 0 0 0,1-1 0 0 0,0 1 0 0 0,0-1 0 0 0,-1 1 0 0 0,1-1 0 0 0,1 0 0 0 0,-1 0 0 0 0,0-1 0 0 0,0 1 0 0 0,7 1 0 0 0,-5-2-35 0 0,0 0 0 0 0,1 0-1 0 0,-1-1 1 0 0,1 0 0 0 0,-1 0 0 0 0,1-1 0 0 0,-1 0 0 0 0,0 0 0 0 0,1 0 0 0 0,-1 0 0 0 0,0-1 0 0 0,0 0 0 0 0,1 0 0 0 0,7-5 0 0 0,3-2-191 0 0,0 0 1 0 0,-1-1-1 0 0,16-14 1 0 0,-26 20 440 0 0,-1-1 1 0 0,0 0 0 0 0,0 1-1 0 0,-1-2 1 0 0,0 1 0 0 0,1 0 0 0 0,-2-1-1 0 0,1 1 1 0 0,-1-1 0 0 0,3-8 0 0 0,0 0 369 0 0,-3 7 0 0 0,-1 0 1 0 0,0 0-1 0 0,0 0 1 0 0,-1 0 0 0 0,0 0-1 0 0,-2-13 1 0 0,1-4 2409 0 0,0 23-2668 0 0,1 0 0 0 0,-1 0-1 0 0,0 1 1 0 0,1-1 0 0 0,-1 0 0 0 0,0 0-1 0 0,0 0 1 0 0,0 1 0 0 0,0-1 0 0 0,0 1-1 0 0,1-1 1 0 0,-1 0 0 0 0,0 1 0 0 0,0-1-1 0 0,-1 1 1 0 0,1 0 0 0 0,0-1 0 0 0,0 1-1 0 0,0 0 1 0 0,0 0 0 0 0,0 0 0 0 0,0 0-1 0 0,0 0 1 0 0,0 0 0 0 0,0 0 0 0 0,-1 0-1 0 0,0 0 1 0 0,-3 3-137 0 0,1 0 0 0 0,-1 0 0 0 0,1 0-1 0 0,0 0 1 0 0,0 0 0 0 0,0 1 0 0 0,1 0-1 0 0,-1 0 1 0 0,1 0 0 0 0,0 0 0 0 0,0 1-1 0 0,-4 8 1 0 0,-8 13-63 0 0,13-23 34 0 0,-1 1 0 0 0,1 0 1 0 0,0 0-1 0 0,0 0 0 0 0,0 0 1 0 0,1 0-1 0 0,-1 0 0 0 0,1 1 1 0 0,-1 4-1 0 0,-3 7-146 0 0,4-15 111 0 0,1 0 0 0 0,-1-1-1 0 0,1 1 1 0 0,-1 0-1 0 0,1-1 1 0 0,0 1 0 0 0,-1 0-1 0 0,1 0 1 0 0,0-1 0 0 0,0 1-1 0 0,0 0 1 0 0,-1 0 0 0 0,1 0-1 0 0,0-1 1 0 0,0 1 0 0 0,0 0-1 0 0,0 0 1 0 0,0 0 0 0 0,0-1-1 0 0,0 1 1 0 0,1 0 0 0 0,-1 0-1 0 0,0-1 1 0 0,0 1 0 0 0,1 0-1 0 0,-1 0 1 0 0,0-1 0 0 0,1 1-1 0 0,-1 0 1 0 0,1-1-1 0 0,-1 1 1 0 0,1 0 0 0 0,-1-1-1 0 0,1 1 1 0 0,-1-1 0 0 0,1 1-1 0 0,0-1 1 0 0,-1 1 0 0 0,1-1-1 0 0,0 1 1 0 0,0 0 0 0 0,2-1-23 0 0,0 1 0 0 0,-1-1 0 0 0,1 1 0 0 0,0-1 0 0 0,-1 0 0 0 0,1 0 0 0 0,0 0 0 0 0,-1-1 1 0 0,1 1-1 0 0,0 0 0 0 0,-1-1 0 0 0,1 0 0 0 0,-1 0 0 0 0,1 0 0 0 0,-1 0 0 0 0,1 0 0 0 0,-1 0 0 0 0,1 0 0 0 0,3-4 1 0 0,16-6 98 0 0,-9 7-16 0 0,-6 2-5 0 0,0 0 1 0 0,0 1-1 0 0,-1 0 0 0 0,1 0 0 0 0,0 0 0 0 0,0 1 0 0 0,14 0 0 0 0,21 17-81 0 0,-23-13 24 0 0,-18-3 42 0 0,1 0 0 0 0,0 0 0 0 0,0-1 0 0 0,-1 1 0 0 0,1-1 0 0 0,0 1 0 0 0,0-1-1 0 0,0 0 1 0 0,0 0 0 0 0,0 1 0 0 0,0-2 0 0 0,-1 1 0 0 0,1 0 0 0 0,0 0 0 0 0,0 0 0 0 0,0-1 0 0 0,3-1 0 0 0,19-4-226 0 0,-22 6 208 0 0,0 0 0 0 0,0 0 1 0 0,0 0-1 0 0,0 0 0 0 0,-1 0 0 0 0,1-1 0 0 0,0 1 1 0 0,0-1-1 0 0,-1 1 0 0 0,1-1 0 0 0,0 0 0 0 0,-1 0 1 0 0,1 0-1 0 0,0 0 0 0 0,-1 0 0 0 0,1 0 0 0 0,-1 0 1 0 0,0 0-1 0 0,1-1 0 0 0,-1 1 0 0 0,2-2 0 0 0,23-30-570 0 0,1-11 98 0 0,-1-22 133 0 0,-25 62 356 0 0,6-18-14 0 0,-2-1-1 0 0,0 1 1 0 0,-2-1-1 0 0,1-27 1 0 0,-12-16 40 0 0,8 59 6 0 0,0 1 0 0 0,-1 0-1 0 0,1 0 1 0 0,-1-1 0 0 0,0 1 0 0 0,-4-12-1 0 0,4 0 149 0 0,1 17-111 0 0,1 1 1 0 0,-1-1 0 0 0,0 0 0 0 0,0 0 0 0 0,0 0 0 0 0,1 0-1 0 0,-1 0 1 0 0,0 0 0 0 0,0 0 0 0 0,-1 0 0 0 0,1 0 0 0 0,0 1-1 0 0,0-1 1 0 0,0 0 0 0 0,-1 0 0 0 0,1 0 0 0 0,0 0 0 0 0,-1 0-1 0 0,1 1 1 0 0,0-1 0 0 0,-1 0 0 0 0,1 0 0 0 0,-1 0 0 0 0,0 1 0 0 0,1-1-1 0 0,-1 0 1 0 0,0 1 0 0 0,1-1 0 0 0,-1 1 0 0 0,-1-2 0 0 0,2 26 612 0 0,0 18-412 0 0,1-4-33 0 0,-2-1 1 0 0,-7 48-1 0 0,6-59-153 0 0,0 1 0 0 0,3 51 0 0 0,1-21-81 0 0,-3-22-62 0 0,1-17-180 0 0,-1 0-1 0 0,2 0 1 0 0,0-1-1 0 0,6 27 1 0 0,-3-19-645 0 0,-4-22 687 0 0,0 0 0 0 0,0 0 0 0 0,1 0 0 0 0,-1 0 0 0 0,1 0-1 0 0,0 0 1 0 0,-1 0 0 0 0,1 0 0 0 0,1-1 0 0 0,-1 1 0 0 0,0 0-1 0 0,1-1 1 0 0,-1 1 0 0 0,4 3 0 0 0,4 8-1306 0 0,-8-13 1417 0 0,-1 0 0 0 0,0 0 0 0 0,0-1-1 0 0,1 1 1 0 0,-1 0 0 0 0,1 0 0 0 0,-1-1-1 0 0,1 1 1 0 0,-1 0 0 0 0,1-1 0 0 0,-1 1-1 0 0,1 0 1 0 0,0-1 0 0 0,-1 1 0 0 0,1-1-1 0 0,0 1 1 0 0,0-1 0 0 0,-1 1 0 0 0,1-1-1 0 0,0 0 1 0 0,0 1 0 0 0,0-1 0 0 0,1 1-1 0 0,-1-1-422 0 0,15-6-659 0 0,-14 0 1100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9.047"/>
    </inkml:context>
    <inkml:brush xml:id="br0">
      <inkml:brushProperty name="width" value="0.1" units="cm"/>
      <inkml:brushProperty name="height" value="0.1" units="cm"/>
    </inkml:brush>
  </inkml:definitions>
  <inkml:trace contextRef="#ctx0" brushRef="#br0">0 453 656 0 0,'10'-7'4612'0'0,"-3"4"-3921"0"0,0 1 0 0 0,-1-1 0 0 0,1 1-1 0 0,0 1 1 0 0,8-2 0 0 0,15-4-646 0 0,41-17-2304 0 0,70-36 1 0 0,7-26-1993 0 0,-110 63 3779 0 0,-32 19 565 0 0,0 1 1 0 0,0-1-1 0 0,-1 0 1 0 0,1-1-1 0 0,-1 1 1 0 0,0-1-1 0 0,0 0 1 0 0,0 0-1 0 0,0-1 1 0 0,-1 1-1 0 0,0-1 1 0 0,-1 0-1 0 0,1 0 0 0 0,-1-1 1 0 0,0 1-1 0 0,0 0 1 0 0,-1-1-1 0 0,0 0 1 0 0,0 0-1 0 0,-1 0 1 0 0,0 1-1 0 0,1-13 1 0 0,-2 13 487 0 0,-1 0 1 0 0,1 0-1 0 0,-1 1 1 0 0,0-1-1 0 0,-4-10 1 0 0,4 14-385 0 0,1 0 1 0 0,-1 0 0 0 0,0 0-1 0 0,0 0 1 0 0,0 0 0 0 0,0 0-1 0 0,0 0 1 0 0,0 1 0 0 0,-1-1 0 0 0,1 1-1 0 0,0-1 1 0 0,-1 1 0 0 0,1-1-1 0 0,-1 1 1 0 0,0 0 0 0 0,0 0-1 0 0,1 0 1 0 0,-4-2 0 0 0,-7-3 594 0 0,11 5-754 0 0,0 0 1 0 0,0 1-1 0 0,0-1 0 0 0,0 0 1 0 0,0 0-1 0 0,0 1 0 0 0,-1-1 1 0 0,1 1-1 0 0,0-1 0 0 0,0 1 0 0 0,0-1 1 0 0,0 1-1 0 0,-1 0 0 0 0,1 0 1 0 0,0 0-1 0 0,0-1 0 0 0,-1 1 1 0 0,1 0-1 0 0,0 0 0 0 0,0 1 1 0 0,-1-1-1 0 0,1 0 0 0 0,0 0 1 0 0,0 1-1 0 0,-1-1 0 0 0,1 0 1 0 0,0 1-1 0 0,0-1 0 0 0,0 1 0 0 0,0 0 1 0 0,0-1-1 0 0,0 1 0 0 0,0 0 1 0 0,0 0-1 0 0,-2 1 0 0 0,-2 4-32 0 0,3-3-4 0 0,-1 1 0 0 0,0-1 0 0 0,1 1 0 0 0,0-1 0 0 0,0 1 0 0 0,0 0 0 0 0,0 0 0 0 0,-1 7 0 0 0,-7 26 37 0 0,1 1-1 0 0,3 1 0 0 0,1-1 0 0 0,2 1 1 0 0,2 45-1 0 0,1 165 450 0 0,8-167-405 0 0,-8 21-368 0 0,0-34-3715 0 0,-8-37-1832 0 0,-12-42 3349 0 0,13 5 2478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09.733"/>
    </inkml:context>
    <inkml:brush xml:id="br0">
      <inkml:brushProperty name="width" value="0.1" units="cm"/>
      <inkml:brushProperty name="height" value="0.1" units="cm"/>
    </inkml:brush>
  </inkml:definitions>
  <inkml:trace contextRef="#ctx0" brushRef="#br0">1 231 712 0 0,'0'-3'185'0'0,"0"0"1"0"0,0 0-1 0 0,0 0 0 0 0,0 0 1 0 0,1 0-1 0 0,-1-1 1 0 0,1 1-1 0 0,0 0 0 0 0,0 0 1 0 0,0 1-1 0 0,2-4 0 0 0,-1 0 67 0 0,-1 4 107 0 0,0 0 0 0 0,1 0 0 0 0,-1 0 0 0 0,0 0 0 0 0,0 0 0 0 0,1 0 0 0 0,0 1 0 0 0,-1-1 0 0 0,1 0 0 0 0,0 1 0 0 0,-1-1 0 0 0,1 1 0 0 0,0 0 0 0 0,3-2 0 0 0,32-22 95 0 0,-22 15-629 0 0,0 0 0 0 0,1 0 0 0 0,17-6 0 0 0,9-3-769 0 0,47-18-2065 0 0,0 9 173 0 0,-77 25 2656 0 0,-12 6 1095 0 0,-20 11 1995 0 0,1-1-2094 0 0,-5 8 232 0 0,-14 15 247 0 0,23-20-791 0 0,12-15-446 0 0,1 1-1 0 0,0 0 1 0 0,-1 0 0 0 0,1 1-1 0 0,0-1 1 0 0,0 0-1 0 0,1 1 1 0 0,-1-1 0 0 0,0 1-1 0 0,1-1 1 0 0,-1 1 0 0 0,1 0-1 0 0,0 0 1 0 0,0 0 0 0 0,-1 5-1 0 0,-7 43 601 0 0,18-9-520 0 0,-8-40-160 0 0,0 0 0 0 0,0 0 0 0 0,0 0 1 0 0,1 0-1 0 0,-1 0 0 0 0,1 0 1 0 0,-1-1-1 0 0,1 1 0 0 0,-1-1 0 0 0,1 1 1 0 0,0-1-1 0 0,0 0 0 0 0,0 1 1 0 0,0-1-1 0 0,0 0 0 0 0,0 0 0 0 0,0-1 1 0 0,3 2-1 0 0,-4-2-64 0 0,27 5-326 0 0,-25-5 390 0 0,-1 0 0 0 0,1 0 0 0 0,-1 0 0 0 0,0-1 1 0 0,1 1-1 0 0,-1-1 0 0 0,0 0 0 0 0,1 1 0 0 0,-1-1 0 0 0,0 0 0 0 0,0-1 1 0 0,0 1-1 0 0,1 0 0 0 0,-1 0 0 0 0,2-4 0 0 0,7-3 45 0 0,-10 6-7 0 0,0-1 0 0 0,0 0 0 0 0,-1 0 0 0 0,0 0 1 0 0,1 0-1 0 0,-1 0 0 0 0,0 0 0 0 0,0 0 0 0 0,-2-5 1 0 0,2-2 83 0 0,0 3-53 0 0,0 3 23 0 0,0 0-1 0 0,0-1 0 0 0,0 1 0 0 0,0 0 0 0 0,-1-1 1 0 0,0 1-1 0 0,0 0 0 0 0,0 0 0 0 0,-2-6 1 0 0,-6-22 529 0 0,6 28-510 0 0,1 0 0 0 0,-1 0 0 0 0,1-1-1 0 0,0 1 1 0 0,1-1 0 0 0,-1 1 0 0 0,1-1 0 0 0,0 1 0 0 0,-1-8 0 0 0,-3 0-49 0 0,5 12-45 0 0,-1-1 0 0 0,1 1-1 0 0,-1-1 1 0 0,1 0 0 0 0,0 1-1 0 0,-1-1 1 0 0,1 1 0 0 0,0-1-1 0 0,-1 0 1 0 0,1 1-1 0 0,0-1 1 0 0,0 0 0 0 0,0 1-1 0 0,0-1 1 0 0,0 0 0 0 0,-1 1-1 0 0,1-1 1 0 0,0 0-1 0 0,0 1 1 0 0,1-1 0 0 0,-1 0-1 0 0,0 1 1 0 0,0-1 0 0 0,0 0-1 0 0,0 1 1 0 0,1-1 0 0 0,-1 0-1 0 0,0 1 1 0 0,0-1-1 0 0,1 0 1 0 0,-1 1 0 0 0,1-1-1 0 0,-1 1 1 0 0,0-1 0 0 0,1 1-1 0 0,-1-1 1 0 0,1 1-1 0 0,-1-1 1 0 0,2 0 0 0 0,0 0-83 0 0,-2 0 67 0 0,0 0-1 0 0,0 0 0 0 0,0 1 1 0 0,1-1-1 0 0,-1 0 0 0 0,0 0 1 0 0,1 0-1 0 0,-1 0 0 0 0,1 0 1 0 0,-1 1-1 0 0,1-1 0 0 0,-1 0 1 0 0,1 0-1 0 0,0 1 0 0 0,-1-1 1 0 0,1 0-1 0 0,0 1 0 0 0,-1-1 1 0 0,1 1-1 0 0,0-1 1 0 0,0 1-1 0 0,0-1 0 0 0,0 1 1 0 0,-1 0-1 0 0,1-1 0 0 0,0 1 1 0 0,1 0-1 0 0,30-7-658 0 0,-21 6 520 0 0,-6 1 58 0 0,1 0 1 0 0,-1 0-1 0 0,0 1 0 0 0,1 0 0 0 0,-1 0 0 0 0,0 0 0 0 0,0 1 0 0 0,0 0 1 0 0,0 0-1 0 0,0 0 0 0 0,0 0 0 0 0,5 5 0 0 0,-4-3 37 0 0,0 0 0 0 0,0 0 0 0 0,-1 1 0 0 0,0 0 0 0 0,0 0 0 0 0,0 0 0 0 0,0 0 0 0 0,-1 1 0 0 0,0 0 0 0 0,0 0 0 0 0,5 11 0 0 0,1 2-12 0 0,-8-17 67 0 0,0 0 0 0 0,-1 1 0 0 0,1-1 0 0 0,-1 1 0 0 0,0-1 1 0 0,0 1-1 0 0,0 0 0 0 0,0 0 0 0 0,0-1 0 0 0,0 1 0 0 0,0 5 0 0 0,-1-4 1 0 0,0 0-1 0 0,1 1 1 0 0,0-1-1 0 0,0 0 1 0 0,0 0 0 0 0,3 7-1 0 0,-2-7 14 0 0,0 0 1 0 0,-1 0-1 0 0,0 0 0 0 0,0 0 0 0 0,0 1 1 0 0,0 7-1 0 0,8 26 97 0 0,-9-37-88 0 0,0-1 1 0 0,1 0 0 0 0,-1 0 0 0 0,0 1 0 0 0,0-1-1 0 0,0 0 1 0 0,0 0 0 0 0,0 1 0 0 0,0-1-1 0 0,0 0 1 0 0,0 0 0 0 0,0 1 0 0 0,0-1-1 0 0,0 0 1 0 0,0 1 0 0 0,0-1 0 0 0,0 0 0 0 0,0 0-1 0 0,0 1 1 0 0,-1-1 0 0 0,1 0 0 0 0,0 0-1 0 0,0 0 1 0 0,0 1 0 0 0,0-1 0 0 0,0 0-1 0 0,-1 0 1 0 0,1 1 0 0 0,0-1 0 0 0,0 0 0 0 0,0 0-1 0 0,-1 0 1 0 0,1 0 0 0 0,0 1 0 0 0,0-1-1 0 0,-1 0 1 0 0,1 0 0 0 0,0 0 0 0 0,0 0-1 0 0,-1 0 1 0 0,1 0 0 0 0,0 0 0 0 0,0 0-1 0 0,-1 0 1 0 0,1 0 0 0 0,-12-10 560 0 0,9 7-496 0 0,1 0-1 0 0,0 0 1 0 0,0 0-1 0 0,0 0 1 0 0,0 0-1 0 0,1 0 1 0 0,0-1-1 0 0,-2-4 1 0 0,3 2-1 0 0,0 0 0 0 0,0 0 0 0 0,0 0 1 0 0,1 0-1 0 0,0 0 0 0 0,0 0 0 0 0,3-7 1 0 0,7-25 54 0 0,15-12-402 0 0,-12 28 13 0 0,7-7-272 0 0,4 7-491 0 0,-18 16 986 0 0,13 8-6972 0 0,-20-2 6972 0 0,1 0 0 0 0,-1 0 0 0 0,1 0 0 0 0,-1 0 0 0 0,0 0 0 0 0,1 0 0 0 0,-1 0 0 0 0,1 0 0 0 0,-1 1 0 0 0,0-1 0 0 0,1 0 0 0 0,-1 0 0 0 0,1 0 0 0 0,-1 0 0 0 0,0 1 0 0 0,1-1 0 0 0,-1 0 0 0 0,0 0 0 0 0,1 1 1 0 0,-1-1-1 0 0,0 0 0 0 0,0 1 0 0 0,1-1 0 0 0,-1 0 0 0 0,0 1 0 0 0,0-1 0 0 0,0 1 0 0 0,1-1 0 0 0,-1 0 0 0 0,0 1 0 0 0,0-1 0 0 0,0 1 0 0 0,0-1 0 0 0,0 0 0 0 0,0 1 0 0 0,0-1 0 0 0,0 1 0 0 0,2 0-40 0 0,5 4 35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0.244"/>
    </inkml:context>
    <inkml:brush xml:id="br0">
      <inkml:brushProperty name="width" value="0.1" units="cm"/>
      <inkml:brushProperty name="height" value="0.1" units="cm"/>
    </inkml:brush>
  </inkml:definitions>
  <inkml:trace contextRef="#ctx0" brushRef="#br0">0 43 356 0 0,'0'0'737'0'0,"20"-4"5572"0"0,-17 7-6029 0 0,0 0 1 0 0,1 0-1 0 0,-1 0 0 0 0,-1 0 0 0 0,1 1 0 0 0,0-1 1 0 0,-1 1-1 0 0,1 0 0 0 0,-1 0 0 0 0,0 0 1 0 0,1 6-1 0 0,-2-8-230 0 0,-1 0 0 0 0,0 0-1 0 0,1 0 1 0 0,-1 0 0 0 0,1 0 0 0 0,0 0-1 0 0,0 0 1 0 0,-1 0 0 0 0,1 0 0 0 0,2 3-1 0 0,-2-3-26 0 0,1-1 1 0 0,-1 1-1 0 0,0 0 0 0 0,-1 0 0 0 0,1 0 0 0 0,0 1 0 0 0,0-1 0 0 0,-1 0 0 0 0,1 0 0 0 0,-1 3 0 0 0,9 35 29 0 0,-9 25-326 0 0,0-65 254 0 0,1-28-460 0 0,4 17 341 0 0,0 0 0 0 0,-2-1 1 0 0,5-17-1 0 0,7-23-42 0 0,-10 40 192 0 0,-3 9 5 0 0,0 0-1 0 0,-1 0 1 0 0,0 0-1 0 0,0 0 1 0 0,0-1-1 0 0,0 1 1 0 0,0 0-1 0 0,0-4 1 0 0,0 4 58 0 0,-1 1 1 0 0,1-1 0 0 0,0 1-1 0 0,0 0 1 0 0,0-1-1 0 0,0 1 1 0 0,0 0-1 0 0,0 0 1 0 0,0 0-1 0 0,1 0 1 0 0,0 0-1 0 0,-1 0 1 0 0,1 0-1 0 0,0 1 1 0 0,0-1-1 0 0,-1 0 1 0 0,5-1-1 0 0,-5 3-64 0 0,1 1-1 0 0,0 0 1 0 0,0-1-1 0 0,-1 1 1 0 0,1 0-1 0 0,0 0 0 0 0,-1 0 1 0 0,1 0-1 0 0,-1 1 1 0 0,1-1-1 0 0,-1 0 1 0 0,0 1-1 0 0,1-1 0 0 0,-1 0 1 0 0,0 1-1 0 0,0 0 1 0 0,0-1-1 0 0,0 1 0 0 0,0 0 1 0 0,-1-1-1 0 0,1 1 1 0 0,1 3-1 0 0,11 17 10 0 0,-10-18-9 0 0,0 0 1 0 0,-1 0-1 0 0,1 0 0 0 0,-1 0 1 0 0,1 0-1 0 0,-1 0 1 0 0,-1 1-1 0 0,1-1 1 0 0,1 6-1 0 0,10 22 7 0 0,10 17-65 0 0,-5-28-268 0 0,-17-20 280 0 0,1-11-137 0 0,2 7 168 0 0,-1-1 0 0 0,1 0 1 0 0,-1 0-1 0 0,0 0 0 0 0,0 0 0 0 0,0 0 1 0 0,0-1-1 0 0,-1 0 0 0 0,0 1 1 0 0,0-1-1 0 0,0 0 0 0 0,-1 0 1 0 0,2-8-1 0 0,0 3 1 0 0,0 1 0 0 0,1 0 0 0 0,8-17 0 0 0,8-13 29 0 0,3-4 271 0 0,-23 43-278 0 0,0-1 0 0 0,0 1 0 0 0,0 0 0 0 0,0 0 0 0 0,1-1 0 0 0,-1 1 0 0 0,0 0 0 0 0,0 0 0 0 0,0 0 0 0 0,0 0 0 0 0,0-1 0 0 0,1 1 0 0 0,-1 0 1 0 0,0 0-1 0 0,0 0 0 0 0,0 0 0 0 0,1-1 0 0 0,-1 1 0 0 0,0 0 0 0 0,0 0 0 0 0,0 0 0 0 0,1 0 0 0 0,-1 0 0 0 0,0 0 0 0 0,0 0 0 0 0,0 0 0 0 0,1 0 0 0 0,-1 0 0 0 0,0 0 0 0 0,0 0 0 0 0,1 0 0 0 0,-1 0 0 0 0,0 0 0 0 0,0 0 0 0 0,1 0 0 0 0,-1 0 0 0 0,0 0 0 0 0,0 0 0 0 0,0 0 0 0 0,1 0 0 0 0,2 12 309 0 0,-3 30-219 0 0,-1-28 1 0 0,-4 10-80 0 0,4-22-65 0 0,1 0 0 0 0,-1 0-1 0 0,1 0 1 0 0,-1 0 0 0 0,1 0-1 0 0,-1 0 1 0 0,1 0 0 0 0,0 0-1 0 0,0 0 1 0 0,0 0 0 0 0,0 1-1 0 0,0-1 1 0 0,1 0 0 0 0,0 3-1 0 0,8 27-1546 0 0,-9-28 1128 0 0,1 1-1 0 0,0-1 0 0 0,0 0 0 0 0,0 1 0 0 0,1-1 0 0 0,0 0 0 0 0,-1 0 1 0 0,1 0-1 0 0,1 0 0 0 0,-1-1 0 0 0,1 1 0 0 0,-1 0 0 0 0,1-1 0 0 0,0 0 0 0 0,0 0 1 0 0,1 0-1 0 0,-1 0 0 0 0,0 0 0 0 0,8 4 0 0 0,-9-6 346 0 0,1 1 1 0 0,-1-1-1 0 0,0 0 0 0 0,0 0 1 0 0,0 0-1 0 0,1 0 0 0 0,-1 0 1 0 0,0-1-1 0 0,1 1 0 0 0,-1-1 1 0 0,1 1-1 0 0,-1-1 0 0 0,4 0 1 0 0,3 0-22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6.521"/>
    </inkml:context>
    <inkml:brush xml:id="br0">
      <inkml:brushProperty name="width" value="0.1" units="cm"/>
      <inkml:brushProperty name="height" value="0.1" units="cm"/>
    </inkml:brush>
  </inkml:definitions>
  <inkml:trace contextRef="#ctx0" brushRef="#br0">65 0 220 0 0,'16'12'2488'0'0,"-15"-4"-1915"0"0,1-1 0 0 0,-2 1 1 0 0,1-1-1 0 0,-1 1 0 0 0,0 0 0 0 0,-1-1 1 0 0,1 1-1 0 0,-3 7 0 0 0,-45 204 4594 0 0,37-161-4685 0 0,-7 46-141 0 0,16-92-354 0 0,1-1 1 0 0,0 1-1 0 0,1 0 1 0 0,2 15 0 0 0,-1 5-162 0 0,8 1-661 0 0,17-99-11662 0 0,-26 54 12329 0 0,0-4 67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1.171"/>
    </inkml:context>
    <inkml:brush xml:id="br0">
      <inkml:brushProperty name="width" value="0.1" units="cm"/>
      <inkml:brushProperty name="height" value="0.1" units="cm"/>
    </inkml:brush>
  </inkml:definitions>
  <inkml:trace contextRef="#ctx0" brushRef="#br0">195 542 68 0 0,'2'0'98'0'0,"-1"0"1"0"0,0 0-1 0 0,0 0 1 0 0,0-1-1 0 0,0 1 1 0 0,0-1-1 0 0,0 1 1 0 0,0-1-1 0 0,0 1 0 0 0,0-1 1 0 0,0 1-1 0 0,0-1 1 0 0,0 0-1 0 0,0 1 1 0 0,0-1-1 0 0,0 0 0 0 0,-1 0 1 0 0,1 0-1 0 0,0 0 1 0 0,-1 0-1 0 0,1 0 1 0 0,0 0-1 0 0,-1 0 1 0 0,1 0-1 0 0,-1 0 0 0 0,0 0 1 0 0,1 0-1 0 0,-1 0 1 0 0,0 0-1 0 0,0 0 1 0 0,1-2-1 0 0,1-44 5528 0 0,-2 36-5300 0 0,-8-4 757 0 0,7 14-1025 0 0,0 0 0 0 0,0 0 0 0 0,0 0-1 0 0,0 0 1 0 0,1 0 0 0 0,-1 0 0 0 0,0 0 0 0 0,1 0 0 0 0,-1 0 0 0 0,1 0 0 0 0,-1 0-1 0 0,1-1 1 0 0,0 1 0 0 0,-1-2 0 0 0,-27-24 1279 0 0,27 25-1300 0 0,-1 1-1 0 0,0-1 1 0 0,0 1-1 0 0,0 0 1 0 0,0 0-1 0 0,0 0 1 0 0,0 0-1 0 0,0 0 0 0 0,0 0 1 0 0,-1 0-1 0 0,1 1 1 0 0,0-1-1 0 0,0 1 1 0 0,-1 0-1 0 0,-3 0 1 0 0,1-1 5 0 0,0 1 1 0 0,-1 0-1 0 0,1 1 1 0 0,0-1 0 0 0,-10 3-1 0 0,11-1-41 0 0,0-1-1 0 0,0 1 1 0 0,0 0-1 0 0,1 0 0 0 0,-1 1 1 0 0,1-1-1 0 0,-1 1 1 0 0,1-1-1 0 0,0 1 1 0 0,0 0-1 0 0,0 1 0 0 0,0-1 1 0 0,0 0-1 0 0,1 1 1 0 0,-4 5-1 0 0,-1 5-29 0 0,1 0 1 0 0,-9 30-1 0 0,12-36 27 0 0,-6 29-84 0 0,9-35 78 0 0,0-1 0 0 0,-1 0 0 0 0,1 0 0 0 0,0 1-1 0 0,0-1 1 0 0,0 0 0 0 0,-1 1 0 0 0,2-1 0 0 0,-1 0 0 0 0,0 1 0 0 0,0-1 0 0 0,0 0 0 0 0,1 0 0 0 0,-1 1 0 0 0,0-1-1 0 0,1 0 1 0 0,-1 0 0 0 0,2 2 0 0 0,3 16-242 0 0,-5-18 208 0 0,0 0 0 0 0,0 0 0 0 0,1 0 0 0 0,-1 0 0 0 0,0 0 0 0 0,1 0 0 0 0,-1 0 1 0 0,1 0-1 0 0,-1 0 0 0 0,1 0 0 0 0,0 0 0 0 0,-1 0 0 0 0,1 0 0 0 0,0-1 0 0 0,0 1 0 0 0,-1 0 0 0 0,1 0 0 0 0,0-1 1 0 0,0 1-1 0 0,0-1 0 0 0,0 1 0 0 0,0 0 0 0 0,0-1 0 0 0,0 0 0 0 0,0 1 0 0 0,0-1 0 0 0,0 0 0 0 0,0 1 1 0 0,0-1-1 0 0,1 0 0 0 0,-1 0 0 0 0,0 0 0 0 0,0 0 0 0 0,0 0 0 0 0,0 0 0 0 0,0 0 0 0 0,2-1 0 0 0,0 1-51 0 0,1 0-1 0 0,-1-1 0 0 0,1 1 1 0 0,-1-1-1 0 0,0 0 1 0 0,1 0-1 0 0,-1 0 0 0 0,0-1 1 0 0,0 1-1 0 0,0-1 0 0 0,0 1 1 0 0,5-5-1 0 0,24-20-370 0 0,-24 20 384 0 0,0 0-1 0 0,0-1 1 0 0,0 0 0 0 0,-1 0-1 0 0,0-1 1 0 0,-1 0 0 0 0,8-10-1 0 0,21-39-316 0 0,-22 37 186 0 0,18-35-1 0 0,-7 9 21 0 0,-16 33 147 0 0,-1-1 0 0 0,-1 0 0 0 0,0 0 0 0 0,7-25 0 0 0,-6 18 23 0 0,-6 16 18 0 0,1 1 0 0 0,0-1-1 0 0,-1 1 1 0 0,0-1 0 0 0,0 0-1 0 0,0-5 1 0 0,4-26-1 0 0,-4 32 14 0 0,0-1 1 0 0,0 1 0 0 0,0-1-1 0 0,-1 0 1 0 0,0 1-1 0 0,0-1 1 0 0,0 0 0 0 0,0 1-1 0 0,-2-8 1 0 0,-3-5 78 0 0,2 9 103 0 0,1 0-1 0 0,0 0 1 0 0,-2-16 0 0 0,4 22-115 0 0,0 1 0 0 0,-1 0 0 0 0,1 0 0 0 0,0 0 0 0 0,-1-1 0 0 0,1 1 0 0 0,-1 0-1 0 0,1 0 1 0 0,-1 0 0 0 0,1 0 0 0 0,-1 0 0 0 0,0 0 0 0 0,0 0 0 0 0,1 0 0 0 0,-1 0 0 0 0,0 0 0 0 0,0 0 0 0 0,0 1 0 0 0,0-1-1 0 0,0 0 1 0 0,-2 0 0 0 0,1 1 457 0 0,0 1-462 0 0,1 0 0 0 0,-1 0 0 0 0,0 1 1 0 0,1-1-1 0 0,-1 1 0 0 0,0 0 0 0 0,1-1 0 0 0,0 1 1 0 0,-1 0-1 0 0,0 3 0 0 0,1-4-67 0 0,-5 9 7 0 0,1 1-1 0 0,1 1 1 0 0,-1-1 0 0 0,2 1-1 0 0,0-1 1 0 0,0 1 0 0 0,-2 21-1 0 0,2 15 43 0 0,2-36-27 0 0,0 0-1 0 0,0-1 1 0 0,1 1 0 0 0,1 0 0 0 0,3 19-1 0 0,2 11 82 0 0,-5-33-73 0 0,0 0 0 0 0,1 0 0 0 0,0 0 0 0 0,0 0 0 0 0,1-1 0 0 0,0 1 0 0 0,5 8 0 0 0,3 6 49 0 0,-10-19-63 0 0,1 0 0 0 0,0 0 0 0 0,0 0-1 0 0,0 0 1 0 0,1 0 0 0 0,-1 0 0 0 0,1 0 0 0 0,0-1-1 0 0,0 1 1 0 0,0-1 0 0 0,0 0 0 0 0,8 5-1 0 0,6 4 61 0 0,-14-10-70 0 0,0 1 0 0 0,0-1 0 0 0,0-1 0 0 0,0 1 0 0 0,1 0 0 0 0,-1-1 0 0 0,0 0 0 0 0,1 0 0 0 0,-1 0 0 0 0,4 1 0 0 0,1 0-14 0 0,0 0 0 0 0,0-1 1 0 0,0 0-1 0 0,-1 0 0 0 0,1-1 1 0 0,0 0-1 0 0,0 0 0 0 0,0-1 0 0 0,0 0 1 0 0,0 0-1 0 0,10-4 0 0 0,-1 0-87 0 0,1-2 0 0 0,-1 0 1 0 0,-1-1-1 0 0,24-14 0 0 0,-32 17 40 0 0,1-1 1 0 0,-1-1 0 0 0,0 1-1 0 0,0-1 1 0 0,-1 0 0 0 0,0-1-1 0 0,0 0 1 0 0,-1 0 0 0 0,0-1-1 0 0,0 1 1 0 0,8-19 0 0 0,-12 22 61 0 0,0-1 0 0 0,0 0 1 0 0,-1 1-1 0 0,0-1 0 0 0,0 0 1 0 0,0 0-1 0 0,-1 0 0 0 0,0-8 0 0 0,0 14 28 0 0,-1-1 0 0 0,1 0 0 0 0,-1 0 0 0 0,1 0 0 0 0,-1 1 0 0 0,0-1 0 0 0,1 0 0 0 0,-1 0 0 0 0,0 1-1 0 0,0-1 1 0 0,1 1 0 0 0,-1-1 0 0 0,0 1 0 0 0,0-1 0 0 0,0 1 0 0 0,0-1 0 0 0,0 1 0 0 0,0 0-1 0 0,1 0 1 0 0,-1-1 0 0 0,0 1 0 0 0,0 0 0 0 0,0 0 0 0 0,0 0 0 0 0,0 0 0 0 0,0 0 0 0 0,0 0 0 0 0,0 0-1 0 0,0 0 1 0 0,0 1 0 0 0,-2-1 0 0 0,-3 6 0 0 0,0 0 0 0 0,0 0 0 0 0,1 0 0 0 0,-1 0 0 0 0,1 1-1 0 0,1 0 1 0 0,0 0 0 0 0,-1 1 0 0 0,2-1 0 0 0,-6 15 0 0 0,0 17 35 0 0,9-37-71 0 0,-1 1 1 0 0,1-1 0 0 0,-1 1-1 0 0,1 0 1 0 0,0 0 0 0 0,0-1-1 0 0,0 1 1 0 0,0 0 0 0 0,0-1-1 0 0,1 1 1 0 0,-1 0 0 0 0,1-1-1 0 0,-1 1 1 0 0,3 3 0 0 0,2 17 47 0 0,-5-21-52 0 0,0 0 0 0 0,1 0 0 0 0,-1 0 0 0 0,1-1 0 0 0,0 1 0 0 0,-1 0 0 0 0,1 0 0 0 0,0 0 0 0 0,0-1 0 0 0,0 1 0 0 0,0 0 0 0 0,1-1 0 0 0,-1 1 0 0 0,0-1 0 0 0,1 1 0 0 0,-1-1 0 0 0,1 0 0 0 0,-1 0 0 0 0,1 0 1 0 0,-1 0-1 0 0,1 0 0 0 0,0 0 0 0 0,0 0 0 0 0,0 0 0 0 0,1 0 0 0 0,3 2-21 0 0,1-1 1 0 0,-1-1-1 0 0,0 1 1 0 0,1-1-1 0 0,-1 0 0 0 0,12 1 1 0 0,-11-2-168 0 0,0-1 0 0 0,1 0 0 0 0,-1 0 0 0 0,0 0 0 0 0,0 0 1 0 0,-1-1-1 0 0,1-1 0 0 0,0 1 0 0 0,-1-1 0 0 0,1 0 0 0 0,-1 0 0 0 0,0-1 0 0 0,0 0 1 0 0,6-5-1 0 0,16-10-1984 0 0,-24 17 1697 0 0,0 0-1 0 0,0-1 1 0 0,0 0 0 0 0,0 0 0 0 0,0 0-1 0 0,-1 0 1 0 0,4-4 0 0 0,0-2-330 0 0,-3 5 463 0 0,0 0 0 0 0,0-1 0 0 0,0 0 0 0 0,-1 0 0 0 0,0 0 0 0 0,0 0 0 0 0,0 0 0 0 0,0-1 0 0 0,-1 1 0 0 0,2-10 0 0 0,-2 6 204 0 0,5 2 73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1.476"/>
    </inkml:context>
    <inkml:brush xml:id="br0">
      <inkml:brushProperty name="width" value="0.1" units="cm"/>
      <inkml:brushProperty name="height" value="0.1" units="cm"/>
    </inkml:brush>
  </inkml:definitions>
  <inkml:trace contextRef="#ctx0" brushRef="#br0">10 80 144 0 0,'-9'-10'9750'0'0,"18"65"-8377"0"0,-9-50-1336 0 0,1 0 0 0 0,0-1 0 0 0,0 1 0 0 0,1-1 1 0 0,-1 0-1 0 0,1 1 0 0 0,3 4 0 0 0,-3-5-35 0 0,0 0 1 0 0,0 1 0 0 0,0-1-1 0 0,-1 1 1 0 0,0-1-1 0 0,0 1 1 0 0,1 5-1 0 0,0-3-30 0 0,0 0 1 0 0,0 0-1 0 0,1-1 0 0 0,0 1 0 0 0,0-1 0 0 0,0 0 0 0 0,7 9 0 0 0,5-5-153 0 0,-14-9 123 0 0,10 4 188 0 0,-9-8-60 0 0,0 1 0 0 0,0-1 1 0 0,-1 0-1 0 0,1 0 0 0 0,-1 0 1 0 0,0 0-1 0 0,1 0 1 0 0,-1-1-1 0 0,0 1 0 0 0,-1 0 1 0 0,1 0-1 0 0,0-6 0 0 0,5-17 346 0 0,3-35 242 0 0,0 7-252 0 0,-4 25-307 0 0,-5 26-97 0 0,0 0 0 0 0,0 0 0 0 0,1 0 0 0 0,-1-1 0 0 0,1 1 0 0 0,0 0 0 0 0,0 0 0 0 0,2-4 0 0 0,-2 5-13 0 0,0 0 0 0 0,0 1 1 0 0,0-1-1 0 0,-1 0 0 0 0,1 0 1 0 0,0 0-1 0 0,-1 0 0 0 0,0 0 1 0 0,1 0-1 0 0,-1 0 0 0 0,0 0 1 0 0,0-3-1 0 0,2-3 1550 0 0,23 49-16677 0 0,-25-36 15117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1.895"/>
    </inkml:context>
    <inkml:brush xml:id="br0">
      <inkml:brushProperty name="width" value="0.1" units="cm"/>
      <inkml:brushProperty name="height" value="0.1" units="cm"/>
    </inkml:brush>
  </inkml:definitions>
  <inkml:trace contextRef="#ctx0" brushRef="#br0">0 149 176 0 0,'0'0'270'0'0,"2"22"3245"0"0,-2-22-3443 0 0,1 0 0 0 0,0 1 0 0 0,-1-1 0 0 0,1 0 0 0 0,-1 0 0 0 0,1 0 0 0 0,0 0 0 0 0,-1 0 0 0 0,1 1 0 0 0,-1-1 0 0 0,1 0 0 0 0,-1 0 0 0 0,1 1 0 0 0,-1-1 0 0 0,1 0 0 0 0,-1 1 0 0 0,1-1 0 0 0,-1 1 0 0 0,2 0 0 0 0,-2 0 2 0 0,0-1-1 0 0,1 0 1 0 0,-1 1 0 0 0,1-1 0 0 0,-1 1 0 0 0,1-1-1 0 0,-1 0 1 0 0,1 1 0 0 0,-1-1 0 0 0,1 0 0 0 0,-1 0 0 0 0,1 1-1 0 0,0-1 1 0 0,-1 0 0 0 0,1 0 0 0 0,-1 0 0 0 0,1 0 0 0 0,0 1-1 0 0,0-1 1 0 0,1 0 501 0 0,24-5 390 0 0,-19 2-906 0 0,0 1 0 0 0,0-1 1 0 0,-1-1-1 0 0,0 1 0 0 0,1-1 1 0 0,-1-1-1 0 0,-1 1 0 0 0,1-1 1 0 0,0 0-1 0 0,-1 0 1 0 0,0 0-1 0 0,-1-1 0 0 0,1 0 1 0 0,-1 0-1 0 0,6-11 0 0 0,-8 12-16 0 0,0 0 0 0 0,0 0 0 0 0,-1 0-1 0 0,0 0 1 0 0,0 0 0 0 0,0 0 0 0 0,0-1 0 0 0,-1 1 0 0 0,-1-11-1 0 0,1 16-40 0 0,1-5 73 0 0,-1 4-5 0 0,0 0-1 0 0,0-1 0 0 0,0 1 1 0 0,0 0-1 0 0,0 0 1 0 0,0-1-1 0 0,0 1 1 0 0,0 0-1 0 0,0-1 1 0 0,-1 1-1 0 0,1 0 1 0 0,0 0-1 0 0,-1 0 1 0 0,1-1-1 0 0,-1 1 0 0 0,1 0 1 0 0,-1 0-1 0 0,0 0 1 0 0,1 0-1 0 0,-3-2 1 0 0,2 2 295 0 0,-10 2 55 0 0,1 6-376 0 0,-1 0 0 0 0,1 1 1 0 0,0 0-1 0 0,1 1 0 0 0,0 0 0 0 0,0 1 0 0 0,1 0 0 0 0,0 0 1 0 0,1 0-1 0 0,0 1 0 0 0,-7 14 0 0 0,12-17-42 0 0,0-1 0 0 0,0 0 0 0 0,0 1 0 0 0,1 0 0 0 0,0-1 0 0 0,1 1 0 0 0,-1 0 0 0 0,2 7 0 0 0,-1 0-33 0 0,0-14 12 0 0,1 1 0 0 0,-1-1-1 0 0,1 1 1 0 0,0-1-1 0 0,-1 1 1 0 0,1-1-1 0 0,0 1 1 0 0,0-1-1 0 0,0 0 1 0 0,0 1-1 0 0,0-1 1 0 0,0 0-1 0 0,0 0 1 0 0,1 0-1 0 0,-1 0 1 0 0,0 0-1 0 0,1 0 1 0 0,-1 0-1 0 0,0 0 1 0 0,1 0-1 0 0,-1-1 1 0 0,1 1-1 0 0,-1-1 1 0 0,1 1-1 0 0,1 0 1 0 0,1 0-110 0 0,0 0 1 0 0,-1 0-1 0 0,1 0 0 0 0,0-1 1 0 0,0 1-1 0 0,-1-1 0 0 0,1 0 1 0 0,0 0-1 0 0,0 0 1 0 0,0-1-1 0 0,4 0 0 0 0,16-9-1982 0 0,1 0 1 0 0,-2-2-1 0 0,44-27 0 0 0,-58 33 1789 0 0,-1 0 43 0 0,-1-1 0 0 0,0 1 0 0 0,-1-1-1 0 0,0 0 1 0 0,6-9 0 0 0,-3 5 175 0 0,0 0 70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2.359"/>
    </inkml:context>
    <inkml:brush xml:id="br0">
      <inkml:brushProperty name="width" value="0.1" units="cm"/>
      <inkml:brushProperty name="height" value="0.1" units="cm"/>
    </inkml:brush>
  </inkml:definitions>
  <inkml:trace contextRef="#ctx0" brushRef="#br0">54 142 248 0 0,'0'-94'3026'0'0,"-9"51"2623"0"0,9 43-5519 0 0,-1-1-1 0 0,1 1 0 0 0,-1-1 387 0 0,1 0-387 0 0,-1 1 0 0 0,1 0 0 0 0,0 0 0 0 0,-1-1 0 0 0,1 1 1 0 0,0 0-1 0 0,-1 0 0 0 0,1 0 0 0 0,0 0 0 0 0,-1 0 0 0 0,1-1 0 0 0,-1 1 0 0 0,1 0 0 0 0,0 0 0 0 0,-1 0 0 0 0,1 0 0 0 0,-1 0 0 0 0,-8 55 267 0 0,0 38 54 0 0,9-83-388 0 0,0 1-1 0 0,-1 0 1 0 0,-1 0 0 0 0,-2 12 0 0 0,2-15-44 0 0,1 0 0 0 0,1 0 1 0 0,-1 1-1 0 0,1-1 0 0 0,1 9 0 0 0,0 8 10 0 0,8 19-147 0 0,-8-42 68 0 0,-1-1 0 0 0,1 1 0 0 0,-1 0 1 0 0,1-1-1 0 0,0 1 0 0 0,0-1 0 0 0,0 1 1 0 0,0-1-1 0 0,0 0 0 0 0,0 1 1 0 0,3 1-1 0 0,-4-2-26 0 0,1 0 0 0 0,-1-1 0 0 0,1 1 1 0 0,0 0-1 0 0,-1-1 0 0 0,1 1 0 0 0,0-1 1 0 0,-1 1-1 0 0,1-1 0 0 0,0 0 0 0 0,0 1 0 0 0,0-1 1 0 0,-1 0-1 0 0,1 1 0 0 0,0-1 0 0 0,0 0 0 0 0,0 0 1 0 0,0 0-1 0 0,0 1 0 0 0,0-1 0 0 0,-1 0 0 0 0,1-1 1 0 0,0 1-1 0 0,0 0 0 0 0,0 0 0 0 0,0 0 1 0 0,0 0-1 0 0,1-1 0 0 0,19-10-1085 0 0,-16 9 1004 0 0,1 0-1 0 0,-1-1 1 0 0,0 1 0 0 0,0-1 0 0 0,-1-1-1 0 0,1 1 1 0 0,-1-1 0 0 0,7-5 0 0 0,21-13-46 0 0,-30 21 344 0 0,24 18 1313 0 0,-17 12-201 0 0,0 13-516 0 0,-9-40-727 0 0,1 0 0 0 0,-1 0 0 0 0,0 0 0 0 0,1 0 0 0 0,0 0 0 0 0,0 0 0 0 0,-1 0 0 0 0,1 0 0 0 0,0-1 0 0 0,2 4 0 0 0,6 16-35 0 0,-9-20 13 0 0,1 1 0 0 0,-1-1 0 0 0,1 0 0 0 0,-1 0 0 0 0,1 0 0 0 0,0 1-1 0 0,0-1 1 0 0,0 0 0 0 0,-1 0 0 0 0,1 0 0 0 0,0 0 0 0 0,0 0 0 0 0,0-1 0 0 0,1 1 0 0 0,-1 0 0 0 0,0 0 0 0 0,0-1-1 0 0,0 1 1 0 0,1 0 0 0 0,-1-1 0 0 0,1 1 0 0 0,1 0-41 0 0,-1 0 1 0 0,0 0-1 0 0,1 0 0 0 0,-1-1 0 0 0,0 1 0 0 0,1-1 1 0 0,-1 1-1 0 0,0-1 0 0 0,1 0 0 0 0,-1 0 0 0 0,4 0 1 0 0,11-5-272 0 0,-13 5 268 0 0,-1-1 0 0 0,0 1 1 0 0,0-1-1 0 0,0 0 0 0 0,0 0 0 0 0,0 0 0 0 0,0-1 0 0 0,0 1 0 0 0,0-1 0 0 0,-1 1 0 0 0,1-1 0 0 0,0 0 0 0 0,-1 0 0 0 0,3-3 1 0 0,8-6-16 0 0,-12 11 104 0 0,0-1 0 0 0,0 1 0 0 0,-1-1 0 0 0,1 0 1 0 0,0 0-1 0 0,0 1 0 0 0,0-1 0 0 0,-1 0 0 0 0,1 0 1 0 0,0 0-1 0 0,-1 0 0 0 0,1 0 0 0 0,-1 0 0 0 0,1 0 0 0 0,-1 0 1 0 0,1 0-1 0 0,-1 0 0 0 0,0 0 0 0 0,0 0 0 0 0,1 0 1 0 0,-1 0-1 0 0,0 0 0 0 0,0 0 0 0 0,0-1 0 0 0,0 1 0 0 0,0 0 1 0 0,0 0-1 0 0,-1-2 0 0 0,1-1 157 0 0,-1-1 1 0 0,0 0-1 0 0,0 0 1 0 0,0 0-1 0 0,-1 1 0 0 0,1-1 1 0 0,-1 1-1 0 0,0-1 1 0 0,0 1-1 0 0,-1 0 0 0 0,1 0 1 0 0,-1 0-1 0 0,0 0 1 0 0,0 0-1 0 0,-4-3 0 0 0,2 2-56 0 0,-1-1-1 0 0,0 1 0 0 0,0 1 0 0 0,0-1 0 0 0,-1 1 1 0 0,1 0-1 0 0,-1 0 0 0 0,0 1 0 0 0,-9-3 0 0 0,10 4-188 0 0,-1 1 0 0 0,1 0 0 0 0,0 0 0 0 0,-1 0-1 0 0,1 1 1 0 0,0 0 0 0 0,-1 1 0 0 0,1-1 0 0 0,-8 3-1 0 0,-57 17-3132 0 0,45-12 1024 0 0,18-4 1445 0 0,0-1 1 0 0,1 1-1 0 0,-1 0 1 0 0,1 0-1 0 0,0 1 1 0 0,-9 7-1 0 0,-10 7-1817 0 0,25-18 2117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2.843"/>
    </inkml:context>
    <inkml:brush xml:id="br0">
      <inkml:brushProperty name="width" value="0.1" units="cm"/>
      <inkml:brushProperty name="height" value="0.1" units="cm"/>
    </inkml:brush>
  </inkml:definitions>
  <inkml:trace contextRef="#ctx0" brushRef="#br0">29 119 128 0 0,'0'-1'53'0'0,"-1"0"1"0"0,1 0-1 0 0,0 0 1 0 0,0 1-1 0 0,-1-1 1 0 0,1 0-1 0 0,0 0 1 0 0,-1 0-1 0 0,1 1 1 0 0,-1-1-1 0 0,1 0 0 0 0,-1 1 1 0 0,1-1-1 0 0,-1 0 1 0 0,1 1-1 0 0,-1-1 1 0 0,-1 0-1 0 0,1 0 11 0 0,0 1 1 0 0,1-1-1 0 0,-1 1 0 0 0,1-1 0 0 0,-1 1 1 0 0,0-1-1 0 0,1 0 0 0 0,-1 1 0 0 0,1-1 0 0 0,0 0 1 0 0,-1 0-1 0 0,1 1 0 0 0,-1-1 0 0 0,1 0 1 0 0,0 0-1 0 0,0 0 0 0 0,-1-1 0 0 0,-2-4 861 0 0,2 6-838 0 0,1 0-1 0 0,-1-1 1 0 0,1 1-1 0 0,0 0 1 0 0,-1-1-1 0 0,1 1 1 0 0,0 0-1 0 0,-1-1 0 0 0,1 1 1 0 0,0 0-1 0 0,-1-1 1 0 0,1 1-1 0 0,0-1 1 0 0,0 1-1 0 0,0-1 1 0 0,-1 1-1 0 0,1-1 1 0 0,0 1-1 0 0,0 0 0 0 0,0-1 1 0 0,0 1-1 0 0,0-1 1 0 0,0 1-1 0 0,0-1 1 0 0,0 1-1 0 0,0-1 1 0 0,0 1-1 0 0,0-1 1 0 0,0-10 1129 0 0,-1 8-959 0 0,1 1 0 0 0,-1-1 0 0 0,1 0 0 0 0,0 0 0 0 0,0 1 0 0 0,0-1 0 0 0,1 0 0 0 0,-1 1 0 0 0,0-1 0 0 0,1 1 1 0 0,0-1-1 0 0,-1 0 0 0 0,1 1 0 0 0,0-1 0 0 0,1 1 0 0 0,1-3 0 0 0,1-5 791 0 0,0 6-826 0 0,-2 8-279 0 0,6 14-119 0 0,-7-17 165 0 0,0 1 1 0 0,0-1-1 0 0,0 1 0 0 0,0-1 1 0 0,0 1-1 0 0,0 0 0 0 0,-1 0 1 0 0,1-1-1 0 0,-1 1 1 0 0,1 0-1 0 0,-1 0 0 0 0,1 2 1 0 0,7 41-9 0 0,1 43 144 0 0,-9-56-64 0 0,1 9 67 0 0,-9 73-1 0 0,-1-31-41 0 0,-9 45-290 0 0,10-61-371 0 0,-1 3-956 0 0,7-34-790 0 0,20-87-5709 0 0,-17 38 8024 0 0,7-2 5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3.105"/>
    </inkml:context>
    <inkml:brush xml:id="br0">
      <inkml:brushProperty name="width" value="0.1" units="cm"/>
      <inkml:brushProperty name="height" value="0.1" units="cm"/>
    </inkml:brush>
  </inkml:definitions>
  <inkml:trace contextRef="#ctx0" brushRef="#br0">34 283 428 0 0,'-4'-16'578'0'0,"1"0"0"0"0,1 0 0 0 0,0 0 0 0 0,1 0 0 0 0,0 0-1 0 0,4-33 1 0 0,-1 1 2426 0 0,-2 45-2694 0 0,0-1 1 0 0,1 0-1 0 0,0 1 1 0 0,0-1-1 0 0,0 1 1 0 0,0 0-1 0 0,3-5 1 0 0,-3 5-124 0 0,1 0 0 0 0,-1 0 1 0 0,0-1-1 0 0,0 1 1 0 0,0 0-1 0 0,-1-1 0 0 0,1-3 1 0 0,-1 6-140 0 0,1-1 0 0 0,-1 1 0 0 0,0 0 0 0 0,1 0 0 0 0,-1 0 0 0 0,0 0 1 0 0,1 0-1 0 0,-1 0 0 0 0,1 0 0 0 0,0 0 0 0 0,-1 0 0 0 0,1 0 0 0 0,0 1 0 0 0,-1-1 1 0 0,1 0-1 0 0,0 0 0 0 0,0 0 0 0 0,0 1 0 0 0,0-1 0 0 0,0 1 0 0 0,0-1 0 0 0,0 0 1 0 0,0 1-1 0 0,1-1 0 0 0,5-3 161 0 0,-5 3-119 0 0,24 7-46 0 0,-22-4-65 0 0,0 0 0 0 0,-1 0 0 0 0,0 1 0 0 0,1-1 1 0 0,-1 0-1 0 0,0 1 0 0 0,0 0 0 0 0,0 0 0 0 0,-1 0 0 0 0,1 0 0 0 0,-1 0 0 0 0,0 1 1 0 0,0-1-1 0 0,0 1 0 0 0,0-1 0 0 0,0 1 0 0 0,-1 0 0 0 0,1 0 0 0 0,-1 0 0 0 0,0 0 1 0 0,-1 0-1 0 0,1 4 0 0 0,-1 0 17 0 0,0 1 0 0 0,-1-1 0 0 0,-1 1 0 0 0,1-1-1 0 0,-2 0 1 0 0,1 0 0 0 0,-1 0 0 0 0,-4 9 0 0 0,4-12 14 0 0,-1 1 0 0 0,0-1 0 0 0,-1 0 0 0 0,1 0 0 0 0,-1 0 0 0 0,0-1 0 0 0,-8 6 0 0 0,-4 5-65 0 0,7-8-336 0 0,0 1-1 0 0,-1-1 1 0 0,-12 6-1 0 0,8-4-1580 0 0,17-29-5691 0 0,-1 18 7510 0 0,0-1 1 0 0,1 0 0 0 0,-1 1 0 0 0,1-1 0 0 0,-1 1 0 0 0,1-1-1 0 0,2-2 1 0 0,5-1 73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4.467"/>
    </inkml:context>
    <inkml:brush xml:id="br0">
      <inkml:brushProperty name="width" value="0.1" units="cm"/>
      <inkml:brushProperty name="height" value="0.1" units="cm"/>
    </inkml:brush>
  </inkml:definitions>
  <inkml:trace contextRef="#ctx0" brushRef="#br0">1 227 420 0 0,'19'4'2801'0'0,"-16"-1"-2255"0"0,1 0 1 0 0,-1 0-1 0 0,0 0 0 0 0,0 1 1 0 0,0-1-1 0 0,-1 1 0 0 0,1 0 1 0 0,-1-1-1 0 0,0 1 0 0 0,3 8 1 0 0,3 3-95 0 0,1 19 875 0 0,-7-26-1189 0 0,-1-1 0 0 0,0 1-1 0 0,0-1 1 0 0,-1 1 0 0 0,0 0-1 0 0,-2 14 1 0 0,0 4-30 0 0,2 13 254 0 0,0-73-152 0 0,1 22-254 0 0,1-1-1 0 0,-1 1 0 0 0,2 0 0 0 0,0 0 1 0 0,7-19-1 0 0,-4 14-35 0 0,11-39-357 0 0,-13 47 353 0 0,-4 7 51 0 0,0 0 1 0 0,1 1 0 0 0,-1-1 0 0 0,1 1 0 0 0,0-1-1 0 0,0 1 1 0 0,-1-1 0 0 0,1 1 0 0 0,0-1 0 0 0,0 1-1 0 0,0 0 1 0 0,0 0 0 0 0,1-1 0 0 0,1 0 0 0 0,-2 1 15 0 0,-1 1-1 0 0,1-1 1 0 0,0 1 0 0 0,-1 0 0 0 0,1-1 0 0 0,0 1 0 0 0,0 0 0 0 0,-1-1 0 0 0,1 1-1 0 0,0 0 1 0 0,0 0 0 0 0,0 0 0 0 0,-1 0 0 0 0,1 0 0 0 0,0 0 0 0 0,0 0 0 0 0,0 0-1 0 0,0 0 1 0 0,-1 0 0 0 0,1 1 0 0 0,0-1 0 0 0,0 0 0 0 0,-1 0 0 0 0,1 1 0 0 0,0-1-1 0 0,0 0 1 0 0,-1 1 0 0 0,1-1 0 0 0,0 1 0 0 0,-1-1 0 0 0,1 1 0 0 0,-1-1-1 0 0,1 1 1 0 0,0 0 0 0 0,-1-1 0 0 0,0 1 0 0 0,1 0 0 0 0,-1-1 0 0 0,1 1 0 0 0,-1 0-1 0 0,0 0 1 0 0,1-1 0 0 0,-1 1 0 0 0,0 1 0 0 0,14 27 451 0 0,16 52 0 0 0,-6-15-41 0 0,-18-48-312 0 0,-5-16-71 0 0,-1 1 1 0 0,1 0-1 0 0,0-1 1 0 0,0 1-1 0 0,0-1 1 0 0,1 1-1 0 0,-1-1 1 0 0,3 4-1 0 0,-2 0-6 0 0,-2-5-5 0 0,0-1 1 0 0,0 1-1 0 0,0 0 0 0 0,0 0 1 0 0,0-1-1 0 0,0 1 1 0 0,0 0-1 0 0,0 0 1 0 0,0-1-1 0 0,1 1 0 0 0,-1 0 1 0 0,0-1-1 0 0,1 1 1 0 0,-1 0-1 0 0,0-1 1 0 0,1 1-1 0 0,-1 0 1 0 0,1-1-1 0 0,-1 1 0 0 0,1-1 1 0 0,-1 1-1 0 0,2 0 1 0 0,-2-1 12 0 0,0 0-1 0 0,0 0 1 0 0,1 0 0 0 0,-1 0 0 0 0,0 0 0 0 0,0 0-1 0 0,1 0 1 0 0,-1 0 0 0 0,0 0 0 0 0,0 0 0 0 0,1 0-1 0 0,-1 0 1 0 0,0 0 0 0 0,0 0 0 0 0,0 0 0 0 0,1 0-1 0 0,-1 0 1 0 0,0 0 0 0 0,0 0 0 0 0,0 0 0 0 0,1-1-1 0 0,-1 1 1 0 0,0 0 0 0 0,0 0 0 0 0,0 0 0 0 0,1 0-1 0 0,-1-1 1 0 0,0 1 0 0 0,0 0 0 0 0,0 0 0 0 0,0 0-1 0 0,0 0 1 0 0,0-1 0 0 0,1 1 0 0 0,-1 0 0 0 0,0 0-1 0 0,0-1 1 0 0,0 1 0 0 0,0 0 0 0 0,0 0 0 0 0,0-1-1 0 0,9-18 172 0 0,3-22-191 0 0,-3 6-233 0 0,-8 25 136 0 0,0 0 0 0 0,1 1 0 0 0,1-1 1 0 0,0 1-1 0 0,0 0 0 0 0,5-11 0 0 0,4-12-287 0 0,-10 25 296 0 0,0 1 1 0 0,1-1-1 0 0,-1 1 1 0 0,1 0-1 0 0,0 0 0 0 0,1 0 1 0 0,4-6-1 0 0,-5 0-76 0 0,-2 9 244 0 0,7 12 119 0 0,-6-6-130 0 0,0 0 1 0 0,-1-1-1 0 0,1 1 1 0 0,0 0-1 0 0,-1 0 1 0 0,0 0-1 0 0,0 0 1 0 0,0 1-1 0 0,0-1 0 0 0,0 0 1 0 0,-1 0-1 0 0,1 6 1 0 0,7 18 370 0 0,-6-24-377 0 0,-1 0 0 0 0,1 1 0 0 0,-1 0-1 0 0,0-1 1 0 0,0 1 0 0 0,0 0 0 0 0,0 5 0 0 0,-1-6-37 0 0,1 1 0 0 0,0-1 0 0 0,0 1 0 0 0,0-1 0 0 0,0 0 0 0 0,0 0-1 0 0,1 0 1 0 0,0 0 0 0 0,-1 0 0 0 0,1 0 0 0 0,0 0 0 0 0,1 0 0 0 0,4 4 0 0 0,-4 0-120 0 0,-3-7 95 0 0,0 1 1 0 0,0-1-1 0 0,0 0 1 0 0,0 0-1 0 0,0 0 1 0 0,0 1-1 0 0,0-1 1 0 0,0 0-1 0 0,0 0 1 0 0,0 1-1 0 0,0-1 0 0 0,0 0 1 0 0,0 0-1 0 0,0 0 1 0 0,0 1-1 0 0,0-1 1 0 0,0 0-1 0 0,1 0 1 0 0,-1 0-1 0 0,0 1 1 0 0,0-1-1 0 0,0 0 1 0 0,0 0-1 0 0,1 0 0 0 0,-1 0 1 0 0,0 1-1 0 0,0-1 1 0 0,0 0-1 0 0,1 0 1 0 0,-1 0-1 0 0,0 0 1 0 0,0 0-1 0 0,0 0 1 0 0,1 0-1 0 0,-1 0 1 0 0,0 0-1 0 0,0 0 0 0 0,1 0 1 0 0,-1 0-1 0 0,0 0 1 0 0,0 0-1 0 0,1 0 1 0 0,-1 0-1 0 0,0 0 1 0 0,0 0-1 0 0,0 0 1 0 0,1 0-1 0 0,-1 0 1 0 0,0 0-1 0 0,0 0 0 0 0,1 0 1 0 0,-1 0-1 0 0,0-1 1 0 0,0 1-1 0 0,1 0 1 0 0,6 0-191 0 0,-2 0 68 0 0,1 1 0 0 0,-1-1 0 0 0,0-1 0 0 0,1 1 0 0 0,-1-1 0 0 0,1 0 0 0 0,-1 0 0 0 0,0 0 0 0 0,0-1 0 0 0,5-2 0 0 0,-8 3 103 0 0,0 0 0 0 0,-1 1 0 0 0,1-1 0 0 0,0 1 0 0 0,0-1 0 0 0,0 1 0 0 0,-1 0 0 0 0,1-1 0 0 0,0 1-1 0 0,0 0 1 0 0,0 0 0 0 0,0 0 0 0 0,2 1 0 0 0,0-1 3 0 0,1 1 0 0 0,-1-1 0 0 0,1 0 0 0 0,-1-1 0 0 0,1 1 0 0 0,-1-1 1 0 0,7-2-1 0 0,42-19 275 0 0,-49 20-232 0 0,0-1-1 0 0,-1 0 1 0 0,1 0-1 0 0,0 0 1 0 0,-1-1 0 0 0,0 1-1 0 0,0-1 1 0 0,0 0-1 0 0,0 0 1 0 0,3-7-1 0 0,5-5 23 0 0,-9 13-15 0 0,0 0-1 0 0,-1 0 1 0 0,0 0 0 0 0,1-1-1 0 0,-1 1 1 0 0,0-1 0 0 0,-1 1-1 0 0,1-1 1 0 0,-1 1 0 0 0,1-1-1 0 0,-1 1 1 0 0,0-1 0 0 0,-1-6 0 0 0,1-1 104 0 0,-1 7-41 0 0,0 1-1 0 0,-1-1 0 0 0,1 1 0 0 0,-1 0 0 0 0,1-1 0 0 0,-1 1 1 0 0,0 0-1 0 0,0 0 0 0 0,-1 0 0 0 0,1 0 0 0 0,-1 0 1 0 0,-3-3-1 0 0,-3 5 292 0 0,9 0-362 0 0,-1 1-1 0 0,0 0 1 0 0,0-1-1 0 0,0 1 1 0 0,0 0 0 0 0,0 0-1 0 0,-1 0 1 0 0,1 0-1 0 0,0 0 1 0 0,0 0-1 0 0,0 0 1 0 0,0 0 0 0 0,0 0-1 0 0,0 1 1 0 0,0-1-1 0 0,0 0 1 0 0,0 1-1 0 0,1-1 1 0 0,-1 0 0 0 0,0 1-1 0 0,0-1 1 0 0,0 1-1 0 0,0 0 1 0 0,0-1-1 0 0,1 1 1 0 0,-1 0 0 0 0,-1 0-1 0 0,-12 10 117 0 0,13-10-125 0 0,-1 0 0 0 0,1 0 1 0 0,-1-1-1 0 0,1 2 0 0 0,-1-1 0 0 0,1 0 0 0 0,0 0 0 0 0,-1 0 0 0 0,1 1 0 0 0,0-1 1 0 0,0 0-1 0 0,-1 3 0 0 0,-28 50 289 0 0,4 8 35 0 0,24-58-316 0 0,1 0 1 0 0,0 0 0 0 0,0 0-1 0 0,1 0 1 0 0,-1-1 0 0 0,1 1 0 0 0,0 0-1 0 0,0 1 1 0 0,0-1 0 0 0,0-1 0 0 0,1 1-1 0 0,-1 0 1 0 0,1 0 0 0 0,0 0-1 0 0,1 0 1 0 0,1 5 0 0 0,-1-6-33 0 0,-1-1-1 0 0,0 1 1 0 0,1-1 0 0 0,0 1-1 0 0,-1-1 1 0 0,1 0 0 0 0,0 0-1 0 0,0 0 1 0 0,0 0 0 0 0,1 0-1 0 0,-1-1 1 0 0,0 1 0 0 0,1 0-1 0 0,-1-1 1 0 0,1 0 0 0 0,-1 0-1 0 0,1 1 1 0 0,-1-2 0 0 0,1 1-1 0 0,0 0 1 0 0,0 0 0 0 0,-1-1-1 0 0,1 0 1 0 0,5 1 0 0 0,10 0-373 0 0,10-1-369 0 0,-18-2 477 0 0,2 0-314 0 0,-1-1 1 0 0,1 0-1 0 0,-1 0 1 0 0,0-1-1 0 0,0 0 0 0 0,14-9 1 0 0,9-6-1996 0 0,-25 15 2071 0 0,0-1 0 0 0,0 0 1 0 0,-1-1-1 0 0,0 0 0 0 0,0 0 1 0 0,0 0-1 0 0,7-9 0 0 0,4-6-403 0 0,-16 18 887 0 0,0 1 0 0 0,-1-1 0 0 0,1 1 0 0 0,0-1 0 0 0,-1 0 0 0 0,0 0 0 0 0,0 0 0 0 0,0 0 0 0 0,0 0 0 0 0,0-1 0 0 0,-1 1-1 0 0,1-1 1 0 0,-1 1 0 0 0,0-1 0 0 0,0 1 0 0 0,-1-1 0 0 0,2-5 0 0 0,0-8 48 0 0,-1 16 0 0 0,-1 0 0 0 0,0-1 0 0 0,0 1 0 0 0,1 0 0 0 0,-1 0 0 0 0,0 0-1 0 0,0-1 1 0 0,0 1 0 0 0,0 0 0 0 0,0 0 0 0 0,0-1 0 0 0,-1 1 0 0 0,1 0 0 0 0,0 0 0 0 0,-1 0 0 0 0,0-2 0 0 0,-2-13 474 0 0,-3-1 489 0 0,1 8-116 0 0,5 9-711 0 0,0-1 0 0 0,0 1 1 0 0,0-1-1 0 0,0 1 0 0 0,0-1 0 0 0,-1 0 0 0 0,1 1 0 0 0,0-1 1 0 0,0 1-1 0 0,-1-1 0 0 0,1 1 0 0 0,0 0 0 0 0,-1-1 0 0 0,1 1 1 0 0,0-1-1 0 0,-1 1 0 0 0,1-1 0 0 0,-1 1 0 0 0,1 0 1 0 0,-1-1-1 0 0,1 1 0 0 0,-1 0 0 0 0,1 0 0 0 0,-1-1 0 0 0,1 1 1 0 0,-1 0-1 0 0,1 0 0 0 0,-1 0 0 0 0,1 0 0 0 0,-1-1 0 0 0,0 1 1 0 0,1 0-1 0 0,-1 0 0 0 0,1 0 0 0 0,-1 0 0 0 0,1 0 0 0 0,-1 0 1 0 0,0 1-1 0 0,1-1 0 0 0,-1 0 0 0 0,1 0 0 0 0,-1 0 1 0 0,1 1-1 0 0,-1-1 0 0 0,1 0 0 0 0,-1 0 0 0 0,1 1 0 0 0,-1-1 1 0 0,-1 2-104 0 0,1-1 1 0 0,0 1-1 0 0,0 0 1 0 0,0-1 0 0 0,0 1-1 0 0,0 0 1 0 0,0 0 0 0 0,0 0-1 0 0,0-1 1 0 0,1 1-1 0 0,-1 0 1 0 0,1 0 0 0 0,-1 0-1 0 0,1 0 1 0 0,0 3-1 0 0,-5 15 163 0 0,4-16-177 0 0,0 0 1 0 0,1 0 0 0 0,-1 1 0 0 0,1-1-1 0 0,0 0 1 0 0,0 0 0 0 0,0 1-1 0 0,1-1 1 0 0,-1 0 0 0 0,1 0 0 0 0,0 0-1 0 0,0 0 1 0 0,1 0 0 0 0,1 4-1 0 0,6 25-12 0 0,-2-21-52 0 0,4 2-15 0 0,0-1-6 0 0,-10-12 60 0 0,0-1 0 0 0,-1 0 0 0 0,1 0 0 0 0,0 1 0 0 0,0-1 0 0 0,-1 0 1 0 0,1 0-1 0 0,0 0 0 0 0,0 0 0 0 0,-1 0 0 0 0,1 0 0 0 0,0 0 0 0 0,0 0 0 0 0,-1 0 1 0 0,1 0-1 0 0,0-1 0 0 0,0 1 0 0 0,-1 0 0 0 0,1 0 0 0 0,0-1 0 0 0,-1 1 0 0 0,1-1 1 0 0,0 1-1 0 0,-1 0 0 0 0,1-1 0 0 0,0 1 0 0 0,-1-1 0 0 0,1 1 0 0 0,-1-1 0 0 0,1 0 1 0 0,-1 1-1 0 0,1-1 0 0 0,-1 1 0 0 0,0-1 0 0 0,1 0 0 0 0,-1 1 0 0 0,0-1 0 0 0,1 0 1 0 0,-1 0-1 0 0,0 1 0 0 0,0-2 0 0 0,2-2-8 0 0,0 0 0 0 0,-1 0 0 0 0,0-1 0 0 0,0 1 0 0 0,0 0 0 0 0,0-1 0 0 0,-1-3 0 0 0,9-30-325 0 0,-9 36 294 0 0,1-1 0 0 0,-1 1 0 0 0,1 0 0 0 0,-1-1 1 0 0,1 1-1 0 0,0 0 0 0 0,0 0 0 0 0,0 0 0 0 0,2-3 0 0 0,-2 3 1 0 0,0 0 0 0 0,1 0-1 0 0,-2 0 1 0 0,1 0 0 0 0,0 0-1 0 0,0 0 1 0 0,-1-1 0 0 0,1 1-1 0 0,0-3 1 0 0,-1 4 11 0 0,0 0 0 0 0,0-1 0 0 0,1 1 0 0 0,-1 0 0 0 0,0 0 0 0 0,1 0 0 0 0,-1 0 0 0 0,1-1 0 0 0,-1 1 0 0 0,1 0 0 0 0,0 0 0 0 0,0 0 0 0 0,-1 0 0 0 0,1 0 0 0 0,0 1-1 0 0,0-1 1 0 0,0 0 0 0 0,0 0 0 0 0,0 0 0 0 0,0 1 0 0 0,2-2 0 0 0,-3 2 18 0 0,0 0-1 0 0,0 0 1 0 0,0 0-1 0 0,0 0 1 0 0,0 0 0 0 0,0 0-1 0 0,0-1 1 0 0,0 1-1 0 0,0 0 1 0 0,0 0-1 0 0,0 0 1 0 0,0 0-1 0 0,0 0 1 0 0,0 0-1 0 0,0 0 1 0 0,0 0-1 0 0,0 0 1 0 0,0 0 0 0 0,0 0-1 0 0,0 0 1 0 0,0 0-1 0 0,0 0 1 0 0,0 0-1 0 0,0-1 1 0 0,0 1-1 0 0,0 0 1 0 0,0 0-1 0 0,0 0 1 0 0,0 0-1 0 0,0 0 1 0 0,0 0 0 0 0,0 0-1 0 0,1 0 1 0 0,-1 0-1 0 0,0 0 1 0 0,0 0-1 0 0,0 0 1 0 0,2 3 71 0 0,0-1-46 0 0,0 1 0 0 0,-1-1 1 0 0,1 1-1 0 0,-1 0 0 0 0,1-1 1 0 0,-1 1-1 0 0,0 0 0 0 0,0 0 1 0 0,0 0-1 0 0,-1 0 0 0 0,1 0 1 0 0,-1 0-1 0 0,1 4 0 0 0,6 22 235 0 0,2 8-11 0 0,-1-18-145 0 0,5 7 27 0 0,-12-25-102 0 0,0 0 1 0 0,0 0-1 0 0,0 0 0 0 0,0 1 0 0 0,0-1 0 0 0,1 0 0 0 0,-1-1 0 0 0,0 1 0 0 0,1 0 0 0 0,-1 0 0 0 0,0-1 1 0 0,1 1-1 0 0,-1 0 0 0 0,1-1 0 0 0,-1 1 0 0 0,1-1 0 0 0,-1 0 0 0 0,1 0 0 0 0,-1 1 0 0 0,1-1 0 0 0,-1 0 1 0 0,4-1-1 0 0,-1 1 0 0 0,-1-1 1 0 0,1 0-1 0 0,-1-1 1 0 0,0 1-1 0 0,1 0 1 0 0,-1-1 0 0 0,0 0-1 0 0,0 0 1 0 0,5-4-1 0 0,0-1-26 0 0,0 0-1 0 0,-1 0 0 0 0,0-1 0 0 0,0 1 1 0 0,-1-2-1 0 0,9-13 0 0 0,-5 0-50 0 0,15-39 0 0 0,-7-11 40 0 0,-9 32 31 0 0,-7 33 59 0 0,0-1 0 0 0,0 0-1 0 0,0-1 1 0 0,-1 1 0 0 0,-1 0-1 0 0,1-10 658 0 0,-2 19-739 0 0,0 0 1 0 0,0 0 0 0 0,1 0 0 0 0,-1 0-1 0 0,0 0 1 0 0,0 0 0 0 0,1 0 0 0 0,-1 0-1 0 0,1 1 1 0 0,-1-1 0 0 0,1 0 0 0 0,0 0-1 0 0,-1 0 1 0 0,1 1 0 0 0,0-1 0 0 0,0 0-1 0 0,0 1 1 0 0,0-1 0 0 0,0 0-1 0 0,0 2 1 0 0,-1 9-34 0 0,-1-8 31 0 0,0 1 0 0 0,1 0 0 0 0,-1 0 0 0 0,1-1 0 0 0,1 1 0 0 0,-1 7 0 0 0,-5 22 42 0 0,4-28-38 0 0,1 1 0 0 0,0 1 0 0 0,0-1 0 0 0,1 0 0 0 0,0 10-1 0 0,1-10 2 0 0,-1 0 0 0 0,0 0-1 0 0,-1 0 1 0 0,0 0-1 0 0,-2 9 1 0 0,2-11-9 0 0,0 0 0 0 0,0 0 0 0 0,1 0 0 0 0,0 0-1 0 0,0 0 1 0 0,0 0 0 0 0,0 0 0 0 0,1 0 0 0 0,0-1 0 0 0,2 9 0 0 0,2 26-347 0 0,-4-36 61 0 0,-1 0 0 0 0,1 0 0 0 0,0 0-1 0 0,0 0 1 0 0,0 0 0 0 0,0 0 0 0 0,0 0 0 0 0,1 0 0 0 0,-1 0 0 0 0,1-1-1 0 0,0 1 1 0 0,0-1 0 0 0,0 1 0 0 0,0-1 0 0 0,0 0 0 0 0,1 0 0 0 0,-1 0 0 0 0,5 4-1 0 0,2-6-2485 0 0,-6-1 2514 0 0,0 1 0 0 0,1-1 0 0 0,-1 0 0 0 0,0 0 0 0 0,0-1 0 0 0,0 1 0 0 0,0-1 0 0 0,0 1 0 0 0,0-1 0 0 0,0 0 0 0 0,0 0 0 0 0,-1 0 0 0 0,1 0 0 0 0,-1-1 0 0 0,1 1 0 0 0,-1-1 0 0 0,0 0 0 0 0,3-4 0 0 0,3 1 225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4.609"/>
    </inkml:context>
    <inkml:brush xml:id="br0">
      <inkml:brushProperty name="width" value="0.1" units="cm"/>
      <inkml:brushProperty name="height" value="0.1" units="cm"/>
    </inkml:brush>
  </inkml:definitions>
  <inkml:trace contextRef="#ctx0" brushRef="#br0">34 139 224 0 0,'-8'-5'310'0'0,"7"4"-203"0"0,0 1-1 0 0,0 0 1 0 0,0-1-1 0 0,0 1 0 0 0,0-1 1 0 0,0 1-1 0 0,0-1 1 0 0,0 0-1 0 0,0 1 1 0 0,1-1-1 0 0,-1 0 1 0 0,0 0-1 0 0,0 0 0 0 0,-12-20 8800 0 0,13 21-8812 0 0,41-18 608 0 0,34-1-3888 0 0,-6 2-1304 0 0,-45 10 3383 0 0,-10 3 522 0 0,0 0 0 0 0,0-1 1 0 0,-1-1-1 0 0,23-12 0 0 0,-28 12 570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14.841"/>
    </inkml:context>
    <inkml:brush xml:id="br0">
      <inkml:brushProperty name="width" value="0.1" units="cm"/>
      <inkml:brushProperty name="height" value="0.1" units="cm"/>
    </inkml:brush>
  </inkml:definitions>
  <inkml:trace contextRef="#ctx0" brushRef="#br0">346 6 360 0 0,'-16'-6'8098'0'0,"19"6"-8007"0"0,1 0 0 0 0,-1 1 1 0 0,1-1-1 0 0,-1 1 0 0 0,1 0 0 0 0,-1 0 0 0 0,1 0 0 0 0,-1 1 1 0 0,0-1-1 0 0,0 1 0 0 0,1 0 0 0 0,-1-1 0 0 0,0 2 1 0 0,-1-1-1 0 0,1 0 0 0 0,0 0 0 0 0,-1 1 0 0 0,4 3 0 0 0,-1 1 40 0 0,-1-1-1 0 0,0 0 1 0 0,0 1-1 0 0,0 0 1 0 0,-1 0-1 0 0,0 0 1 0 0,4 15-1 0 0,2 8 209 0 0,-6-21-274 0 0,0 1 0 0 0,0 0 0 0 0,-1-1 0 0 0,0 1 0 0 0,0 0 0 0 0,-1 0 0 0 0,-1 1 0 0 0,0-1 0 0 0,-2 15 0 0 0,0-10-227 0 0,-1 1 0 0 0,-1-1 0 0 0,-1-1 0 0 0,0 1 0 0 0,-1-1 0 0 0,0 0 1 0 0,-1 0-1 0 0,-15 22 0 0 0,-24 23-3325 0 0,-76 77 0 0 0,39-62 1316 0 0,24-22 1150 0 0,6-8 548 0 0,27-27 366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1.950"/>
    </inkml:context>
    <inkml:brush xml:id="br0">
      <inkml:brushProperty name="width" value="0.1" units="cm"/>
      <inkml:brushProperty name="height" value="0.1" units="cm"/>
    </inkml:brush>
  </inkml:definitions>
  <inkml:trace contextRef="#ctx0" brushRef="#br0">28 40 172 0 0,'1'-2'6487'0'0,"6"-19"277"0"0,-6 21-6745 0 0,-1-1 1 0 0,0 0 0 0 0,0 1 0 0 0,-1-1-1 0 0,1 0 1 0 0,0 1 0 0 0,0-1 0 0 0,0 0-1 0 0,0 1 1 0 0,0-1 0 0 0,-1 1 0 0 0,1-1-1 0 0,0 0 1 0 0,-1 1 0 0 0,1-1 0 0 0,0 1 0 0 0,-1-1-1 0 0,1 1 1 0 0,-1-1 0 0 0,1 1 0 0 0,-1-1-1 0 0,1 1 1 0 0,-1-1 0 0 0,0 1 0 0 0,0-1 83 0 0,1 1-107 0 0,-1 0-1 0 0,1 0 1 0 0,0 0-1 0 0,0 0 1 0 0,0 0-1 0 0,0 0 1 0 0,0 0-1 0 0,0 0 1 0 0,0 0-1 0 0,0 0 1 0 0,0 0 0 0 0,0 0-1 0 0,0 0 1 0 0,0 0-1 0 0,0 0 1 0 0,0 0-1 0 0,-1 0 1 0 0,1 0-1 0 0,0 0 1 0 0,0 0 0 0 0,0 0-1 0 0,0 0 1 0 0,0 0-1 0 0,0 0 1 0 0,0 0-1 0 0,0 0 1 0 0,0 0-1 0 0,0 0 1 0 0,0 0-1 0 0,0 0 1 0 0,0 0 0 0 0,-1 0-1 0 0,1 0 1 0 0,0 0-1 0 0,0 0 1 0 0,0 0-1 0 0,0-1 1 0 0,0 1-1 0 0,0 0 1 0 0,0 0 0 0 0,0 0-1 0 0,0 0 1 0 0,0 0-1 0 0,0 0 1 0 0,0 0-1 0 0,0 0 1 0 0,0 0-1 0 0,0 0 1 0 0,0 0 0 0 0,-6 13-90 0 0,-3 24 17 0 0,0 8 94 0 0,9-38-23 0 0,0 5 10 0 0,0 0-1 0 0,0 0 1 0 0,2 0-1 0 0,3 20 1 0 0,0-6-38 0 0,-5-23 23 0 0,0 0 1 0 0,1 0 0 0 0,-1 0-1 0 0,1 0 1 0 0,0 0 0 0 0,0 0 0 0 0,2 5-1 0 0,5 8-66 0 0,-6-11 4 0 0,0-1 1 0 0,0 0 0 0 0,0 0 0 0 0,0 0-1 0 0,1 0 1 0 0,0 0 0 0 0,-1-1-1 0 0,2 1 1 0 0,-1-1 0 0 0,6 5-1 0 0,-7-7-88 0 0,0 0-1 0 0,1 0 0 0 0,-1 0 0 0 0,0 0 0 0 0,1 0 0 0 0,-1-1 0 0 0,1 1 0 0 0,0-1 0 0 0,-1 0 0 0 0,1 0 0 0 0,-1 0 0 0 0,1 0 0 0 0,-1 0 0 0 0,1 0 0 0 0,0-1 0 0 0,-1 1 0 0 0,1-1 0 0 0,-1 0 0 0 0,0 0 0 0 0,5-2 0 0 0,0 1-7 0 0,-4 1 41 0 0,0-1-1 0 0,0 0 1 0 0,-1 0 0 0 0,1 0-1 0 0,0 0 1 0 0,-1-1-1 0 0,1 1 1 0 0,-1-1-1 0 0,0 1 1 0 0,3-5 0 0 0,8-9-365 0 0,-7 9 375 0 0,0 1 0 0 0,-1-1 1 0 0,0 0-1 0 0,0-1 0 0 0,5-12 1 0 0,14-18-242 0 0,-22 27 388 0 0,-2 11-28 0 0,0 0 0 0 0,0 0 0 0 0,0-1-1 0 0,0 1 1 0 0,0 0 0 0 0,0 0 0 0 0,0 0 0 0 0,0-1 0 0 0,0 1-1 0 0,0 0 1 0 0,0 0 0 0 0,0 0 0 0 0,0-1 0 0 0,0 1-1 0 0,0 0 1 0 0,0 0 0 0 0,0 0 0 0 0,0-1 0 0 0,0 1-1 0 0,0 0 1 0 0,0 0 0 0 0,1 0 0 0 0,-1 0 0 0 0,0-1 0 0 0,0 1-1 0 0,0 0 1 0 0,0 0 0 0 0,0 0 0 0 0,1 0 0 0 0,-1 0-1 0 0,0 0 1 0 0,0-1 0 0 0,0 1 0 0 0,0 0 0 0 0,1 0-1 0 0,-1 0 1 0 0,0 0 0 0 0,0 0 0 0 0,0 0 0 0 0,1 0 0 0 0,-1 0-1 0 0,0 0 1 0 0,0 0 0 0 0,0 0 0 0 0,0 0 0 0 0,1 0-1 0 0,-1 0 1 0 0,0 0 0 0 0,0 0 0 0 0,0 0 0 0 0,1 0-1 0 0,-1 0 1 0 0,0 0 0 0 0,0 0 0 0 0,2 0 124 0 0,-1 17-28 0 0,3-13-66 0 0,-1 1 0 0 0,0 0 0 0 0,-1 0 0 0 0,1 0 0 0 0,-1 0 0 0 0,0 0 0 0 0,0 1 0 0 0,-1-1 1 0 0,2 11-1 0 0,-2-13-18 0 0,0 1 0 0 0,0 0 1 0 0,0-1-1 0 0,0 1 1 0 0,1-1-1 0 0,-1 1 0 0 0,1-1 1 0 0,0 0-1 0 0,2 4 1 0 0,8 16 51 0 0,-7-16-47 0 0,1 0 1 0 0,0 1-1 0 0,0-2 0 0 0,0 1 1 0 0,0-1-1 0 0,10 7 1 0 0,-8-8-16 0 0,2-1 1 0 0,-1 1 0 0 0,1-2-1 0 0,-1 1 1 0 0,1-1 0 0 0,0-1-1 0 0,12 2 1 0 0,-16-3-17 0 0,0 0 0 0 0,0-1-1 0 0,1 1 1 0 0,-1-2 0 0 0,0 1 0 0 0,0 0 0 0 0,0-1-1 0 0,0 0 1 0 0,0-1 0 0 0,-1 1 0 0 0,1-1 0 0 0,0 0-1 0 0,6-4 1 0 0,-6 3-3 0 0,0-2 0 0 0,0 1 0 0 0,0-1 0 0 0,0 0 0 0 0,-1 0 0 0 0,0 0 0 0 0,8-11 0 0 0,-11 13 35 0 0,-1 0 1 0 0,1 0-1 0 0,-1 0 1 0 0,1 0 0 0 0,-1 0-1 0 0,0 0 1 0 0,0 0-1 0 0,0 0 1 0 0,-1-1-1 0 0,1 1 1 0 0,-1 0 0 0 0,0-1-1 0 0,0 1 1 0 0,0 0-1 0 0,0-1 1 0 0,0 1-1 0 0,-1 0 1 0 0,0 0 0 0 0,1-1-1 0 0,-1 1 1 0 0,-2-3-1 0 0,-3-12 186 0 0,3 11-81 0 0,0-1 1 0 0,0 0-1 0 0,0 1 0 0 0,-1 0 1 0 0,0 0-1 0 0,0 0 0 0 0,-1 0 1 0 0,0 1-1 0 0,-6-7 0 0 0,-7-8 271 0 0,16 17-339 0 0,0 1-1 0 0,-1 0 1 0 0,1 0-1 0 0,-1 0 0 0 0,0 1 1 0 0,1-1-1 0 0,-7-4 1 0 0,-4-3 88 0 0,12 9-140 0 0,0 0-1 0 0,0 0 1 0 0,0 0 0 0 0,-1 0 0 0 0,1 0 0 0 0,0 0 0 0 0,-1 0 0 0 0,1 0-1 0 0,0 1 1 0 0,-1-1 0 0 0,1 1 0 0 0,-1-1 0 0 0,1 1 0 0 0,-2-1 0 0 0,-10-1-87 0 0,-9-2-2321 0 0,22 4 2309 0 0,-1 0 1 0 0,1 0 0 0 0,-1 0-1 0 0,1 0 1 0 0,0 0 0 0 0,-1 0-1 0 0,1 0 1 0 0,-1 0 0 0 0,1 0-1 0 0,-1 1 1 0 0,1-1 0 0 0,0 0-1 0 0,-1 0 1 0 0,1 0 0 0 0,0 0-1 0 0,-1 1 1 0 0,1-1 0 0 0,-1 0-1 0 0,1 1 1 0 0,0-1 0 0 0,0 0-1 0 0,-1 0 1 0 0,1 1 0 0 0,0-1-1 0 0,-1 0 1 0 0,1 1 0 0 0,0-1-1 0 0,0 1 1 0 0,0-1 0 0 0,0 0-1 0 0,-1 1 1 0 0,1-1 0 0 0,0 1-1 0 0,0-1 1 0 0,0 1 0 0 0,0-1-1 0 0,0 0 1 0 0,0 2 0 0 0,-9 0-1826 0 0,9 0 1821 0 0,0-1 0 0 0,1 0 0 0 0,-1 1 0 0 0,0-1 0 0 0,1 0 0 0 0,-1 0 0 0 0,1 1-1 0 0,0-1 1 0 0,-1 0 0 0 0,1 0 0 0 0,0 0 0 0 0,-1 0 0 0 0,1 0 0 0 0,0 0 0 0 0,1 2 0 0 0,6-3 78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6.782"/>
    </inkml:context>
    <inkml:brush xml:id="br0">
      <inkml:brushProperty name="width" value="0.1" units="cm"/>
      <inkml:brushProperty name="height" value="0.1" units="cm"/>
    </inkml:brush>
  </inkml:definitions>
  <inkml:trace contextRef="#ctx0" brushRef="#br0">19 171 60 0 0,'8'-88'1269'0'0,"-7"85"-1125"0"0,-1 0 0 0 0,0 0 0 0 0,1 1 0 0 0,-1-1 0 0 0,1 0 0 0 0,0 0 1 0 0,0 0-1 0 0,0 1 0 0 0,0-1 0 0 0,0 1 0 0 0,1-1 0 0 0,-1 1 0 0 0,1-1 0 0 0,0 1 0 0 0,-1 0 1 0 0,1 0-1 0 0,0-1 0 0 0,0 2 0 0 0,1-1 0 0 0,-1 0 0 0 0,0 0 0 0 0,6-2 0 0 0,0-1 105 0 0,1 1 0 0 0,0 1-1 0 0,1-1 1 0 0,-1 1 0 0 0,14-2-1 0 0,-19 5-220 0 0,1-1-1 0 0,-1 1 0 0 0,0 1 0 0 0,0-1 1 0 0,1 0-1 0 0,-1 1 0 0 0,0 0 1 0 0,0 0-1 0 0,0 0 0 0 0,6 3 0 0 0,37 20 379 0 0,-44-22-338 0 0,0 0 0 0 0,0 1 1 0 0,0-1-1 0 0,0 0 0 0 0,-1 1 1 0 0,1 0-1 0 0,-1-1 0 0 0,0 1 1 0 0,0 0-1 0 0,0 0 0 0 0,0 1 1 0 0,0-1-1 0 0,0 0 0 0 0,1 7 1 0 0,0-1 289 0 0,-2 0 0 0 0,1 0 0 0 0,-1 1 1 0 0,-1 16-1 0 0,-1-20-184 0 0,0-1 0 0 0,0 1 0 0 0,-1 0 1 0 0,0-1-1 0 0,0 1 0 0 0,-1-1 0 0 0,1 0 0 0 0,-1 0 1 0 0,0 0-1 0 0,-1 0 0 0 0,1 0 0 0 0,-1-1 0 0 0,0 1 1 0 0,-5 4-1 0 0,-4 1-155 0 0,0-1 1 0 0,-1 0-1 0 0,0 0 0 0 0,-1-1 1 0 0,1-1-1 0 0,-1-1 1 0 0,-1 0-1 0 0,-24 6 0 0 0,35-11-157 0 0,0 0-373 0 0,1 0 0 0 0,-1-1 0 0 0,0 1 0 0 0,1-1 0 0 0,-1 0 1 0 0,0 0-1 0 0,1-1 0 0 0,-1 1 0 0 0,1-1 0 0 0,-1 0 0 0 0,-5-2 0 0 0,0-16-4932 0 0,10 18 5418 0 0,0 0-1 0 0,0 1 1 0 0,0-1-1 0 0,0 0 1 0 0,0 0-1 0 0,1 0 1 0 0,-1 1-1 0 0,0-1 1 0 0,0 0-1 0 0,1 0 1 0 0,-1 1 0 0 0,1-1-1 0 0,-1 0 1 0 0,0 0-1 0 0,1 1 1 0 0,0-1-1 0 0,-1 1 1 0 0,1-1-1 0 0,-1 0 1 0 0,1 1-1 0 0,1-1 1 0 0,7-10-119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2.320"/>
    </inkml:context>
    <inkml:brush xml:id="br0">
      <inkml:brushProperty name="width" value="0.1" units="cm"/>
      <inkml:brushProperty name="height" value="0.1" units="cm"/>
    </inkml:brush>
  </inkml:definitions>
  <inkml:trace contextRef="#ctx0" brushRef="#br0">29 285 84 0 0,'26'-1'1412'0'0,"10"-26"2443"0"0,-33 24-3613 0 0,1 0 0 0 0,0 0 0 0 0,-1-1 0 0 0,1 1 0 0 0,4-9 0 0 0,-5 8-216 0 0,0 1-1 0 0,0-1 1 0 0,1 0 0 0 0,-1 1-1 0 0,8-6 1 0 0,-9 7-23 0 0,0 0 0 0 0,0 1 0 0 0,-1-1 0 0 0,1 0 0 0 0,0 0 0 0 0,-1-1 0 0 0,1 1 1 0 0,1-4-1 0 0,-1 3-6 0 0,-1 1 0 0 0,0 0 0 0 0,1 0 0 0 0,-1-1 0 0 0,1 1 0 0 0,0 0 0 0 0,0 0 0 0 0,3-2 0 0 0,-2 1-7 0 0,-1 0 0 0 0,1 0 0 0 0,-1 0 0 0 0,1-1 1 0 0,-1 1-1 0 0,0-1 0 0 0,-1 1 0 0 0,1-1 0 0 0,0 0 0 0 0,0-5 0 0 0,8-14-10 0 0,-9 21 26 0 0,-1 0 0 0 0,1 0 0 0 0,0 0 0 0 0,-1 0 0 0 0,0-1 0 0 0,1 1-1 0 0,-1 0 1 0 0,0 0 0 0 0,0-1 0 0 0,0 1 0 0 0,-1 0 0 0 0,1 0 0 0 0,0 0 0 0 0,-1-1 0 0 0,1 1-1 0 0,-1 0 1 0 0,0 0 0 0 0,0 0 0 0 0,0 0 0 0 0,0 0 0 0 0,0 0 0 0 0,0 0 0 0 0,-3-2 0 0 0,1-1 129 0 0,-1 0 0 0 0,0 1 0 0 0,0-1 1 0 0,-1 1-1 0 0,1 0 0 0 0,-7-4 0 0 0,7 7-69 0 0,0 0-1 0 0,0 1 1 0 0,0-1-1 0 0,1 1 1 0 0,-1 0-1 0 0,0 0 0 0 0,0 0 1 0 0,0 1-1 0 0,0-1 1 0 0,1 1-1 0 0,-1 0 1 0 0,0 0-1 0 0,0 0 1 0 0,1 1-1 0 0,-1-1 0 0 0,1 1 1 0 0,-1 0-1 0 0,1 0 1 0 0,-4 3-1 0 0,3-2-42 0 0,1 0-1 0 0,0 0 1 0 0,1 0-1 0 0,-1 0 1 0 0,0 1-1 0 0,1-1 0 0 0,0 1 1 0 0,0-1-1 0 0,-2 6 1 0 0,-17 23 257 0 0,18-27-215 0 0,-1-1 0 0 0,1 1-1 0 0,0 0 1 0 0,0 0-1 0 0,0 0 1 0 0,-2 7 0 0 0,3-4 31 0 0,-12 44 571 0 0,14-48-614 0 0,-1-1 0 0 0,1 1 0 0 0,0-1 0 0 0,0 1-1 0 0,0-1 1 0 0,1 1 0 0 0,-1 0 0 0 0,1-1 0 0 0,0 1-1 0 0,0-1 1 0 0,0 0 0 0 0,3 6 0 0 0,1 8 147 0 0,-5-16-188 0 0,0 1 0 0 0,0-1 0 0 0,0 1 0 0 0,1-1 0 0 0,-1 0 0 0 0,0 1 0 0 0,1-1-1 0 0,-1 0 1 0 0,1 1 0 0 0,0-1 0 0 0,0 0 0 0 0,-1 0 0 0 0,1 1 0 0 0,0-1 0 0 0,0 0 0 0 0,0 0 0 0 0,0 0 0 0 0,0 0 0 0 0,2 1 0 0 0,6 5 42 0 0,8 3 13 0 0,17 0-84 0 0,4-6-50 0 0,-31-3-5 0 0,1 0-1 0 0,0-1 1 0 0,-1 0-1 0 0,15-1 1 0 0,-8-1-112 0 0,107-21-5851 0 0,-104 19 5133 0 0,-1-1 1 0 0,1-1 0 0 0,-1-1 0 0 0,-1 0 0 0 0,17-10 0 0 0,-23 11 807 0 0,-1-4 70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2.893"/>
    </inkml:context>
    <inkml:brush xml:id="br0">
      <inkml:brushProperty name="width" value="0.1" units="cm"/>
      <inkml:brushProperty name="height" value="0.1" units="cm"/>
    </inkml:brush>
  </inkml:definitions>
  <inkml:trace contextRef="#ctx0" brushRef="#br0">1 16 20 0 0,'9'-15'2856'0'0,"0"41"-1350"0"0,-1 9-830 0 0,-7-31-572 0 0,-1 1-1 0 0,1 0 1 0 0,0 0-1 0 0,0-1 1 0 0,4 9-1 0 0,-3-8-12 0 0,-1 0-1 0 0,1 0 1 0 0,-1 0 0 0 0,0 0 0 0 0,1 10-1 0 0,-1-7 6 0 0,0 1 0 0 0,0-1 0 0 0,1 1 0 0 0,0-1-1 0 0,1 0 1 0 0,5 11 0 0 0,-5-11-45 0 0,0 0-1 0 0,0 0 1 0 0,-1 0-1 0 0,0 1 1 0 0,0-1-1 0 0,0 13 1 0 0,-1-18-43 0 0,-1 0 0 0 0,1 1-1 0 0,0-1 1 0 0,-1 0 0 0 0,1 0 0 0 0,0 0-1 0 0,3 4 1 0 0,-2-4-1 0 0,-1 0 0 0 0,0 0-1 0 0,0 0 1 0 0,0 1 0 0 0,0-1 0 0 0,0 0-1 0 0,0 6 1 0 0,0-6-3 0 0,-1 1 0 0 0,1-1 1 0 0,0 0-1 0 0,0 1 0 0 0,0-1 0 0 0,1 0 0 0 0,-1 0 0 0 0,1 0 1 0 0,2 4-1 0 0,-2-5 0 0 0,0 1 0 0 0,-1 0 1 0 0,0-1-1 0 0,1 1 0 0 0,-1 0 1 0 0,0 0-1 0 0,0 0 0 0 0,1 5 1 0 0,-2-7-4 0 0,0 0 0 0 0,0 0 0 0 0,0 0 0 0 0,1 0 0 0 0,-1 0 1 0 0,0 0-1 0 0,1 0 0 0 0,-1 0 0 0 0,1 0 0 0 0,-1-1 0 0 0,1 1 1 0 0,-1 0-1 0 0,1 0 0 0 0,-1-1 0 0 0,1 1 0 0 0,1 1 0 0 0,-1-1-3 0 0,0-1 0 0 0,0 1 0 0 0,-1 0 0 0 0,1-1 0 0 0,0 1 0 0 0,-1 0 0 0 0,1 0 0 0 0,-1 0 0 0 0,1 0 0 0 0,-1 0 0 0 0,1 0 0 0 0,-1 0 0 0 0,0 0 0 0 0,1 0 0 0 0,-1 0 0 0 0,0 0 0 0 0,0 1 0 0 0,0-1-9 0 0,2-1-4 0 0,-1 0 13 0 0,0-1 1 0 0,1 1-1 0 0,-1 0 1 0 0,0 0-1 0 0,1 0 1 0 0,-1-1-1 0 0,0 1 1 0 0,1 0-1 0 0,-1-1 1 0 0,0 0-1 0 0,0 1 0 0 0,0-1 1 0 0,1 0-1 0 0,-1 1 1 0 0,0-1-1 0 0,0 0 1 0 0,0 0-1 0 0,0 0 1 0 0,0 0-1 0 0,-1 0 1 0 0,1 0-1 0 0,1-1 0 0 0,5-6-19 0 0,46-41-540 0 0,-37 38 336 0 0,-11 7 157 0 0,0 1 0 0 0,0 0 0 0 0,0 0 0 0 0,0 0 0 0 0,1 0 0 0 0,7-1 0 0 0,18-10-218 0 0,-28 13 270 0 0,0-1 0 0 0,0 0 0 0 0,0 1 0 0 0,0-1 1 0 0,0 1-1 0 0,0 0 0 0 0,0 0 0 0 0,1 1 0 0 0,-1-1 0 0 0,0 0 0 0 0,6 1 1 0 0,16 5 14 0 0,-24-5 2 0 0,-1 0 0 0 0,1 0-1 0 0,0 1 1 0 0,0-1 0 0 0,0 0 0 0 0,0 1 0 0 0,0-1 0 0 0,0 1-1 0 0,0-1 1 0 0,-1 1 0 0 0,1-1 0 0 0,0 1 0 0 0,0 0-1 0 0,-1-1 1 0 0,1 1 0 0 0,-1 0 0 0 0,1 0 0 0 0,0-1 0 0 0,-1 1-1 0 0,1 0 1 0 0,-1 0 0 0 0,1 0 0 0 0,-1 0 0 0 0,1 1 0 0 0,7 15 49 0 0,1 17 152 0 0,-18 3 539 0 0,9-34-661 0 0,0-1 0 0 0,-1 0 0 0 0,0 0 0 0 0,0 0 1 0 0,0 0-1 0 0,1 0 0 0 0,-2 0 0 0 0,1 0 0 0 0,0 0 0 0 0,0 0 0 0 0,-1-1 1 0 0,1 1-1 0 0,-1 0 0 0 0,1-1 0 0 0,-4 3 0 0 0,-28 20 1320 0 0,23-18-1158 0 0,-2-1 1 0 0,1 0-1 0 0,-1 0 1 0 0,1-1-1 0 0,-1 0 1 0 0,0-1-1 0 0,-1-1 1 0 0,1 0 0 0 0,-15 0-1 0 0,7 0-108 0 0,17-1-123 0 0,0-1 1 0 0,0 1-1 0 0,1-1 1 0 0,-1 0 0 0 0,0 0-1 0 0,0 0 1 0 0,0-1-1 0 0,0 1 1 0 0,-4-2-1 0 0,-27-9-802 0 0,32 10 361 0 0,2-22-5098 0 0,3 17 5031 0 0,0-1 0 0 0,0 1 0 0 0,0-1 0 0 0,1 1 0 0 0,0 0-1 0 0,0 0 1 0 0,0 1 0 0 0,1-1 0 0 0,7-5 0 0 0,14-17 247 0 0,-17 18 248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3.558"/>
    </inkml:context>
    <inkml:brush xml:id="br0">
      <inkml:brushProperty name="width" value="0.1" units="cm"/>
      <inkml:brushProperty name="height" value="0.1" units="cm"/>
    </inkml:brush>
  </inkml:definitions>
  <inkml:trace contextRef="#ctx0" brushRef="#br0">160 55 84 0 0,'1'-16'830'0'0,"2"12"-967"0"0,-1 3 480 0 0,-1-1 0 0 0,0 1-1 0 0,0-1 1 0 0,0 1 0 0 0,0-1-1 0 0,0 1 1 0 0,0-1 0 0 0,0 0-1 0 0,0 1 1 0 0,-1-1 0 0 0,1 0-1 0 0,-1 0 1 0 0,1 1 0 0 0,-1-1-1 0 0,0-3 1 0 0,-1 5-216 0 0,-1-1 0 0 0,1 0 0 0 0,-1 0 1 0 0,0 1-1 0 0,1-1 0 0 0,-1 1 0 0 0,0-1 0 0 0,1 1 0 0 0,-1 0 0 0 0,0 0 1 0 0,0 0-1 0 0,1 0 0 0 0,-4 0 0 0 0,-12 6 97 0 0,0 2-1 0 0,0-1 1 0 0,-29 21 0 0 0,44-27-189 0 0,0 1 1 0 0,0 0 0 0 0,0 0 0 0 0,0 0-1 0 0,0 0 1 0 0,1 0 0 0 0,-1 1-1 0 0,-1 3 1 0 0,2-4 2 0 0,-1 1-1 0 0,1-1 1 0 0,0 0 0 0 0,-1 0-1 0 0,0 0 1 0 0,0 0 0 0 0,1 0-1 0 0,-5 3 1 0 0,4-3 13 0 0,0 1-1 0 0,0 0 1 0 0,1 0 0 0 0,-1-1-1 0 0,1 1 1 0 0,-1 0 0 0 0,1 0-1 0 0,0 0 1 0 0,0 1 0 0 0,0-1-1 0 0,1 0 1 0 0,-1 0 0 0 0,1 4-1 0 0,0-5-37 0 0,0 1 0 0 0,0-1 0 0 0,1 0-1 0 0,-1 0 1 0 0,1 0 0 0 0,0 0 0 0 0,-1 1 0 0 0,1-1-1 0 0,0 0 1 0 0,0 0 0 0 0,0 0 0 0 0,1-1 0 0 0,-1 1-1 0 0,0 0 1 0 0,1 0 0 0 0,-1-1 0 0 0,1 1-1 0 0,0-1 1 0 0,-1 1 0 0 0,1-1 0 0 0,0 0 0 0 0,0 0-1 0 0,0 1 1 0 0,4 0 0 0 0,6 3-19 0 0,0 0-1 0 0,1-1 1 0 0,17 3-1 0 0,2 2-19 0 0,-2-3-26 0 0,12 5-36 0 0,-18-4 64 0 0,-21-6 18 0 0,1-1 0 0 0,-1 1 0 0 0,0 0 0 0 0,1 0 0 0 0,-1 0 0 0 0,0 1 0 0 0,0-1 1 0 0,0 1-1 0 0,0-1 0 0 0,0 1 0 0 0,0 0 0 0 0,3 4 0 0 0,-1-1 7 0 0,-5-5-2 0 0,0 0 0 0 0,1 1 0 0 0,-1-1 0 0 0,0 0 0 0 0,1 1 0 0 0,-1-1 0 0 0,0 0 1 0 0,0 1-1 0 0,1-1 0 0 0,-1 0 0 0 0,0 1 0 0 0,0-1 0 0 0,0 1 0 0 0,1-1 0 0 0,-1 0 0 0 0,0 1 0 0 0,0-1 0 0 0,0 1 0 0 0,0-1 1 0 0,0 0-1 0 0,0 1 0 0 0,0-1 0 0 0,0 1 0 0 0,0-1 0 0 0,0 1 0 0 0,0-1 0 0 0,0 0 0 0 0,0 1 0 0 0,-1-1 0 0 0,1 1 1 0 0,0-1-1 0 0,0 0 0 0 0,0 1 0 0 0,0-1 0 0 0,-1 0 0 0 0,1 1 0 0 0,0-1 0 0 0,-1 0 0 0 0,1 1 0 0 0,0-1 0 0 0,0 0 0 0 0,-1 1 1 0 0,1-1-1 0 0,0 0 0 0 0,-1 0 0 0 0,0 1 0 0 0,-4 7-14 0 0,-9 6-1 0 0,-3-3-6 0 0,-1-1 0 0 0,0-1 0 0 0,0-1 0 0 0,-26 8 0 0 0,37-14-97 0 0,-1 0 0 0 0,1-1 0 0 0,0 0 0 0 0,-16 0 1 0 0,23-3-95 0 0,0 1 0 0 0,-1-1 0 0 0,1 1 1 0 0,0-1-1 0 0,0 1 0 0 0,0-1 0 0 0,0 1 1 0 0,0-1-1 0 0,0 1 0 0 0,0-1 0 0 0,0 0 1 0 0,1-1-1 0 0,3-1 10 0 0,0 0 1 0 0,1 0-1 0 0,-1 1 1 0 0,0 0-1 0 0,1 0 0 0 0,7-4 1 0 0,20-14-206 0 0,-12 11 288 0 0,-3 3 85 0 0,-2-1 74 0 0,1 0 0 0 0,1 1 1 0 0,24-8-1 0 0,8-3 361 0 0,-37 13-130 0 0,0 0 0 0 0,1 1 0 0 0,0 0 0 0 0,-1 1 0 0 0,1 1 0 0 0,0 0-1 0 0,24-1 1 0 0,-12 12 180 0 0,-24-8-429 0 0,0-1 0 0 0,0 1 1 0 0,1 0-1 0 0,-1-1 0 0 0,0 1 0 0 0,0 0 0 0 0,0 0 0 0 0,0-1 0 0 0,1 1 0 0 0,-1 0 0 0 0,0 0 0 0 0,-1 0 1 0 0,1 0-1 0 0,0 1 0 0 0,0-1 0 0 0,0 0 0 0 0,-1 0 0 0 0,2 2 0 0 0,-2-2-4 0 0,0 0 1 0 0,0 0-1 0 0,0 0 0 0 0,0-1 0 0 0,1 1 1 0 0,-1 0-1 0 0,0 0 0 0 0,1 0 0 0 0,-1-1 1 0 0,1 1-1 0 0,-1 0 0 0 0,0 0 0 0 0,1-1 1 0 0,0 1-1 0 0,-1 0 0 0 0,1-1 0 0 0,1 2 1 0 0,-1-1 3 0 0,-1-1 1 0 0,1 1 0 0 0,0 0 0 0 0,0 0 0 0 0,-1 0 0 0 0,1-1 0 0 0,0 1 0 0 0,-1 0 0 0 0,1 0 0 0 0,-1 0 0 0 0,1 0 0 0 0,-1 0 0 0 0,0 0 0 0 0,1 0 0 0 0,-1 0 0 0 0,0 0 0 0 0,0 0 0 0 0,0 2-1 0 0,9 46 825 0 0,-9-47-824 0 0,0 0 1 0 0,0 0 0 0 0,0 0-1 0 0,0 1 1 0 0,0-1-1 0 0,0 0 1 0 0,1 0 0 0 0,-1 0-1 0 0,1 0 1 0 0,0 0-1 0 0,-1 0 1 0 0,1 0-1 0 0,0 0 1 0 0,2 2 0 0 0,-1 7-220 0 0,-1-6-1486 0 0,15-48-6718 0 0,-16 37 8400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3.697"/>
    </inkml:context>
    <inkml:brush xml:id="br0">
      <inkml:brushProperty name="width" value="0.1" units="cm"/>
      <inkml:brushProperty name="height" value="0.1" units="cm"/>
    </inkml:brush>
  </inkml:definitions>
  <inkml:trace contextRef="#ctx0" brushRef="#br0">9 89 72 0 0,'-8'-39'3416'0'0,"9"24"-3977"0"0,14 7-178 0 0,0 2 0 0 0,0-1 0 0 0,20-3 1 0 0,-28 7 771 0 0,2 3-34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3.946"/>
    </inkml:context>
    <inkml:brush xml:id="br0">
      <inkml:brushProperty name="width" value="0.1" units="cm"/>
      <inkml:brushProperty name="height" value="0.1" units="cm"/>
    </inkml:brush>
  </inkml:definitions>
  <inkml:trace contextRef="#ctx0" brushRef="#br0">0 83 128 0 0,'4'-3'251'0'0,"0"0"0"0"0,0 0 1 0 0,-1 0-1 0 0,1-1 0 0 0,-1 1 0 0 0,0-1 0 0 0,4-8 0 0 0,4-3 1486 0 0,-9 13-1109 0 0,-1 0-1 0 0,0-1 0 0 0,0 1 0 0 0,0-1 0 0 0,0 1 1 0 0,0-1-1 0 0,0 1 0 0 0,-1-1 0 0 0,1 0 0 0 0,0-5 623 0 0,-10 10-284 0 0,9 5-992 0 0,-1 0 0 0 0,0 0 0 0 0,0 0 0 0 0,0 0 0 0 0,-3 7 0 0 0,2-4 26 0 0,1 1 0 0 0,0 0 0 0 0,0-1 0 0 0,1 1 0 0 0,2 17 0 0 0,0 6 3 0 0,-11 88 52 0 0,9-12-109 0 0,9-66-603 0 0,-9-40 401 0 0,1 0 0 0 0,0-1 0 0 0,0 1 0 0 0,1-1 0 0 0,-1 1 0 0 0,0-1 0 0 0,1 0 0 0 0,3 4 0 0 0,-4-4-181 0 0,1 0-1 0 0,0 0 0 0 0,-1 0 1 0 0,1 0-1 0 0,-1 0 1 0 0,0 1-1 0 0,0-1 1 0 0,0 4-1 0 0,17 20-4842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4.133"/>
    </inkml:context>
    <inkml:brush xml:id="br0">
      <inkml:brushProperty name="width" value="0.1" units="cm"/>
      <inkml:brushProperty name="height" value="0.1" units="cm"/>
    </inkml:brush>
  </inkml:definitions>
  <inkml:trace contextRef="#ctx0" brushRef="#br0">1 105 180 0 0,'2'-2'166'0'0,"1"0"0"0"0,-1 0 1 0 0,0-1-1 0 0,1 1 0 0 0,-1-1 0 0 0,-1 1 0 0 0,4-5 0 0 0,-4 5 46 0 0,0 0-1 0 0,0 0 1 0 0,0 0-1 0 0,1 0 0 0 0,-1 0 1 0 0,1 0-1 0 0,0 0 0 0 0,-1 1 1 0 0,1-1-1 0 0,0 1 0 0 0,0-1 1 0 0,0 1-1 0 0,2-2 0 0 0,40-19 1444 0 0,-22 15-2153 0 0,-9 3-215 0 0,0-1-1 0 0,1 2 0 0 0,-1 0 1 0 0,1 0-1 0 0,23 0 0 0 0,23-3-544 0 0,-51 6 1185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4.731"/>
    </inkml:context>
    <inkml:brush xml:id="br0">
      <inkml:brushProperty name="width" value="0.1" units="cm"/>
      <inkml:brushProperty name="height" value="0.1" units="cm"/>
    </inkml:brush>
  </inkml:definitions>
  <inkml:trace contextRef="#ctx0" brushRef="#br0">15 279 52 0 0,'-14'47'8442'0'0,"21"-50"-7134"0"0,2-3-1261 0 0,-1 1 0 0 0,0-2 1 0 0,0 1-1 0 0,0-1 1 0 0,-1 0-1 0 0,0 0 1 0 0,0-1-1 0 0,-1 0 1 0 0,0 0-1 0 0,0-1 1 0 0,8-17-1 0 0,-12 20-140 0 0,0 0-1 0 0,0 0 1 0 0,0-1 0 0 0,-1 1-1 0 0,0 0 1 0 0,0-12 0 0 0,4 4-102 0 0,-5 14 189 0 0,1 0 1 0 0,-1-1 0 0 0,0 1 0 0 0,1 0-1 0 0,-1-1 1 0 0,0 1 0 0 0,0-1 0 0 0,1 1-1 0 0,-1-1 1 0 0,0 1 0 0 0,0 0 0 0 0,0-1 0 0 0,1 1-1 0 0,-1-1 1 0 0,0 1 0 0 0,0-1 0 0 0,0 1-1 0 0,0-1 1 0 0,0 1 0 0 0,0-1 0 0 0,0 1-1 0 0,0-1 1 0 0,0 1 0 0 0,0-1 0 0 0,0 1 0 0 0,-1-1-1 0 0,1 1 1 0 0,0-1 0 0 0,0 1 0 0 0,0 0-1 0 0,0-1 1 0 0,-1 1 0 0 0,1-1 0 0 0,0 1 0 0 0,-1 0-1 0 0,1-1 1 0 0,0 1 0 0 0,-1 0 0 0 0,1-1-1 0 0,0 1 1 0 0,-1 0 0 0 0,1-1 0 0 0,-1 1-1 0 0,1 0 1 0 0,0 0 0 0 0,-1-1 0 0 0,0 1 0 0 0,0-2-6 0 0,1 2 9 0 0,0 0 1 0 0,0-1-1 0 0,0 1 1 0 0,0 0-1 0 0,0 0 0 0 0,0-1 1 0 0,0 1-1 0 0,0 0 1 0 0,0 0-1 0 0,0-1 0 0 0,0 1 1 0 0,0 0-1 0 0,0-1 1 0 0,0 1-1 0 0,0 0 1 0 0,0 0-1 0 0,-1-1 0 0 0,1 1 1 0 0,0 0-1 0 0,0 0 1 0 0,0 0-1 0 0,0-1 1 0 0,0 1-1 0 0,-1 0 0 0 0,1 0 1 0 0,0-1-1 0 0,0 1 1 0 0,0 0-1 0 0,-1 0 0 0 0,1 0 1 0 0,0 0-1 0 0,0 0 1 0 0,-1-1-1 0 0,1 1 1 0 0,-9 5-29 0 0,-6 17 28 0 0,-27 71 421 0 0,41-89-383 0 0,0-1-1 0 0,1 1 1 0 0,-1 0 0 0 0,1 0-1 0 0,0 0 1 0 0,0 0 0 0 0,0 0-1 0 0,0 0 1 0 0,1 0 0 0 0,-1 0-1 0 0,1 0 1 0 0,0 0 0 0 0,1 0 0 0 0,2 7-1 0 0,2-4 41 0 0,-5-5-47 0 0,0 0 0 0 0,1 1 0 0 0,0-1 0 0 0,-1 0 0 0 0,1 0 0 0 0,0 0 0 0 0,0 0 0 0 0,0-1 0 0 0,0 1 0 0 0,0-1 0 0 0,1 1 0 0 0,-1-1 0 0 0,0 0-1 0 0,1 1 1 0 0,-1-1 0 0 0,1 0 0 0 0,-1-1 0 0 0,1 1 0 0 0,0 0 0 0 0,-1-1 0 0 0,1 0 0 0 0,0 1 0 0 0,5-1 0 0 0,0-1-25 0 0,1 1-1 0 0,0-1 1 0 0,-1-1-1 0 0,1 0 1 0 0,-1 0 0 0 0,0 0-1 0 0,0-1 1 0 0,0-1-1 0 0,0 1 1 0 0,0-1 0 0 0,0-1-1 0 0,-1 1 1 0 0,13-11-1 0 0,0-3-35 0 0,0-1 0 0 0,-2-1 0 0 0,19-25-1 0 0,-33 38 27 0 0,0 0 0 0 0,0 0 0 0 0,-1-1 0 0 0,0 1 0 0 0,4-14 0 0 0,2-4-20 0 0,-8 20 10 0 0,0 1 1 0 0,-1-1 0 0 0,1 1-1 0 0,-1 0 1 0 0,0-1-1 0 0,0 1 1 0 0,0-1 0 0 0,-1 1-1 0 0,1-1 1 0 0,-1 1 0 0 0,0 0-1 0 0,0 0 1 0 0,-1-1 0 0 0,1 1-1 0 0,-1 0 1 0 0,0 0-1 0 0,0 0 1 0 0,0 0 0 0 0,-1 1-1 0 0,1-1 1 0 0,-1 1 0 0 0,-4-5-1 0 0,6 7-3 0 0,-1-1 0 0 0,1 1 0 0 0,-1 0 0 0 0,1 0-1 0 0,-1 0 1 0 0,0 0 0 0 0,1 0 0 0 0,-1 0 0 0 0,0 1-1 0 0,0-1 1 0 0,0 0 0 0 0,0 1 0 0 0,1 0 0 0 0,-1-1 0 0 0,0 1-1 0 0,0 0 1 0 0,0 0 0 0 0,0 0 0 0 0,0 0 0 0 0,0 0-1 0 0,0 0 1 0 0,0 1 0 0 0,0-1 0 0 0,-3 2 0 0 0,-2 0-87 0 0,0 0 0 0 0,0 1 1 0 0,0 0-1 0 0,-13 8 0 0 0,19-10 74 0 0,-1 0 1 0 0,0-1-1 0 0,1 1 0 0 0,-1 0 0 0 0,1 0 0 0 0,-1 0 1 0 0,1 0-1 0 0,0 1 0 0 0,-1-1 0 0 0,1 0 0 0 0,0 1 1 0 0,0-1-1 0 0,0 1 0 0 0,0-1 0 0 0,0 1 1 0 0,0-1-1 0 0,0 1 0 0 0,0 0 0 0 0,1-1 0 0 0,-1 1 1 0 0,1 0-1 0 0,-1 0 0 0 0,1-1 0 0 0,0 1 0 0 0,0 0 1 0 0,0 0-1 0 0,0 0 0 0 0,0-1 0 0 0,0 1 0 0 0,0 0 1 0 0,0 0-1 0 0,1-1 0 0 0,-1 1 0 0 0,1 0 0 0 0,-1 0 1 0 0,1-1-1 0 0,0 1 0 0 0,0 0 0 0 0,-1-1 0 0 0,1 1 1 0 0,0-1-1 0 0,2 3 0 0 0,2 1-20 0 0,0 1-1 0 0,1-1 0 0 0,-1 0 1 0 0,1 0-1 0 0,0-1 1 0 0,0 0-1 0 0,0 0 1 0 0,1 0-1 0 0,9 3 0 0 0,2 2 144 0 0,0 1-1 0 0,0 1 0 0 0,-1 0 0 0 0,0 1 1 0 0,29 28-1 0 0,-19-10 301 0 0,-25-28-378 0 0,-1 0 0 0 0,1 0 0 0 0,0 1 0 0 0,0-1-1 0 0,-1 1 1 0 0,0 0 0 0 0,1-1 0 0 0,-1 1 0 0 0,0 0 0 0 0,0 0 0 0 0,-1-1-1 0 0,1 1 1 0 0,0 0 0 0 0,-1 0 0 0 0,0 0 0 0 0,0 0 0 0 0,0 0 0 0 0,0 0 0 0 0,0 0-1 0 0,0 0 1 0 0,-1 0 0 0 0,1 0 0 0 0,-1-1 0 0 0,0 1 0 0 0,0 0 0 0 0,0 0-1 0 0,0-1 1 0 0,-1 1 0 0 0,1 0 0 0 0,-1-1 0 0 0,1 1 0 0 0,-1-1 0 0 0,-2 3-1 0 0,-11 7-798 0 0,1-1-1 0 0,-2-1 0 0 0,1 0 0 0 0,-1-1 0 0 0,-1 0 0 0 0,1-1 0 0 0,-1-1 0 0 0,-1-1 0 0 0,0 0 0 0 0,-34 5 0 0 0,27-6 606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5.473"/>
    </inkml:context>
    <inkml:brush xml:id="br0">
      <inkml:brushProperty name="width" value="0.1" units="cm"/>
      <inkml:brushProperty name="height" value="0.1" units="cm"/>
    </inkml:brush>
  </inkml:definitions>
  <inkml:trace contextRef="#ctx0" brushRef="#br0">452 57 64 0 0,'8'-15'281'0'0,"-7"14"-237"0"0,-1 0 0 0 0,0 1-1 0 0,0-1 1 0 0,0 0 0 0 0,0 1 0 0 0,0-1-1 0 0,0 0 1 0 0,0 1 0 0 0,-1-1-1 0 0,1 0 1 0 0,0 1 0 0 0,0-1-1 0 0,0 0 1 0 0,-1 1 0 0 0,1-1-1 0 0,0 1 1 0 0,-1-1 0 0 0,1 1 0 0 0,0-1-1 0 0,-1 0 1 0 0,1 1 0 0 0,-1 0-1 0 0,1-1 1 0 0,-1 1 0 0 0,1-1-1 0 0,-1 1 1 0 0,0-1 0 0 0,-2-10 1595 0 0,0 9-1401 0 0,0 0 1 0 0,-1 0 0 0 0,1 1-1 0 0,0 0 1 0 0,-1-1 0 0 0,1 1 0 0 0,-1 0-1 0 0,1 1 1 0 0,-1-1 0 0 0,-4 0-1 0 0,-1 1 8 0 0,-1 1-1 0 0,1 0 1 0 0,-18 4-1 0 0,9 0-7 0 0,1 1 0 0 0,0 1 0 0 0,0 0 0 0 0,1 1 0 0 0,-22 15 0 0 0,20-10 66 0 0,0 1 1 0 0,0 1-1 0 0,-19 21 1 0 0,5-4 109 0 0,20-19-227 0 0,1 1 1 0 0,1 0-1 0 0,0 0 0 0 0,1 1 1 0 0,0 0-1 0 0,-10 27 0 0 0,14-26-26 0 0,0 0-1 0 0,1 0 0 0 0,-1 18 1 0 0,-1 0 56 0 0,5-28-179 0 0,1-1 1 0 0,0 0-1 0 0,0 0 0 0 0,0 0 0 0 0,1 0 1 0 0,-1 0-1 0 0,1 0 0 0 0,1 0 0 0 0,1 6 0 0 0,20 45 220 0 0,-18-46-220 0 0,3 4-31 0 0,1 0-1 0 0,1-1 0 0 0,0 0 1 0 0,1-1-1 0 0,0 0 0 0 0,1-1 1 0 0,0 0-1 0 0,1 0 0 0 0,0-2 1 0 0,22 14-1 0 0,-2-5-474 0 0,1 0 0 0 0,1-3 0 0 0,0 0 0 0 0,70 17 0 0 0,154 18-5444 0 0,-181-38 4472 0 0,0-3 1 0 0,129-2-1 0 0,-154-12 1254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36.278"/>
    </inkml:context>
    <inkml:brush xml:id="br0">
      <inkml:brushProperty name="width" value="0.1" units="cm"/>
      <inkml:brushProperty name="height" value="0.1" units="cm"/>
    </inkml:brush>
  </inkml:definitions>
  <inkml:trace contextRef="#ctx0" brushRef="#br0">151 0 124 0 0,'0'0'360'0'0,"-17"0"6561"0"0,22 4-6942 0 0,0 1 0 0 0,0-1 0 0 0,-1 1 0 0 0,0 0 0 0 0,8 11 0 0 0,-4-5 109 0 0,12 15 403 0 0,20 39 0 0 0,-1-2 377 0 0,-27-46-616 0 0,-3-5-57 0 0,0 1 0 0 0,-1-1 0 0 0,-1 1 1 0 0,0 0-1 0 0,-1 1 0 0 0,7 20 0 0 0,-8-15-73 0 0,-1-1 0 0 0,-1 1 0 0 0,-1 1 0 0 0,1 30 0 0 0,-4-40-124 0 0,1 0 1 0 0,-2 0-1 0 0,1 0 0 0 0,-1-1 0 0 0,-1 1 0 0 0,1-1 1 0 0,-2 1-1 0 0,1-1 0 0 0,-1 0 0 0 0,-1 0 0 0 0,-6 9 1 0 0,-10 14-1132 0 0,-2-2 1 0 0,-1-1 0 0 0,-30 29 0 0 0,33-39 11 0 0,1 1-388 0 0,-1-1 0 0 0,-41 28 0 0 0,-7-8 273 0 0,58-34 1229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0.128"/>
    </inkml:context>
    <inkml:brush xml:id="br0">
      <inkml:brushProperty name="width" value="0.1" units="cm"/>
      <inkml:brushProperty name="height" value="0.1" units="cm"/>
    </inkml:brush>
  </inkml:definitions>
  <inkml:trace contextRef="#ctx0" brushRef="#br0">139 100 92 0 0,'-18'2'688'0'0,"16"-1"-501"0"0,0-1 1 0 0,1 0 0 0 0,-1 0-1 0 0,0 1 1 0 0,0-1-1 0 0,0 0 1 0 0,0-1 0 0 0,0 1-1 0 0,0 0 1 0 0,0 0 0 0 0,1-1-1 0 0,-4 0 1 0 0,-48-6 8438 0 0,25 8-6586 0 0,20 2-1727 0 0,3-2 946 0 0,14 0-723 0 0,9-2-481 0 0,-1-1 1 0 0,29-8 0 0 0,10 0-40 0 0,30-4-27 0 0,-48 7-18 0 0,0 2-1 0 0,39-1 1 0 0,47-5-91 0 0,-36 5-738 0 0,-33 1-1832 0 0,8-1-5416 0 0,-41 5 6679 0 0,0-1 0 0 0,40-9 0 0 0,-56 9 1417 0 0,4 1 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7.603"/>
    </inkml:context>
    <inkml:brush xml:id="br0">
      <inkml:brushProperty name="width" value="0.1" units="cm"/>
      <inkml:brushProperty name="height" value="0.1" units="cm"/>
    </inkml:brush>
  </inkml:definitions>
  <inkml:trace contextRef="#ctx0" brushRef="#br0">0 216 12 0 0,'3'-3'52'0'0,"-1"1"-1"0"0,0-1 1 0 0,-1 0 0 0 0,1 1-1 0 0,0-1 1 0 0,-1 0 0 0 0,0 0-1 0 0,0 0 1 0 0,1 0 0 0 0,-2 0-1 0 0,2-6 1 0 0,7-18 1085 0 0,24-40 4243 0 0,-24 34-2851 0 0,1 1-66 0 0,-6 26-1800 0 0,-4 6-632 0 0,1 0 0 0 0,-1-1-1 0 0,0 1 1 0 0,1 0 0 0 0,-1 0 0 0 0,0-1 0 0 0,0 1 0 0 0,1 0 0 0 0,-1 0 0 0 0,0-1-1 0 0,0 1 1 0 0,1 0 0 0 0,-1-1 0 0 0,0 1 0 0 0,0 0 0 0 0,0-1 0 0 0,0 1 0 0 0,1 0-1 0 0,-1-1 1 0 0,0 1 0 0 0,0-1 0 0 0,0 1 0 0 0,0 0 0 0 0,0-1 0 0 0,0 1 0 0 0,0-1 0 0 0,0 1-1 0 0,0-1 1 0 0,0 0 216 0 0,0 34-384 0 0,0-19 119 0 0,-1 0 0 0 0,-1 0 0 0 0,-2 15 0 0 0,-5 28 189 0 0,8-45-125 0 0,-1 1 0 0 0,0-1 0 0 0,0 0 0 0 0,-2 0 1 0 0,-4 14-1 0 0,4-16-16 0 0,0 0 1 0 0,2 1 0 0 0,-1-1-1 0 0,1 1 1 0 0,0 11 0 0 0,-7 27 48 0 0,8-40-75 0 0,0 1 1 0 0,0-1-1 0 0,1 1 0 0 0,1 18 0 0 0,0 0-25 0 0,8 15-64 0 0,-9-41 74 0 0,0-1 1 0 0,1 1-1 0 0,-1 0 0 0 0,1 0 0 0 0,0-1 0 0 0,-1 1 0 0 0,1 0 0 0 0,0-1 0 0 0,0 1 1 0 0,0-1-1 0 0,0 1 0 0 0,0-1 0 0 0,0 1 0 0 0,1-1 0 0 0,-1 0 0 0 0,0 1 0 0 0,1-1 0 0 0,-1 0 1 0 0,1 0-1 0 0,-1 0 0 0 0,4 1 0 0 0,-4-1-55 0 0,0 0 49 0 0,-1-1 1 0 0,0 1-1 0 0,1-1 0 0 0,-1 1 0 0 0,1-1 1 0 0,-1 0-1 0 0,1 1 0 0 0,-1-1 1 0 0,1 1-1 0 0,-1-1 0 0 0,1 0 0 0 0,-1 1 1 0 0,1-1-1 0 0,-1 0 0 0 0,1 0 1 0 0,0 1-1 0 0,-1-1 0 0 0,1 0 0 0 0,-1 0 1 0 0,1 0-1 0 0,0 0 0 0 0,-1 0 1 0 0,1 0-1 0 0,0 0 0 0 0,-1 0 0 0 0,1 0 1 0 0,-1 0-1 0 0,1 0 0 0 0,0 0 1 0 0,-1 0-1 0 0,2-1 0 0 0,21-5-496 0 0,-20 5 364 0 0,5-2-134 0 0,-1-1 0 0 0,1 1 0 0 0,0-2 0 0 0,-1 1 1 0 0,0-1-1 0 0,0 0 0 0 0,0 0 0 0 0,9-10 0 0 0,46-57-1123 0 0,-58 67 1344 0 0,40-61-207 0 0,-10 16 367 0 0,-30 45-122 0 0,0-1 460 0 0,-1 18 80 0 0,5 71 1156 0 0,-8-78-1562 0 0,0 1-1 0 0,1 0 1 0 0,0 0 0 0 0,-1 0 0 0 0,2-1 0 0 0,2 9-1 0 0,16 46 339 0 0,-19-57-523 0 0,0 0-1 0 0,0-1 0 0 0,1 1 1 0 0,-1-1-1 0 0,0 1 0 0 0,1-1 0 0 0,-1 0 1 0 0,1 1-1 0 0,0-1 0 0 0,0 0 0 0 0,0 0 1 0 0,0 0-1 0 0,0 0 0 0 0,1-1 1 0 0,-1 1-1 0 0,0-1 0 0 0,1 1 0 0 0,-1-1 1 0 0,1 0-1 0 0,-1 0 0 0 0,1 0 0 0 0,0 0 1 0 0,2 0-1 0 0,-3-1-522 0 0,14-6-4594 0 0,-14 4 4916 0 0,0-1 0 0 0,0 1 0 0 0,0-1 0 0 0,0 0 0 0 0,-1 1 0 0 0,1-1 0 0 0,-1 0 0 0 0,0 0 0 0 0,0 0 0 0 0,0 0 0 0 0,0 0 0 0 0,-1 0 0 0 0,1 0 0 0 0,-1-1 0 0 0,0 1 0 0 0,0-5 0 0 0,0-3 115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1.080"/>
    </inkml:context>
    <inkml:brush xml:id="br0">
      <inkml:brushProperty name="width" value="0.1" units="cm"/>
      <inkml:brushProperty name="height" value="0.1" units="cm"/>
    </inkml:brush>
  </inkml:definitions>
  <inkml:trace contextRef="#ctx0" brushRef="#br0">260 145 256 0 0,'9'4'3757'0'0,"-9"-4"-3632"0"0,0-1 0 0 0,0 0 0 0 0,0 1 0 0 0,0-1 0 0 0,0 0 0 0 0,0 1-1 0 0,0-1 1 0 0,0 0 0 0 0,0 1 0 0 0,1-1 0 0 0,-1 0 0 0 0,0 1 0 0 0,1-1 0 0 0,-1 1 0 0 0,0-1 0 0 0,1 1 0 0 0,-1-1 0 0 0,0 1-1 0 0,1-1 1 0 0,-1 1 0 0 0,1-1 0 0 0,-1 1 0 0 0,1-1 0 0 0,0 0 0 0 0,0-2 106 0 0,0-1 1 0 0,0 0-1 0 0,-1 0 0 0 0,0 0 1 0 0,0 0-1 0 0,0 0 0 0 0,0 0 1 0 0,-1-4-1 0 0,1 2 53 0 0,-1 3-196 0 0,0 0 0 0 0,1 0 0 0 0,-1 0 0 0 0,0 1 0 0 0,0-1 0 0 0,-1 0 0 0 0,1 0 0 0 0,-1 1 0 0 0,1-1 0 0 0,-1 0 0 0 0,0 1 0 0 0,0 0 0 0 0,0-1 0 0 0,0 1 0 0 0,-1 0 0 0 0,1 0 0 0 0,0 0 0 0 0,-6-2 0 0 0,-36-24 410 0 0,32 23-468 0 0,10 4-24 0 0,0 0 0 0 0,0 0-1 0 0,-1 1 1 0 0,1-1 0 0 0,0 0 0 0 0,-1 1 0 0 0,1 0-1 0 0,-1-1 1 0 0,1 1 0 0 0,0 0 0 0 0,-5 1 0 0 0,1-1-8 0 0,1 1 1 0 0,0 0-1 0 0,-1 0 1 0 0,1 0-1 0 0,0 0 1 0 0,0 1-1 0 0,0 0 1 0 0,0 0-1 0 0,0 1 0 0 0,0-1 1 0 0,0 1-1 0 0,1 0 1 0 0,-1 0-1 0 0,1 1 1 0 0,0-1-1 0 0,0 1 1 0 0,0 0-1 0 0,-6 8 1 0 0,2-1 38 0 0,0 1 1 0 0,1 0-1 0 0,0 0 1 0 0,1 1 0 0 0,0-1-1 0 0,-4 18 1 0 0,8-23-16 0 0,1 0 1 0 0,1 1 0 0 0,-1-1-1 0 0,1 1 1 0 0,0-1-1 0 0,1 1 1 0 0,-1-1 0 0 0,1 1-1 0 0,1-1 1 0 0,4 14-1 0 0,12 33 162 0 0,-1-25-43 0 0,-15-28-135 0 0,-1 0 0 0 0,1 1 0 0 0,-1-1 1 0 0,1 0-1 0 0,0 0 0 0 0,0 0 0 0 0,-1 0 0 0 0,1 0 0 0 0,0 0 0 0 0,0 0 0 0 0,0-1 0 0 0,0 1 0 0 0,0-1 1 0 0,0 0-1 0 0,0 1 0 0 0,0-1 0 0 0,0 0 0 0 0,0 0 0 0 0,0 0 0 0 0,0 0 0 0 0,0-1 0 0 0,0 1 0 0 0,0 0 1 0 0,0-1-1 0 0,0 0 0 0 0,3-1 0 0 0,5-1-46 0 0,0-1 0 0 0,-1-1 0 0 0,16-9 0 0 0,10-25-360 0 0,-31 36 320 0 0,-1 0 0 0 0,0-1 0 0 0,0 0 0 0 0,0 1 0 0 0,0-1 0 0 0,-1 0 0 0 0,1-1 0 0 0,-1 1 0 0 0,0 0 0 0 0,0-1 0 0 0,1-5 0 0 0,7-13-346 0 0,-8 18 360 0 0,0 0-1 0 0,0 0 1 0 0,-1 1 0 0 0,0-1 0 0 0,0 0 0 0 0,0 0 0 0 0,-1-1 0 0 0,1 1 0 0 0,-1 0 0 0 0,-1-6-1 0 0,1 4 11 0 0,9-21-51 0 0,-9 4 296 0 0,0 18 83 0 0,0 15-227 0 0,2-3-40 0 0,0 0 0 0 0,0 0-1 0 0,1 0 1 0 0,5 10 0 0 0,-6-13 2 0 0,22 42 61 0 0,-17-34-50 0 0,4 1 2 0 0,11 8 0 0 0,-22-19-20 0 0,0-1-1 0 0,0 1 1 0 0,1-1-1 0 0,-1 0 1 0 0,0 1-1 0 0,1-1 1 0 0,-1 1-1 0 0,1-1 1 0 0,-1 0-1 0 0,1 1 1 0 0,-1-1-1 0 0,0 0 1 0 0,1 1-1 0 0,-1-1 1 0 0,1 0-1 0 0,-1 0 1 0 0,1 0-1 0 0,0 1 1 0 0,-1-1-1 0 0,1 0 1 0 0,-1 0-1 0 0,1 0 1 0 0,-1 0-1 0 0,1 0 1 0 0,-1 0-1 0 0,2 0 1 0 0,10 6-46 0 0,-9-4-359 0 0,1-1-1 0 0,-1 1 1 0 0,1-1 0 0 0,-1 0-1 0 0,1-1 1 0 0,-1 1 0 0 0,1-1-1 0 0,0 1 1 0 0,-1-1 0 0 0,1 0-1 0 0,0 0 1 0 0,-1-1 0 0 0,1 1-1 0 0,0-1 1 0 0,-1 0 0 0 0,1 0-1 0 0,-1 0 1 0 0,1 0 0 0 0,3-3-1 0 0,-4 4 379 0 0,0-2-183 0 0,0-1 1 0 0,0 1-1 0 0,0 0 1 0 0,0-1-1 0 0,0 1 1 0 0,0-1-1 0 0,-1 0 1 0 0,1 0-1 0 0,2-5 1 0 0,1 1 23 0 0,1 1 106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1.404"/>
    </inkml:context>
    <inkml:brush xml:id="br0">
      <inkml:brushProperty name="width" value="0.1" units="cm"/>
      <inkml:brushProperty name="height" value="0.1" units="cm"/>
    </inkml:brush>
  </inkml:definitions>
  <inkml:trace contextRef="#ctx0" brushRef="#br0">18 0 616 0 0,'-18'12'4009'0'0,"27"15"206"0"0,-8-23-4109 0 0,0-1 1 0 0,0 1-1 0 0,0 0 0 0 0,0-1 0 0 0,0 0 1 0 0,1 1-1 0 0,0-1 0 0 0,4 6 0 0 0,3 9 320 0 0,-5-8-220 0 0,-2-4-80 0 0,1 0 1 0 0,-1 1-1 0 0,1-2 0 0 0,1 1 0 0 0,6 10 1 0 0,42 72 245 0 0,-48-83-286 0 0,0 0 1 0 0,0-1 0 0 0,1 1-1 0 0,0-1 1 0 0,0 0 0 0 0,0-1-1 0 0,7 5 1 0 0,-11-7 128 0 0,2-2-178 0 0,0 1-1 0 0,-1-1 1 0 0,1 0 0 0 0,-1 0-1 0 0,1 0 1 0 0,-1 0 0 0 0,1 0 0 0 0,-1 0-1 0 0,3-3 1 0 0,-2 2-25 0 0,-1 0-1 0 0,0-1 0 0 0,0 1 1 0 0,0 0-1 0 0,0-1 1 0 0,-1 1-1 0 0,1-1 1 0 0,-1 0-1 0 0,1 0 0 0 0,0-3 1 0 0,11-18 4 0 0,-8 16-28 0 0,-1-1 0 0 0,0 0 0 0 0,-1 0 1 0 0,0 0-1 0 0,-1-1 0 0 0,0 1 0 0 0,2-16 0 0 0,-4 20-16 0 0,0-1 1 0 0,0 1 0 0 0,0 0-1 0 0,1 0 1 0 0,0-1-1 0 0,0 1 1 0 0,3-8-1 0 0,-2 8-79 0 0,-1 0 0 0 0,-1-1 0 0 0,1 1 0 0 0,-1-1 0 0 0,0 1 0 0 0,0-1 0 0 0,-1-7 0 0 0,0-8-2336 0 0,20 38-5810 0 0,-13-10 8035 0 0,0-1 1 0 0,0 0-1 0 0,1 0 1 0 0,11 8-1 0 0,-9-9 202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2.008"/>
    </inkml:context>
    <inkml:brush xml:id="br0">
      <inkml:brushProperty name="width" value="0.1" units="cm"/>
      <inkml:brushProperty name="height" value="0.1" units="cm"/>
    </inkml:brush>
  </inkml:definitions>
  <inkml:trace contextRef="#ctx0" brushRef="#br0">169 76 144 0 0,'12'-7'-68'0'0,"-11"7"293"0"0,0-1 1 0 0,-1 1 0 0 0,1-1 0 0 0,0 1 0 0 0,0-1 0 0 0,0 1 0 0 0,0-1-1 0 0,0 0 1 0 0,0 1 0 0 0,-1-1 0 0 0,1 0 0 0 0,0 0 0 0 0,-1 0 0 0 0,1 0-1 0 0,-1 1 1 0 0,1-1 0 0 0,-1 0 0 0 0,1 0 0 0 0,-1 0 0 0 0,1 0 0 0 0,-1 0-1 0 0,0 0 1 0 0,0 0 0 0 0,1-1 0 0 0,-1 1 0 0 0,0 0 0 0 0,0 0 0 0 0,0 0-1 0 0,0 0 1 0 0,0 0 0 0 0,-1 0 0 0 0,1 0 0 0 0,-1-2 0 0 0,0 0 73 0 0,0 1 1 0 0,-1-1-1 0 0,0 1 1 0 0,0-1 0 0 0,1 1-1 0 0,-1 0 1 0 0,-1 0-1 0 0,-2-3 1 0 0,-1 1 32 0 0,5 3-306 0 0,0 0 0 0 0,0 0-1 0 0,-1 0 1 0 0,1 1 0 0 0,0-1 0 0 0,-1 0 0 0 0,1 1-1 0 0,-1-1 1 0 0,1 1 0 0 0,-1-1 0 0 0,1 1-1 0 0,-1-1 1 0 0,0 1 0 0 0,1 0 0 0 0,-1 0-1 0 0,1 0 1 0 0,-1 0 0 0 0,1 0 0 0 0,-1 0-1 0 0,0 0 1 0 0,1 1 0 0 0,-4 0 0 0 0,1 0-17 0 0,-1 0 0 0 0,0 1 0 0 0,0-1 0 0 0,0 1 0 0 0,1 0 0 0 0,-1 0 0 0 0,1 1 0 0 0,-1-1 0 0 0,1 1 1 0 0,0 0-1 0 0,0 0 0 0 0,1 1 0 0 0,-1-1 0 0 0,0 1 0 0 0,-3 4 0 0 0,-19 22 162 0 0,12-10-99 0 0,12-18-55 0 0,0 1 1 0 0,0 0-1 0 0,0 0 1 0 0,0 0-1 0 0,1 0 1 0 0,-1 0-1 0 0,1 0 0 0 0,-1 0 1 0 0,1 0-1 0 0,0 1 1 0 0,1-1-1 0 0,-1 1 1 0 0,0-1-1 0 0,1 4 1 0 0,1-6-14 0 0,0 1 0 0 0,0-1 0 0 0,0 0 1 0 0,0 0-1 0 0,0 0 0 0 0,0 0 0 0 0,0 0 0 0 0,1 0 1 0 0,-1 0-1 0 0,0 0 0 0 0,1 0 0 0 0,-1 0 0 0 0,1-1 1 0 0,-1 1-1 0 0,1 0 0 0 0,-1-1 0 0 0,1 0 0 0 0,-1 1 1 0 0,3-1-1 0 0,-1 0-19 0 0,0 0 1 0 0,0-1-1 0 0,1 1 1 0 0,-1-1-1 0 0,0 0 1 0 0,0 0-1 0 0,0 0 1 0 0,5-3 0 0 0,10-4-82 0 0,-15 6 69 0 0,0 1 0 0 0,0-1 0 0 0,-1 0 0 0 0,1 0 0 0 0,0 0 0 0 0,-1 0 0 0 0,0 0 0 0 0,3-4 0 0 0,14-11-185 0 0,-15 14 160 0 0,-1 0 0 0 0,1 0 1 0 0,0-1-1 0 0,-1 1 0 0 0,0-1 0 0 0,5-7 0 0 0,14-12-192 0 0,-20 20 107 0 0,-2 3 136 0 0,0 0 0 0 0,0 0 0 0 0,-1 0 0 0 0,1 1 0 0 0,0-1 0 0 0,0 0 0 0 0,0 0-1 0 0,0 0 1 0 0,0 1 0 0 0,0-1 0 0 0,0 0 0 0 0,0 0 0 0 0,0 0 0 0 0,0 1 0 0 0,0-1 0 0 0,0 0 0 0 0,0 0 0 0 0,0 0-1 0 0,0 1 1 0 0,0-1 0 0 0,0 0 0 0 0,0 0 0 0 0,0 0 0 0 0,0 1 0 0 0,0-1 0 0 0,0 0 0 0 0,0 0 0 0 0,0 0 0 0 0,0 1 0 0 0,1-1-1 0 0,-1 0 1 0 0,0 0 0 0 0,0 0 0 0 0,0 0 0 0 0,0 1 0 0 0,0-1 0 0 0,1 0 0 0 0,-1 0 0 0 0,0 0 0 0 0,15 45 33 0 0,-5-13 14 0 0,-10-29-42 0 0,1 0 0 0 0,-1 0 0 0 0,0 1 0 0 0,1-1 0 0 0,0 0-1 0 0,0 0 1 0 0,0 0 0 0 0,0 0 0 0 0,0 0 0 0 0,1 0 0 0 0,-1 0 0 0 0,1 0-1 0 0,0-1 1 0 0,0 1 0 0 0,0-1 0 0 0,0 1 0 0 0,3 2 0 0 0,-3-4 0 0 0,0 2 18 0 0,-1-2-18 0 0,-1 0-1 0 0,1 0 1 0 0,-1 0-1 0 0,1-1 0 0 0,-1 1 1 0 0,1 0-1 0 0,-1 0 1 0 0,1-1-1 0 0,0 1 1 0 0,0 0-1 0 0,-1-1 1 0 0,1 1-1 0 0,0-1 1 0 0,0 1-1 0 0,0-1 0 0 0,0 1 1 0 0,-1-1-1 0 0,1 1 1 0 0,0-1-1 0 0,0 0 1 0 0,0 0-1 0 0,0 0 1 0 0,0 1-1 0 0,0-1 1 0 0,0 0-1 0 0,0 0 0 0 0,0 0 1 0 0,1 0-1 0 0,2 0 0 0 0,0-1-1 0 0,-1 1 0 0 0,1 0 1 0 0,-1-1-1 0 0,1 0 0 0 0,0 0 0 0 0,-1 0 1 0 0,1 0-1 0 0,-1 0 0 0 0,0-1 1 0 0,1 0-1 0 0,-1 0 0 0 0,0 1 1 0 0,3-4-1 0 0,1-1-67 0 0,-1-1 1 0 0,1 0-1 0 0,10-15 0 0 0,-4 5-145 0 0,-4-10-189 0 0,-8 6 87 0 0,0 6 6 0 0,-1 15 302 0 0,0 0 1 0 0,0 0 0 0 0,0 0-1 0 0,0 0 1 0 0,0-1 0 0 0,0 1-1 0 0,0 0 1 0 0,0 0 0 0 0,0 0-1 0 0,1 0 1 0 0,-1 0-1 0 0,0 0 1 0 0,0 0 0 0 0,0 0-1 0 0,0-1 1 0 0,0 1 0 0 0,1 0-1 0 0,-1 0 1 0 0,0 0 0 0 0,0 0-1 0 0,0 0 1 0 0,0 0-1 0 0,0 0 1 0 0,1 0 0 0 0,-1 0-1 0 0,0 0 1 0 0,0 0 0 0 0,0 0-1 0 0,0 0 1 0 0,1 0 0 0 0,-1 0-1 0 0,0 0 1 0 0,0 0-1 0 0,0 0 1 0 0,0 0 0 0 0,1 0-1 0 0,-1 0 1 0 0,0 1 0 0 0,0-1-1 0 0,0 0 1 0 0,0 0 0 0 0,0 0-1 0 0,0 0 1 0 0,1 0-1 0 0,-1 0 1 0 0,0 0 0 0 0,0 0-1 0 0,0 1 1 0 0,0-1 0 0 0,0 0-1 0 0,0 0 1 0 0,0 0 0 0 0,0 0-1 0 0,0 0 1 0 0,1 1-1 0 0,-1-1 1 0 0,0 0 0 0 0,0 0-1 0 0,0 0 1 0 0,0 0 0 0 0,0 1-1 0 0,0-1 1 0 0,0 0 0 0 0,0 0-1 0 0,8 34 85 0 0,1 11 210 0 0,0-13-29 0 0,-2-15-128 0 0,-7-16-124 0 0,0 0 1 0 0,0 0-1 0 0,1 1 1 0 0,-1-1-1 0 0,0 0 1 0 0,1 0-1 0 0,-1 1 1 0 0,1-1-1 0 0,-1 0 0 0 0,1 0 1 0 0,0 0-1 0 0,0 0 1 0 0,-1 0-1 0 0,1 0 1 0 0,0 0-1 0 0,0 0 1 0 0,0 0-1 0 0,0 0 0 0 0,2 1 1 0 0,5 4 38 0 0,-7-5-82 0 0,0 0 1 0 0,0-1-1 0 0,1 1 0 0 0,-1 0 1 0 0,0 0-1 0 0,0 0 1 0 0,1-1-1 0 0,-1 1 0 0 0,0-1 1 0 0,1 1-1 0 0,-1-1 0 0 0,1 0 1 0 0,-1 1-1 0 0,1-1 0 0 0,-1 0 1 0 0,2 0-1 0 0,-1 0-306 0 0,1 0-582 0 0,-2 0 694 0 0,1 0 0 0 0,-1 0 0 0 0,1 0 0 0 0,-1 0 0 0 0,1-1 0 0 0,-1 1 0 0 0,0 0 0 0 0,1-1 0 0 0,-1 1-1 0 0,1-1 1 0 0,-1 0 0 0 0,2 0 0 0 0,-1 0-514 0 0,1-2 409 0 0,-1 0 0 0 0,1 0-1 0 0,-1 0 1 0 0,1 0 0 0 0,-1 0 0 0 0,0-1-1 0 0,0 1 1 0 0,-1-1 0 0 0,1 1-1 0 0,-1-1 1 0 0,0 1 0 0 0,1-1-1 0 0,0-8 1 0 0,-2 7 236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2.160"/>
    </inkml:context>
    <inkml:brush xml:id="br0">
      <inkml:brushProperty name="width" value="0.1" units="cm"/>
      <inkml:brushProperty name="height" value="0.1" units="cm"/>
    </inkml:brush>
  </inkml:definitions>
  <inkml:trace contextRef="#ctx0" brushRef="#br0">27 89 216 0 0,'-3'-6'268'0'0,"0"1"0"0"0,1-1-1 0 0,-1 0 1 0 0,2 0 0 0 0,-1 0 0 0 0,0 0 0 0 0,1 0-1 0 0,0-7 1 0 0,1 10-146 0 0,0 2 57 0 0,0 0 0 0 0,1 0 0 0 0,-1 0 1 0 0,0 0-1 0 0,0-1 0 0 0,0 1 1 0 0,0 0-1 0 0,-1 0 0 0 0,1 0 0 0 0,0 0 1 0 0,0 0-1 0 0,-1 0 0 0 0,1 0 1 0 0,0 0-1 0 0,-1 0 0 0 0,1 0 1 0 0,-1 0-1 0 0,1 0 0 0 0,-1 0 0 0 0,0 0 1 0 0,1 0-1 0 0,-4-2 846 0 0,7 4-1582 0 0,-1-1 8 0 0,1 1 0 0 0,-1-1 0 0 0,1 1 0 0 0,-1 0 0 0 0,1 0 0 0 0,-1 0-1 0 0,0 1 1 0 0,4 1 0 0 0,35 25-1534 0 0,-30-22 1955 0 0,-2-1 125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3.156"/>
    </inkml:context>
    <inkml:brush xml:id="br0">
      <inkml:brushProperty name="width" value="0.1" units="cm"/>
      <inkml:brushProperty name="height" value="0.1" units="cm"/>
    </inkml:brush>
  </inkml:definitions>
  <inkml:trace contextRef="#ctx0" brushRef="#br0">27 122 148 0 0,'0'-4'181'0'0,"-1"0"-1"0"0,1 0 1 0 0,-1 0-1 0 0,0 0 1 0 0,0 0-1 0 0,-3-7 1 0 0,2 7 241 0 0,0-1-1 0 0,1 0 1 0 0,-1 0 0 0 0,1 0 0 0 0,0 0 0 0 0,0-9-1 0 0,-8-28 2964 0 0,10 41-3356 0 0,-1 1-1 0 0,0 0 0 0 0,0 0 0 0 0,1 0 0 0 0,-1 0 1 0 0,0 0-1 0 0,1 0 0 0 0,-1 0 0 0 0,0-1 0 0 0,0 1 1 0 0,1 0-1 0 0,-1 0 0 0 0,0 0 0 0 0,1 0 0 0 0,-1 0 1 0 0,0 0-1 0 0,1 1 0 0 0,-1-1 0 0 0,0 0 0 0 0,0 0 1 0 0,1 0-1 0 0,-1 0 0 0 0,0 0 0 0 0,1 0 0 0 0,-1 0 1 0 0,0 1-1 0 0,0-1 0 0 0,1 0 0 0 0,-1 0 0 0 0,0 153 1999 0 0,-9-75-1232 0 0,9 88-314 0 0,9-106-596 0 0,-7-52 7 0 0,-1-1 0 0 0,1 0 0 0 0,0 0 0 0 0,1 0-1 0 0,0-1 1 0 0,0 1 0 0 0,6 9 0 0 0,-6-10-158 0 0,-1-3 103 0 0,-1-1 1 0 0,0 1 0 0 0,1-1 0 0 0,0 0 0 0 0,-1 0 0 0 0,1 0 0 0 0,0 0-1 0 0,0 0 1 0 0,0 0 0 0 0,1-1 0 0 0,-1 1 0 0 0,0-1 0 0 0,1 1-1 0 0,-1-1 1 0 0,1 0 0 0 0,-1 0 0 0 0,1 0 0 0 0,-1 0 0 0 0,6 1 0 0 0,-3-2-109 0 0,1 1 1 0 0,-1-1-1 0 0,1 0 1 0 0,-1-1-1 0 0,1 1 1 0 0,0-1-1 0 0,-1 0 1 0 0,0-1-1 0 0,9-2 1 0 0,-3-1 71 0 0,0 1 1 0 0,-1-2-1 0 0,1 1 1 0 0,-1-1-1 0 0,0-1 1 0 0,-1 0-1 0 0,0 0 1 0 0,0-1-1 0 0,11-12 1 0 0,-17 16 323 0 0,0 0 1 0 0,0 1-1 0 0,0-1 1 0 0,-1 0-1 0 0,0 0 1 0 0,0-1-1 0 0,0 1 1 0 0,0 0-1 0 0,0-1 1 0 0,0-4-1 0 0,7-40 2571 0 0,-9 43-2237 0 0,1 4-341 0 0,-1 1 0 0 0,0 0 0 0 0,0 0 0 0 0,0 0 0 0 0,0-1 1 0 0,0 1-1 0 0,0 0 0 0 0,0 0 0 0 0,0-1 0 0 0,-1 1 0 0 0,1 0 0 0 0,0 0 1 0 0,-1 0-1 0 0,1 0 0 0 0,-1 0 0 0 0,1 0 0 0 0,-1-1 0 0 0,1 1 0 0 0,-1 0 1 0 0,0 0-1 0 0,-1-1 0 0 0,-5-5 1516 0 0,7 6-1596 0 0,-1 1 1 0 0,1 0-1 0 0,0-1 1 0 0,-1 1-1 0 0,1-1 1 0 0,0 1-1 0 0,-1 0 1 0 0,1-1-1 0 0,-1 1 1 0 0,1 0-1 0 0,-1 0 1 0 0,1-1-1 0 0,-1 1 1 0 0,1 0-1 0 0,0 0 1 0 0,-1 0-1 0 0,1 0 1 0 0,-1-1-1 0 0,0 1 1 0 0,1 0-1 0 0,-1 0 1 0 0,1 0-1 0 0,-1 0 1 0 0,1 0-1 0 0,-1 0 1 0 0,1 0-1 0 0,-1 1 1 0 0,0-1-1 0 0,-2 0-20 0 0,-1 1-1 0 0,1 0 1 0 0,-1 0 0 0 0,1 0-1 0 0,-1 1 1 0 0,1-1 0 0 0,0 1-1 0 0,0 0 1 0 0,0-1 0 0 0,0 2-1 0 0,0-1 1 0 0,0 0-1 0 0,-3 4 1 0 0,-33 35 53 0 0,5 14 13 0 0,34-54-97 0 0,0 0 0 0 0,-1 0 1 0 0,1 0-1 0 0,0 0 0 0 0,-1 0 1 0 0,1 0-1 0 0,0 0 0 0 0,0 0 1 0 0,0 0-1 0 0,0 0 1 0 0,0 0-1 0 0,0 0 0 0 0,0 0 1 0 0,0 0-1 0 0,0 0 0 0 0,1 0 1 0 0,-1 0-1 0 0,0 0 0 0 0,1 0 1 0 0,-1-1-1 0 0,1 1 1 0 0,-1 0-1 0 0,1 0 0 0 0,-1 0 1 0 0,1 0-1 0 0,-1-1 0 0 0,1 1 1 0 0,0 0-1 0 0,-1 0 0 0 0,1-1 1 0 0,0 1-1 0 0,0-1 1 0 0,-1 1-1 0 0,1-1 0 0 0,0 1 1 0 0,0-1-1 0 0,0 1 0 0 0,0-1 1 0 0,1 1-1 0 0,0 0-50 0 0,24-8-238 0 0,-9 0 28 0 0,-1-2-1 0 0,28-18 0 0 0,-25 15 118 0 0,-11 6 81 0 0,-6 5 69 0 0,-1 0 0 0 0,1 0 0 0 0,-1 0 0 0 0,1 0 0 0 0,-1 0 0 0 0,1 1 0 0 0,-1-1 0 0 0,1 0 1 0 0,0 1-1 0 0,-1-1 0 0 0,1 1 0 0 0,0 0 0 0 0,-1-1 0 0 0,4 1 0 0 0,-3 0 28 0 0,10 12-3 0 0,-11-11-17 0 0,0-1 0 0 0,0 1 1 0 0,0 0-1 0 0,0-1 0 0 0,0 1 0 0 0,0 0 0 0 0,0 0 0 0 0,0 0 0 0 0,-1-1 0 0 0,1 1 0 0 0,0 0 1 0 0,0 0-1 0 0,-1 0 0 0 0,1 0 0 0 0,-1 0 0 0 0,1 2 0 0 0,6 5 59 0 0,-6-8-58 0 0,0 1 0 0 0,0-1 0 0 0,-1 1 0 0 0,1-1 0 0 0,-1 0-1 0 0,1 1 1 0 0,0-1 0 0 0,-1 1 0 0 0,1-1 0 0 0,-1 1 0 0 0,1 0 0 0 0,-1-1 0 0 0,0 1 0 0 0,1-1 0 0 0,-1 1-1 0 0,0 0 1 0 0,1-1 0 0 0,-1 1 0 0 0,0 0 0 0 0,0 0 0 0 0,1-1 0 0 0,-1 1 0 0 0,0 1 0 0 0,1-1 3 0 0,0 1 1 0 0,0-1 0 0 0,0 0-1 0 0,0 0 1 0 0,0 0-1 0 0,0 0 1 0 0,0 0 0 0 0,0 0-1 0 0,1 0 1 0 0,-1 0 0 0 0,0 0-1 0 0,1 0 1 0 0,-1-1-1 0 0,0 1 1 0 0,1-1 0 0 0,-1 1-1 0 0,1-1 1 0 0,-1 1 0 0 0,3-1-1 0 0,-1 1-1 0 0,1 0-1 0 0,0 0 1 0 0,-1 0 0 0 0,1-1-1 0 0,0 1 1 0 0,-1-1 0 0 0,1 0-1 0 0,0 0 1 0 0,-1-1-1 0 0,5 0 1 0 0,-1 0-11 0 0,0-1 0 0 0,-1 0 0 0 0,1-1 0 0 0,0 0 1 0 0,-1 0-1 0 0,0 0 0 0 0,0 0 0 0 0,0-1 0 0 0,0 0 0 0 0,0-1 0 0 0,-1 1 0 0 0,1-1 0 0 0,-1 0 0 0 0,-1 0 1 0 0,1-1-1 0 0,-1 0 0 0 0,0 1 0 0 0,0-1 0 0 0,5-12 0 0 0,-1 6-16 0 0,-7 11 19 0 0,-1 0 1 0 0,1 0-1 0 0,0 0 0 0 0,0 0 1 0 0,0-1-1 0 0,-1 1 1 0 0,1 0-1 0 0,-1-1 0 0 0,1 1 1 0 0,-1 0-1 0 0,1-1 1 0 0,-1 1-1 0 0,0-1 0 0 0,0-1 1 0 0,9-48-67 0 0,-9 32 60 0 0,1 6-1 0 0,-1 0-1 0 0,0 1 1 0 0,-2-1-1 0 0,-4-25 1 0 0,-3-20 0 0 0,7 49 12 0 0,1 0 0 0 0,0-1 0 0 0,0 1 0 0 0,1-1 0 0 0,2-16 1 0 0,0-4-92 0 0,-2 29 60 0 0,0 35-183 0 0,0 138 279 0 0,8-101-35 0 0,-7-68-33 0 0,-1 0 0 0 0,1 0 0 0 0,-1 0 0 0 0,1 0 0 0 0,0 0 0 0 0,0 0 0 0 0,1-1 0 0 0,1 5 0 0 0,5 17-18 0 0,-8-23 17 0 0,0 0 1 0 0,0-1 0 0 0,0 1-1 0 0,1 0 1 0 0,-1 0-1 0 0,0 0 1 0 0,0-1 0 0 0,1 1-1 0 0,-1 0 1 0 0,0 0 0 0 0,1-1-1 0 0,-1 1 1 0 0,0 0-1 0 0,1-1 1 0 0,-1 1 0 0 0,1-1-1 0 0,0 1 1 0 0,-1 0 0 0 0,1-1-1 0 0,-1 1 1 0 0,1-1-1 0 0,0 0 1 0 0,-1 1 0 0 0,1-1-1 0 0,0 1 1 0 0,0-1 0 0 0,28 5-58 0 0,26-10 1 0 0,-5-7 13 0 0,-30 6 40 0 0,1 1 0 0 0,0 1 1 0 0,36-2-1 0 0,-46 7 2 0 0,-1 0 0 0 0,0 1 0 0 0,0 0 0 0 0,11 4 1 0 0,-18-5 2 0 0,-1 0 0 0 0,1 1 1 0 0,-1-1-1 0 0,0 0 1 0 0,1 1-1 0 0,-1-1 0 0 0,0 1 1 0 0,0 0-1 0 0,0 0 1 0 0,0-1-1 0 0,-1 1 0 0 0,1 1 1 0 0,0-1-1 0 0,-1 0 1 0 0,0 0-1 0 0,3 5 0 0 0,0 11 81 0 0,-4-16-64 0 0,1-1-1 0 0,-1 0 1 0 0,1 0 0 0 0,-1 1 0 0 0,0-1-1 0 0,1 0 1 0 0,-1 1 0 0 0,0-1 0 0 0,0 0-1 0 0,0 1 1 0 0,0-1 0 0 0,0 0 0 0 0,0 1-1 0 0,-1-1 1 0 0,1 0 0 0 0,0 1 0 0 0,-1-1-1 0 0,1 0 1 0 0,0 0 0 0 0,-1 1 0 0 0,0-1-1 0 0,1 0 1 0 0,-1 0 0 0 0,0 0 0 0 0,0 0-1 0 0,-1 2 1 0 0,0 0 64 0 0,-1 0 0 0 0,1 0 0 0 0,-1 0 0 0 0,0-1 0 0 0,0 1 0 0 0,0-1 0 0 0,0 1 0 0 0,-1-1 0 0 0,1 0 0 0 0,-1 0 0 0 0,1-1 0 0 0,-1 1 0 0 0,-6 1-1 0 0,-34 14 633 0 0,29-14-493 0 0,10-1-194 0 0,1-1 1 0 0,-1 0-1 0 0,1 0 1 0 0,-1 0-1 0 0,1 0 0 0 0,-1-1 1 0 0,0 1-1 0 0,1-1 1 0 0,-1-1-1 0 0,0 1 1 0 0,1-1-1 0 0,-1 1 0 0 0,1-1 1 0 0,-6-2-1 0 0,1 0-206 0 0,9 3 150 0 0,-1 0 0 0 0,1 0 0 0 0,-1-1 0 0 0,1 1 1 0 0,0 0-1 0 0,-1 0 0 0 0,1 0 0 0 0,-1 0 0 0 0,1 0 0 0 0,0 0 0 0 0,-1 0 0 0 0,1-1 0 0 0,0 1 0 0 0,-1 0 1 0 0,1 0-1 0 0,0-1 0 0 0,-1 1 0 0 0,1 0 0 0 0,0 0 0 0 0,-1-1 0 0 0,1 1 0 0 0,0 0 0 0 0,0-1 0 0 0,0 1 1 0 0,-1 0-1 0 0,1-1 0 0 0,0 1 0 0 0,0 0 0 0 0,0-1 0 0 0,0 1 0 0 0,0-1 0 0 0,-1 1 0 0 0,1-1 0 0 0,-5-8-957 0 0,5 8 927 0 0,0 1 0 0 0,-1 0-1 0 0,1-1 1 0 0,-1 1 0 0 0,1-1 0 0 0,0 1-1 0 0,-1-1 1 0 0,1 1 0 0 0,0-1 0 0 0,0 1 0 0 0,-1-1-1 0 0,1 1 1 0 0,0-1 0 0 0,0 1 0 0 0,0-1-1 0 0,0 1 1 0 0,-1-1 0 0 0,1 0 0 0 0,0 1 0 0 0,0-1-1 0 0,0 1 1 0 0,0-1 0 0 0,0 1 0 0 0,1-1 0 0 0,-1 1-1 0 0,0-1 1 0 0,0 0 0 0 0,0 1 0 0 0,0-1-1 0 0,1 1 1 0 0,-1-1 0 0 0,0 1 0 0 0,1-1 0 0 0,15-38-4468 0 0,28-23 753 0 0,-41 58 3670 0 0,0-2-27 0 0,1 1 0 0 0,0-1 0 0 0,0 1 0 0 0,1-1 0 0 0,6-5 0 0 0,8-16-17 0 0,-10 15 144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3.558"/>
    </inkml:context>
    <inkml:brush xml:id="br0">
      <inkml:brushProperty name="width" value="0.1" units="cm"/>
      <inkml:brushProperty name="height" value="0.1" units="cm"/>
    </inkml:brush>
  </inkml:definitions>
  <inkml:trace contextRef="#ctx0" brushRef="#br0">1 87 108 0 0,'51'-66'2838'0'0,"-46"57"-1571"0"0,0-1 2366 0 0,-5 10-3600 0 0,0 0 0 0 0,0-1 0 0 0,1 1 0 0 0,-1 0 1 0 0,0 0-1 0 0,0 0 0 0 0,0 0 0 0 0,1 0 0 0 0,-1 0 0 0 0,0 0 0 0 0,0 0 0 0 0,1 0 0 0 0,-1 0 0 0 0,0 0 0 0 0,0 0 0 0 0,1 0 0 0 0,-1 0 0 0 0,0 0 1 0 0,0 0-1 0 0,0 0 0 0 0,1 0 0 0 0,-1 0 0 0 0,0 0 0 0 0,0 0 0 0 0,0 0 0 0 0,1 0 0 0 0,-1 0 0 0 0,0 1 0 0 0,0-1 0 0 0,0 0 0 0 0,1 0 0 0 0,-1 0 1 0 0,0 0-1 0 0,0 0 0 0 0,0 1 0 0 0,0-1 0 0 0,0 0 0 0 0,1 0 0 0 0,-1 0 0 0 0,0 1 0 0 0,0-1 0 0 0,0 0 0 0 0,1 5 69 0 0,0 0 1 0 0,0 0-1 0 0,-1-1 0 0 0,1 1 1 0 0,-1 0-1 0 0,-1 0 0 0 0,1-1 0 0 0,0 1 1 0 0,-3 8-1 0 0,-12 59 767 0 0,6-23-369 0 0,8-36-398 0 0,-1-1 0 0 0,1 0 0 0 0,1 1 0 0 0,2 20 0 0 0,-1-1 26 0 0,8 7-22 0 0,-9-37-96 0 0,0 0 0 0 0,0 0 0 0 0,1 0 0 0 0,-1 0 0 0 0,1 0 0 0 0,-1 0 0 0 0,1 0 0 0 0,0 0 0 0 0,0 0-1 0 0,0 0 1 0 0,0-1 0 0 0,0 1 0 0 0,0 0 0 0 0,0-1 0 0 0,1 1 0 0 0,-1 0 0 0 0,1-1 0 0 0,-1 0 0 0 0,1 1 0 0 0,-1-1-1 0 0,1 0 1 0 0,0 0 0 0 0,0 0 0 0 0,-1 0 0 0 0,1 0 0 0 0,0 0 0 0 0,4 0 0 0 0,-1 1 6 0 0,-1-1 0 0 0,0 0 1 0 0,1 0-1 0 0,0-1 0 0 0,-1 1 1 0 0,1-1-1 0 0,-1 0 0 0 0,1 0 1 0 0,-1-1-1 0 0,1 1 1 0 0,6-3-1 0 0,-2 0-31 0 0,0 0 0 0 0,0-1 1 0 0,-1 0-1 0 0,0-1 0 0 0,14-9 0 0 0,-18 11-12 0 0,0 0 1 0 0,0-1-1 0 0,0 1 0 0 0,-1-1 0 0 0,1 0 0 0 0,-1 0 0 0 0,0 0 1 0 0,0 0-1 0 0,-1-1 0 0 0,1 1 0 0 0,3-9 0 0 0,26-43-427 0 0,-28 48 393 0 0,-1 0 0 0 0,0 0 0 0 0,-1-1-1 0 0,0 1 1 0 0,0 0 0 0 0,0-1 0 0 0,-1-10 0 0 0,-1 18 51 0 0,-5 6 15 0 0,1 0 0 0 0,-1 1 0 0 0,1-1 0 0 0,0 1 0 0 0,0 0 0 0 0,1 0 0 0 0,-5 10 0 0 0,-6 13 118 0 0,11-25-69 0 0,1 0 1 0 0,0 0-1 0 0,-1 0 0 0 0,2 1 0 0 0,-1-1 0 0 0,0 0 1 0 0,1 1-1 0 0,0 0 0 0 0,0-1 0 0 0,0 1 1 0 0,1 6-1 0 0,-1-8-26 0 0,1-1 1 0 0,1 1 0 0 0,-1 0-1 0 0,0 0 1 0 0,1-1-1 0 0,-1 1 1 0 0,1 0-1 0 0,0-1 1 0 0,0 1 0 0 0,0 0-1 0 0,0-1 1 0 0,0 1-1 0 0,0-1 1 0 0,1 0 0 0 0,-1 1-1 0 0,1-1 1 0 0,0 0-1 0 0,0 0 1 0 0,0 0-1 0 0,0 0 1 0 0,0 0 0 0 0,0-1-1 0 0,0 1 1 0 0,1-1-1 0 0,-1 1 1 0 0,0-1 0 0 0,1 0-1 0 0,-1 0 1 0 0,1 0-1 0 0,0 0 1 0 0,-1 0-1 0 0,1-1 1 0 0,0 1 0 0 0,-1-1-1 0 0,1 1 1 0 0,0-1-1 0 0,0 0 1 0 0,3-1 0 0 0,136 7-3093 0 0,54-19-3986 0 0,-3-23 3911 0 0,-158 29 2981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4.222"/>
    </inkml:context>
    <inkml:brush xml:id="br0">
      <inkml:brushProperty name="width" value="0.1" units="cm"/>
      <inkml:brushProperty name="height" value="0.1" units="cm"/>
    </inkml:brush>
  </inkml:definitions>
  <inkml:trace contextRef="#ctx0" brushRef="#br0">292 63 564 0 0,'-21'-4'1282'0'0,"20"4"-1208"0"0,0 0 0 0 0,1 0 0 0 0,-1 0 0 0 0,0 0 0 0 0,1-1-1 0 0,-1 1 1 0 0,0 0 0 0 0,1-1 0 0 0,-1 1 0 0 0,0 0 0 0 0,1-1 0 0 0,-1 1 0 0 0,1-1-1 0 0,-1 1 1 0 0,1-1 0 0 0,-1 1 0 0 0,1-1 0 0 0,-1 1 0 0 0,1-1 0 0 0,-1 0 0 0 0,1 1-1 0 0,0-1 1 0 0,-1 0 0 0 0,1-1 0 0 0,-19-10 4722 0 0,17 11-4716 0 0,-1-1 0 0 0,1 0 0 0 0,0 1-1 0 0,-1 0 1 0 0,1-1 0 0 0,-1 1 0 0 0,1 0-1 0 0,-1 0 1 0 0,0 0 0 0 0,1 1 0 0 0,-1-1 0 0 0,0 0-1 0 0,1 1 1 0 0,-1 0 0 0 0,0 0 0 0 0,0 0-1 0 0,1 0 1 0 0,-1 0 0 0 0,0 0 0 0 0,0 1-1 0 0,1 0 1 0 0,-1-1 0 0 0,0 1 0 0 0,-2 1-1 0 0,-7 2 132 0 0,0 0 0 0 0,0 1 0 0 0,1 1 0 0 0,-14 8 0 0 0,13-6-1 0 0,0 1 1 0 0,1 0-1 0 0,0 0 1 0 0,1 2 0 0 0,0-1-1 0 0,-11 17 1 0 0,10-6 68 0 0,13-19-259 0 0,6 4-7 0 0,-9-3-13 0 0,1-3 1 0 0,0 1 2 0 0,10 4-101 0 0,-4-5 48 0 0,0-1-1 0 0,0 0 1 0 0,0-1 0 0 0,0 1 0 0 0,0-1-1 0 0,-1 0 1 0 0,1 0 0 0 0,-1-1 0 0 0,1 0-1 0 0,-1 0 1 0 0,0 0 0 0 0,0-1-1 0 0,0 1 1 0 0,7-8 0 0 0,21-14-143 0 0,-31 23 189 0 0,0 0-1 0 0,0 0 0 0 0,0 0 1 0 0,-1 0-1 0 0,1 0 1 0 0,0 0-1 0 0,-1 0 0 0 0,3-5 1 0 0,-3 5 1 0 0,0 0 1 0 0,1 0 0 0 0,-1-1-1 0 0,1 1 1 0 0,-1 0 0 0 0,1 0-1 0 0,0 0 1 0 0,3-2-1 0 0,-2 2-3 0 0,-1 0 1 0 0,0 0-1 0 0,0-1 0 0 0,0 1 0 0 0,0 0 0 0 0,-1-1 0 0 0,1 1 0 0 0,2-5 0 0 0,-2 4-2 0 0,-1-1 0 0 0,1 1 0 0 0,0 0 0 0 0,1 0 1 0 0,-1 0-1 0 0,0 1 0 0 0,1-1 0 0 0,0 1 0 0 0,3-4 0 0 0,-2 3 8 0 0,-3 3-7 0 0,0-1 1 0 0,0 0 0 0 0,-1 0-1 0 0,1 0 1 0 0,0 1-1 0 0,0-1 1 0 0,0 1-1 0 0,0-1 1 0 0,0 1-1 0 0,1-1 1 0 0,-1 1-1 0 0,0-1 1 0 0,0 1 0 0 0,0 0-1 0 0,0 0 1 0 0,0-1-1 0 0,1 1 1 0 0,-1 0-1 0 0,0 0 1 0 0,0 0-1 0 0,0 0 1 0 0,0 1-1 0 0,1-1 1 0 0,0 0-1 0 0,3 3-16 0 0,-3-2 19 0 0,1 1 0 0 0,0-1-1 0 0,-1 0 1 0 0,1 1 0 0 0,-1 0-1 0 0,1 0 1 0 0,-1 0 0 0 0,0 0-1 0 0,0 0 1 0 0,0 0 0 0 0,0 0-1 0 0,0 1 1 0 0,0-1 0 0 0,-1 1-1 0 0,1-1 1 0 0,-1 1 0 0 0,0 0-1 0 0,0 0 1 0 0,0-1 0 0 0,1 5-1 0 0,7 25 35 0 0,-8-29-21 0 0,1 1-1 0 0,-1 0 0 0 0,1 0 1 0 0,-1 0-1 0 0,-1 0 1 0 0,2 6-1 0 0,7 35 61 0 0,-1-8 5 0 0,1 2-4 0 0,0-28 1237 0 0,0-38-621 0 0,0-5-643 0 0,-9 30-56 0 0,0 0-1 0 0,1 0 1 0 0,-1 1-1 0 0,1-1 1 0 0,-1 0 0 0 0,1 0-1 0 0,0 0 1 0 0,0 1 0 0 0,-1-1-1 0 0,4-3 1 0 0,-3 4-8 0 0,0-1-1 0 0,0 0 1 0 0,0 1 0 0 0,0-1-1 0 0,-1 0 1 0 0,1 0 0 0 0,0 0 0 0 0,-1 1-1 0 0,1-1 1 0 0,-1-4 0 0 0,2-1-74 0 0,-1-1 1 0 0,1 1-1 0 0,1-1 0 0 0,-1 1 1 0 0,1 0-1 0 0,1 0 1 0 0,-1 1-1 0 0,6-9 1 0 0,-1 1-166 0 0,-2 6 56 0 0,-1 1 0 0 0,1 0 0 0 0,0 1 0 0 0,13-11 0 0 0,-18 16 112 0 0,11 4-121 0 0,-10-3 210 0 0,-1 0 0 0 0,0 0 1 0 0,1 1-1 0 0,-1-1 0 0 0,0 0 1 0 0,1 1-1 0 0,-1-1 0 0 0,0 1 1 0 0,0-1-1 0 0,1 1 1 0 0,-1 0-1 0 0,0 0 0 0 0,0-1 1 0 0,0 1-1 0 0,0 0 0 0 0,0 0 1 0 0,0 0-1 0 0,0 0 0 0 0,1 2 1 0 0,15 15 113 0 0,-14-15-79 0 0,0 0 1 0 0,0 0-1 0 0,0 1 0 0 0,0-1 0 0 0,0 1 0 0 0,-1 0 0 0 0,0 0 0 0 0,3 5 0 0 0,13 19 164 0 0,14 27-77 0 0,-16-6-1324 0 0,-15-44 742 0 0,0 0 1 0 0,-1 0-1 0 0,1 1 0 0 0,-1-1 0 0 0,0 0 0 0 0,-1 0 1 0 0,1 1-1 0 0,-1-1 0 0 0,0 0 0 0 0,0 0 0 0 0,-1 0 1 0 0,-2 6-1 0 0,1-4 88 0 0,0 0 0 0 0,0-1 1 0 0,-1 1-1 0 0,0-1 1 0 0,-1 1-1 0 0,1-1 0 0 0,-1-1 1 0 0,0 1-1 0 0,0-1 0 0 0,-1 1 1 0 0,-6 3-1 0 0,2 2 195 0 0,1 0 98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7.367"/>
    </inkml:context>
    <inkml:brush xml:id="br0">
      <inkml:brushProperty name="width" value="0.1" units="cm"/>
      <inkml:brushProperty name="height" value="0.1" units="cm"/>
    </inkml:brush>
  </inkml:definitions>
  <inkml:trace contextRef="#ctx0" brushRef="#br0">441 50 136 0 0,'0'0'824'0'0,"-19"-12"4501"0"0,17 11-5082 0 0,0 0 0 0 0,0 0 0 0 0,0-1 0 0 0,1 1 0 0 0,-1 0 0 0 0,0-1 0 0 0,1 1 0 0 0,-1-1 0 0 0,1 0 0 0 0,-1 1 0 0 0,1-1 0 0 0,0 0 0 0 0,0 0 0 0 0,-2-3 0 0 0,-25-7 714 0 0,20 13-954 0 0,0 0 0 0 0,0 1 1 0 0,0 0-1 0 0,0 0 0 0 0,1 1 0 0 0,-1 0 0 0 0,1 0 1 0 0,-1 1-1 0 0,-11 8 0 0 0,-14 6 7 0 0,23-13 4 0 0,1 1 1 0 0,-1 1-1 0 0,1-1 1 0 0,1 2-1 0 0,-15 14 0 0 0,-14 12 64 0 0,26-25-50 0 0,2 0 0 0 0,-1 1 0 0 0,1 0 0 0 0,1 0 0 0 0,-1 1 0 0 0,-8 16 0 0 0,-34 75 227 0 0,51-102-253 0 0,-3 7 29 0 0,1 0 0 0 0,0 1 0 0 0,0-1 0 0 0,0 15 0 0 0,-3 10 81 0 0,4-22-70 0 0,1-1 0 0 0,1 1-1 0 0,0-1 1 0 0,0 1 0 0 0,1 0 0 0 0,5 14-1 0 0,-4-8 2 0 0,-1-10-28 0 0,0 1 1 0 0,0-1-1 0 0,0 0 1 0 0,1 0 0 0 0,0 0-1 0 0,0 0 1 0 0,0 0-1 0 0,1 0 1 0 0,0-1-1 0 0,0 0 1 0 0,9 9-1 0 0,31 40-20 0 0,-34-45-8 0 0,-4-4-18 0 0,0 1 1 0 0,1-2 0 0 0,0 1-1 0 0,11 6 1 0 0,6 2-92 0 0,14 6-214 0 0,10-3-492 0 0,-2-1-3281 0 0,81 16 1 0 0,-47-15 1682 0 0,-64-12 2271 0 0,-6-3 87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4.857"/>
    </inkml:context>
    <inkml:brush xml:id="br0">
      <inkml:brushProperty name="width" value="0.1" units="cm"/>
      <inkml:brushProperty name="height" value="0.1" units="cm"/>
    </inkml:brush>
  </inkml:definitions>
  <inkml:trace contextRef="#ctx0" brushRef="#br0">69 0 496 0 0,'0'0'681'0'0,"-10"18"1398"0"0,3-4-650 0 0,2 1 0 0 0,-8 31-1 0 0,2-7-759 0 0,7-25-448 0 0,1-8-120 0 0,1 1 0 0 0,0 0 0 0 0,0-1 0 0 0,1 1 0 0 0,-1 12-1 0 0,-2 5 72 0 0,4-23-163 0 0,-1 1 0 0 0,1-1 0 0 0,-1 1 0 0 0,1-1-1 0 0,0 1 1 0 0,0-1 0 0 0,0 1 0 0 0,-1 0 0 0 0,2-1 0 0 0,-1 1 0 0 0,0-1 0 0 0,0 1 0 0 0,0-1 0 0 0,1 1 0 0 0,-1 0-1 0 0,1-1 1 0 0,-1 0 0 0 0,2 4 0 0 0,2 10 58 0 0,-5-15-65 0 0,1 1 0 0 0,0-1-1 0 0,0 1 1 0 0,0-1-1 0 0,0 1 1 0 0,0-1 0 0 0,0 1-1 0 0,0-1 1 0 0,1 1 0 0 0,-1-1-1 0 0,0 1 1 0 0,0-1-1 0 0,0 1 1 0 0,0-1 0 0 0,1 1-1 0 0,-1-1 1 0 0,0 1-1 0 0,1-1 1 0 0,-1 0 0 0 0,0 1-1 0 0,1-1 1 0 0,-1 1-1 0 0,0-1 1 0 0,1 0 0 0 0,-1 1-1 0 0,1-1 1 0 0,7 8 181 0 0,-8-8-181 0 0,0 0-1 0 0,0 0 0 0 0,1 0 0 0 0,-1 1 1 0 0,0-1-1 0 0,0 0 0 0 0,1 0 0 0 0,-1 0 1 0 0,0 1-1 0 0,1-1 0 0 0,-1 0 0 0 0,0 0 1 0 0,1 0-1 0 0,-1 0 0 0 0,0 0 0 0 0,1 0 1 0 0,-1 0-1 0 0,0 0 0 0 0,1 0 0 0 0,-1 0 0 0 0,0 0 1 0 0,0 0-1 0 0,1 0 0 0 0,-1 0 0 0 0,0 0 1 0 0,1 0-1 0 0,-1 0 0 0 0,0 0 0 0 0,1 0 1 0 0,-1 0-1 0 0,0-1 0 0 0,1 1 0 0 0,-1 0 1 0 0,0 0-1 0 0,0 0 0 0 0,1 0 0 0 0,-1-1 1 0 0,0 1-1 0 0,8-3-5 0 0,-1-1-1 0 0,0 0 1 0 0,0 0-1 0 0,0 0 1 0 0,0-1 0 0 0,-1 0-1 0 0,1 0 1 0 0,-1 0 0 0 0,6-8-1 0 0,3-2-54 0 0,11-20-28 0 0,-23 32 85 0 0,0 0 1 0 0,0-1-1 0 0,-1 0 0 0 0,0 1 1 0 0,0-1-1 0 0,0 0 0 0 0,2-5 1 0 0,9-17 21 0 0,-12 26-14 0 0,-1-1 0 0 0,0 1 0 0 0,0-1 0 0 0,1 1 0 0 0,-1-1-1 0 0,0 1 1 0 0,1 0 0 0 0,-1-1 0 0 0,1 1 0 0 0,-1-1 0 0 0,1 1 0 0 0,-1 0 0 0 0,1-1 0 0 0,-1 1-1 0 0,1 0 1 0 0,-1-1 0 0 0,1 1 0 0 0,-1 0 0 0 0,1 0 0 0 0,-1 0 0 0 0,1 0 0 0 0,-1-1-1 0 0,1 1 1 0 0,0 0 0 0 0,-1 0 0 0 0,1 0 0 0 0,-1 0 0 0 0,1 0 0 0 0,0 0 0 0 0,-1 1 0 0 0,1-1-1 0 0,-1 0 1 0 0,1 0 0 0 0,-1 0 0 0 0,1 0 0 0 0,0 1 0 0 0,-1-1 0 0 0,1 0 0 0 0,-1 0-1 0 0,1 1 1 0 0,-1-1 0 0 0,0 1 0 0 0,1-1 0 0 0,-1 0 0 0 0,1 1 0 0 0,-1-1 0 0 0,0 1-1 0 0,1-1 1 0 0,0 1 0 0 0,15 34 265 0 0,-10-20-141 0 0,-3-9-74 0 0,1 0 0 0 0,-1 0 1 0 0,1-1-1 0 0,0 0 0 0 0,0 0 0 0 0,8 8 0 0 0,-2-3 31 0 0,-7-7-48 0 0,0 0 0 0 0,0 0 0 0 0,0 0 0 0 0,0-1 0 0 0,1 1 0 0 0,-1-1 0 0 0,1 0 1 0 0,-1 0-1 0 0,1 0 0 0 0,6 2 0 0 0,-2-2 26 0 0,-1 1-1 0 0,0-2 1 0 0,1 1-1 0 0,-1-1 1 0 0,1 0-1 0 0,11-1 1 0 0,-11-1-20 0 0,0 0 0 0 0,0 0 0 0 0,1-1 0 0 0,13-6-1 0 0,-8 4 3 0 0,-7 0 18 0 0,-1 1 1 0 0,0-1-1 0 0,0-1 1 0 0,-1 1-1 0 0,1-1 1 0 0,-1 0-1 0 0,9-10 1 0 0,-13 13-24 0 0,0-1 0 0 0,0 1 0 0 0,0-1-1 0 0,0 1 1 0 0,0-1 0 0 0,-1 0 0 0 0,1 1 0 0 0,-1-1 0 0 0,0 0 0 0 0,0 0 0 0 0,0 1 0 0 0,0-1 0 0 0,0 0 0 0 0,0 0 0 0 0,-1 0 0 0 0,1 1-1 0 0,-1-1 1 0 0,-1-3 0 0 0,-2-3 25 0 0,-1 1 0 0 0,1-1 0 0 0,-12-15 0 0 0,-6-8-308 0 0,21 30 112 0 0,0 0 1 0 0,-1 0 0 0 0,1 0 0 0 0,-1 0 0 0 0,1 1 0 0 0,-1-1 0 0 0,0 0 0 0 0,0 1 0 0 0,0-1 0 0 0,0 1-1 0 0,0 0 1 0 0,0 0 0 0 0,-4-2 0 0 0,-16-1-5753 0 0,21 4 5715 0 0,0 0-1 0 0,1 0 1 0 0,-1 0 0 0 0,0 1 0 0 0,0-1-1 0 0,0 0 1 0 0,0 1 0 0 0,0-1 0 0 0,0 1 0 0 0,1-1-1 0 0,-1 1 1 0 0,0-1 0 0 0,0 1 0 0 0,1-1-1 0 0,-1 1 1 0 0,0 0 0 0 0,1 0 0 0 0,-1-1-1 0 0,0 1 1 0 0,1 0 0 0 0,-1 0 0 0 0,1 0-1 0 0,0-1 1 0 0,-1 1 0 0 0,1 0 0 0 0,0 0 0 0 0,-1 2-1 0 0,0-2 119 0 0,1 0-1 0 0,0 1 1 0 0,-1-1-1 0 0,1 1 0 0 0,0-1 1 0 0,0 0-1 0 0,0 1 1 0 0,0-1-1 0 0,0 0 0 0 0,0 1 1 0 0,0-1-1 0 0,1 1 1 0 0,-1-1-1 0 0,0 0 0 0 0,1 1 1 0 0,-1-1-1 0 0,2 2 1 0 0,5 2 43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5.197"/>
    </inkml:context>
    <inkml:brush xml:id="br0">
      <inkml:brushProperty name="width" value="0.1" units="cm"/>
      <inkml:brushProperty name="height" value="0.1" units="cm"/>
    </inkml:brush>
  </inkml:definitions>
  <inkml:trace contextRef="#ctx0" brushRef="#br0">0 200 504 0 0,'4'2'287'0'0,"0"0"-1"0"0,1-1 1 0 0,-1 1-1 0 0,0-1 1 0 0,1 0-1 0 0,-1 0 1 0 0,1 0-1 0 0,-1-1 1 0 0,1 1-1 0 0,-1-1 1 0 0,1 0 0 0 0,-1-1-1 0 0,1 1 1 0 0,4-2-1 0 0,0 1 336 0 0,-1-1-1 0 0,1-1 1 0 0,-1 1-1 0 0,0-1 1 0 0,0-1-1 0 0,13-7 1 0 0,2-1 87 0 0,-17 8-510 0 0,0 1 1 0 0,0 0-1 0 0,0-1 1 0 0,8-7-1 0 0,9-6 166 0 0,-20 15-349 0 0,0 0 0 0 0,0 0-1 0 0,-1 0 1 0 0,1 0 0 0 0,0 0-1 0 0,-1-1 1 0 0,0 1 0 0 0,1-1-1 0 0,2-5 1 0 0,-2 2-6 0 0,0 0 1 0 0,0-1-1 0 0,-1 1 0 0 0,0-1 0 0 0,0 0 1 0 0,0 1-1 0 0,-1-1 0 0 0,0 0 1 0 0,-1 0-1 0 0,1 0 0 0 0,-2-8 0 0 0,-15 4-38 0 0,15 10 18 0 0,-2 1 6 0 0,1 0-1 0 0,0 0 0 0 0,0 0 1 0 0,-1 0-1 0 0,1 1 0 0 0,0-1 1 0 0,0 1-1 0 0,0 0 0 0 0,-1-1 1 0 0,-1 2-1 0 0,-2 3 71 0 0,1 0 0 0 0,0 0 0 0 0,0 0 0 0 0,1 0 0 0 0,-1 1 0 0 0,1 0 0 0 0,0 0 0 0 0,1 0 0 0 0,-1 0 0 0 0,1 1 0 0 0,0-1 0 0 0,1 1 0 0 0,0 0 0 0 0,0 0 0 0 0,0 0 0 0 0,1 0 0 0 0,0 0 0 0 0,0 0 0 0 0,1 0 0 0 0,0 8 0 0 0,0-13-42 0 0,1 0-1 0 0,-1 0 0 0 0,1 0 1 0 0,0 0-1 0 0,0 0 0 0 0,0 0 1 0 0,0 0-1 0 0,0-1 0 0 0,0 1 1 0 0,0 0-1 0 0,0 0 1 0 0,1-1-1 0 0,-1 1 0 0 0,1-1 1 0 0,-1 1-1 0 0,1-1 0 0 0,0 0 1 0 0,-1 0-1 0 0,1 1 0 0 0,0-1 1 0 0,0 0-1 0 0,0-1 1 0 0,3 2-1 0 0,32 4 306 0 0,-20-7-575 0 0,0 0-1 0 0,1-1 0 0 0,-1 0 1 0 0,19-7-1 0 0,-14 3-1644 0 0,0-2 1 0 0,0-1-1 0 0,-1-1 1 0 0,33-20-1 0 0,-19 2-68 0 0,-32 26 1867 0 0,0-1 0 0 0,0 1 1 0 0,0-1-1 0 0,-1 0 0 0 0,1 0 0 0 0,-1 0 0 0 0,0 0 1 0 0,0 0-1 0 0,2-4 0 0 0,-3-4-16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7.764"/>
    </inkml:context>
    <inkml:brush xml:id="br0">
      <inkml:brushProperty name="width" value="0.1" units="cm"/>
      <inkml:brushProperty name="height" value="0.1" units="cm"/>
    </inkml:brush>
  </inkml:definitions>
  <inkml:trace contextRef="#ctx0" brushRef="#br0">18 49 580 0 0,'-2'-1'196'0'0,"1"-1"0"0"0,-1 0 0 0 0,1 1 0 0 0,0-1 0 0 0,-1 0-1 0 0,1 1 1 0 0,0-1 0 0 0,0 0 0 0 0,0 0 0 0 0,0 0 0 0 0,1 0 0 0 0,-1 0 0 0 0,1 0 0 0 0,-1-3 0 0 0,-1-9 5070 0 0,2 13-5286 0 0,0 1 0 0 0,1 0 0 0 0,-1 0 0 0 0,0-1 0 0 0,0 1 0 0 0,1 0 0 0 0,-1-1 0 0 0,0 1 0 0 0,0 0 0 0 0,1 0 0 0 0,-1 0 0 0 0,0-1-1 0 0,1 1 1 0 0,-1 0 0 0 0,0 0 0 0 0,1 0 0 0 0,-1 0 0 0 0,0-1 0 0 0,1 1 0 0 0,-1 0 0 0 0,0 0 0 0 0,1 0 0 0 0,-1 0 0 0 0,1 0-1 0 0,-1 0 1 0 0,0 0 0 0 0,1 0 0 0 0,-1 0 0 0 0,0 0 0 0 0,1 0 0 0 0,-1 0 0 0 0,0 1 0 0 0,1-1 0 0 0,-1 0 0 0 0,0 0 0 0 0,1 0 0 0 0,-1 0-1 0 0,1 1 1 0 0,18 5-1910 0 0,-16-5 1683 0 0,5 2-491 0 0,0 1-1 0 0,0-1 0 0 0,-1 1 1 0 0,14 10-1 0 0,-14-9 401 0 0,0 0 0 0 0,1-1-1 0 0,0 0 1 0 0,17 7 0 0 0,19 5-79 0 0,-27-10 397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5.588"/>
    </inkml:context>
    <inkml:brush xml:id="br0">
      <inkml:brushProperty name="width" value="0.1" units="cm"/>
      <inkml:brushProperty name="height" value="0.1" units="cm"/>
    </inkml:brush>
  </inkml:definitions>
  <inkml:trace contextRef="#ctx0" brushRef="#br0">231 103 28 0 0,'-3'-4'66'0'0,"1"-1"0"0"0,-1 1 1 0 0,1 0-1 0 0,0-1 0 0 0,1 0 0 0 0,-2-5 0 0 0,-6-13 619 0 0,-9-19 7300 0 0,17 56-7196 0 0,0 17-502 0 0,0-13-137 0 0,1 0 1 0 0,1 0-1 0 0,1-1 0 0 0,4 24 0 0 0,-4-26-33 0 0,0 0 0 0 0,-1 0 0 0 0,-1 1 1 0 0,-2 24-1 0 0,0 3 6 0 0,2-39-122 0 0,0 1 1 0 0,0 0-1 0 0,1 0 0 0 0,-1-1 0 0 0,1 1 1 0 0,0 0-1 0 0,0-1 0 0 0,3 7 0 0 0,-4-9-2 0 0,1-1 0 0 0,0 0-1 0 0,-1 0 1 0 0,1 1 0 0 0,-1-1-1 0 0,0 0 1 0 0,1 1-1 0 0,-1-1 1 0 0,0 1 0 0 0,0-1-1 0 0,0 0 1 0 0,0 1 0 0 0,0-1-1 0 0,0 2 1 0 0,1 1 171 0 0,13-7-56 0 0,-10 1-96 0 0,0 0 0 0 0,0 0-1 0 0,0-1 1 0 0,-1 1-1 0 0,1-1 1 0 0,5-5-1 0 0,12-8-6 0 0,22-12-105 0 0,-7 8-6 0 0,-32 17 73 0 0,1 0 0 0 0,-1 0 0 0 0,0 1 0 0 0,1 0 0 0 0,-1 0 0 0 0,1 0 0 0 0,-1 0 0 0 0,1 1 0 0 0,0-1 0 0 0,0 1 0 0 0,6 0 0 0 0,8-1-151 0 0,-17 2 150 0 0,0-1 0 0 0,1 1 0 0 0,-1 0-1 0 0,0 0 1 0 0,0 0 0 0 0,0 0 0 0 0,0 0-1 0 0,0 0 1 0 0,0 1 0 0 0,4 0 0 0 0,1 1-62 0 0,-4-1 45 0 0,0 0-1 0 0,0-1 1 0 0,0 1 0 0 0,0 1 0 0 0,0-1-1 0 0,0 0 1 0 0,0 1 0 0 0,-1 0-1 0 0,1-1 1 0 0,0 1 0 0 0,-1 0 0 0 0,1 0-1 0 0,-1 1 1 0 0,3 3 0 0 0,-3-4 42 0 0,-1 0 0 0 0,0 0-1 0 0,1 1 1 0 0,-1-1 0 0 0,0 1 0 0 0,-1-1-1 0 0,1 1 1 0 0,0 0 0 0 0,-1-1 0 0 0,1 1-1 0 0,-1 0 1 0 0,0-1 0 0 0,0 1 0 0 0,0 0 0 0 0,0-1-1 0 0,0 1 1 0 0,-1 0 0 0 0,1-1 0 0 0,-1 1-1 0 0,0 0 1 0 0,0-1 0 0 0,0 1 0 0 0,-2 3 0 0 0,-4 12 344 0 0,6-16-289 0 0,1-1 0 0 0,-1 1 1 0 0,1 0-1 0 0,-1-1 1 0 0,0 1-1 0 0,0 0 1 0 0,0-1-1 0 0,0 1 0 0 0,0-1 1 0 0,0 0-1 0 0,0 1 1 0 0,0-1-1 0 0,-1 0 1 0 0,1 0-1 0 0,0 1 1 0 0,-1-1-1 0 0,-2 1 0 0 0,-5 4 350 0 0,-1 0-1 0 0,0-1 0 0 0,0 0 0 0 0,0 0 1 0 0,-1-1-1 0 0,0-1 0 0 0,-19 4 0 0 0,19-5-531 0 0,0-2-1 0 0,0 0 1 0 0,0 0-1 0 0,-21-3 1 0 0,-1-4-2353 0 0,0-2-1 0 0,0-1 1 0 0,1-1-1 0 0,-40-20 1 0 0,-9-3 872 0 0,56 24 1551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8.327"/>
    </inkml:context>
    <inkml:brush xml:id="br0">
      <inkml:brushProperty name="width" value="0.1" units="cm"/>
      <inkml:brushProperty name="height" value="0.1" units="cm"/>
    </inkml:brush>
  </inkml:definitions>
  <inkml:trace contextRef="#ctx0" brushRef="#br0">62 45 104 0 0,'-1'0'136'0'0,"0"0"1"0"0,0 0-1 0 0,0 0 1 0 0,0 0-1 0 0,0 0 1 0 0,0 0-1 0 0,0 0 1 0 0,0-1-1 0 0,0 1 0 0 0,0 0 1 0 0,0-1-1 0 0,0 1 1 0 0,0-1-1 0 0,0 1 1 0 0,0-1-1 0 0,0 1 1 0 0,0-1-1 0 0,1 0 0 0 0,-1 1 1 0 0,0-1-1 0 0,0 0 1 0 0,1 0-1 0 0,-1 1 1 0 0,0-1-1 0 0,1 0 1 0 0,-1 0-1 0 0,1 0 0 0 0,-1 0 1 0 0,1 0-1 0 0,0 0 1 0 0,-1 0-1 0 0,1 0 1 0 0,-1-2-1 0 0,0 2 381 0 0,0 1-1 0 0,-1-1 0 0 0,1 1 1 0 0,-1-1-1 0 0,-6-6 3099 0 0,6 4-3099 0 0,2 2-479 0 0,1 1-1 0 0,-1-1 1 0 0,1 0 0 0 0,-1 1-1 0 0,1-1 1 0 0,-1 0-1 0 0,1 1 1 0 0,-1-1-1 0 0,1 1 1 0 0,0-1-1 0 0,-1 1 1 0 0,1-1-1 0 0,0 1 1 0 0,0-1-1 0 0,-1 1 1 0 0,1 0 0 0 0,0-1-1 0 0,0 1 1 0 0,0 0-1 0 0,-1 0 1 0 0,1 0-1 0 0,0 0 1 0 0,0-1-1 0 0,0 1 1 0 0,0 0-1 0 0,-1 1 1 0 0,1-1-1 0 0,0 0 1 0 0,0 0 0 0 0,0 0-1 0 0,1 1 1 0 0,0-1-49 0 0,0 0 1 0 0,1 0-1 0 0,-1 1 1 0 0,0-1-1 0 0,0 1 1 0 0,0-1-1 0 0,0 1 1 0 0,0 0-1 0 0,0 0 1 0 0,0 0-1 0 0,0 0 1 0 0,3 2-1 0 0,26 14-69 0 0,-10-6 56 0 0,-14-6 15 0 0,-1 0 0 0 0,1 1 0 0 0,-1-1 0 0 0,0 2 1 0 0,-1-1-1 0 0,0 1 0 0 0,9 13 0 0 0,10 13-16 0 0,-18-22 14 0 0,0 0-1 0 0,-1 1 0 0 0,0-1 1 0 0,0 1-1 0 0,4 24 1 0 0,-9-35 12 0 0,3 9 0 0 0,0-3-1 0 0,-1 0 0 0 0,0 1 0 0 0,0-1 0 0 0,-1 0-1 0 0,0 1 1 0 0,0-1 0 0 0,-1 1 0 0 0,0-1 0 0 0,0 1 0 0 0,-1-1 0 0 0,0 1 0 0 0,-3 10 0 0 0,-1 5 5 0 0,4-18-3 0 0,1-1 1 0 0,-1 1-1 0 0,-1 0 0 0 0,1-1 0 0 0,-1 1 0 0 0,0-1 1 0 0,-3 7-1 0 0,-8 12 12 0 0,8-15-2 0 0,1-1 0 0 0,-1 1 0 0 0,0-1 0 0 0,-1 0 1 0 0,-9 10-1 0 0,-9 11 37 0 0,20-23-40 0 0,1 0-1 0 0,-2 0 1 0 0,1-1 0 0 0,-1 1-1 0 0,1-1 1 0 0,-9 6 0 0 0,-10 9-42 0 0,21-17-62 0 0,-1 1 0 0 0,1-1-1 0 0,-1 1 1 0 0,0-1-1 0 0,1 0 1 0 0,-1 0-1 0 0,0 0 1 0 0,0-1-1 0 0,-1 1 1 0 0,1-1-1 0 0,-3 2 1 0 0,1 2-1760 0 0,4-4 1537 0 0,0 0 0 0 0,1 0 0 0 0,-1-1 0 0 0,0 1 1 0 0,1 0-1 0 0,-1 0 0 0 0,0-1 0 0 0,0 1 0 0 0,1 0 0 0 0,-1-1 1 0 0,0 1-1 0 0,0-1 0 0 0,0 1 0 0 0,0-1 0 0 0,0 1 0 0 0,0-1 0 0 0,-1 0 1 0 0,-23 6-3252 0 0,16-6 3558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9.659"/>
    </inkml:context>
    <inkml:brush xml:id="br0">
      <inkml:brushProperty name="width" value="0.1" units="cm"/>
      <inkml:brushProperty name="height" value="0.1" units="cm"/>
    </inkml:brush>
  </inkml:definitions>
  <inkml:trace contextRef="#ctx0" brushRef="#br0">8 424 536 0 0,'-8'6'9118'0'0,"10"-6"-9068"0"0,0-1 0 0 0,-1 1 1 0 0,1-1-1 0 0,-1 0 1 0 0,1 1-1 0 0,0-1 0 0 0,-1 0 1 0 0,1 0-1 0 0,-1 0 1 0 0,0 0-1 0 0,1 0 0 0 0,1-2 1 0 0,19-13 256 0 0,-9 10-232 0 0,-2-1 0 0 0,1 0 0 0 0,-1 0 0 0 0,21-19 1 0 0,21-15 109 0 0,-39 31-177 0 0,-1-2 1 0 0,0 0-1 0 0,0 0 0 0 0,-1-1 1 0 0,15-21-1 0 0,-22 28-7 0 0,0-1 34 0 0,0 0 0 0 0,0 0 0 0 0,-1 0 0 0 0,0 0 0 0 0,0-1-1 0 0,-1 1 1 0 0,0-1 0 0 0,0 0 0 0 0,-1 0 0 0 0,0-1 0 0 0,0 1 0 0 0,-1 0 0 0 0,0-1 0 0 0,0 1 0 0 0,-2-14 0 0 0,0 18 20 0 0,0 0 1 0 0,0 0-1 0 0,0 1 1 0 0,-1-1-1 0 0,1 1 0 0 0,-1-1 1 0 0,0 1-1 0 0,0 0 1 0 0,0-1-1 0 0,0 1 0 0 0,-1 0 1 0 0,1 0-1 0 0,-1 1 1 0 0,0-1-1 0 0,0 0 1 0 0,0 1-1 0 0,0 0 0 0 0,0 0 1 0 0,-1 0-1 0 0,-5-3 1 0 0,6 4-27 0 0,-1 0 1 0 0,1 0 0 0 0,-1 1 0 0 0,1-1 0 0 0,-1 1 0 0 0,0 0 0 0 0,1 0-1 0 0,-1 0 1 0 0,1 0 0 0 0,-1 0 0 0 0,0 1 0 0 0,1 0 0 0 0,-1 0 0 0 0,1 0 0 0 0,-6 2-1 0 0,3 1-5 0 0,0-1-1 0 0,0 1 1 0 0,1 0-1 0 0,0 0 1 0 0,0 1-1 0 0,0 0 0 0 0,0 0 1 0 0,-5 7-1 0 0,-11 15 201 0 0,2 1-1 0 0,-21 39 0 0 0,30-45-23 0 0,0 0 0 0 0,-9 33 0 0 0,16-43-122 0 0,1-4-22 0 0,1 0-1 0 0,0 0 1 0 0,1 0-1 0 0,0 0 1 0 0,0 0-1 0 0,0 0 1 0 0,1 0 0 0 0,1 0-1 0 0,-1 0 1 0 0,5 11-1 0 0,-1-2 9 0 0,-5-15-60 0 0,1 0 0 0 0,-1 0 0 0 0,1 0-1 0 0,0-1 1 0 0,-1 1 0 0 0,1 0 0 0 0,0 0 0 0 0,0-1-1 0 0,0 1 1 0 0,0 0 0 0 0,0-1 0 0 0,0 1 0 0 0,1-1-1 0 0,-1 0 1 0 0,0 1 0 0 0,1-1 0 0 0,-1 0 0 0 0,1 0-1 0 0,2 1 1 0 0,2 3-46 0 0,1-2 1 0 0,0 1-1 0 0,0-1 0 0 0,1 0 0 0 0,-1-1 0 0 0,0 0 1 0 0,1 0-1 0 0,0 0 0 0 0,-1-1 0 0 0,1 0 0 0 0,0-1 1 0 0,11 0-1 0 0,-1-1-562 0 0,-1-1 1 0 0,1-1-1 0 0,-1-1 1 0 0,0 0-1 0 0,0-2 1 0 0,18-7-1 0 0,11-15-2759 0 0,-38 22 2295 0 0,1-1-1 0 0,-1 0 0 0 0,11-12 0 0 0,-2 2-306 0 0,1-14 99 0 0,-16 29 1229 0 0,0 0 1 0 0,-1-1-1 0 0,1 1 1 0 0,-1 0 0 0 0,0-1-1 0 0,1 1 1 0 0,-1-1-1 0 0,0 0 1 0 0,0 1 0 0 0,-1-1-1 0 0,1 0 1 0 0,-1 1-1 0 0,1-4 1 0 0,1-40 217 0 0,-2 36-12 0 0,-9-51 12033 0 0,16 60-11772 0 0,-4 28-221 0 0,16 23 200 0 0,-16-41-324 0 0,0 1-1 0 0,1-1 1 0 0,0 1 0 0 0,0-1 0 0 0,11 16 0 0 0,-11-18-73 0 0,0 0-1 0 0,0 0 1 0 0,-1 1-1 0 0,4 7 1 0 0,12 27-115 0 0,-18-41 107 0 0,0 1 1 0 0,-1-1 0 0 0,1 0-1 0 0,0 0 1 0 0,0 1 0 0 0,0-1 0 0 0,0 0-1 0 0,0 0 1 0 0,0 0 0 0 0,1 0-1 0 0,-1 0 1 0 0,0-1 0 0 0,0 1-1 0 0,1 0 1 0 0,-1 0 0 0 0,1-1-1 0 0,-1 1 1 0 0,0-1 0 0 0,1 0 0 0 0,-1 1-1 0 0,3-1 1 0 0,-1 3 12 0 0,-3-3-7 0 0,0 0 1 0 0,0 1-1 0 0,0-1 1 0 0,0 0-1 0 0,0 0 1 0 0,0 0-1 0 0,0 1 1 0 0,0-1-1 0 0,1 0 1 0 0,-1 0-1 0 0,0 0 1 0 0,0 1 0 0 0,0-1-1 0 0,0 0 1 0 0,1 0-1 0 0,-1 0 1 0 0,0 0-1 0 0,0 0 1 0 0,0 0-1 0 0,1 1 1 0 0,-1-1-1 0 0,0 0 1 0 0,0 0-1 0 0,0 0 1 0 0,1 0-1 0 0,-1 0 1 0 0,0 0-1 0 0,0 0 1 0 0,1 0-1 0 0,-1 0 1 0 0,0 0-1 0 0,0 0 1 0 0,1 0-1 0 0,-1 0 1 0 0,0 0-1 0 0,0 0 1 0 0,0 0-1 0 0,1 0 1 0 0,-1 0-1 0 0,0-1 1 0 0,0 1-1 0 0,1 0 1 0 0,-1 0 0 0 0,0 0-1 0 0,0 0 1 0 0,0 0-1 0 0,0 0 1 0 0,1-1-1 0 0,-1 1 1 0 0,7-5 3 0 0,-4 4 2 0 0,0 0 0 0 0,-1-1 0 0 0,1 1 0 0 0,-1-1 0 0 0,1 0-1 0 0,-1 0 1 0 0,0 0 0 0 0,0 0 0 0 0,0 0 0 0 0,0 0-1 0 0,0-1 1 0 0,-1 1 0 0 0,1-1 0 0 0,1-3 0 0 0,24-48 133 0 0,-21 29-165 0 0,-1-1-1 0 0,-1 1 1 0 0,-1-1 0 0 0,-2 0 0 0 0,-1-32-1 0 0,0 45-32 0 0,-9-22-681 0 0,9 34 589 0 0,0 0 0 0 0,0 0 0 0 0,0 0 0 0 0,0 0 0 0 0,0 1 0 0 0,0-1 0 0 0,0 0-1 0 0,0 0 1 0 0,0 0 0 0 0,0 0 0 0 0,-1 0 0 0 0,1 0 0 0 0,0 1 0 0 0,-1-1 0 0 0,1 0 0 0 0,0 0 0 0 0,-1 0-1 0 0,1 1 1 0 0,-1-1 0 0 0,1 0 0 0 0,-1 1 0 0 0,0-1 0 0 0,0 0 0 0 0,-2 15-6184 0 0,-2-3 5945 0 0,1-1 1 0 0,0 1 0 0 0,1 0-1 0 0,0 0 1 0 0,1 0-1 0 0,0 0 1 0 0,0 14 0 0 0,2-9 364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49.973"/>
    </inkml:context>
    <inkml:brush xml:id="br0">
      <inkml:brushProperty name="width" value="0.1" units="cm"/>
      <inkml:brushProperty name="height" value="0.1" units="cm"/>
    </inkml:brush>
  </inkml:definitions>
  <inkml:trace contextRef="#ctx0" brushRef="#br0">1 327 24 0 0,'6'4'-186'0'0,"-2"-2"452"0"0,-1 1 2 0 0,1-1 0 0 0,0 0 0 0 0,0 0 0 0 0,-1-1-1 0 0,8 3 1 0 0,-10-4-115 0 0,1 0 0 0 0,-1 0 0 0 0,0 0 0 0 0,1 0 0 0 0,-1 0 0 0 0,1 0 0 0 0,-1 0 0 0 0,1 0 0 0 0,-1-1 0 0 0,0 1 0 0 0,1-1 0 0 0,-1 1 0 0 0,0-1 0 0 0,1 1 0 0 0,-1-1 0 0 0,0 0 0 0 0,0 0 0 0 0,0 1 0 0 0,1-1 0 0 0,-1 0 0 0 0,0 0 0 0 0,0 0 0 0 0,0 0 0 0 0,1-3 1 0 0,32-17 2446 0 0,-5-9-1426 0 0,32-42-1 0 0,-54 63-1082 0 0,-1-1-45 0 0,-1 1 0 0 0,0-1 0 0 0,-1 1 0 0 0,0-1 0 0 0,4-19 0 0 0,-3 13-33 0 0,-3 9 3 0 0,0 1 1 0 0,-1-1 0 0 0,1 1-1 0 0,-2-1 1 0 0,1 0 0 0 0,-1-12-1 0 0,0 16 29 0 0,0 1 0 0 0,-1-1 0 0 0,1 1 0 0 0,-1-1 0 0 0,1 1 0 0 0,-1-1-1 0 0,0 1 1 0 0,0 0 0 0 0,0-1 0 0 0,0 1 0 0 0,-1 0 0 0 0,1 0 0 0 0,0 0 0 0 0,-1 0-1 0 0,0 0 1 0 0,1 0 0 0 0,-1 0 0 0 0,0 1 0 0 0,-4-3 0 0 0,5 3 216 0 0,-26 5 103 0 0,24-3-346 0 0,1 1 0 0 0,-1-1 0 0 0,0 1 1 0 0,0 0-1 0 0,1 0 0 0 0,-1 0 0 0 0,1 0 0 0 0,-1 0 0 0 0,1 0 0 0 0,0 1 0 0 0,0-1 0 0 0,-3 4 1 0 0,-13 15 47 0 0,16-18-52 0 0,-1 0 1 0 0,1 1-1 0 0,0-1 0 0 0,0 0 1 0 0,0 1-1 0 0,0 0 0 0 0,1-1 1 0 0,0 1-1 0 0,-1 0 0 0 0,1 0 1 0 0,-1 6-1 0 0,-2 47 130 0 0,4-52-188 0 0,1-1 0 0 0,-1 1 1 0 0,1 0-1 0 0,0-1 1 0 0,1 1-1 0 0,-1-1 1 0 0,1 1-1 0 0,0-1 0 0 0,0 1 1 0 0,0-1-1 0 0,0 0 1 0 0,1 0-1 0 0,0 0 1 0 0,0-1-1 0 0,0 1 0 0 0,0-1 1 0 0,0 1-1 0 0,1-1 1 0 0,0 0-1 0 0,-1 0 0 0 0,1-1 1 0 0,0 1-1 0 0,1-1 1 0 0,-1 0-1 0 0,0 0 1 0 0,1 0-1 0 0,-1 0 0 0 0,1-1 1 0 0,-1 0-1 0 0,8 1 1 0 0,5 1-1043 0 0,0-1 0 0 0,0 0 0 0 0,0-2 0 0 0,0 0 1 0 0,0 0-1 0 0,34-7 0 0 0,-50 7 1000 0 0,49-13-2500 0 0,-46 12 2453 0 0,0 0 0 0 0,0-1-1 0 0,0 1 1 0 0,-1-1 0 0 0,1 0-1 0 0,0 0 1 0 0,-1-1 0 0 0,0 1-1 0 0,1-1 1 0 0,2-3 0 0 0,-4 1 106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0.549"/>
    </inkml:context>
    <inkml:brush xml:id="br0">
      <inkml:brushProperty name="width" value="0.1" units="cm"/>
      <inkml:brushProperty name="height" value="0.1" units="cm"/>
    </inkml:brush>
  </inkml:definitions>
  <inkml:trace contextRef="#ctx0" brushRef="#br0">0 56 332 0 0,'28'6'2692'0'0,"6"26"898"0"0,-31-30-3514 0 0,-1 0 0 0 0,0 0 0 0 0,0 1 0 0 0,0-1 1 0 0,-1 0-1 0 0,1 1 0 0 0,-1-1 0 0 0,1 1 0 0 0,-1-1 0 0 0,0 1 0 0 0,0 0 0 0 0,0 0 0 0 0,0-1 1 0 0,0 1-1 0 0,0 0 0 0 0,-1 0 0 0 0,1 3 0 0 0,1 58 1114 0 0,-2-50-1040 0 0,1 12 169 0 0,0-18-264 0 0,-1 0 0 0 0,0 0-1 0 0,0 0 1 0 0,0 0 0 0 0,-1 0-1 0 0,0 0 1 0 0,-1 0-1 0 0,-3 12 1 0 0,2 5-17 0 0,4-17 129 0 0,-1-18 9 0 0,9-17-16 0 0,-7 15-147 0 0,0 1 0 0 0,1 1 0 0 0,0-1 0 0 0,1 0 0 0 0,8-17 0 0 0,23-42-112 0 0,28-47 62 0 0,-52 95 138 0 0,-10 19-71 0 0,0 0 0 0 0,0 0 0 0 0,1 0 0 0 0,-1 0-1 0 0,1 1 1 0 0,0-1 0 0 0,0 1 0 0 0,-1-1 0 0 0,2 1 0 0 0,-1 0 0 0 0,3-3 0 0 0,-4 4 98 0 0,0 2-110 0 0,0-1 0 0 0,-1 0-1 0 0,1 1 1 0 0,0-1 0 0 0,0 0-1 0 0,-1 1 1 0 0,1-1 0 0 0,0 1-1 0 0,-1-1 1 0 0,1 1 0 0 0,0-1-1 0 0,-1 1 1 0 0,1 0-1 0 0,-1-1 1 0 0,1 1 0 0 0,-1 0-1 0 0,1-1 1 0 0,-1 1 0 0 0,0 0-1 0 0,1 0 1 0 0,-1-1 0 0 0,0 1-1 0 0,0 0 1 0 0,1 0 0 0 0,-1 1-1 0 0,7 32 196 0 0,-3-12-7 0 0,-2-15-143 0 0,-1 0 0 0 0,0 0 0 0 0,0 0 0 0 0,-1 0 0 0 0,0 0 0 0 0,0 7 0 0 0,-1-7-15 0 0,1-1-1 0 0,0 1 1 0 0,0 0-1 0 0,1 0 1 0 0,0 0-1 0 0,2 7 1 0 0,1 10-7 0 0,-4-20-40 0 0,0 0-1 0 0,0-1 1 0 0,1 1 0 0 0,0 0-1 0 0,0-1 1 0 0,0 1-1 0 0,0 0 1 0 0,2 3 0 0 0,0-1-10 0 0,-3-5 7 0 0,0 0-1 0 0,0 0 0 0 0,1 0 1 0 0,-1 0-1 0 0,0 0 1 0 0,1 0-1 0 0,-1 0 1 0 0,1 0-1 0 0,0 0 1 0 0,-1 0-1 0 0,1 0 1 0 0,0-1-1 0 0,-1 1 1 0 0,1 0-1 0 0,0 0 1 0 0,0-1-1 0 0,0 1 1 0 0,0 0-1 0 0,0-1 1 0 0,0 1-1 0 0,0-1 0 0 0,0 1 1 0 0,0-1-1 0 0,0 0 1 0 0,0 1-1 0 0,1-1 1 0 0,0 1-15 0 0,-1-1 14 0 0,1 0 1 0 0,0 0-1 0 0,-1 0 0 0 0,1 0 0 0 0,-1 0 0 0 0,1-1 1 0 0,-1 1-1 0 0,1-1 0 0 0,0 1 0 0 0,-1-1 0 0 0,0 1 0 0 0,1-1 1 0 0,2-2-1 0 0,-3 3-1 0 0,4-5-20 0 0,0 0 1 0 0,0 0 0 0 0,0 0-1 0 0,-1 0 1 0 0,0-1-1 0 0,0 0 1 0 0,0 0 0 0 0,-1 0-1 0 0,4-9 1 0 0,10-15-203 0 0,-10 19 90 0 0,-2-1-1 0 0,8-21 0 0 0,5-9-144 0 0,-16 39 250 0 0,0-1-1 0 0,-1 0 0 0 0,0 1 1 0 0,0-1-1 0 0,0 0 1 0 0,1-7-1 0 0,-2 10-3 0 0,0 29 46 0 0,-1-9 118 0 0,-1 0 1 0 0,-8 34-1 0 0,6-34 38 0 0,0 0 0 0 0,-1 35 0 0 0,3-25 102 0 0,-9 54 0 0 0,6-53-76 0 0,-4 60 0 0 0,8-45-108 0 0,0-26-240 0 0,0 0 0 0 0,1-1 0 0 0,1 1 0 0 0,1 0 0 0 0,6 23 0 0 0,-7-36-212 0 0,0 0 0 0 0,0 0 1 0 0,-1-1-1 0 0,0 1 0 0 0,0 0 0 0 0,-1 7 1 0 0,0 5-2775 0 0,1-17 2999 0 0,0-1 1 0 0,0 1-1 0 0,1-1 0 0 0,-1 1 0 0 0,0 0 1 0 0,0-1-1 0 0,0 1 0 0 0,1-1 1 0 0,-1 1-1 0 0,0-1 0 0 0,0 1 1 0 0,1-1-1 0 0,-1 0 0 0 0,0 1 1 0 0,1-1-1 0 0,-1 1 0 0 0,1-1 0 0 0,-1 0 1 0 0,1 1-1 0 0,-1-1 0 0 0,1 0 1 0 0,-1 1-1 0 0,1-1 0 0 0,-1 0 1 0 0,1 0-1 0 0,-1 1 0 0 0,1-1 1 0 0,-1 0-1 0 0,1 0 0 0 0,-1 0 0 0 0,1 0 1 0 0,0 0-1 0 0,-1 0 0 0 0,1 0 1 0 0,0 0-1 0 0,0 0 49 0 0,1 0 0 0 0,-1 0 0 0 0,0 0 0 0 0,0 0 0 0 0,0 0 0 0 0,0-1 0 0 0,1 1 0 0 0,-1 0 0 0 0,0-1 0 0 0,0 1 0 0 0,0 0 1 0 0,0-1-1 0 0,0 0 0 0 0,2 0 0 0 0,-1-5-24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1.185"/>
    </inkml:context>
    <inkml:brush xml:id="br0">
      <inkml:brushProperty name="width" value="0.1" units="cm"/>
      <inkml:brushProperty name="height" value="0.1" units="cm"/>
    </inkml:brush>
  </inkml:definitions>
  <inkml:trace contextRef="#ctx0" brushRef="#br0">231 146 628 0 0,'0'-4'427'0'0,"0"1"0"0"0,-1-1 0 0 0,1 1 0 0 0,0-1 0 0 0,-1 1 0 0 0,0-1 0 0 0,0 1 0 0 0,0-1 0 0 0,0 1 0 0 0,0 0 0 0 0,-1-1 0 0 0,0 1 0 0 0,0 0 0 0 0,1 0 0 0 0,-2 0 0 0 0,1 1 0 0 0,0-1 0 0 0,0 0 0 0 0,-1 1 0 0 0,0-1 0 0 0,1 1 0 0 0,-1 0 0 0 0,-8-5 904 0 0,-15 8 96 0 0,19 2-1335 0 0,1 0-1 0 0,-1 0 1 0 0,1 0 0 0 0,0 1-1 0 0,0 0 1 0 0,0 0-1 0 0,0 0 1 0 0,1 1 0 0 0,0 0-1 0 0,0 0 1 0 0,0 1-1 0 0,-4 5 1 0 0,-6 11 8 0 0,-24 44 0 0 0,39-65-99 0 0,-5 10-112 0 0,1 0 0 0 0,0 0 0 0 0,0 1 0 0 0,1-1 1 0 0,1 1-1 0 0,0 0 0 0 0,1 0 0 0 0,0 17 0 0 0,1-24-114 0 0,1 0-1 0 0,0 0 0 0 0,1 0 1 0 0,-1 0-1 0 0,1-1 1 0 0,0 1-1 0 0,0 0 0 0 0,1-1 1 0 0,-1 0-1 0 0,1 1 1 0 0,0-1-1 0 0,0 0 0 0 0,0-1 1 0 0,1 1-1 0 0,6 6 1 0 0,-7-10 136 0 0,-1 1 1 0 0,1 0-1 0 0,-1-1 1 0 0,1 0-1 0 0,0 0 1 0 0,-1 0 0 0 0,1 0-1 0 0,-1 0 1 0 0,1 0-1 0 0,-1 0 1 0 0,1-1 0 0 0,-1 0-1 0 0,1 1 1 0 0,-1-1-1 0 0,1 0 1 0 0,-1 0-1 0 0,0 0 1 0 0,1 0 0 0 0,-1-1-1 0 0,3-1 1 0 0,0-1 91 0 0,-1 0 0 0 0,1 0 0 0 0,-1 0 0 0 0,0-1 0 0 0,0 1 0 0 0,0-1 0 0 0,0 0 0 0 0,-1 0 0 0 0,0 0 0 0 0,0-1 0 0 0,0 1 0 0 0,-1-1 0 0 0,0 1 0 0 0,2-10 0 0 0,23-48 79 0 0,-19 38 5 0 0,1 1-1 0 0,18-38 1 0 0,-21 48 11 0 0,-5 12-77 0 0,-1 0-1 0 0,1 0 1 0 0,0-1-1 0 0,0 1 1 0 0,0 0 0 0 0,0 1-1 0 0,0-1 1 0 0,0 0-1 0 0,1 0 1 0 0,-1 0-1 0 0,1 1 1 0 0,-1-1 0 0 0,3-1-1 0 0,-3 2 26 0 0,-1 1-42 0 0,0-1 0 0 0,0 1 0 0 0,1 0 0 0 0,-1 0 0 0 0,0-1 1 0 0,0 1-1 0 0,0 0 0 0 0,0-1 0 0 0,0 1 0 0 0,1 0 0 0 0,-1-1 0 0 0,0 1 0 0 0,0 0 0 0 0,0 0 0 0 0,1 0 0 0 0,-1-1 0 0 0,0 1 0 0 0,0 0 0 0 0,1 0 0 0 0,-1 0 1 0 0,0-1-1 0 0,1 1 0 0 0,-1 0 0 0 0,0 0 0 0 0,0 0 0 0 0,1 0 0 0 0,-1 0 0 0 0,0 0 0 0 0,1 0 0 0 0,-1 0 0 0 0,0 0 0 0 0,1 0 0 0 0,-1 0 0 0 0,0 0 0 0 0,1 0 1 0 0,-1 0-1 0 0,0 0 0 0 0,1 0 0 0 0,-1 0 0 0 0,0 0 0 0 0,1 0 0 0 0,-1 0 0 0 0,0 0 0 0 0,1 1 0 0 0,-1-1 0 0 0,0 0 0 0 0,0 0 0 0 0,1 0 0 0 0,-1 1 0 0 0,0-1 1 0 0,0 0-1 0 0,1 1 0 0 0,13 8 30 0 0,-9-4-33 0 0,0 1 1 0 0,0 0-1 0 0,-1 1 1 0 0,0-1-1 0 0,-1 1 1 0 0,1-1-1 0 0,-1 1 1 0 0,0 0-1 0 0,-1 0 1 0 0,3 12-1 0 0,-5-16 3 0 0,1 0 0 0 0,0 1-1 0 0,0-1 1 0 0,0 0 0 0 0,0 1 0 0 0,0-1-1 0 0,1 0 1 0 0,3 5 0 0 0,-3-4 0 0 0,0-1 1 0 0,-1 0 0 0 0,1 0 0 0 0,-1 1-1 0 0,1-1 1 0 0,-1 1 0 0 0,0-1-1 0 0,1 8 1 0 0,6 27 29 0 0,1-15-2 0 0,-9-21 801 0 0,1-9-378 0 0,6-39-174 0 0,1 8-382 0 0,-4 17 20 0 0,-3 19 71 0 0,-1 0 0 0 0,0 0-1 0 0,0 1 1 0 0,1-1 0 0 0,-1 0 0 0 0,1 0 0 0 0,-1 0-1 0 0,1 0 1 0 0,0 1 0 0 0,1-4 0 0 0,24-55-460 0 0,-8 24 128 0 0,-15 28 256 0 0,1 0 1 0 0,0 1 0 0 0,0-1 0 0 0,8-9-1 0 0,-3 1-74 0 0,-9 14 146 0 0,1 0 0 0 0,0 0-1 0 0,0 1 1 0 0,0-1 0 0 0,0 1-1 0 0,0-1 1 0 0,0 1 0 0 0,0-1-1 0 0,0 1 1 0 0,0-1 0 0 0,1 1-1 0 0,-1 0 1 0 0,3-2-1 0 0,3-1-29 0 0,-6 3 41 0 0,0 0 1 0 0,0 0-1 0 0,0 0 0 0 0,0 1 0 0 0,0-1 0 0 0,0 1 1 0 0,1-1-1 0 0,-1 1 0 0 0,0-1 0 0 0,0 1 0 0 0,0-1 0 0 0,1 1 1 0 0,1 0-1 0 0,-2 0 17 0 0,0 1 0 0 0,0-1 0 0 0,1 1 0 0 0,-1 0 1 0 0,0-1-1 0 0,0 1 0 0 0,0 0 0 0 0,0 0 0 0 0,0 0 0 0 0,-1 0 0 0 0,1 0 1 0 0,0-1-1 0 0,0 2 0 0 0,0-1 0 0 0,-1 0 0 0 0,1 0 0 0 0,-1 0 1 0 0,1 0-1 0 0,0 2 0 0 0,1 3 119 0 0,0 1 0 0 0,0 0 0 0 0,-1-1 0 0 0,1 1 0 0 0,-2 0 0 0 0,1 12 0 0 0,-1 0 128 0 0,-1-1 0 0 0,0 0-1 0 0,-2 0 1 0 0,0 0 0 0 0,-1-1-1 0 0,-10 29 1 0 0,10-37-194 0 0,1 0-1 0 0,1 0 0 0 0,-3 16 1 0 0,-8 23 10 0 0,11-42-107 0 0,-1 1 0 0 0,1-1 0 0 0,1 1 0 0 0,-2 12 0 0 0,-2 9-314 0 0,4-21-52 0 0,0 0-1 0 0,0 0 0 0 0,0 0 1 0 0,1 0-1 0 0,1 1 1 0 0,-1-1-1 0 0,1 0 0 0 0,0 0 1 0 0,1 0-1 0 0,3 10 0 0 0,1 7-1788 0 0,-6-23 2059 0 0,0 1 1 0 0,0-1-1 0 0,1 1 1 0 0,-1-1-1 0 0,0 1 1 0 0,0-1-1 0 0,1 1 1 0 0,-1-1-1 0 0,1 1 0 0 0,-1-1 1 0 0,1 1-1 0 0,0-1 1 0 0,0 0-1 0 0,-1 1 1 0 0,1-1-1 0 0,0 0 1 0 0,0 0-1 0 0,0 0 1 0 0,0 0-1 0 0,0 0 1 0 0,1 0-1 0 0,-1 0 1 0 0,0 0-1 0 0,0 0 1 0 0,1 0-1 0 0,-1 0 1 0 0,1-1-1 0 0,-1 1 1 0 0,0-1-1 0 0,1 1 1 0 0,-1-1-1 0 0,1 0 1 0 0,-1 1-1 0 0,1-1 1 0 0,-1 0-1 0 0,1 0 1 0 0,2 0-1 0 0,14-1-315 0 0,-9-4 370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1.548"/>
    </inkml:context>
    <inkml:brush xml:id="br0">
      <inkml:brushProperty name="width" value="0.1" units="cm"/>
      <inkml:brushProperty name="height" value="0.1" units="cm"/>
    </inkml:brush>
  </inkml:definitions>
  <inkml:trace contextRef="#ctx0" brushRef="#br0">1 389 792 0 0,'8'-7'3628'0'0,"6"-9"578"0"0,-3 4-1745 0 0,-3 0-2078 0 0,1 0 0 0 0,-1 1 0 0 0,2-1 0 0 0,12-11 0 0 0,-10 10-269 0 0,0 0-1 0 0,15-21 1 0 0,26-23-235 0 0,8-47-172 0 0,-60 100 289 0 0,0 0 0 0 0,-1-1 0 0 0,1 1 0 0 0,-1-1 0 0 0,1 1 0 0 0,-1-1 0 0 0,-1 1 1 0 0,0-8-1 0 0,0-1 164 0 0,1 12-89 0 0,-1 0-57 0 0,0 1 0 0 0,0 0 0 0 0,-1-1 0 0 0,1 1 0 0 0,0 0 0 0 0,0 0 0 0 0,0 0 0 0 0,-1 0 0 0 0,1 0 0 0 0,0 0 0 0 0,0 1 0 0 0,0-1 0 0 0,-2 1 0 0 0,-6 5 21 0 0,0 0 0 0 0,0 1 1 0 0,-15 16-1 0 0,21-20-24 0 0,0 0 0 0 0,1 0 0 0 0,-1 0 0 0 0,1 0 0 0 0,0 0 0 0 0,0 1 0 0 0,0-1 0 0 0,0 1 0 0 0,1 0 0 0 0,-1-1 0 0 0,1 1 0 0 0,0 0 0 0 0,0 0 0 0 0,0 5 0 0 0,-3 14 71 0 0,3-22-75 0 0,0 1 0 0 0,1 0 0 0 0,-1-1 0 0 0,1 1 0 0 0,-1 0 0 0 0,1 0 0 0 0,0-1 0 0 0,0 1-1 0 0,0 0 1 0 0,0 0 0 0 0,0 0 0 0 0,0-1 0 0 0,0 1 0 0 0,1 0 0 0 0,-1 0 0 0 0,1-1 0 0 0,-1 1 0 0 0,1 0-1 0 0,-1-1 1 0 0,1 1 0 0 0,0 0 0 0 0,0-1 0 0 0,0 1 0 0 0,1 0 0 0 0,1 3-32 0 0,1-1-1 0 0,-1-1 1 0 0,1 1 0 0 0,0-1 0 0 0,0 1-1 0 0,0-1 1 0 0,0 0 0 0 0,0 0-1 0 0,1-1 1 0 0,-1 1 0 0 0,1-1 0 0 0,8 3-1 0 0,10 0-1599 0 0,0 0-1 0 0,0-2 0 0 0,1 0 1 0 0,32-2-1 0 0,94-13-3326 0 0,-87 1 4489 0 0,-45 7 457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2.458"/>
    </inkml:context>
    <inkml:brush xml:id="br0">
      <inkml:brushProperty name="width" value="0.1" units="cm"/>
      <inkml:brushProperty name="height" value="0.1" units="cm"/>
    </inkml:brush>
  </inkml:definitions>
  <inkml:trace contextRef="#ctx0" brushRef="#br0">19 144 500 0 0,'0'-39'9759'0'0,"-9"79"-9420"0"0,1 8-32 0 0,7-38-268 0 0,1-6-41 0 0,0 0-1 0 0,0 0 1 0 0,0 0-1 0 0,0 0 1 0 0,1-1-1 0 0,0 1 1 0 0,-1 0-1 0 0,1 0 1 0 0,1-1-1 0 0,1 6 1 0 0,0 3-25 0 0,-3-12 26 0 0,0 0-1 0 0,0 1 1 0 0,0-1-1 0 0,0 1 1 0 0,0-1-1 0 0,0 1 1 0 0,0-1-1 0 0,0 1 1 0 0,1-1-1 0 0,-1 1 1 0 0,0-1-1 0 0,0 0 1 0 0,0 1-1 0 0,1-1 1 0 0,-1 1-1 0 0,0-1 0 0 0,0 0 1 0 0,1 1-1 0 0,-1-1 1 0 0,0 0-1 0 0,1 1 1 0 0,-1-1-1 0 0,0 0 1 0 0,1 0-1 0 0,0 1 1 0 0,11 16-318 0 0,-10-17 285 0 0,1 1 0 0 0,0 0 0 0 0,0-1 0 0 0,0 0-1 0 0,0 0 1 0 0,0 0 0 0 0,0 0 0 0 0,0 0 0 0 0,0-1 0 0 0,0 1-1 0 0,-1-1 1 0 0,1 0 0 0 0,0 1 0 0 0,0-1 0 0 0,0-1 0 0 0,-1 1-1 0 0,4-2 1 0 0,-1 1-4 0 0,-1-1-1 0 0,1 1 0 0 0,-1 0 0 0 0,0-1 1 0 0,0 0-1 0 0,0 0 0 0 0,0 0 1 0 0,-1-1-1 0 0,1 1 0 0 0,4-7 1 0 0,12-17-239 0 0,-15 21 202 0 0,0 0-1 0 0,0 0 1 0 0,-1 0-1 0 0,0-1 1 0 0,0 0-1 0 0,5-11 1 0 0,5-13-122 0 0,-11 27 172 0 0,0-1 1 0 0,-1 0-1 0 0,1 1 0 0 0,-1-1 1 0 0,-1 0-1 0 0,1 0 0 0 0,-1 0 1 0 0,2-7-1 0 0,6-28 1107 0 0,-18 51-544 0 0,0 62 226 0 0,9 19-114 0 0,9-64-583 0 0,-8-25-62 0 0,0 0 0 0 0,0 0-1 0 0,0 0 1 0 0,0 0 0 0 0,1-1 0 0 0,-1 1-1 0 0,1-1 1 0 0,0 1 0 0 0,0-1 0 0 0,4 5-1 0 0,-1-2 8 0 0,-3-2-12 0 0,0-1 0 0 0,1 0 0 0 0,-1 0 0 0 0,1 0 1 0 0,0 0-1 0 0,0 0 0 0 0,0 0 0 0 0,-1-1 0 0 0,1 1 0 0 0,1-1 0 0 0,-1 0 0 0 0,0 0 0 0 0,0 0 0 0 0,0-1 0 0 0,1 1 1 0 0,-1-1-1 0 0,0 1 0 0 0,1-1 0 0 0,-1 0 0 0 0,0 0 0 0 0,1-1 0 0 0,-1 1 0 0 0,0-1 0 0 0,0 1 0 0 0,1-1 0 0 0,-1 0 1 0 0,0 0-1 0 0,3-2 0 0 0,1-1-14 0 0,-6 4 13 0 0,0 0 0 0 0,0-1 0 0 0,0 1 1 0 0,0 0-1 0 0,0-1 0 0 0,-1 1 1 0 0,1-1-1 0 0,0 0 0 0 0,0 1 1 0 0,0-1-1 0 0,0 0 0 0 0,0 1 1 0 0,-1-1-1 0 0,1 0 0 0 0,0 0 1 0 0,-1 0-1 0 0,1 0 0 0 0,-1 0 1 0 0,1 0-1 0 0,-1 0 0 0 0,1 1 0 0 0,-1-2 1 0 0,1 1-1 0 0,-1-1 0 0 0,8-17 3 0 0,-7 17 0 0 0,1 0 0 0 0,-1 0 0 0 0,0-1 0 0 0,0 1 0 0 0,0 0 0 0 0,0-1 0 0 0,-1 1 0 0 0,1 0 0 0 0,0-4 0 0 0,-1-8 1 0 0,0 6 22 0 0,1 0 0 0 0,-2 0 1 0 0,1 0-1 0 0,-1 0 0 0 0,0 1 0 0 0,-4-14 1 0 0,-13-40 144 0 0,13 49-144 0 0,-1 0 0 0 0,0 0 0 0 0,-1 1-1 0 0,-13-18 1 0 0,11 16-446 0 0,34 17-6902 0 0,-6 3 6279 0 0,50 4-1011 0 0,-7 0 2023 0 0,-60-10 123 0 0,1-1-1 0 0,-1 1 1 0 0,0 0 0 0 0,0 0-1 0 0,0-1 1 0 0,0 1 0 0 0,0 1 0 0 0,0-1-1 0 0,0 0 1 0 0,3 3 0 0 0,13 6 1253 0 0,-16-9-1155 0 0,0 1 0 0 0,0-1 0 0 0,0 0 0 0 0,-1 0 0 0 0,1 1 0 0 0,-1-1 0 0 0,1 1 1 0 0,-1-1-1 0 0,1 1 0 0 0,1 2 0 0 0,11 12 1474 0 0,-10-13-1329 0 0,0 0-1 0 0,0 1 1 0 0,0 0 0 0 0,-1 0-1 0 0,1 0 1 0 0,-1 0 0 0 0,4 7 0 0 0,5 6 295 0 0,5 11 63 0 0,-14-17-553 0 0,-3-11-140 0 0,0 0 1 0 0,0 0-1 0 0,0 0 0 0 0,0 1 1 0 0,0-1-1 0 0,-1 0 1 0 0,1 0-1 0 0,0 0 0 0 0,0 0 1 0 0,0 1-1 0 0,1-1 1 0 0,-1 0-1 0 0,0 0 0 0 0,0 0 1 0 0,0 1-1 0 0,0-1 1 0 0,0 0-1 0 0,0 0 0 0 0,0 0 1 0 0,0 1-1 0 0,0-1 1 0 0,0 0-1 0 0,0 0 0 0 0,0 0 1 0 0,1 0-1 0 0,-1 0 1 0 0,0 1-1 0 0,0-1 0 0 0,0 0 1 0 0,0 0-1 0 0,1 0 1 0 0,-1 0-1 0 0,0 0 1 0 0,0 0-1 0 0,0 0 0 0 0,0 0 1 0 0,1 1-1 0 0,-1-1 1 0 0,0 0-1 0 0,0 0 0 0 0,0 0 1 0 0,1 0-1 0 0,-1 0 1 0 0,0 0-1 0 0,0 0 0 0 0,0 0 1 0 0,0 0-1 0 0,1 0 1 0 0,-1 0-1 0 0,0 0 0 0 0,0 0 1 0 0,0-1-1 0 0,1 1 1 0 0,-1 0-1 0 0,1 3-526 0 0,5 11 1002 0 0,12-15-8347 0 0,-16 0 7700 0 0,-1 0 0 0 0,1 0 0 0 0,-1 0 0 0 0,0 0 1 0 0,1-1-1 0 0,-1 1 0 0 0,0-1 0 0 0,0 1 0 0 0,0-1 0 0 0,0 1 0 0 0,0-1 0 0 0,0-2 0 0 0,20-42-906 0 0,-18 39 1007 0 0,4-8 57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2.602"/>
    </inkml:context>
    <inkml:brush xml:id="br0">
      <inkml:brushProperty name="width" value="0.1" units="cm"/>
      <inkml:brushProperty name="height" value="0.1" units="cm"/>
    </inkml:brush>
  </inkml:definitions>
  <inkml:trace contextRef="#ctx0" brushRef="#br0">39 198 352 0 0,'0'-11'336'0'0,"0"0"1"0"0,-1 0-1 0 0,-1 1 1 0 0,-2-14-1 0 0,1 0 752 0 0,3 21-883 0 0,0 0 1 0 0,0 0-1 0 0,-1 0 1 0 0,1 0-1 0 0,-1 0 0 0 0,0 0 1 0 0,0 1-1 0 0,-1-5 0 0 0,-6-21 2828 0 0,8 26-2828 0 0,0-1 0 0 0,-1 1 0 0 0,1 0 1 0 0,-1-1-1 0 0,0 1 0 0 0,0 0 0 0 0,1-1 1 0 0,-1 1-1 0 0,-1 0 0 0 0,-1-3 0 0 0,-2-6 203 0 0,5 11-572 0 0,0 0 1 0 0,21-9-8760 0 0,-13 11 9755 0 0,-7-1-981 0 0,1-1 1 0 0,0 1 0 0 0,-1-1-1 0 0,1 0 1 0 0,0 1 0 0 0,-1-1 0 0 0,1 0-1 0 0,0 0 1 0 0,-1 0 0 0 0,1 0-1 0 0,1-1 1 0 0,5 0-311 0 0,0 1 452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3.136"/>
    </inkml:context>
    <inkml:brush xml:id="br0">
      <inkml:brushProperty name="width" value="0.1" units="cm"/>
      <inkml:brushProperty name="height" value="0.1" units="cm"/>
    </inkml:brush>
  </inkml:definitions>
  <inkml:trace contextRef="#ctx0" brushRef="#br0">4 29 200 0 0,'0'-1'39'0'0,"0"0"-1"0"0,0 1 1 0 0,0-1-1 0 0,0 0 1 0 0,1 0-1 0 0,-1 1 1 0 0,0-1-1 0 0,0 1 1 0 0,1-1 0 0 0,-1 0-1 0 0,1 1 1 0 0,-1-1-1 0 0,14-18 8187 0 0,-14 41-7484 0 0,1 9-80 0 0,0-13-308 0 0,-1 0-1 0 0,-1 0 1 0 0,-1 0 0 0 0,-4 23-1 0 0,4-32-250 0 0,1 0-1 0 0,0 0 1 0 0,0 17-1 0 0,2-17-61 0 0,-2 0 0 0 0,1 0 0 0 0,-4 16-1 0 0,2-15-28 0 0,1 0 0 0 0,0 0 0 0 0,1 0-1 0 0,1 20 1 0 0,1-1-40 0 0,6 21-56 0 0,-8-47 48 0 0,0 0-1 0 0,0 0 0 0 0,1 0 0 0 0,-1 0 0 0 0,1 0 0 0 0,-1 0 0 0 0,1-1 1 0 0,0 1-1 0 0,0 0 0 0 0,0 0 0 0 0,0-1 0 0 0,1 1 0 0 0,-1 0 0 0 0,1-1 0 0 0,-1 0 1 0 0,1 1-1 0 0,0-1 0 0 0,0 0 0 0 0,0 0 0 0 0,0 0 0 0 0,1 0 0 0 0,-1 0 1 0 0,0 0-1 0 0,1-1 0 0 0,-1 1 0 0 0,1-1 0 0 0,0 0 0 0 0,-1 1 0 0 0,1-1 1 0 0,0-1-1 0 0,0 1 0 0 0,0 0 0 0 0,4 0 0 0 0,-4-1-16 0 0,0-1 0 0 0,0 1 0 0 0,0-1 0 0 0,0 1 1 0 0,0-1-1 0 0,0 0 0 0 0,0 0 0 0 0,0-1 0 0 0,0 1 0 0 0,-1-1 0 0 0,1 1 0 0 0,-1-1 0 0 0,1 0 1 0 0,-1 0-1 0 0,0 0 0 0 0,1 0 0 0 0,-1 0 0 0 0,0 0 0 0 0,3-6 0 0 0,10-8-78 0 0,-12 13 116 0 0,0-1 0 0 0,-1 1 0 0 0,1-1 0 0 0,-1 1 0 0 0,0-1 0 0 0,0 0-1 0 0,1-4 1 0 0,13-21-20 0 0,10-26 50 0 0,-11 24 8 0 0,-15 28-15 0 0,1 1-1 0 0,-1-1 1 0 0,1 1 0 0 0,0-1 0 0 0,0 1 0 0 0,0 0-1 0 0,1-1 1 0 0,-1 1 0 0 0,0 0 0 0 0,1 0 0 0 0,0 0-1 0 0,-1 0 1 0 0,4-2 0 0 0,-4 3 14 0 0,3-2 188 0 0,-4 3-204 0 0,1 0-1 0 0,-1 0 1 0 0,0 0 0 0 0,1 1-1 0 0,-1-1 1 0 0,0 0 0 0 0,0 0-1 0 0,1 0 1 0 0,-1 0 0 0 0,0 0-1 0 0,0 0 1 0 0,0 1 0 0 0,1-1-1 0 0,-1 0 1 0 0,0 0 0 0 0,0 0 0 0 0,0 1-1 0 0,1-1 1 0 0,-1 0 0 0 0,0 0-1 0 0,0 0 1 0 0,0 1 0 0 0,0-1-1 0 0,0 0 1 0 0,1 1 0 0 0,-1-1-1 0 0,0 0 1 0 0,0 0 0 0 0,0 1-1 0 0,0-1 1 0 0,0 0 0 0 0,0 0-1 0 0,0 1 1 0 0,0-1 0 0 0,0 0 0 0 0,0 1-1 0 0,0-1 1 0 0,0 0 0 0 0,0 0-1 0 0,0 1 1 0 0,-1-1 0 0 0,10 67 890 0 0,-9-60-801 0 0,-1 3 10 0 0,1 1 1 0 0,0-1 0 0 0,1 1 0 0 0,0-1 0 0 0,1 1 0 0 0,0-1 0 0 0,0 0-1 0 0,1 0 1 0 0,6 15 0 0 0,-6-21-71 0 0,1-1-1 0 0,-1 0 0 0 0,1 1 1 0 0,0-1-1 0 0,0 0 0 0 0,0-1 1 0 0,8 5-1 0 0,-4-2 51 0 0,-5-3-74 0 0,0-1 0 0 0,1 0 1 0 0,-1 0-1 0 0,1 0 0 0 0,-1 0 0 0 0,1 0 0 0 0,-1 0 1 0 0,1-1-1 0 0,-1 0 0 0 0,1 0 0 0 0,-1 0 1 0 0,1 0-1 0 0,-1 0 0 0 0,1-1 0 0 0,6-1 0 0 0,53-21-73 0 0,-51 18 24 0 0,-8 2 23 0 0,1 1 1 0 0,-1-1-1 0 0,0 0 0 0 0,-1 0 1 0 0,1 0-1 0 0,0-1 0 0 0,-1 1 0 0 0,5-7 1 0 0,8-7-63 0 0,10-25-142 0 0,-24 39 204 0 0,0 1 0 0 0,0 0 0 0 0,0-1 0 0 0,-1 0 0 0 0,1 1-1 0 0,-1-1 1 0 0,2-5 0 0 0,7-11-71 0 0,-8 7 57 0 0,-2 9-20 0 0,0 7-98 0 0,-25 40-4 0 0,22-38 128 0 0,0 1-60 0 0,0 0 0 0 0,0 1 0 0 0,1-1 0 0 0,0 0 0 0 0,1 1 0 0 0,-2 8 0 0 0,-5 29-2093 0 0,7-38 1649 0 0,1 19-3377 0 0,0-25 3761 0 0,0-1 0 0 0,0 1 0 0 0,0 0 0 0 0,0-1 0 0 0,0 1 0 0 0,0-1 0 0 0,0 1 0 0 0,0 0 0 0 0,0-1 0 0 0,0 1 0 0 0,0-1 0 0 0,1 1 0 0 0,-1 0 0 0 0,0-1 0 0 0,0 1 0 0 0,1-1 0 0 0,-1 1 0 0 0,0-1 0 0 0,1 1 0 0 0,-1-1 0 0 0,1 1 0 0 0,-1-1 0 0 0,1 0 0 0 0,-1 1 0 0 0,1-1 0 0 0,-1 0 0 0 0,1 1-1 0 0,-1-1 1 0 0,1 0 0 0 0,-1 1 0 0 0,1-1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8.544"/>
    </inkml:context>
    <inkml:brush xml:id="br0">
      <inkml:brushProperty name="width" value="0.1" units="cm"/>
      <inkml:brushProperty name="height" value="0.1" units="cm"/>
    </inkml:brush>
  </inkml:definitions>
  <inkml:trace contextRef="#ctx0" brushRef="#br0">252 354 596 0 0,'-11'-22'3000'0'0,"10"20"-2676"0"0,-1 0 1 0 0,0 0-1 0 0,0 0 0 0 0,0 0 0 0 0,0 0 0 0 0,-1 0 0 0 0,1 1 1 0 0,0-1-1 0 0,-1 1 0 0 0,1 0 0 0 0,-1-1 0 0 0,1 1 0 0 0,-1 1 1 0 0,0-1-1 0 0,1 0 0 0 0,-1 0 0 0 0,0 1 0 0 0,0 0 0 0 0,1-1 0 0 0,-1 1 1 0 0,0 0-1 0 0,0 0 0 0 0,0 1 0 0 0,1-1 0 0 0,-6 2 0 0 0,-10 2 85 0 0,14-3-345 0 0,-1 0 0 0 0,1 0 0 0 0,0 1 0 0 0,1-1 0 0 0,-1 1 0 0 0,0 0 0 0 0,-5 2 0 0 0,-2 3-23 0 0,1 1 0 0 0,-1 0 0 0 0,1 0 0 0 0,1 1 0 0 0,-1 0 0 0 0,2 1 0 0 0,-1 0 0 0 0,1 0 0 0 0,1 1 0 0 0,-12 20 0 0 0,18-27-66 0 0,0-1 0 0 0,0 1 1 0 0,1-1-1 0 0,-1 1 0 0 0,1-1 0 0 0,-1 1 1 0 0,1 0-1 0 0,0-1 0 0 0,0 1 0 0 0,1 0 1 0 0,-1-1-1 0 0,1 1 0 0 0,0 0 0 0 0,0-1 1 0 0,0 1-1 0 0,0-1 0 0 0,1 0 1 0 0,-1 1-1 0 0,1-1 0 0 0,0 0 0 0 0,0 0 1 0 0,0 0-1 0 0,1 0 0 0 0,-1 0 0 0 0,0-1 1 0 0,4 4-1 0 0,2-1-133 0 0,0-1 0 0 0,0 1 1 0 0,0-2-1 0 0,0 1 0 0 0,0-1 0 0 0,1 0 1 0 0,0-1-1 0 0,-1 0 0 0 0,1 0 1 0 0,0-1-1 0 0,0 0 0 0 0,0-1 0 0 0,0 0 1 0 0,0 0-1 0 0,14-3 0 0 0,5 0-45 0 0,-1-2 0 0 0,0-1 0 0 0,0-2 0 0 0,0 0-1 0 0,-1-2 1 0 0,0 0 0 0 0,35-21 0 0 0,-40 19 240 0 0,-15 9 3 0 0,-1 1 1 0 0,0-1 0 0 0,0 0-1 0 0,-1 0 1 0 0,1-1 0 0 0,-1 1-1 0 0,1-1 1 0 0,-1 0 0 0 0,0 0-1 0 0,0-1 1 0 0,4-6-1 0 0,-7 9 131 0 0,0-1-1 0 0,0 1 0 0 0,0-1 1 0 0,0 0-1 0 0,-1 1 0 0 0,1-1 0 0 0,-1 0 1 0 0,1 0-1 0 0,-1 0 0 0 0,0-3 0 0 0,-28 5 774 0 0,18 3-922 0 0,1 1 0 0 0,0 0-1 0 0,0 0 1 0 0,0 1-1 0 0,0 0 1 0 0,1 0-1 0 0,0 1 1 0 0,-10 7 0 0 0,13-8-16 0 0,-1-2-1 0 0,0 2-1 0 0,1-1 1 0 0,0 0-1 0 0,0 1 1 0 0,0 0-1 0 0,0 0 1 0 0,1 1 0 0 0,-1-1-1 0 0,1 1 1 0 0,0 0-1 0 0,1 0 1 0 0,-5 8-1 0 0,0 1-39 0 0,7-13 33 0 0,0 0 1 0 0,0 0-1 0 0,0 1 0 0 0,0-1 1 0 0,1 0-1 0 0,-1 1 1 0 0,1-1-1 0 0,-1 0 0 0 0,1 1 1 0 0,-1-1-1 0 0,1 1 0 0 0,0-1 1 0 0,-1 1-1 0 0,1-1 0 0 0,0 1 1 0 0,0 2-1 0 0,0-2-2 0 0,0 0-1 0 0,0 0 1 0 0,0-1 0 0 0,1 1-1 0 0,-1 0 1 0 0,0 0 0 0 0,1 0-1 0 0,-1 0 1 0 0,1 0-1 0 0,0-1 1 0 0,-1 1 0 0 0,1 0-1 0 0,0-1 1 0 0,0 1 0 0 0,0 0-1 0 0,0-1 1 0 0,0 1-1 0 0,1-1 1 0 0,-1 0 0 0 0,0 1-1 0 0,1-1 1 0 0,1 1 0 0 0,0 0-20 0 0,0-1-1 0 0,0 1 1 0 0,0-1 0 0 0,1 0 0 0 0,-1 0 0 0 0,0 0 0 0 0,1-1 0 0 0,-1 1 0 0 0,0-1 0 0 0,1 0 0 0 0,5 0 0 0 0,9-2-220 0 0,1-1 1 0 0,0-1 0 0 0,30-10 0 0 0,-38 9 130 0 0,1 0 1 0 0,0-1-1 0 0,19-13 1 0 0,-19 11 176 0 0,-8 5 102 0 0,1 1 371 0 0,-4 12-333 0 0,0-6-204 0 0,1 0-1 0 0,0 0 1 0 0,0 0-1 0 0,0 0 0 0 0,0 0 1 0 0,1-1-1 0 0,0 1 1 0 0,4 5-1 0 0,-3-5 7 0 0,-1-1-1 0 0,1 0 0 0 0,-1 0 1 0 0,1-1-1 0 0,0 0 0 0 0,0 1 0 0 0,0-2 1 0 0,0 1-1 0 0,0 0 0 0 0,0-1 0 0 0,1 1 0 0 0,-1-1 1 0 0,0 0-1 0 0,1-1 0 0 0,-1 1 0 0 0,1-1 0 0 0,-1 0 1 0 0,0 0-1 0 0,1 0 0 0 0,-1-1 0 0 0,1 1 0 0 0,5-3 1 0 0,5 0-67 0 0,-1 0 0 0 0,1-1 0 0 0,13-7 1 0 0,-22 8-41 0 0,0 0 1 0 0,0 0 0 0 0,0-1-1 0 0,0 0 1 0 0,-1 0 0 0 0,0 0-1 0 0,0-1 1 0 0,0 0 0 0 0,4-6 0 0 0,-1 3-118 0 0,-1-1 1 0 0,-1 0 0 0 0,1-1 0 0 0,-2 1-1 0 0,1-1 1 0 0,-1 0 0 0 0,6-19-1 0 0,24-77-605 0 0,-26 61 853 0 0,-2 0 0 0 0,-2-1 0 0 0,-1-60-1 0 0,-4 18 425 0 0,0 87-392 0 0,-8 29 312 0 0,7-18-283 0 0,-1 1-1 0 0,0-1 1 0 0,0 0-1 0 0,-5 15 1 0 0,-4 16 235 0 0,3-6-40 0 0,1-5 14 0 0,2 0 0 0 0,-4 49 0 0 0,1-12-73 0 0,-1 27-191 0 0,9 6-1911 0 0,0-98 1472 0 0,1 1 0 0 0,0 0 0 0 0,-1 0 0 0 0,1 0 0 0 0,0-1 0 0 0,0 1 0 0 0,1-1 0 0 0,-1 1 0 0 0,1-1 0 0 0,-1 1 0 0 0,1-1 0 0 0,0 0 0 0 0,0 0 0 0 0,0 1 0 0 0,4 2 0 0 0,-5-4-219 0 0,2-1 3 0 0,-1 0 528 0 0,0 0 0 0 0,0-1 0 0 0,0 1-1 0 0,0-1 1 0 0,0 1 0 0 0,0-1-1 0 0,0 0 1 0 0,0 1 0 0 0,0-1-1 0 0,0 0 1 0 0,0 0 0 0 0,2-2-1 0 0,-1 1 39 0 0,-1-3 40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3.266"/>
    </inkml:context>
    <inkml:brush xml:id="br0">
      <inkml:brushProperty name="width" value="0.1" units="cm"/>
      <inkml:brushProperty name="height" value="0.1" units="cm"/>
    </inkml:brush>
  </inkml:definitions>
  <inkml:trace contextRef="#ctx0" brushRef="#br0">53 189 232 0 0,'-22'-18'610'0'0,"19"15"-322"0"0,-1 1 1 0 0,1-1-1 0 0,-1 0 0 0 0,1 1 0 0 0,0-2 0 0 0,0 1 0 0 0,-3-5 0 0 0,6 7-196 0 0,-1 0-1 0 0,1 0 1 0 0,0 0 0 0 0,-1 0-1 0 0,1 0 1 0 0,0 0 0 0 0,0 0-1 0 0,0 0 1 0 0,0 0 0 0 0,0 0-1 0 0,0 0 1 0 0,0 0-1 0 0,1 0 1 0 0,-1 0 0 0 0,0 0-1 0 0,1 0 1 0 0,-1 0 0 0 0,0 0-1 0 0,1 0 1 0 0,-1 0 0 0 0,1 0-1 0 0,-1 1 1 0 0,1-1 0 0 0,0 0-1 0 0,-1 0 1 0 0,1 0-1 0 0,0 1 1 0 0,0-1 0 0 0,-1 0-1 0 0,1 1 1 0 0,0-1 0 0 0,0 1-1 0 0,0-1 1 0 0,0 1 0 0 0,0-1-1 0 0,1 0 1 0 0,19-12 1385 0 0,-15 8-1761 0 0,0 1 0 0 0,0 0 0 0 0,0 1 0 0 0,1-1 0 0 0,0 1 0 0 0,-1 0 0 0 0,11-2 0 0 0,229-50-5163 0 0,-195 45 5166 0 0,-32 9 270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2.625"/>
    </inkml:context>
    <inkml:brush xml:id="br0">
      <inkml:brushProperty name="width" value="0.1" units="cm"/>
      <inkml:brushProperty name="height" value="0.1" units="cm"/>
    </inkml:brush>
  </inkml:definitions>
  <inkml:trace contextRef="#ctx0" brushRef="#br0">360 83 20 0 0,'0'0'302'0'0,"9"-6"971"0"0,-9 5-1136 0 0,0 1 1 0 0,0-1-1 0 0,0 0 0 0 0,0 1 1 0 0,0-1-1 0 0,0 0 1 0 0,-1 1-1 0 0,1-1 0 0 0,0 0 1 0 0,0 1-1 0 0,0-1 1 0 0,-1 1-1 0 0,1-1 0 0 0,0 0 1 0 0,-1 1-1 0 0,1-1 1 0 0,0 1-1 0 0,-1-1 0 0 0,1 1 1 0 0,-1-1-1 0 0,1 1 1 0 0,-1-1-1 0 0,1 1 0 0 0,-2-1 1 0 0,2-2 247 0 0,-1 0-1 0 0,0-1 1 0 0,1 1 0 0 0,-1-1 0 0 0,1 1 0 0 0,0 0 0 0 0,0-1-1 0 0,1-5 1 0 0,0-1 314 0 0,-5 5-408 0 0,4 5-274 0 0,0 0-1 0 0,-1 0 0 0 0,1-1 1 0 0,0 1-1 0 0,-1 0 0 0 0,1 0 1 0 0,0-1-1 0 0,0 1 0 0 0,-1 0 1 0 0,1 0-1 0 0,0-1 0 0 0,0 1 1 0 0,-1 0-1 0 0,1 0 1 0 0,0-1-1 0 0,0 1 0 0 0,0 0 1 0 0,-1-1-1 0 0,1 1 0 0 0,0 0 1 0 0,0-1-1 0 0,0 1 0 0 0,0-1 1 0 0,0 1-1 0 0,0 0 0 0 0,0-1 1 0 0,0 1-1 0 0,0 0 0 0 0,0-1 1 0 0,0 1-1 0 0,0-1 1 0 0,0 0-1 0 0,-26 8-67 0 0,-8 14-7 0 0,23-15 52 0 0,1-1 1 0 0,0 2 0 0 0,1 0 0 0 0,0 0-1 0 0,0 0 1 0 0,-15 16 0 0 0,-9 9-2 0 0,20-21 3 0 0,1 0 1 0 0,1 1 0 0 0,0 1 0 0 0,1 0 0 0 0,0 0 0 0 0,-13 25 0 0 0,6-18-9 0 0,-2 5 2 0 0,14-14 11 0 0,-4 9 2 0 0,0 1 0 0 0,-10 37 1 0 0,16-41-5 0 0,0 1 0 0 0,2-1-1 0 0,0 0 1 0 0,1 1 0 0 0,1-1 0 0 0,0 1 0 0 0,2-1 0 0 0,0 0 0 0 0,1 0-1 0 0,6 19 1 0 0,-7-27-7 0 0,1 0-1 0 0,-1 0 0 0 0,9 13 1 0 0,5 12-21 0 0,-14-28 25 0 0,1 0 1 0 0,0 0-1 0 0,0-1 1 0 0,0 1-1 0 0,6 4 1 0 0,5 7-8 0 0,-12-14 11 0 0,1 0-1 0 0,-1 1 1 0 0,1-1 0 0 0,0-1 0 0 0,0 1-1 0 0,0-1 1 0 0,0 1 0 0 0,0-1-1 0 0,0 0 1 0 0,1 0 0 0 0,8 2 0 0 0,56 8-1664 0 0,-45-9-189 0 0,-8-1 1086 0 0,0-1 1 0 0,0 0 0 0 0,0-2 0 0 0,0 0 0 0 0,0 0 0 0 0,0-2 0 0 0,22-6 0 0 0,-29 5 698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3.641"/>
    </inkml:context>
    <inkml:brush xml:id="br0">
      <inkml:brushProperty name="width" value="0.1" units="cm"/>
      <inkml:brushProperty name="height" value="0.1" units="cm"/>
    </inkml:brush>
  </inkml:definitions>
  <inkml:trace contextRef="#ctx0" brushRef="#br0">345 17 572 0 0,'-17'-1'887'0'0,"16"0"-707"0"0,0 1 0 0 0,0 0-1 0 0,0 0 1 0 0,0 0 0 0 0,0 0 0 0 0,0-1 0 0 0,0 1 0 0 0,0 1-1 0 0,0-1 1 0 0,-25-14 11180 0 0,51 25-11582 0 0,8 24 74 0 0,-26-29 135 0 0,-1 0 0 0 0,0 0-1 0 0,0 1 1 0 0,-1-1 0 0 0,0 1 0 0 0,0 1-1 0 0,0-1 1 0 0,-1 1 0 0 0,5 13 0 0 0,27 51-163 0 0,-22-40 137 0 0,-11-27 26 0 0,0 0 0 0 0,-1 0-1 0 0,1 1 1 0 0,-1-1 0 0 0,0 1-1 0 0,-1 0 1 0 0,0-1 0 0 0,0 1 0 0 0,1 6-1 0 0,7 49-12 0 0,-9-43 31 0 0,0-6-19 0 0,0 0 0 0 0,0 0-1 0 0,-1 0 1 0 0,-1 0 0 0 0,-3 14 0 0 0,0-6-35 0 0,4-16 25 0 0,0 0 1 0 0,0 1 0 0 0,-1-1 0 0 0,1 0 0 0 0,-1 0-1 0 0,-4 6 1 0 0,-5 8-680 0 0,-2 0-1 0 0,0-1 0 0 0,-1-1 1 0 0,0 0-1 0 0,-2-1 0 0 0,0 0 1 0 0,0-1-1 0 0,-1-1 0 0 0,-1-1 1 0 0,-20 11-1 0 0,-23 13-1727 0 0,43-24 1769 0 0,-1-1 0 0 0,-1-1 0 0 0,-39 15 0 0 0,-13-2 55 0 0,47-18 588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3.996"/>
    </inkml:context>
    <inkml:brush xml:id="br0">
      <inkml:brushProperty name="width" value="0.1" units="cm"/>
      <inkml:brushProperty name="height" value="0.1" units="cm"/>
    </inkml:brush>
  </inkml:definitions>
  <inkml:trace contextRef="#ctx0" brushRef="#br0">241 254 564 0 0,'-8'-1'9698'0'0,"8"-191"-6841"0"0,-1 190-2864 0 0,1 0 0 0 0,0 0 0 0 0,-1 1 0 0 0,1-1 0 0 0,-1 0 0 0 0,1 1 0 0 0,-1-1 0 0 0,0 0 0 0 0,0 1 0 0 0,1-1 0 0 0,-4-2 0 0 0,3 3 2 0 0,0-1-1 0 0,1 1 1 0 0,-1 0-1 0 0,0-1 1 0 0,0 1-1 0 0,1-1 1 0 0,-1 1-1 0 0,0-1 1 0 0,1 0-1 0 0,0 1 1 0 0,-1-4-1 0 0,1 4 2 0 0,0 1 0 0 0,0-1 0 0 0,0 0 0 0 0,-1 0 0 0 0,1 1 0 0 0,0-1 0 0 0,0 0 0 0 0,-1 1 0 0 0,1-1 0 0 0,0 0 0 0 0,-1 1-1 0 0,1-1 1 0 0,0 0 0 0 0,-1 1 0 0 0,1-1 0 0 0,-1 0 0 0 0,1 1 0 0 0,-1-1 0 0 0,0 1 0 0 0,1-1 0 0 0,-1 1 0 0 0,0 0 0 0 0,1-1 0 0 0,-1 1 0 0 0,0 0 0 0 0,1-1 0 0 0,-1 1 0 0 0,0 0 0 0 0,1 0-1 0 0,-1-1 1 0 0,0 1 0 0 0,0 0 0 0 0,0 0 0 0 0,1 0 0 0 0,-1 0 0 0 0,0 0 0 0 0,0 0 0 0 0,1 0 0 0 0,-1 0 0 0 0,-1 1 0 0 0,0-1 2 0 0,-1 0-1 0 0,1 1 1 0 0,-1-1 0 0 0,1 1 0 0 0,0 0 0 0 0,-1-1-1 0 0,1 1 1 0 0,0 0 0 0 0,-1 1 0 0 0,1-1 0 0 0,-2 2 0 0 0,-12 14 55 0 0,1 0 1 0 0,0 2 0 0 0,-16 26 0 0 0,12-16 3 0 0,8-10-74 0 0,1 0 0 0 0,0 1 0 0 0,1 0 0 0 0,2 1 0 0 0,-8 28 0 0 0,14-43-76 0 0,0 0 0 0 0,0 0 0 0 0,1 0 0 0 0,0 0 0 0 0,0 0 0 0 0,0 0 0 0 0,0 0 0 0 0,1 0 0 0 0,0 0 1 0 0,1 0-1 0 0,3 10 0 0 0,1-1-532 0 0,-6-14 566 0 0,1 0 1 0 0,-1 0-1 0 0,0-1 0 0 0,1 1 1 0 0,-1 0-1 0 0,0 0 0 0 0,1 0 1 0 0,0 0-1 0 0,-1-1 0 0 0,1 1 1 0 0,-1 0-1 0 0,1-1 0 0 0,0 1 1 0 0,-1 0-1 0 0,1-1 0 0 0,0 1 1 0 0,0-1-1 0 0,1 2 0 0 0,0-1-31 0 0,0 0-1 0 0,0-1 0 0 0,1 1 1 0 0,-1 0-1 0 0,0-1 0 0 0,1 1 1 0 0,-1-1-1 0 0,0 0 0 0 0,1 0 1 0 0,-1 0-1 0 0,1 0 0 0 0,-1 0 0 0 0,0 0 1 0 0,1-1-1 0 0,-1 1 0 0 0,0-1 1 0 0,1 0-1 0 0,-1 1 0 0 0,0-1 1 0 0,0 0-1 0 0,1 0 0 0 0,-1-1 1 0 0,0 1-1 0 0,0 0 0 0 0,0-1 1 0 0,-1 1-1 0 0,4-3 0 0 0,12-14-117 0 0,-14 16 195 0 0,0 0 0 0 0,-1 0 0 0 0,1-1 0 0 0,-1 1 0 0 0,1-1 0 0 0,-1 1 0 0 0,0-1 0 0 0,0 0 0 0 0,-1 0-1 0 0,3-4 1 0 0,14-29-17 0 0,5-12 89 0 0,-17 32-13 0 0,-3 8 104 0 0,0 0-1 0 0,-1 0 1 0 0,3-16-1 0 0,4 8 3338 0 0,-9 40-3046 0 0,-1-15-361 0 0,0 1 0 0 0,1-1-1 0 0,1 1 1 0 0,0 0 0 0 0,0-1-1 0 0,5 19 1 0 0,-3-16-116 0 0,-3-11 25 0 0,0 0-1 0 0,0 0 1 0 0,0 0 0 0 0,1 0-1 0 0,-1-1 1 0 0,0 1-1 0 0,0 0 1 0 0,1 0-1 0 0,-1 0 1 0 0,0 0-1 0 0,1-1 1 0 0,-1 1-1 0 0,1 0 1 0 0,-1 0-1 0 0,1-1 1 0 0,-1 1-1 0 0,1 0 1 0 0,1 0-1 0 0,9 12-336 0 0,-9-11 242 0 0,0 1 1 0 0,0-1 0 0 0,1 1-1 0 0,-1-1 1 0 0,0 0 0 0 0,1 0-1 0 0,-1 0 1 0 0,1 0 0 0 0,0-1-1 0 0,0 1 1 0 0,3 1 0 0 0,3 0-506 0 0,1 0 0 0 0,-1 0 0 0 0,1-1 0 0 0,0 0 0 0 0,-1-1 0 0 0,1 0 1 0 0,0-1-1 0 0,0 0 0 0 0,0 0 0 0 0,0-1 0 0 0,0 0 0 0 0,-1-1 0 0 0,17-4 1 0 0,-1-1-282 0 0,-19 5 738 0 0,0 1 0 0 0,0-1 0 0 0,0 0-1 0 0,0 0 1 0 0,10-6 0 0 0,0-2 49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4.440"/>
    </inkml:context>
    <inkml:brush xml:id="br0">
      <inkml:brushProperty name="width" value="0.1" units="cm"/>
      <inkml:brushProperty name="height" value="0.1" units="cm"/>
    </inkml:brush>
  </inkml:definitions>
  <inkml:trace contextRef="#ctx0" brushRef="#br0">90 52 132 0 0,'5'-19'898'0'0,"-5"18"-808"0"0,1 1 0 0 0,-1-1 0 0 0,1 0 0 0 0,-1 0 1 0 0,1 0-1 0 0,-1 0 0 0 0,0 1 0 0 0,0-1 0 0 0,1 0 0 0 0,-1 0 0 0 0,0 0 1 0 0,0 0-1 0 0,0 0 0 0 0,0 0 0 0 0,0 0 0 0 0,0 0 0 0 0,0 0 1 0 0,0 0-1 0 0,0 0 0 0 0,-11-14 6265 0 0,7 23-4907 0 0,-4 14-1825 0 0,6-17 801 0 0,-12 48 92 0 0,7-17-187 0 0,-25 108 93 0 0,23-96-529 0 0,0 3-194 0 0,8-50 279 0 0,1 1 0 0 0,0-1-1 0 0,-1 1 1 0 0,1 0 0 0 0,0-1-1 0 0,0 1 1 0 0,0-1 0 0 0,0 1-1 0 0,0-1 1 0 0,0 1 0 0 0,0-1-1 0 0,0 1 1 0 0,1-1 0 0 0,-1 1-1 0 0,1-1 1 0 0,-1 1 0 0 0,1-1-1 0 0,0 2 1 0 0,4 16-1306 0 0,22-25-51 0 0,-22 4 1316 0 0,1 0 0 0 0,-1-1 0 0 0,0 0 0 0 0,0 0 0 0 0,6-5 0 0 0,5-3 42 0 0,44-28-18 0 0,-44 32 41 0 0,-13 5-1 0 0,0 1 1 0 0,0-1-1 0 0,0 1 0 0 0,-1 0 1 0 0,1 0-1 0 0,1 0 0 0 0,-1 0 0 0 0,0 0 1 0 0,0 1-1 0 0,0-1 0 0 0,0 1 0 0 0,0 0 1 0 0,1 0-1 0 0,-1 0 0 0 0,0 1 0 0 0,5 0 1 0 0,8 3 4 0 0,-13-3 1 0 0,-1-1 0 0 0,1 1 0 0 0,-1-1 0 0 0,0 1-1 0 0,0 0 1 0 0,1-1 0 0 0,-1 1 0 0 0,0 0 0 0 0,0 1-1 0 0,0-1 1 0 0,0 0 0 0 0,0 1 0 0 0,0-1 0 0 0,0 1-1 0 0,0-1 1 0 0,-1 1 0 0 0,1 0 0 0 0,-1 0-1 0 0,1 0 1 0 0,1 3 0 0 0,-1-1 46 0 0,0-1 0 0 0,-1 1 0 0 0,1 0 0 0 0,-1-1 0 0 0,0 1 0 0 0,0 0 0 0 0,-1 0 0 0 0,1 0 0 0 0,-1 0 0 0 0,1 0-1 0 0,-1 0 1 0 0,-1 0 0 0 0,1 0 0 0 0,0 0 0 0 0,-1 0 0 0 0,0 0 0 0 0,0 0 0 0 0,0 0 0 0 0,0-1 0 0 0,-1 1 0 0 0,-2 4 0 0 0,1-3 70 0 0,0-1 1 0 0,-1-1-1 0 0,1 1 1 0 0,-1 0-1 0 0,0-1 1 0 0,0 0 0 0 0,0 0-1 0 0,0 0 1 0 0,-1 0-1 0 0,1-1 1 0 0,-1 1-1 0 0,1-1 1 0 0,-1-1-1 0 0,0 1 1 0 0,0 0-1 0 0,0-1 1 0 0,0 0-1 0 0,0 0 1 0 0,0-1-1 0 0,0 0 1 0 0,-10 0-1 0 0,3-1-39 0 0,0 0-1 0 0,0 0 1 0 0,-13-5 0 0 0,20 5-224 0 0,1 0 0 0 0,-1 0 1 0 0,1-1-1 0 0,0 1 1 0 0,-1-1-1 0 0,1 0 1 0 0,0-1-1 0 0,0 1 1 0 0,0 0-1 0 0,-4-5 1 0 0,7 6-112 0 0,0 0 1 0 0,1-1 0 0 0,-1 1 0 0 0,1 0 0 0 0,-1-1 0 0 0,1 1-1 0 0,0 0 1 0 0,-1-1 0 0 0,1 1 0 0 0,0 0 0 0 0,0-1-1 0 0,0 1 1 0 0,0-1 0 0 0,0 1 0 0 0,0 0 0 0 0,0-1 0 0 0,1 1-1 0 0,-1-1 1 0 0,0 1 0 0 0,1 0 0 0 0,-1-1 0 0 0,1 1-1 0 0,0 0 1 0 0,-1 0 0 0 0,3-3 0 0 0,20-24-2416 0 0,21-13 1046 0 0,-35 31 1587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4.930"/>
    </inkml:context>
    <inkml:brush xml:id="br0">
      <inkml:brushProperty name="width" value="0.1" units="cm"/>
      <inkml:brushProperty name="height" value="0.1" units="cm"/>
    </inkml:brush>
  </inkml:definitions>
  <inkml:trace contextRef="#ctx0" brushRef="#br0">1 93 44 0 0,'2'0'176'0'0,"0"0"1"0"0,0 1-1 0 0,0-1 1 0 0,0 0-1 0 0,-1 1 1 0 0,1-1-1 0 0,0 1 1 0 0,0-1-1 0 0,0 1 1 0 0,0 0-1 0 0,-1 0 1 0 0,1 0-1 0 0,0 0 1 0 0,-1 0-1 0 0,1 0 1 0 0,2 3-1 0 0,5 3 1343 0 0,-6-4-1126 0 0,0 0 1 0 0,0-1-1 0 0,-1 1 0 0 0,1 0 0 0 0,-1 1 1 0 0,0-1-1 0 0,0 0 0 0 0,0 1 0 0 0,0-1 1 0 0,-1 1-1 0 0,2 6 0 0 0,-2-9-333 0 0,-1 0-1 0 0,0 0 1 0 0,0 1-1 0 0,1-1 1 0 0,-1 0 0 0 0,1 0-1 0 0,-1 0 1 0 0,1 0-1 0 0,-1 0 1 0 0,1 1-1 0 0,-1-1 1 0 0,1 0 0 0 0,0 0-1 0 0,1 1 1 0 0,-1-1-24 0 0,0 0 1 0 0,0 0-1 0 0,-1 0 1 0 0,1 0-1 0 0,0 1 1 0 0,0-1-1 0 0,-1 0 1 0 0,1 1 0 0 0,-1-1-1 0 0,1 0 1 0 0,-1 1-1 0 0,1-1 1 0 0,-1 1-1 0 0,0 1 1 0 0,0 41 231 0 0,0-44-294 0 0,0 1-1 0 0,1-1 26 0 0,-1 0-1 0 0,0 0 0 0 0,0 0 0 0 0,0 0 1 0 0,0 0-1 0 0,0 1 0 0 0,0-1 0 0 0,1 0 1 0 0,-1 0-1 0 0,0 0 0 0 0,0 0 0 0 0,0 1 1 0 0,0-1-1 0 0,0 0 0 0 0,0 0 1 0 0,0 0-1 0 0,0 1 0 0 0,0-1 0 0 0,0 0 1 0 0,0 0-1 0 0,0 0 0 0 0,0 1 0 0 0,0-1 1 0 0,0 0-1 0 0,0 0 0 0 0,0 0 0 0 0,0 1 1 0 0,0-1-1 0 0,0 0 0 0 0,0 0 1 0 0,0 0-1 0 0,0 0 0 0 0,0 1 0 0 0,-1-1 1 0 0,1 0-1 0 0,0 0 0 0 0,0 0 0 0 0,0 0 1 0 0,0 1-1 0 0,0-1 0 0 0,-1 0 0 0 0,1 0 1 0 0,0 0-1 0 0,0 0 0 0 0,0 0 0 0 0,0 0 1 0 0,-1 0-1 0 0,1 1 0 0 0,0-1 1 0 0,0 0-9 0 0,0-1 1 0 0,0 1-1 0 0,0 0 1 0 0,0 0-1 0 0,0 0 1 0 0,0-1 0 0 0,0 1-1 0 0,0 0 1 0 0,0 0-1 0 0,0 0 1 0 0,0 0-1 0 0,0-1 1 0 0,0 1 0 0 0,0 0-1 0 0,0 0 1 0 0,0 0-1 0 0,0-1 1 0 0,0 1-1 0 0,0 0 1 0 0,0 0 0 0 0,0 0-1 0 0,0 0 1 0 0,0-1-1 0 0,0 1 1 0 0,-1 0-1 0 0,1 0 1 0 0,0 0 0 0 0,0 0-1 0 0,0-1 1 0 0,0 1-1 0 0,0 0 1 0 0,0 0 0 0 0,-1 0-1 0 0,1 0 1 0 0,0 0-1 0 0,0 0 1 0 0,0 0-1 0 0,0 0 1 0 0,-1-1 0 0 0,1 1-1 0 0,0 0 1 0 0,0 0-1 0 0,0 0 1 0 0,-1 0-1 0 0,1 0 1 0 0,0 0 0 0 0,0 0-1 0 0,0 0 1 0 0,0 0-1 0 0,-1 0 1 0 0,1 0-1 0 0,0 0 1 0 0,0 0 0 0 0,0 0-1 0 0,-1 1 1 0 0,1-1-1 0 0,0 0 1 0 0,0 0-1 0 0,0 0 1 0 0,0 0 0 0 0,-1 0-1 0 0,1 0 1 0 0,0 0-1 0 0,0 0 1 0 0,0 1 0 0 0,0-1-1 0 0,0 0 1 0 0,-1 0-1 0 0,1-11-273 0 0,0 6 164 0 0,-1 0 1 0 0,1-1-1 0 0,0 1 0 0 0,1 0 0 0 0,-1-1 0 0 0,1 1 1 0 0,0 0-1 0 0,0 0 0 0 0,1 0 0 0 0,0-1 0 0 0,-1 2 1 0 0,2-1-1 0 0,4-9 0 0 0,20-30-305 0 0,-16 27 355 0 0,-9 14 86 0 0,0 0 0 0 0,0 0 0 0 0,0 0 0 0 0,0 1 0 0 0,0-1 0 0 0,1 0 0 0 0,-1 1 0 0 0,1 0 0 0 0,-1 0 0 0 0,1-1 0 0 0,0 1 1 0 0,0 1-1 0 0,0-1 0 0 0,5-2 0 0 0,2-1 155 0 0,5-2 78 0 0,-14 7 10 0 0,15 6 221 0 0,-4 3-96 0 0,3 5 33 0 0,23 57 637 0 0,-34-65-1023 0 0,-1 0 1 0 0,1 0-1 0 0,0-1 1 0 0,1 1 0 0 0,-1-1-1 0 0,1 0 1 0 0,0 0-1 0 0,0 0 1 0 0,1-1-1 0 0,-1 0 1 0 0,1 0 0 0 0,0 0-1 0 0,0-1 1 0 0,13 5-1 0 0,-16-7-28 0 0,0 0 0 0 0,1 0 0 0 0,-1 0 0 0 0,0-1-1 0 0,0 0 1 0 0,0 1 0 0 0,1-1 0 0 0,-1 0 0 0 0,0-1-1 0 0,0 1 1 0 0,1-1 0 0 0,-1 1 0 0 0,0-1 0 0 0,0 0-1 0 0,0 0 1 0 0,0 0 0 0 0,0-1 0 0 0,4-2 0 0 0,-2 1-7 0 0,-1 0 0 0 0,0 0 1 0 0,0-1-1 0 0,-1 0 0 0 0,1 0 1 0 0,-1 0-1 0 0,0 0 0 0 0,0 0 0 0 0,5-9 1 0 0,-6 8 11 0 0,0 0 1 0 0,0 0-1 0 0,-1-1 1 0 0,1 1-1 0 0,-1 0 1 0 0,0-1-1 0 0,-1 1 1 0 0,1-1-1 0 0,-1 1 1 0 0,-1-1-1 0 0,1 1 1 0 0,0-1-1 0 0,-1 1 1 0 0,0-1-1 0 0,-1 1 1 0 0,-2-9-1 0 0,-2-3 136 0 0,6 16-135 0 0,0 0 0 0 0,-1-1 0 0 0,1 1 1 0 0,0 0-1 0 0,-1 0 0 0 0,1-1 0 0 0,-1 1 0 0 0,1 0 0 0 0,-1 0 0 0 0,0 0 0 0 0,1 0 1 0 0,-1 0-1 0 0,0-1 0 0 0,0 1 0 0 0,0 1 0 0 0,0-1 0 0 0,0 0 0 0 0,-1-1 0 0 0,-14-9 156 0 0,15 10-152 0 0,-1-1 1 0 0,0 1-1 0 0,0-1 0 0 0,1 1 1 0 0,-1 0-1 0 0,0 0 1 0 0,0 0-1 0 0,-1 0 0 0 0,1 0 1 0 0,0 0-1 0 0,0 1 1 0 0,0-1-1 0 0,0 0 0 0 0,-1 1 1 0 0,1 0-1 0 0,0 0 1 0 0,0 0-1 0 0,-1 0 0 0 0,1 0 1 0 0,0 0-1 0 0,-1 0 1 0 0,1 1-1 0 0,0-1 0 0 0,-3 2 1 0 0,-1 0-185 0 0,0 0 0 0 0,0 1 1 0 0,0 0-1 0 0,0 0 0 0 0,1 0 0 0 0,-1 1 0 0 0,1 0 1 0 0,0 0-1 0 0,0 0 0 0 0,0 0 0 0 0,1 1 1 0 0,-1 0-1 0 0,1 0 0 0 0,1 0 0 0 0,-7 11 1 0 0,8-13-443 0 0,0 1 1 0 0,1 0-1 0 0,0 0 1 0 0,-1 0-1 0 0,1 0 1 0 0,1 1-1 0 0,-1-1 1 0 0,1 0 0 0 0,-1 0-1 0 0,2 6 1 0 0,-1-9 538 0 0,0 0 0 0 0,0 0 0 0 0,0 0 1 0 0,0 0-1 0 0,0-1 0 0 0,1 1 0 0 0,-1 0 1 0 0,0 0-1 0 0,1 0 0 0 0,-1-1 0 0 0,1 1 1 0 0,-1 0-1 0 0,1 0 0 0 0,-1-1 0 0 0,1 1 1 0 0,-1 0-1 0 0,1-1 0 0 0,-1 1 0 0 0,1-1 1 0 0,0 1-1 0 0,0-1 0 0 0,-1 1 0 0 0,1-1 1 0 0,0 1-1 0 0,0-1 0 0 0,-1 0 0 0 0,1 1 1 0 0,0-1-1 0 0,0 0 0 0 0,0 0 0 0 0,0 0 1 0 0,-1 1-1 0 0,1-1 0 0 0,0 0 0 0 0,0 0 1 0 0,0 0-1 0 0,0-1 0 0 0,0 1 0 0 0,0 0 1 0 0,-1 0-1 0 0,1 0 0 0 0,2-1 0 0 0,13 0 50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5.395"/>
    </inkml:context>
    <inkml:brush xml:id="br0">
      <inkml:brushProperty name="width" value="0.1" units="cm"/>
      <inkml:brushProperty name="height" value="0.1" units="cm"/>
    </inkml:brush>
  </inkml:definitions>
  <inkml:trace contextRef="#ctx0" brushRef="#br0">1 117 496 0 0,'0'-2'73'0'0,"0"1"1"0"0,0 0-1 0 0,1 0 0 0 0,-1-1 0 0 0,1 1 0 0 0,-1 0 1 0 0,1 0-1 0 0,0 0 0 0 0,-1 0 0 0 0,1 0 1 0 0,0 0-1 0 0,0 0 0 0 0,0 0 0 0 0,0 0 1 0 0,-1 0-1 0 0,1 0 0 0 0,1 0 0 0 0,0 0 1 0 0,-1 0 61 0 0,0 0 1 0 0,0 1 0 0 0,0-1 0 0 0,-1 0 0 0 0,1 1-1 0 0,0-1 1 0 0,0 0 0 0 0,-1 0 0 0 0,1 0-1 0 0,0 0 1 0 0,-1 0 0 0 0,1 0 0 0 0,-1 0 0 0 0,1 0-1 0 0,-1 0 1 0 0,0 0 0 0 0,6-4 2253 0 0,-6 4-2252 0 0,0 1 0 0 0,1 0 0 0 0,-1 0 1 0 0,0 0-1 0 0,1 0 0 0 0,-1-1 1 0 0,0 1-1 0 0,1 0 0 0 0,-1 0 1 0 0,1 0-1 0 0,-1 0 0 0 0,0 0 0 0 0,1 0 1 0 0,-1 0-1 0 0,1 0 0 0 0,5 4 2609 0 0,-6-4-2608 0 0,0 1-1 0 0,0-1 0 0 0,1 1 0 0 0,8 41 499 0 0,-9-38-588 0 0,1 1 1 0 0,0-1 0 0 0,0 0-1 0 0,0 0 1 0 0,1 0-1 0 0,-1 0 1 0 0,5 7-1 0 0,-4-8-35 0 0,0 1 0 0 0,0 0-1 0 0,-1 0 1 0 0,1 0 0 0 0,-1 0-1 0 0,0 0 1 0 0,1 7 0 0 0,-1-7-24 0 0,-1-1 0 0 0,1 1 1 0 0,-1-1-1 0 0,1 0 0 0 0,0 0 0 0 0,1 0 1 0 0,-1 1-1 0 0,0-1 0 0 0,1 0 0 0 0,0 0 0 0 0,0-1 1 0 0,0 1-1 0 0,0 0 0 0 0,3 2 0 0 0,0 1-105 0 0,1 0 0 0 0,-1-1-1 0 0,2 0 1 0 0,8 6-1 0 0,-14-11 70 0 0,1 1-1 0 0,-1 0 1 0 0,1-1-1 0 0,-1 1 0 0 0,1-1 1 0 0,0 1-1 0 0,-1-1 1 0 0,1 0-1 0 0,0 0 1 0 0,-1 0-1 0 0,1 0 0 0 0,0 0 1 0 0,-1 0-1 0 0,1 0 1 0 0,0 0-1 0 0,-1-1 0 0 0,1 1 1 0 0,-1-1-1 0 0,1 1 1 0 0,0-1-1 0 0,-1 0 0 0 0,1 1 1 0 0,-1-1-1 0 0,2-1 1 0 0,31-26-643 0 0,-28 22 621 0 0,56-57-416 0 0,-44 36 398 0 0,-16 23 92 0 0,0 1 1 0 0,0 0-1 0 0,0 0 0 0 0,0-1 1 0 0,0 2-1 0 0,0-1 0 0 0,1 0 1 0 0,4-4-1 0 0,-5 6 70 0 0,7 2 299 0 0,-10 5-346 0 0,1-1 0 0 0,1 1 1 0 0,-1-1-1 0 0,1 1 0 0 0,0-1 0 0 0,0 1 1 0 0,3 9-1 0 0,5 5 40 0 0,-8-17-69 0 0,-1-1 1 0 0,1 0-1 0 0,0 1 1 0 0,0-1-1 0 0,0 0 1 0 0,1 0 0 0 0,-1 0-1 0 0,1 0 1 0 0,-1 0-1 0 0,1 0 1 0 0,-1 0 0 0 0,1 0-1 0 0,0-1 1 0 0,0 1-1 0 0,0-1 1 0 0,0 1-1 0 0,3 1 1 0 0,-1-1-4 0 0,-1 0 0 0 0,1 0 0 0 0,0-1 0 0 0,-1 1 1 0 0,1-1-1 0 0,0 0 0 0 0,0 0 0 0 0,0 0 0 0 0,0 0 0 0 0,0-1 0 0 0,0 1 0 0 0,0-1 0 0 0,0 0 0 0 0,0 0 1 0 0,0-1-1 0 0,0 1 0 0 0,0-1 0 0 0,5-1 0 0 0,10-3-33 0 0,-16 4 25 0 0,1 0 1 0 0,0 0 0 0 0,0 0 0 0 0,-1 0-1 0 0,1-1 1 0 0,-1 1 0 0 0,6-4 0 0 0,-4 2-1 0 0,1-1 1 0 0,0-1-1 0 0,-1 1 0 0 0,0-1 1 0 0,0 0-1 0 0,0 0 1 0 0,-1 0-1 0 0,0 0 1 0 0,0-1-1 0 0,0 0 1 0 0,3-6-1 0 0,2-21 6 0 0,-17-1-261 0 0,7 30 59 0 0,-1-1 1 0 0,0 1-1 0 0,-1 0 1 0 0,1-1-1 0 0,-1 1 1 0 0,0 0-1 0 0,0 0 1 0 0,-6-6 0 0 0,4 4-733 0 0,-1-2-424 0 0,6 6 1091 0 0,-1 1 0 0 0,0 0 0 0 0,1 0 1 0 0,-1-1-1 0 0,0 1 0 0 0,0 0 0 0 0,0 0 0 0 0,0 0 0 0 0,0 0 0 0 0,0 0 0 0 0,0 0 0 0 0,0 0 1 0 0,0 0-1 0 0,-1 1 0 0 0,1-1 0 0 0,0 0 0 0 0,-1 1 0 0 0,1-1 0 0 0,-2 0 0 0 0,10-10-158 0 0,-6 6 391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5.925"/>
    </inkml:context>
    <inkml:brush xml:id="br0">
      <inkml:brushProperty name="width" value="0.1" units="cm"/>
      <inkml:brushProperty name="height" value="0.1" units="cm"/>
    </inkml:brush>
  </inkml:definitions>
  <inkml:trace contextRef="#ctx0" brushRef="#br0">98 5 320 0 0,'9'-4'8209'0'0,"-18"7"-8958"0"0,3-2 1026 0 0,1 1-1 0 0,0 0 1 0 0,0 0-1 0 0,0 0 1 0 0,0 0-1 0 0,1 1 0 0 0,-1 0 1 0 0,1 0-1 0 0,-7 5 1 0 0,-24 37 436 0 0,34-44-721 0 0,0 0-1 0 0,0 1 0 0 0,0-1 1 0 0,1 1-1 0 0,-1 0 1 0 0,0-1-1 0 0,1 1 0 0 0,-1 0 1 0 0,1-1-1 0 0,0 1 0 0 0,0 0 1 0 0,0-1-1 0 0,-1 1 1 0 0,2 0-1 0 0,-1-1 0 0 0,0 1 1 0 0,0 0-1 0 0,0-1 0 0 0,1 1 1 0 0,-1 0-1 0 0,1-1 1 0 0,-1 1-1 0 0,1-1 0 0 0,0 1 1 0 0,0-1-1 0 0,1 3 0 0 0,1 0-34 0 0,-1 0-1 0 0,1 0 1 0 0,0 0-1 0 0,1 0 1 0 0,-1-1-1 0 0,1 1 1 0 0,0-1-1 0 0,6 5 1 0 0,17 19-133 0 0,-16-19 213 0 0,0 0 0 0 0,0 1 1 0 0,-1 0-1 0 0,0 1 0 0 0,15 18 1 0 0,-24-27 7 0 0,-1 0 0 0 0,1 0 0 0 0,-1-1 0 0 0,1 1 1 0 0,-1 0-1 0 0,1 0 0 0 0,-1 0 0 0 0,0 0 0 0 0,1 0 1 0 0,-1 0-1 0 0,0 0 0 0 0,0 0 0 0 0,0 0 0 0 0,0 0 1 0 0,0 0-1 0 0,0 0 0 0 0,0 0 0 0 0,0 0 0 0 0,0 0 1 0 0,0 0-1 0 0,0 0 0 0 0,-1 0 0 0 0,1 0 0 0 0,0 0 0 0 0,-1 0 1 0 0,1 0-1 0 0,-2 2 0 0 0,-14 13 1019 0 0,12-12-982 0 0,3-3-72 0 0,1-1 0 0 0,-1 1 0 0 0,0 0 0 0 0,0-1 0 0 0,0 1 1 0 0,0-1-1 0 0,0 1 0 0 0,0-1 0 0 0,0 1 0 0 0,0-1 0 0 0,1 0 0 0 0,-1 0 1 0 0,0 1-1 0 0,-1-1 0 0 0,1 0 0 0 0,0 0 0 0 0,0 0 0 0 0,0 0 0 0 0,0 0 1 0 0,0 0-1 0 0,-1-1 0 0 0,1 1-52 0 0,0 0 1 0 0,0 0 0 0 0,1 0-1 0 0,-1 0 1 0 0,0 0-1 0 0,0 0 1 0 0,0 0 0 0 0,1 0-1 0 0,-1-1 1 0 0,0 1 0 0 0,0 0-1 0 0,1-1 1 0 0,-1 1-1 0 0,0 0 1 0 0,1-1 0 0 0,-1 1-1 0 0,0-1 1 0 0,0 0-1 0 0,0 0 18 0 0,1 1 0 0 0,0 0-1 0 0,0 0 1 0 0,0-1-1 0 0,0 1 1 0 0,0 0 0 0 0,0 0-1 0 0,0-1 1 0 0,0 1-1 0 0,0 0 1 0 0,0-1 0 0 0,0 1-1 0 0,0 0 1 0 0,0-1-1 0 0,0 1 1 0 0,0 0 0 0 0,0 0-1 0 0,0-1 1 0 0,0 1-1 0 0,0 0 1 0 0,0-1 0 0 0,0 1-1 0 0,0 0 1 0 0,0 0-1 0 0,1-1 1 0 0,-1 1 0 0 0,0 0-1 0 0,0 0 1 0 0,0-1-1 0 0,1 1 1 0 0,-1 0 0 0 0,0 0-1 0 0,0 0 1 0 0,0-1-1 0 0,1 1 1 0 0,-1 0 0 0 0,0 0-1 0 0,1 0 1 0 0,27-29-1946 0 0,59-38 875 0 0,-43 29 1076 0 0,0-6 39 0 0,1 0 55 0 0,-17 5 257 0 0,-26 35-111 0 0,1 1 0 0 0,-1-1 0 0 0,1 0 0 0 0,-1 0-1 0 0,0 0 1 0 0,1-6 2381 0 0,-22 23-1752 0 0,7 0-752 0 0,9-11-87 0 0,0 0 1 0 0,1 1-1 0 0,0-1 0 0 0,-1 1 1 0 0,1 0-1 0 0,0-1 1 0 0,0 1-1 0 0,-2 6 1 0 0,-40 57 132 0 0,36-54-105 0 0,7-11-34 0 0,0 0 0 0 0,1 1-1 0 0,-1-1 1 0 0,0 0 0 0 0,0 0-1 0 0,1 0 1 0 0,-1 1-1 0 0,1-1 1 0 0,-1 0 0 0 0,1 1-1 0 0,-1-1 1 0 0,1 1 0 0 0,0-1-1 0 0,-1 3 1 0 0,-3 20 36 0 0,4-23-40 0 0,-1 1-1 0 0,1 0 1 0 0,-1 0-1 0 0,1 0 0 0 0,0 0 1 0 0,-1-1-1 0 0,1 1 0 0 0,0 0 1 0 0,0 0-1 0 0,0 0 1 0 0,1 0-1 0 0,-1 0 0 0 0,0 0 1 0 0,1-1-1 0 0,-1 1 0 0 0,1 0 1 0 0,0 0-1 0 0,1 2 1 0 0,3 7-34 0 0,-5-9 15 0 0,0-1 0 0 0,0 0 1 0 0,1 1-1 0 0,-1-1 0 0 0,0 0 0 0 0,1 0 0 0 0,0 1 0 0 0,-1-1 0 0 0,1 0 0 0 0,0 0 0 0 0,-1 0 0 0 0,1 0 0 0 0,0 0 0 0 0,0 0 1 0 0,0 0-1 0 0,0 0 0 0 0,0 0 0 0 0,0 0 0 0 0,0 0 0 0 0,0-1 0 0 0,0 1 0 0 0,1 0 0 0 0,-1-1 0 0 0,0 1 0 0 0,0-1 1 0 0,2 1-1 0 0,19 1-565 0 0,-17-2 262 0 0,1 1 0 0 0,-1-1-1 0 0,0 0 1 0 0,0 0 0 0 0,10-2 0 0 0,-6 0-405 0 0,0 0-1 0 0,0-1 1 0 0,0 0-1 0 0,-1 0 1 0 0,1-1-1 0 0,-1 0 1 0 0,0-1-1 0 0,0 1 1 0 0,11-10-1 0 0,11-5-1159 0 0,-27 17 1740 0 0,1 1 0 0 0,-1-1 0 0 0,1 0 1 0 0,-1 0-1 0 0,0 0 0 0 0,0-1 0 0 0,0 1 0 0 0,0-1 0 0 0,0 1 1 0 0,-1-1-1 0 0,3-4 0 0 0,-2 1-15 0 0,5 0 68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6.219"/>
    </inkml:context>
    <inkml:brush xml:id="br0">
      <inkml:brushProperty name="width" value="0.1" units="cm"/>
      <inkml:brushProperty name="height" value="0.1" units="cm"/>
    </inkml:brush>
  </inkml:definitions>
  <inkml:trace contextRef="#ctx0" brushRef="#br0">7 183 160 0 0,'0'-30'1795'0'0,"-6"5"7832"0"0,14 25-8545 0 0,-6 0-1078 0 0,0 1 0 0 0,0-1 0 0 0,0 1 0 0 0,-1 0 0 0 0,1-1-1 0 0,0 1 1 0 0,0 0 0 0 0,-1 0 0 0 0,1 0 0 0 0,0 1 0 0 0,-1-1-1 0 0,1 0 1 0 0,-1 0 0 0 0,0 1 0 0 0,3 2 0 0 0,23 31-88 0 0,-14-16 79 0 0,-8-12-30 0 0,0 1 1 0 0,-1 0-1 0 0,0 1 0 0 0,0-1 0 0 0,-1 0 1 0 0,4 16-1 0 0,-2-7-88 0 0,-2-5-37 0 0,-1 0-1 0 0,-1-1 1 0 0,1 1 0 0 0,-2 0 0 0 0,0 14-1 0 0,-1-7-158 0 0,1-18 319 0 0,0 0-1 0 0,0-1 0 0 0,0 1 0 0 0,0 0 0 0 0,0-1 1 0 0,0 1-1 0 0,0 0 0 0 0,-1-1 0 0 0,1 1 0 0 0,0 0 1 0 0,0-1-1 0 0,-1 1 0 0 0,1 0 0 0 0,-1-1 0 0 0,1 1 1 0 0,0-1-1 0 0,-1 1 0 0 0,1-1 0 0 0,-1 1 0 0 0,1-1 1 0 0,-1 1-1 0 0,0-1 0 0 0,1 0 0 0 0,-1 1 0 0 0,1-1 1 0 0,-1 0-1 0 0,0 1 0 0 0,1-1 0 0 0,-1 0 0 0 0,0 0 1 0 0,1 1-1 0 0,-1-1 0 0 0,0 0 0 0 0,1 0 0 0 0,-1 0 1 0 0,0 0-1 0 0,1 0 0 0 0,-1 0 0 0 0,0 0 0 0 0,0 0 1 0 0,1-1-1 0 0,-1 1 0 0 0,-1 0 0 0 0,1 0 31 0 0,0-1 1 0 0,0 1-1 0 0,0 0 0 0 0,0-1 0 0 0,0 1 1 0 0,0 0-1 0 0,0-1 0 0 0,0 1 1 0 0,0-1-1 0 0,0 0 0 0 0,0 1 0 0 0,0-1 1 0 0,0 0-1 0 0,1 1 0 0 0,-1-1 0 0 0,0 0 1 0 0,0 0-1 0 0,1 0 0 0 0,-1 0 0 0 0,0 0 1 0 0,1 1-1 0 0,-1-1 0 0 0,1 0 0 0 0,-1 0 1 0 0,1-1-1 0 0,0 1 0 0 0,-1-1 0 0 0,-8-38 1121 0 0,9 25-996 0 0,1-1 1 0 0,0 0-1 0 0,1 1 0 0 0,1 0 0 0 0,7-22 1 0 0,12-7-1242 0 0,-18 37 632 0 0,0 1 0 0 0,0-1 1 0 0,-1-1-1 0 0,4-9 0 0 0,-3 7-260 0 0,1 1-1 0 0,0 0 1 0 0,0 1-1 0 0,1-1 0 0 0,0 1 1 0 0,0 1-1 0 0,1-1 1 0 0,0 1-1 0 0,1 0 1 0 0,-1 0-1 0 0,17-10 1 0 0,36-16-1033 0 0,-50 28 1574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7.172"/>
    </inkml:context>
    <inkml:brush xml:id="br0">
      <inkml:brushProperty name="width" value="0.1" units="cm"/>
      <inkml:brushProperty name="height" value="0.1" units="cm"/>
    </inkml:brush>
  </inkml:definitions>
  <inkml:trace contextRef="#ctx0" brushRef="#br0">240 83 516 0 0,'-1'-1'51'0'0,"-1"0"6"0"0,1 1-1 0 0,-1-1 1 0 0,1 0 0 0 0,-1 0-1 0 0,1 0 1 0 0,0 0-1 0 0,-1 0 1 0 0,1 0-1 0 0,0 0 1 0 0,0 0-1 0 0,-1 0 1 0 0,1-1 0 0 0,0 1-1 0 0,1 0 1 0 0,-1-1-1 0 0,0 1 1 0 0,0-1-1 0 0,0 1 1 0 0,1-1 0 0 0,-1 1-1 0 0,1-1 1 0 0,-1 0-1 0 0,1-1 1 0 0,-1 0 81 0 0,1 1 1 0 0,0-1-1 0 0,-1 1 1 0 0,0-1-1 0 0,1 1 1 0 0,-1 0-1 0 0,0-1 0 0 0,0 1 1 0 0,-3-3-1 0 0,-4-18 2645 0 0,6 23-2714 0 0,1-1-1 0 0,-1 1 1 0 0,0 0 0 0 0,1 0-1 0 0,-1 0 1 0 0,1 0 0 0 0,-1 1 0 0 0,0-1-1 0 0,1 0 1 0 0,-1 1 0 0 0,1-1 0 0 0,-1 1-1 0 0,1-1 1 0 0,-4 3 0 0 0,-7 5 73 0 0,0 1 1 0 0,0 0-1 0 0,1 1 1 0 0,0 0 0 0 0,-15 20-1 0 0,-40 64 296 0 0,63-88-430 0 0,0 1-1 0 0,0 0 1 0 0,1-1-1 0 0,0 1 1 0 0,0 0 0 0 0,1 0-1 0 0,0 0 1 0 0,0 1-1 0 0,1-1 1 0 0,-1 0 0 0 0,2 12-1 0 0,-1-7-13 0 0,0-11 5 0 0,0 0 0 0 0,1 1 0 0 0,-1-1-1 0 0,0 0 1 0 0,0 0 0 0 0,1 1 0 0 0,-1-1-1 0 0,0 0 1 0 0,1 0 0 0 0,-1 0 0 0 0,1 1-1 0 0,0-1 1 0 0,-1 0 0 0 0,1 0-1 0 0,0 0 1 0 0,0 0 0 0 0,-1 0 0 0 0,1 0-1 0 0,0 0 1 0 0,0-1 0 0 0,0 1 0 0 0,2 1-1 0 0,0 0-17 0 0,1-1 0 0 0,-1 1 0 0 0,0-1 0 0 0,1 0 0 0 0,-1 0 0 0 0,0-1 0 0 0,1 1-1 0 0,4 0 1 0 0,7-1-101 0 0,-1 0 1 0 0,0-1-1 0 0,17-3 0 0 0,-10 1-16 0 0,-1-2-1 0 0,0 0 1 0 0,0-2 0 0 0,-1 0 0 0 0,0-1 0 0 0,0 0-1 0 0,19-13 1 0 0,-33 18 169 0 0,1 0 0 0 0,-1-1-1 0 0,0 0 1 0 0,0 1 0 0 0,0-2 0 0 0,0 1-1 0 0,-1 0 1 0 0,1-1 0 0 0,-1 0 0 0 0,0 0-1 0 0,-1 0 1 0 0,1-1 0 0 0,-1 1-1 0 0,0-1 1 0 0,0 1 0 0 0,-1-1 0 0 0,0 0-1 0 0,0 0 1 0 0,0-1 0 0 0,-1 1 0 0 0,0 0-1 0 0,1-9 1 0 0,-3 12 114 0 0,1 0 0 0 0,-1 1 0 0 0,0-1 0 0 0,0 0 0 0 0,0 0 0 0 0,0 1 0 0 0,0-1-1 0 0,-1 0 1 0 0,1 1 0 0 0,-1-1 0 0 0,0 1 0 0 0,1 0 0 0 0,-1-1 0 0 0,0 1 0 0 0,-4-3 0 0 0,4 4-84 0 0,1 0-1 0 0,-1 1 1 0 0,1-1 0 0 0,-1 1 0 0 0,1-1-1 0 0,-1 1 1 0 0,1-1 0 0 0,-1 1-1 0 0,0 0 1 0 0,1 0 0 0 0,-1-1 0 0 0,0 1-1 0 0,1 1 1 0 0,-1-1 0 0 0,1 0-1 0 0,-1 0 1 0 0,0 1 0 0 0,1-1 0 0 0,-4 1-1 0 0,1 1-20 0 0,0 0 1 0 0,1 0-1 0 0,-1 1 0 0 0,0-1 0 0 0,1 1 0 0 0,-1 0 0 0 0,-4 4 0 0 0,1 0-11 0 0,1 1 0 0 0,0 0 1 0 0,0 0-1 0 0,0 0 0 0 0,1 0 0 0 0,-5 13 0 0 0,5-10-3 0 0,1 0 0 0 0,1 0 1 0 0,-3 14-1 0 0,5-21-33 0 0,1 0 0 0 0,0 0 0 0 0,-1 0 0 0 0,2 0 0 0 0,-1 0 0 0 0,0 0 0 0 0,1 0 0 0 0,0 0 0 0 0,-1 0 0 0 0,2 0 0 0 0,-1 0 0 0 0,0 0-1 0 0,3 3 1 0 0,-1 0-16 0 0,-2-5 1 0 0,0 0 1 0 0,0 0-1 0 0,0 0 0 0 0,1 0 1 0 0,-1 0-1 0 0,0 0 0 0 0,1 0 1 0 0,0-1-1 0 0,-1 1 0 0 0,1 0 0 0 0,0-1 1 0 0,3 3-1 0 0,0-2-53 0 0,0 0 0 0 0,0 0 0 0 0,0 0 0 0 0,1-1 1 0 0,-1 1-1 0 0,0-1 0 0 0,1 0 0 0 0,-1-1 0 0 0,1 0 0 0 0,-1 1 0 0 0,1-2 0 0 0,-1 1 1 0 0,1-1-1 0 0,-1 1 0 0 0,0-2 0 0 0,1 1 0 0 0,-1 0 0 0 0,0-1 0 0 0,0 0 0 0 0,0-1 0 0 0,0 1 1 0 0,0-1-1 0 0,0 0 0 0 0,-1 0 0 0 0,1 0 0 0 0,-1 0 0 0 0,7-8 0 0 0,0 2-23 0 0,-9 8 76 0 0,-1-1 0 0 0,1 0 0 0 0,0 1 0 0 0,0-1 0 0 0,-1 0 0 0 0,1 0 0 0 0,-1 0 0 0 0,1 0 0 0 0,0-3-1 0 0,31-49-288 0 0,-28 41 210 0 0,-2 9 51 0 0,-1-1-1 0 0,0 0 1 0 0,-1-1 0 0 0,1 1 0 0 0,-1 0 0 0 0,0 0 0 0 0,1-8-1 0 0,7-19-249 0 0,-9 31 304 0 0,9 3 55 0 0,-9 2-33 0 0,0 0 0 0 0,1 1-1 0 0,0-1 1 0 0,0 0 0 0 0,1 0 0 0 0,1 5-1 0 0,-1-5 3 0 0,0 0 0 0 0,-1 0 0 0 0,0 1-1 0 0,0-1 1 0 0,0 0 0 0 0,0 7 0 0 0,-1-8-16 0 0,1-1-1 0 0,-1 1 1 0 0,1-1 0 0 0,-1 1 0 0 0,1-1 0 0 0,0 1 0 0 0,0-1-1 0 0,0 0 1 0 0,2 3 0 0 0,-2-3-3 0 0,0 1 0 0 0,1-1 0 0 0,-1 1 0 0 0,0-1 0 0 0,-1 1 0 0 0,1-1 0 0 0,0 1 0 0 0,-1 0 0 0 0,1 2 0 0 0,0-1-4 0 0,-1 0 0 0 0,2 1 1 0 0,-1-1-1 0 0,0-1 0 0 0,1 1 0 0 0,-1 0 1 0 0,1 0-1 0 0,0 0 0 0 0,1-1 1 0 0,-1 1-1 0 0,0-1 0 0 0,6 6 0 0 0,8 13 3 0 0,-15-20-6 0 0,0-1 0 0 0,1 1 1 0 0,-1 0-1 0 0,1-1 0 0 0,-1 1 1 0 0,1 0-1 0 0,0-1 0 0 0,-1 0 1 0 0,1 1-1 0 0,0-1 0 0 0,3 1 1 0 0,-1 1 11 0 0,-2-2 16 0 0,26-2 169 0 0,-24-2-182 0 0,0 0 1 0 0,0 0 0 0 0,-1-1-1 0 0,1 1 1 0 0,-1-1 0 0 0,0 0-1 0 0,4-4 1 0 0,12-15-6 0 0,-15 17-15 0 0,0 1 1 0 0,-1 0-1 0 0,0-1 1 0 0,0 1-1 0 0,-1-1 0 0 0,1 0 1 0 0,2-12-1 0 0,2-2 14 0 0,11-42 36 0 0,-9 36 69 0 0,-7 23-44 0 0,3-3 198 0 0,-2 15-160 0 0,6 30 373 0 0,0 11-4 0 0,-9-47-482 0 0,1 1 0 0 0,0-1 1 0 0,0 0-1 0 0,0 1 0 0 0,0-1 0 0 0,1 0 1 0 0,-1 0-1 0 0,1 0 0 0 0,0 0 1 0 0,-1 0-1 0 0,1 0 0 0 0,1-1 0 0 0,4 6 1 0 0,-6-8-2 0 0,0 1-1 0 0,0-1 1 0 0,0 1 0 0 0,0-1 0 0 0,1 0 0 0 0,-1 0 0 0 0,0 1 0 0 0,0-1 0 0 0,0 0-1 0 0,1 0 1 0 0,-1 0 0 0 0,0-1 0 0 0,0 1 0 0 0,0 0 0 0 0,0 0 0 0 0,1 0 0 0 0,-1-1-1 0 0,0 1 1 0 0,0-1 0 0 0,0 1 0 0 0,0-1 0 0 0,0 1 0 0 0,0-1 0 0 0,0 0 0 0 0,0 1-1 0 0,0-1 1 0 0,0 0 0 0 0,0 0 0 0 0,0 0 0 0 0,-1 0 0 0 0,2-1 0 0 0,6-7-3 0 0,5-10 12 0 0,-11 15-9 0 0,1 0 1 0 0,-1 0 0 0 0,1 0-1 0 0,0 0 1 0 0,0 0-1 0 0,5-4 1 0 0,-4 5 28 0 0,-1-1 1 0 0,1 0-1 0 0,-1 0 1 0 0,0 0-1 0 0,0 0 1 0 0,3-7-1 0 0,-1 0 380 0 0,1 1-1 0 0,0-1 1 0 0,1 1 0 0 0,10-11-1 0 0,-14 17-97 0 0,0 0 785 0 0,2-2 1228 0 0,-3 16-2162 0 0,-1-6-167 0 0,0 0 0 0 0,0 1 1 0 0,0-1-1 0 0,0 0 0 0 0,1 0 1 0 0,3 7-1 0 0,0-1-76 0 0,21 89-3424 0 0,-17-50-942 0 0,0-4 505 0 0,-8-40 3644 0 0,-1 0 1 0 0,1 0-1 0 0,-1 0 1 0 0,0 0 0 0 0,-1 0-1 0 0,1 0 1 0 0,-1 0-1 0 0,0-1 1 0 0,0 1-1 0 0,0 0 1 0 0,-1 0 0 0 0,0-1-1 0 0,0 1 1 0 0,-2 4-1 0 0,-1 2 39 0 0,-2-1 169 0 0,-2-4 75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8.717"/>
    </inkml:context>
    <inkml:brush xml:id="br0">
      <inkml:brushProperty name="width" value="0.1" units="cm"/>
      <inkml:brushProperty name="height" value="0.1" units="cm"/>
    </inkml:brush>
  </inkml:definitions>
  <inkml:trace contextRef="#ctx0" brushRef="#br0">0 143 44 0 0,'1'-6'141'0'0,"1"1"1"0"0,0-1-1 0 0,-1 1 0 0 0,2 0 0 0 0,-1 0 1 0 0,1 0-1 0 0,4-7 0 0 0,0-1 551 0 0,0 3 592 0 0,-1 0 0 0 0,17-18 0 0 0,-9 11 439 0 0,-12 15-1635 0 0,0 1 0 0 0,0-1 0 0 0,0 1 0 0 0,0-1 1 0 0,0 1-1 0 0,0 0 0 0 0,0 0 0 0 0,0 0 0 0 0,1 0 0 0 0,-1 0 1 0 0,0 1-1 0 0,1-1 0 0 0,-1 1 0 0 0,1 0 0 0 0,-1-1 0 0 0,0 1 1 0 0,1 0-1 0 0,-1 0 0 0 0,1 0 0 0 0,-1 1 0 0 0,1-1 0 0 0,-1 1 1 0 0,0-1-1 0 0,1 1 0 0 0,-1 0 0 0 0,0 0 0 0 0,0 0 0 0 0,1 0 1 0 0,-1 0-1 0 0,0 0 0 0 0,0 1 0 0 0,0-1 0 0 0,0 1 0 0 0,-1-1 1 0 0,1 1-1 0 0,2 2 0 0 0,6 5 75 0 0,3 5 17 0 0,-2 6 72 0 0,-9-16-206 0 0,1 0 0 0 0,-1 0 0 0 0,0 0 1 0 0,0 1-1 0 0,-1-1 0 0 0,1 1 0 0 0,-1-1 1 0 0,1 8-1 0 0,3 1 17 0 0,-4-13-61 0 0,-1 1-1 0 0,1 0 1 0 0,-1-1 0 0 0,1 1-1 0 0,-1 0 1 0 0,0 0-1 0 0,1-1 1 0 0,-1 1 0 0 0,0 0-1 0 0,0 0 1 0 0,0 0-1 0 0,1-1 1 0 0,-1 1 0 0 0,0 0-1 0 0,0 0 1 0 0,0 0 0 0 0,0 0-1 0 0,0-1 1 0 0,0 1-1 0 0,-1 0 1 0 0,1 0 0 0 0,0 0-1 0 0,0-1 1 0 0,-1 1-1 0 0,1 1 1 0 0,-7 21-31 0 0,6-20-37 0 0,1-1 0 0 0,-1 1 1 0 0,0 0-1 0 0,1 0 0 0 0,-1-1 0 0 0,-1 1 1 0 0,1-1-1 0 0,0 1 0 0 0,0-1 0 0 0,-1 1 0 0 0,0-1 1 0 0,1 0-1 0 0,-3 3 0 0 0,-2 0-497 0 0,1 0-1 0 0,-1-1 1 0 0,0 1-1 0 0,-1-1 1 0 0,1 0 0 0 0,-1-1-1 0 0,0 1 1 0 0,1-2 0 0 0,-1 1-1 0 0,-1-1 1 0 0,1 1-1 0 0,0-2 1 0 0,0 1 0 0 0,-1-1-1 0 0,1-1 1 0 0,-1 1-1 0 0,-10-1 1 0 0,17-1 532 0 0,0 1-1 0 0,0 0 0 0 0,1 0 1 0 0,-1 0-1 0 0,0-1 1 0 0,0 1-1 0 0,0 0 1 0 0,1-1-1 0 0,-1 1 1 0 0,0-1-1 0 0,0 1 1 0 0,1-1-1 0 0,-1 1 1 0 0,0-1-1 0 0,1 1 0 0 0,-1-1 1 0 0,0 0-1 0 0,1 1 1 0 0,-1-1-1 0 0,0-1 1 0 0,1 2 29 0 0,-2-6-54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7.791"/>
    </inkml:context>
    <inkml:brush xml:id="br0">
      <inkml:brushProperty name="width" value="0.1" units="cm"/>
      <inkml:brushProperty name="height" value="0.1" units="cm"/>
    </inkml:brush>
  </inkml:definitions>
  <inkml:trace contextRef="#ctx0" brushRef="#br0">178 156 596 0 0,'1'0'107'0'0,"0"-1"1"0"0,0 1-1 0 0,0 0 0 0 0,0-1 1 0 0,0 1-1 0 0,0-1 0 0 0,0 1 1 0 0,0-1-1 0 0,0 0 1 0 0,0 1-1 0 0,0-1 0 0 0,0 0 1 0 0,-1 0-1 0 0,1 0 0 0 0,0 1 1 0 0,-1-1-1 0 0,1 0 0 0 0,0 0 1 0 0,-1 0-1 0 0,1 0 0 0 0,-1 0 1 0 0,1 0-1 0 0,-1-2 0 0 0,7-28 3556 0 0,2-3-390 0 0,-9-20-1965 0 0,0 53-1307 0 0,0 0 0 0 0,0 0 0 0 0,0 1 1 0 0,-1-1-1 0 0,1 0 0 0 0,0 0 0 0 0,-1 0 1 0 0,1 1-1 0 0,-1-1 0 0 0,1 0 0 0 0,-1 0 1 0 0,1 1-1 0 0,-1-1 0 0 0,1 1 0 0 0,-1-1 1 0 0,1 0-1 0 0,-1 1 0 0 0,0-1 0 0 0,0 1 1 0 0,1-1-1 0 0,-1 1 0 0 0,0 0 0 0 0,0-1 0 0 0,1 1 1 0 0,-1 0-1 0 0,0-1 0 0 0,0 1 0 0 0,0 0 1 0 0,-1 0-1 0 0,-24-1-100 0 0,19 4 92 0 0,0-1-1 0 0,0 1 1 0 0,0 0 0 0 0,0 1 0 0 0,0-1 0 0 0,1 1-1 0 0,0 1 1 0 0,-11 8 0 0 0,-18 19 62 0 0,20-11-18 0 0,-7 14 82 0 0,12-12-38 0 0,7-19-68 0 0,1 0-1 0 0,0 0 1 0 0,1 0-1 0 0,-1 1 1 0 0,1-1 0 0 0,0 1-1 0 0,0-1 1 0 0,0 1-1 0 0,0-1 1 0 0,1 9-1 0 0,0-12-31 0 0,0 1-1 0 0,0-1 1 0 0,0 0-1 0 0,1 1 1 0 0,-1-1 0 0 0,0 1-1 0 0,1-1 1 0 0,-1 0-1 0 0,1 1 1 0 0,-1-1-1 0 0,1 0 1 0 0,0 1 0 0 0,-1-1-1 0 0,1 0 1 0 0,0 0-1 0 0,0 0 1 0 0,0 0-1 0 0,0 0 1 0 0,0 0-1 0 0,0 0 1 0 0,0 0 0 0 0,0 0-1 0 0,1 0 1 0 0,-1-1-1 0 0,0 1 1 0 0,0 0-1 0 0,1-1 1 0 0,-1 1 0 0 0,0-1-1 0 0,1 1 1 0 0,-1-1-1 0 0,1 0 1 0 0,-1 0-1 0 0,0 1 1 0 0,1-1 0 0 0,-1 0-1 0 0,1 0 1 0 0,1-1-1 0 0,1 1-51 0 0,1 0 0 0 0,-1-1 0 0 0,0 0-1 0 0,0 1 1 0 0,0-2 0 0 0,-1 1-1 0 0,1 0 1 0 0,0-1 0 0 0,0 1 0 0 0,0-1-1 0 0,-1 0 1 0 0,1-1 0 0 0,4-3 0 0 0,16-11-201 0 0,-20 15 237 0 0,-1 0 1 0 0,1 0-1 0 0,-1-1 1 0 0,0 1-1 0 0,1-1 1 0 0,-1 0-1 0 0,2-3 1 0 0,91-104 577 0 0,-95 109-487 0 0,-1 1 0 0 0,0 0-1 0 0,1 0 1 0 0,-1 0 0 0 0,0 0 0 0 0,1 0 0 0 0,-1 0-1 0 0,0 0 1 0 0,1 0 0 0 0,-1 0 0 0 0,0 0 0 0 0,1 0-1 0 0,-1 0 1 0 0,1 0 0 0 0,-1 0 0 0 0,0 0 0 0 0,1 1-1 0 0,-1-1 1 0 0,0 0 0 0 0,1 0 0 0 0,-1 0 0 0 0,0 0-1 0 0,0 1 1 0 0,1-1 0 0 0,-1 0 0 0 0,0 0 0 0 0,1 1-1 0 0,-1-1 1 0 0,0 0 0 0 0,0 0 0 0 0,0 1 0 0 0,1-1-1 0 0,-1 0 1 0 0,0 1 0 0 0,0-1 0 0 0,0 1 0 0 0,16 20-108 0 0,3 2-124 0 0,-8-12 68 0 0,-11-10 86 0 0,1 0 0 0 0,0 0-1 0 0,-1 0 1 0 0,1 0 0 0 0,0 0 0 0 0,0 0-1 0 0,0-1 1 0 0,0 1 0 0 0,0 0 0 0 0,0-1-1 0 0,0 1 1 0 0,0 0 0 0 0,0-1 0 0 0,2 1-1 0 0,8 6-406 0 0,-10-6 365 0 0,0 0 0 0 0,0 0 0 0 0,0 0 0 0 0,0 0 0 0 0,0 0 1 0 0,0-1-1 0 0,0 1 0 0 0,0-1 0 0 0,0 1 0 0 0,1-1 0 0 0,-1 1 0 0 0,0-1 0 0 0,2 1 0 0 0,4 1-511 0 0,-1-1-1 0 0,0 0 1 0 0,1 0 0 0 0,-1 0-1 0 0,0-1 1 0 0,1 0 0 0 0,-1 0-1 0 0,1-1 1 0 0,-1 0-1 0 0,0 0 1 0 0,11-3 0 0 0,54-24-2295 0 0,-61 23 2715 0 0,7-1 70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8.010"/>
    </inkml:context>
    <inkml:brush xml:id="br0">
      <inkml:brushProperty name="width" value="0.1" units="cm"/>
      <inkml:brushProperty name="height" value="0.1" units="cm"/>
    </inkml:brush>
  </inkml:definitions>
  <inkml:trace contextRef="#ctx0" brushRef="#br0">165 55 180 0 0,'-8'-38'2516'0'0,"7"37"-2238"0"0,0 0-1 0 0,1 0 0 0 0,-1 0 1 0 0,0 0-1 0 0,0 0 1 0 0,0 0-1 0 0,0 0 0 0 0,0 0 1 0 0,0 0-1 0 0,0 0 0 0 0,0 0 1 0 0,0 1-1 0 0,0-1 1 0 0,-1 1-1 0 0,1-1 0 0 0,0 1 1 0 0,0-1-1 0 0,-1 1 1 0 0,1-1-1 0 0,0 1 0 0 0,-1 0 1 0 0,1 0-1 0 0,-2 0 1 0 0,-31 20 1438 0 0,21-9-1294 0 0,10-9-355 0 0,1-1 1 0 0,0 1-1 0 0,0 0 1 0 0,0 0-1 0 0,0 0 1 0 0,0 1-1 0 0,0-1 1 0 0,0 0-1 0 0,1 1 1 0 0,-1-1-1 0 0,0 4 1 0 0,-18 30 400 0 0,15-28-378 0 0,0 0 0 0 0,1 0 0 0 0,-6 15 0 0 0,7-15-57 0 0,1-3-30 0 0,0-1 0 0 0,1 0 1 0 0,-1 1-1 0 0,1-1 1 0 0,0 1-1 0 0,0-1 1 0 0,1 1-1 0 0,-1-1 0 0 0,1 1 1 0 0,0 0-1 0 0,0-1 1 0 0,1 1-1 0 0,-1-1 0 0 0,1 1 1 0 0,2 6-1 0 0,4 3-143 0 0,-7-12 76 0 0,1 0-1 0 0,0-1 1 0 0,0 1 0 0 0,-1 0-1 0 0,1 0 1 0 0,0-1 0 0 0,1 1-1 0 0,-1-1 1 0 0,0 1-1 0 0,0-1 1 0 0,1 1 0 0 0,-1-1-1 0 0,1 0 1 0 0,-1 0 0 0 0,1 1-1 0 0,0-1 1 0 0,-1 0-1 0 0,1 0 1 0 0,0-1 0 0 0,0 1-1 0 0,-1 0 1 0 0,1-1 0 0 0,0 1-1 0 0,0-1 1 0 0,0 1-1 0 0,2-1 1 0 0,5 1-566 0 0,0 0 0 0 0,0 0-1 0 0,0-1 1 0 0,0 0 0 0 0,0-1 0 0 0,0 0 0 0 0,0 0 0 0 0,17-5-1 0 0,6-5-1484 0 0,34-15 0 0 0,11-4 789 0 0,-60 25 1231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8.259"/>
    </inkml:context>
    <inkml:brush xml:id="br0">
      <inkml:brushProperty name="width" value="0.1" units="cm"/>
      <inkml:brushProperty name="height" value="0.1" units="cm"/>
    </inkml:brush>
  </inkml:definitions>
  <inkml:trace contextRef="#ctx0" brushRef="#br0">165 11 144 0 0,'-3'-2'282'0'0,"-1"1"0"0"0,1 0 1 0 0,-1-1-1 0 0,1 1 0 0 0,-1 0 0 0 0,1 1 1 0 0,-1-1-1 0 0,-6 0 0 0 0,8 1-41 0 0,0 0-1 0 0,0 0 1 0 0,0 0-1 0 0,1 0 1 0 0,-1 0-1 0 0,0 0 1 0 0,0 0-1 0 0,0 1 1 0 0,1-1-1 0 0,-1 1 1 0 0,0-1-1 0 0,0 1 1 0 0,1 0-1 0 0,-1 0 1 0 0,1 0-1 0 0,-1 0 1 0 0,1 0-1 0 0,-2 1 1 0 0,-24 15 2809 0 0,11 0-2111 0 0,13-14-837 0 0,0 0 0 0 0,0-1-1 0 0,0 2 1 0 0,0-1 0 0 0,1 0 0 0 0,-1 0 0 0 0,1 1 0 0 0,0 0-1 0 0,0-1 1 0 0,0 1 0 0 0,0 0 0 0 0,1 0 0 0 0,-1 0 0 0 0,0 8 0 0 0,-7 28 101 0 0,6-25-188 0 0,2-14-17 0 0,1 0-1 0 0,0 0 1 0 0,0 0 0 0 0,-1 0-1 0 0,1 0 1 0 0,0 0 0 0 0,0 0 0 0 0,0 0-1 0 0,0 0 1 0 0,0 0 0 0 0,0 0 0 0 0,0 0-1 0 0,0 0 1 0 0,0 0 0 0 0,1 0 0 0 0,-1 0-1 0 0,0 0 1 0 0,1 0 0 0 0,-1 0-1 0 0,1 1 1 0 0,5 16-124 0 0,-6-17 107 0 0,0 0 0 0 0,0 0 0 0 0,0 0-1 0 0,1 0 1 0 0,-1 0 0 0 0,0 0 0 0 0,0 0 0 0 0,1 0-1 0 0,-1 0 1 0 0,1 0 0 0 0,-1 0 0 0 0,1 0 0 0 0,-1 0-1 0 0,1 0 1 0 0,0-1 0 0 0,-1 1 0 0 0,1 0 0 0 0,0 0-1 0 0,0-1 1 0 0,0 1 0 0 0,-1 0 0 0 0,1-1 0 0 0,1 1-1 0 0,4 2-320 0 0,0 0 0 0 0,-1-1 0 0 0,1 1 0 0 0,0-2 0 0 0,0 1 0 0 0,0 0 0 0 0,0-1 0 0 0,1 0-1 0 0,-1-1 1 0 0,12 0 0 0 0,-5 0-749 0 0,0-1-1 0 0,-1-1 1 0 0,1 0-1 0 0,18-6 1 0 0,-4 0-483 0 0,-17 6 1259 0 0,-1 0 0 0 0,1-1 0 0 0,-1 0 0 0 0,13-7 0 0 0,-21 6 288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9.234"/>
    </inkml:context>
    <inkml:brush xml:id="br0">
      <inkml:brushProperty name="width" value="0.1" units="cm"/>
      <inkml:brushProperty name="height" value="0.1" units="cm"/>
    </inkml:brush>
  </inkml:definitions>
  <inkml:trace contextRef="#ctx0" brushRef="#br0">33 288 4 0 0,'2'-2'13'0'0,"0"1"0"0"0,0-1 0 0 0,0 0 0 0 0,0 0 0 0 0,0 0 0 0 0,0 0 0 0 0,0 0 0 0 0,2-4 0 0 0,11-12 391 0 0,-11 15-181 0 0,-1-1-1 0 0,0 0 1 0 0,0 0-1 0 0,0 0 0 0 0,0 0 1 0 0,-1-1-1 0 0,0 1 0 0 0,3-7 1 0 0,1-2 698 0 0,-5 7-341 0 0,1 1 1 0 0,-2-1-1 0 0,1 0 1 0 0,-1 0-1 0 0,0 1 0 0 0,0-1 1 0 0,-1-9-1 0 0,0-6 2079 0 0,-1 22-2562 0 0,0-1 0 0 0,0 0 0 0 0,0 1 0 0 0,0-1 0 0 0,0 1 0 0 0,0 0 0 0 0,0-1 0 0 0,1 1 0 0 0,-1 0 1 0 0,0 0-1 0 0,1 0 0 0 0,-3 2 0 0 0,3-3-139 0 0,-2 2 49 0 0,1-1 1 0 0,-1 1-1 0 0,1 0 1 0 0,0 0 0 0 0,-1 0-1 0 0,1 0 1 0 0,0 0-1 0 0,0 0 1 0 0,0 0-1 0 0,0 1 1 0 0,-2 4 0 0 0,-11 12 35 0 0,12-15-29 0 0,0 0 1 0 0,0 0-1 0 0,1 0 1 0 0,-1 0-1 0 0,1 1 1 0 0,0-1-1 0 0,0 0 1 0 0,1 1-1 0 0,-1 0 1 0 0,1-1-1 0 0,0 1 0 0 0,0 0 1 0 0,0 6-1 0 0,-2 2-5 0 0,2-13-10 0 0,1 1 0 0 0,0-1 0 0 0,0 0 0 0 0,0 1 0 0 0,-1-1 0 0 0,1 1 0 0 0,0-1 0 0 0,0 1 0 0 0,0-1 0 0 0,0 0 0 0 0,0 1 0 0 0,0-1 0 0 0,0 1 0 0 0,0-1 0 0 0,0 1 0 0 0,0-1 0 0 0,0 1 0 0 0,0-1 0 0 0,0 0 0 0 0,0 1 0 0 0,0-1 0 0 0,0 1 0 0 0,0-1 0 0 0,1 1 0 0 0,-1-1 0 0 0,0 0 0 0 0,0 1 0 0 0,1-1 0 0 0,-1 0 0 0 0,0 1 0 0 0,0-1 0 0 0,1 0 0 0 0,-1 1 0 0 0,1-1 0 0 0,2 11-86 0 0,-3-10 83 0 0,0-1-1 0 0,0 1 1 0 0,0-1 0 0 0,0 1-1 0 0,1-1 1 0 0,-1 1 0 0 0,0-1 0 0 0,0 0-1 0 0,0 1 1 0 0,0-1 0 0 0,0 1-1 0 0,1-1 1 0 0,-1 1 0 0 0,0-1-1 0 0,0 0 1 0 0,1 1 0 0 0,-1-1 0 0 0,0 0-1 0 0,0 1 1 0 0,1-1 0 0 0,-1 0-1 0 0,1 1 1 0 0,0-1 0 0 0,6 7-320 0 0,-7-6 310 0 0,0-1-1 0 0,1 1 1 0 0,-1-1-1 0 0,0 0 1 0 0,1 1-1 0 0,-1-1 1 0 0,0 1-1 0 0,1-1 1 0 0,-1 0-1 0 0,1 0 1 0 0,-1 1-1 0 0,1-1 1 0 0,-1 0-1 0 0,1 0 1 0 0,-1 0-1 0 0,1 1 1 0 0,-1-1-1 0 0,1 0 1 0 0,-1 0-1 0 0,1 0 1 0 0,-1 0-1 0 0,1 0 1 0 0,-1 0-1 0 0,1 0 1 0 0,-1 0-1 0 0,1 0 1 0 0,-1 0-1 0 0,1-1 1 0 0,7 1-66 0 0,0-1 0 0 0,-1 0 0 0 0,1 0 0 0 0,0-1 1 0 0,-1 0-1 0 0,0-1 0 0 0,1 1 0 0 0,-1-1 0 0 0,0-1 0 0 0,7-4 1 0 0,2-2-29 0 0,0-2 1 0 0,0 1 0 0 0,14-16-1 0 0,-15 13 35 0 0,32-34-86 0 0,-37 34 157 0 0,0-1 1 0 0,12-25-1 0 0,-13 22 26 0 0,2-10 154 0 0,-16 9 49 0 0,4 17-624 0 0,5 5 116 0 0,-4-3 279 0 0,3 17-542 0 0,5-8 496 0 0,-1 0 0 0 0,2-1 0 0 0,-1 0 0 0 0,1-1 0 0 0,0 0 0 0 0,19 11 0 0 0,15 10 53 0 0,-40-26-2 0 0,1 0-1 0 0,-1 0 0 0 0,0 1 1 0 0,0-1-1 0 0,0 1 0 0 0,-1 0 1 0 0,1 0-1 0 0,0-1 0 0 0,-1 2 1 0 0,0-1-1 0 0,0 0 0 0 0,0 0 1 0 0,0 1-1 0 0,0-1 0 0 0,-1 1 1 0 0,0 0-1 0 0,0-1 0 0 0,0 1 1 0 0,0 0-1 0 0,0 0 0 0 0,-1 0 1 0 0,1-1-1 0 0,-1 9 0 0 0,-2-7 3 0 0,1 0 0 0 0,-1 0-1 0 0,0 0 1 0 0,0 0-1 0 0,0 0 1 0 0,-1-1 0 0 0,0 1-1 0 0,0-1 1 0 0,0 0-1 0 0,0 0 1 0 0,-1 0-1 0 0,1 0 1 0 0,-1 0 0 0 0,-5 3-1 0 0,9-7-23 0 0,-1 1 0 0 0,1-1-1 0 0,0 1 1 0 0,-1-1 0 0 0,1 0 0 0 0,-1 1-1 0 0,1-1 1 0 0,-1 0 0 0 0,1 0 0 0 0,-1 1-1 0 0,1-1 1 0 0,-1 0 0 0 0,1 0 0 0 0,-1 0 0 0 0,1 0-1 0 0,-1 1 1 0 0,1-1 0 0 0,-1 0 0 0 0,1 0-1 0 0,-1 0 1 0 0,1 0 0 0 0,-1 0 0 0 0,1 0-1 0 0,-1 0 1 0 0,1-1 0 0 0,-2 1 0 0 0,6-12-1010 0 0,16-17-518 0 0,60-55-1794 0 0,0-4 3013 0 0,-63 59 1130 0 0,-1-2 830 0 0,-15 31-1540 0 0,-1-1 0 0 0,0 1 0 0 0,1 0 0 0 0,-1-1 0 0 0,0 1 0 0 0,0-1 0 0 0,1 1 0 0 0,-1 0 0 0 0,0-1 0 0 0,0 1 0 0 0,0-1 0 0 0,0 1 0 0 0,0-1 0 0 0,0 1 0 0 0,0 0 0 0 0,1-1 0 0 0,-1 1 0 0 0,0-1 0 0 0,0 1 0 0 0,-1-1 0 0 0,1 1 0 0 0,0-1 0 0 0,0 1 0 0 0,0 0 0 0 0,0-1 0 0 0,0 1 0 0 0,0-1 0 0 0,-1 1 0 0 0,1 0 0 0 0,0-1 0 0 0,0 1 0 0 0,-1-1 0 0 0,1 1 0 0 0,0 0 0 0 0,0-1 0 0 0,-1 1 0 0 0,1 0 0 0 0,0 0 0 0 0,-1-1 0 0 0,1 1 0 0 0,0 0 0 0 0,-1 0 0 0 0,1-1 0 0 0,-1 1 0 0 0,1 0 0 0 0,-1 0 0 0 0,1 0 0 0 0,0 0 0 0 0,-1-1 0 0 0,1 1 0 0 0,-1 0 0 0 0,1 0 0 0 0,-1 0 0 0 0,1 0 0 0 0,-1 0 0 0 0,1 0 0 0 0,-2 1-56 0 0,1-1 1 0 0,-1 0 0 0 0,0 0-1 0 0,1 1 1 0 0,-1-1 0 0 0,1 1-1 0 0,0-1 1 0 0,-1 1 0 0 0,1 0 0 0 0,-1 0-1 0 0,1-1 1 0 0,0 1 0 0 0,0 0-1 0 0,-1 0 1 0 0,1 0 0 0 0,0 0-1 0 0,0 1 1 0 0,0-1 0 0 0,0 0-1 0 0,0 0 1 0 0,0 2 0 0 0,-13 12-113 0 0,11-13 27 0 0,1 0 1 0 0,0 0-1 0 0,0 0 0 0 0,0 1 1 0 0,0-1-1 0 0,0 1 0 0 0,0 0 1 0 0,1 0-1 0 0,-1-1 0 0 0,1 1 1 0 0,0 0-1 0 0,0 0 0 0 0,0 0 1 0 0,0 0-1 0 0,0 0 0 0 0,1 1 1 0 0,0-1-1 0 0,-1 0 0 0 0,1 5 1 0 0,1-5-43 0 0,0-1 0 0 0,0 1 0 0 0,0-1 0 0 0,0 0 0 0 0,1 0 0 0 0,-1 0 0 0 0,1 0 0 0 0,-1 0 0 0 0,1 0 1 0 0,0 0-1 0 0,0 0 0 0 0,0 0 0 0 0,0-1 0 0 0,0 1 0 0 0,0-1 0 0 0,0 0 0 0 0,0 1 0 0 0,5 1 0 0 0,46 19-592 0 0,-52-22 731 0 0,0 1 1 0 0,1-1-1 0 0,-1 0 0 0 0,0 0 0 0 0,0 1 0 0 0,0-1 1 0 0,1 1-1 0 0,-1-1 0 0 0,0 1 0 0 0,0 0 0 0 0,0-1 1 0 0,0 1-1 0 0,0 0 0 0 0,0 0 0 0 0,0-1 0 0 0,0 1 0 0 0,0 0 1 0 0,-1 0-1 0 0,1 0 0 0 0,0 0 0 0 0,0 0 0 0 0,-1 0 1 0 0,1 1-1 0 0,-1-1 0 0 0,1 0 0 0 0,-1 0 0 0 0,1 0 0 0 0,-1 1 1 0 0,0-1-1 0 0,0 0 0 0 0,1 0 0 0 0,-1 1 0 0 0,0-1 1 0 0,0 0-1 0 0,0 0 0 0 0,-1 2 0 0 0,-34 25 1087 0 0,18-20-1047 0 0,15-8-287 0 0,1 0 1 0 0,-1 1-1 0 0,1-1 0 0 0,-1 1 0 0 0,0 0 0 0 0,1-1 0 0 0,-1 1 0 0 0,1 0 0 0 0,0 0 1 0 0,-1 0-1 0 0,1 0 0 0 0,0 0 0 0 0,-1 0 0 0 0,1 0 0 0 0,0 1 0 0 0,0-1 0 0 0,0 0 0 0 0,-1 3 1 0 0,19-9-5940 0 0,-8 5 6011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9.485"/>
    </inkml:context>
    <inkml:brush xml:id="br0">
      <inkml:brushProperty name="width" value="0.1" units="cm"/>
      <inkml:brushProperty name="height" value="0.1" units="cm"/>
    </inkml:brush>
  </inkml:definitions>
  <inkml:trace contextRef="#ctx0" brushRef="#br0">19 40 1056 0 0,'8'-39'12599'0'0,"-9"62"-12468"0"0,-2-18-140 0 0,1-1 0 0 0,0 1 0 0 0,0 0 0 0 0,0 0 0 0 0,1 0 0 0 0,-1 0 0 0 0,1 1 0 0 0,0 7 0 0 0,-8 28-90 0 0,9-33 39 0 0,-1-4-87 0 0,1 0-1 0 0,0 0 1 0 0,1-1 0 0 0,-1 1-1 0 0,0 0 1 0 0,1 0 0 0 0,0-1 0 0 0,0 1-1 0 0,0-1 1 0 0,2 5 0 0 0,-1-1-654 0 0,-2-7 695 0 0,0 1 0 0 0,0-1 0 0 0,0 0 1 0 0,0 1-1 0 0,0-1 0 0 0,0 1 0 0 0,0-1 0 0 0,0 1 1 0 0,0-1-1 0 0,0 0 0 0 0,0 1 0 0 0,1-1 0 0 0,-1 1 0 0 0,0-1 1 0 0,0 0-1 0 0,0 1 0 0 0,1-1 0 0 0,-1 0 0 0 0,0 1 1 0 0,1-1-1 0 0,-1 0 0 0 0,0 1 0 0 0,0-1 0 0 0,1 0 0 0 0,-1 0 1 0 0,1 1-1 0 0,-1-1 0 0 0,0 0 0 0 0,1 0 0 0 0,-1 0 1 0 0,0 0-1 0 0,1 1 0 0 0,-1-1 0 0 0,2 0 0 0 0,23-11-6073 0 0,-5-18 4970 0 0,-12 19 1180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9.607"/>
    </inkml:context>
    <inkml:brush xml:id="br0">
      <inkml:brushProperty name="width" value="0.1" units="cm"/>
      <inkml:brushProperty name="height" value="0.1" units="cm"/>
    </inkml:brush>
  </inkml:definitions>
  <inkml:trace contextRef="#ctx0" brushRef="#br0">27 89 500 0 0,'-3'-3'128'0'0,"0"0"-1"0"0,1 0 1 0 0,-1 0 0 0 0,1-1 0 0 0,0 1-1 0 0,0-1 1 0 0,1 1 0 0 0,-1-1-1 0 0,0 0 1 0 0,1 0 0 0 0,0 0-1 0 0,0 0 1 0 0,0 0 0 0 0,1 0 0 0 0,-1 0-1 0 0,1-5 1 0 0,0 8-157 0 0,0 0 1 0 0,1 1-1 0 0,-1-1 1 0 0,0 0-1 0 0,0 1 1 0 0,1-1-1 0 0,-1 1 1 0 0,0-1-1 0 0,1 0 1 0 0,-1 1-1 0 0,0-1 1 0 0,1 1-1 0 0,-1-1 1 0 0,1 1-1 0 0,-1-1 1 0 0,1 1-1 0 0,-1-1 1 0 0,1 1-1 0 0,-1 0 1 0 0,1-1-1 0 0,-1 1 1 0 0,1 0-1 0 0,0-1 1 0 0,-1 1-1 0 0,1 0 1 0 0,0 0 0 0 0,-1-1-1 0 0,1 1 1 0 0,1 0-1 0 0,18-2-1036 0 0,-19 2 1085 0 0,34-5-762 0 0,-26 5 717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3:59.871"/>
    </inkml:context>
    <inkml:brush xml:id="br0">
      <inkml:brushProperty name="width" value="0.1" units="cm"/>
      <inkml:brushProperty name="height" value="0.1" units="cm"/>
    </inkml:brush>
  </inkml:definitions>
  <inkml:trace contextRef="#ctx0" brushRef="#br0">1 0 788 0 0,'14'13'12067'0'0,"-10"-8"-11651"0"0,-4 20 235 0 0,1-12-428 0 0,-1 0 0 0 0,-1 0 0 0 0,0 0 1 0 0,0 0-1 0 0,-5 16 0 0 0,4-19-161 0 0,1-1 0 0 0,0 0 1 0 0,0 0-1 0 0,1 1 0 0 0,0-1 1 0 0,2 14-1 0 0,0 11-24 0 0,-2-23-23 0 0,-1-5-8 0 0,1-1 1 0 0,0 1-1 0 0,0 0 0 0 0,1-1 1 0 0,-1 1-1 0 0,1-1 0 0 0,1 1 1 0 0,2 8-1 0 0,5 30-104 0 0,0-9-51 0 0,-6-26 65 0 0,3-1-170 0 0,5 2-610 0 0,-10-9 621 0 0,0 0-1 0 0,-1 0 1 0 0,1 0 0 0 0,0-1-1 0 0,0 1 1 0 0,0 0 0 0 0,-1-1-1 0 0,1 1 1 0 0,0 0 0 0 0,0-1-1 0 0,0 1 1 0 0,0-1 0 0 0,0 0-1 0 0,0 1 1 0 0,0-1 0 0 0,0 0-1 0 0,0 1 1 0 0,0-1 0 0 0,1 0-1 0 0,-1 0 1 0 0,0 0 0 0 0,0 0-1 0 0,1 0 1 0 0,2-2-379 0 0,1 1 0 0 0,-1-1 0 0 0,1 0 0 0 0,-1-1 0 0 0,0 1 0 0 0,0-1 0 0 0,0 1 0 0 0,0-1 1 0 0,-1 0-1 0 0,6-6 0 0 0,13-9-530 0 0,-6 2 702 0 0,-14 10 343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0.036"/>
    </inkml:context>
    <inkml:brush xml:id="br0">
      <inkml:brushProperty name="width" value="0.1" units="cm"/>
      <inkml:brushProperty name="height" value="0.1" units="cm"/>
    </inkml:brush>
  </inkml:definitions>
  <inkml:trace contextRef="#ctx0" brushRef="#br0">1 155 600 0 0,'1'-17'4304'0'0,"40"-6"-542"0"0,4 3-3385 0 0,-26 12-776 0 0,-7 4-452 0 0,-1-1 0 0 0,1 1 0 0 0,-1-2-1 0 0,-1 1 1 0 0,1-2 0 0 0,-1 1 0 0 0,0-2 0 0 0,0 1-1 0 0,15-16 1 0 0,-23 16 728 0 0,-2 3 118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0.385"/>
    </inkml:context>
    <inkml:brush xml:id="br0">
      <inkml:brushProperty name="width" value="0.1" units="cm"/>
      <inkml:brushProperty name="height" value="0.1" units="cm"/>
    </inkml:brush>
  </inkml:definitions>
  <inkml:trace contextRef="#ctx0" brushRef="#br0">15 122 196 0 0,'-9'11'1078'0'0,"9"-10"-887"0"0,-1 0 0 0 0,1 1 0 0 0,0-1 0 0 0,0 0 1 0 0,1 0-1 0 0,-1 0 0 0 0,0 0 0 0 0,0 1 0 0 0,0-1 0 0 0,1 0 0 0 0,-1 0 0 0 0,1 0 0 0 0,-1 0 0 0 0,1 0 0 0 0,-1 0 1 0 0,1 0-1 0 0,0 0 0 0 0,-1 0 0 0 0,1 0 0 0 0,0 0 0 0 0,0 0 0 0 0,0 0 0 0 0,-1 0 0 0 0,3 0 0 0 0,-2 0-136 0 0,1-1-1 0 0,-1 0 1 0 0,1 1-1 0 0,-1-1 1 0 0,1 0-1 0 0,-1 0 1 0 0,1 0-1 0 0,-1 0 1 0 0,1-1-1 0 0,-1 1 1 0 0,0 0-1 0 0,1-1 1 0 0,-1 1-1 0 0,1-1 1 0 0,-1 1-1 0 0,0-1 1 0 0,1 0-1 0 0,-1 1 1 0 0,0-1-1 0 0,2-1 1 0 0,4-2-76 0 0,-1-1-1 0 0,1 0 1 0 0,-1-1 0 0 0,1 1 0 0 0,-2-1-1 0 0,1 0 1 0 0,-1-1 0 0 0,1 1 0 0 0,-2-1-1 0 0,7-11 1 0 0,-10 16 10 0 0,0 0-1 0 0,-1 0 1 0 0,1 0 0 0 0,-1 0-1 0 0,1 0 1 0 0,-1 0 0 0 0,0-1-1 0 0,0 1 1 0 0,0 0 0 0 0,0 0-1 0 0,0 0 1 0 0,0 0 0 0 0,-1 0-1 0 0,1 0 1 0 0,-1 0 0 0 0,1 0-1 0 0,-1 0 1 0 0,0 0 0 0 0,0 0-1 0 0,-2-3 1 0 0,1 2 79 0 0,0-1 0 0 0,0 1-1 0 0,-1 0 1 0 0,1 0 0 0 0,-1 0 0 0 0,0 0-1 0 0,0 0 1 0 0,-5-4 0 0 0,6 6 157 0 0,-8 2 23 0 0,1 4-182 0 0,-8 6 33 0 0,10-4-84 0 0,-4 8-11 0 0,0 4-64 0 0,9-17 19 0 0,1 0-1 0 0,-1 1 1 0 0,1-1-1 0 0,-1 0 0 0 0,1 0 1 0 0,0 1-1 0 0,0-1 1 0 0,0 1-1 0 0,1-1 0 0 0,-1 1 1 0 0,1-1-1 0 0,-1 5 1 0 0,-2 20-1361 0 0,2-25 1258 0 0,0 0 0 0 0,1 0-1 0 0,0 1 1 0 0,-1-1 0 0 0,1 0 0 0 0,0 0-1 0 0,0 1 1 0 0,1-1 0 0 0,-1 0 0 0 0,0 1-1 0 0,1-1 1 0 0,-1 0 0 0 0,2 4 0 0 0,4 9-955 0 0,-6-13 1003 0 0,1 0 0 0 0,-1 0 0 0 0,1 0-1 0 0,-1 0 1 0 0,1-1 0 0 0,0 1 0 0 0,0 0 0 0 0,0-1 0 0 0,0 1-1 0 0,0-1 1 0 0,0 1 0 0 0,1-1 0 0 0,-1 1 0 0 0,0-1 0 0 0,1 0-1 0 0,-1 0 1 0 0,4 2 0 0 0,8 6-364 0 0,-9-6 386 0 0,0 0-1 0 0,1-1 1 0 0,-1 1-1 0 0,1-1 1 0 0,0 0-1 0 0,-1 0 1 0 0,1 0-1 0 0,9 2 1 0 0,4-4 68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0.571"/>
    </inkml:context>
    <inkml:brush xml:id="br0">
      <inkml:brushProperty name="width" value="0.1" units="cm"/>
      <inkml:brushProperty name="height" value="0.1" units="cm"/>
    </inkml:brush>
  </inkml:definitions>
  <inkml:trace contextRef="#ctx0" brushRef="#br0">1 12 1180 0 0,'7'-1'677'0'0,"-6"1"-285"0"0,1 0 0 0 0,-1-1 0 0 0,0 1 0 0 0,1 0 0 0 0,-1 0 0 0 0,0 0 0 0 0,1 0 0 0 0,-1 0 0 0 0,0 0 0 0 0,1 0 0 0 0,-1 1 0 0 0,0-1 0 0 0,1 0 0 0 0,-1 1 0 0 0,0-1 0 0 0,0 1 0 0 0,1-1 0 0 0,-1 1 0 0 0,2 1 0 0 0,0-2 52 0 0,-22-13-8331 0 0,16 13 7519 0 0,1-1 0 0 0,-1 0-1 0 0,1 1 1 0 0,-1 0-1 0 0,-2 0 1 0 0,4 0 328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09.949"/>
    </inkml:context>
    <inkml:brush xml:id="br0">
      <inkml:brushProperty name="width" value="0.1" units="cm"/>
      <inkml:brushProperty name="height" value="0.1" units="cm"/>
    </inkml:brush>
  </inkml:definitions>
  <inkml:trace contextRef="#ctx0" brushRef="#br0">63 614 96 0 0,'-19'-7'1103'0'0,"15"5"-529"0"0,0 0 1 0 0,0-1 0 0 0,1 1 0 0 0,-2 1-1 0 0,1-1 1 0 0,-10-4 2746 0 0,10 4-2454 0 0,3 12-185 0 0,1-3-501 0 0,0-1-1 0 0,0 1 1 0 0,1-1 0 0 0,0 1 0 0 0,0-1 0 0 0,3 11-1 0 0,5 27 947 0 0,9 12 275 0 0,-16-47-1230 0 0,-2-9-160 0 0,0 0-1 0 0,0 0 1 0 0,0 1 0 0 0,0-1-1 0 0,0 0 1 0 0,0 0 0 0 0,0 1-1 0 0,0-1 1 0 0,0 0 0 0 0,0 0-1 0 0,0 1 1 0 0,0-1 0 0 0,0 0-1 0 0,0 0 1 0 0,0 1 0 0 0,0-1-1 0 0,0 0 1 0 0,1 0 0 0 0,-1 0-1 0 0,0 1 1 0 0,0-1 0 0 0,0 0-1 0 0,0 0 1 0 0,1 0 0 0 0,-1 1-1 0 0,0-1 1 0 0,0 0 0 0 0,0 0-1 0 0,1 0 1 0 0,-1 0 0 0 0,0 0-1 0 0,0 0 1 0 0,1 1 0 0 0,-1-1-1 0 0,0 0 1 0 0,0 0 0 0 0,0 0-1 0 0,1 0 1 0 0,-1 0 0 0 0,0 0-1 0 0,0 0 1 0 0,1 0 0 0 0,-1 0-1 0 0,1 0 1 0 0,2-1 87 0 0,0 0 0 0 0,0 0 0 0 0,1 0-1 0 0,-1 0 1 0 0,0 0 0 0 0,0 0 0 0 0,0-1 0 0 0,0 0 0 0 0,-1 1 0 0 0,1-1-1 0 0,0 0 1 0 0,-1-1 0 0 0,4-3 0 0 0,40-43 116 0 0,-18 19-54 0 0,386-353-510 0 0,-345 328-926 0 0,2 3 0 0 0,123-67 0 0 0,-174 108-179 0 0,0 1 0 0 0,39-14 1 0 0,-48 21 759 0 0,17-4-2142 0 0,-27 7 2759 0 0,0 0-1 0 0,-1 0 1 0 0,1 1-1 0 0,0-1 1 0 0,0 0-1 0 0,-1 1 1 0 0,1-1-1 0 0,0 0 0 0 0,-1 1 1 0 0,1-1-1 0 0,-1 0 1 0 0,1 1-1 0 0,0-1 1 0 0,-1 1-1 0 0,1 0 1 0 0,-1-1-1 0 0,1 1 1 0 0,-1-1-1 0 0,0 1 0 0 0,1 0 1 0 0,-1-1-1 0 0,0 1 1 0 0,1 0-1 0 0,-1-1 1 0 0,0 1-1 0 0,0 0 1 0 0,1-1-1 0 0,-1 1 0 0 0,0 0 1 0 0,0 0-1 0 0,0-1 1 0 0,0 1-1 0 0,0 0 1 0 0,0 0-1 0 0,0-1 1 0 0,-1 2-1 0 0,1 6-217 0 0,1-5 255 0 0,-1 0-1 0 0,0 0 1 0 0,0 0-1 0 0,-1 0 1 0 0,1 0-1 0 0,0 0 1 0 0,-1 0-1 0 0,0 0 1 0 0,0 0-1 0 0,0 0 1 0 0,0 0-1 0 0,-3 4 1 0 0,-4 9 31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8.856"/>
    </inkml:context>
    <inkml:brush xml:id="br0">
      <inkml:brushProperty name="width" value="0.1" units="cm"/>
      <inkml:brushProperty name="height" value="0.1" units="cm"/>
    </inkml:brush>
  </inkml:definitions>
  <inkml:trace contextRef="#ctx0" brushRef="#br0">18 145 776 0 0,'-3'-9'497'0'0,"0"1"0"0"0,0-1 0 0 0,0 0 0 0 0,1 0 1 0 0,1 0-1 0 0,-1-15 0 0 0,2 20-44 0 0,0 1 1 0 0,0-1-1 0 0,0 1 1 0 0,1 0 0 0 0,0-1-1 0 0,-1 1 1 0 0,1 0-1 0 0,1 0 1 0 0,-1 0-1 0 0,0-1 1 0 0,1 1 0 0 0,-1 1-1 0 0,5-6 1 0 0,-1-5-1223 0 0,9 8-3161 0 0,29 23-55 0 0,-32-13 3614 0 0,-1 0 0 0 0,-1 1-1 0 0,1 0 1 0 0,13 11 0 0 0,-14-6 313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8.340"/>
    </inkml:context>
    <inkml:brush xml:id="br0">
      <inkml:brushProperty name="width" value="0.1" units="cm"/>
      <inkml:brushProperty name="height" value="0.1" units="cm"/>
    </inkml:brush>
  </inkml:definitions>
  <inkml:trace contextRef="#ctx0" brushRef="#br0">11 140 12 0 0,'0'0'79'0'0,"-8"-23"4297"0"0,7 13-2681 0 0,1 9-1472 0 0,0-1 1 0 0,-1 1-1 0 0,1-1 0 0 0,0 1 0 0 0,0-1 0 0 0,0 1 1 0 0,0-1-1 0 0,0 1 0 0 0,0-1 0 0 0,1 1 1 0 0,-1-1-1 0 0,0 1 0 0 0,1-1 0 0 0,-1 1 0 0 0,1 0 1 0 0,0-1-1 0 0,-1 1 0 0 0,1 0 0 0 0,0-1 1 0 0,0 1-1 0 0,1-1 0 0 0,-1-1-8 0 0,0 0 1 0 0,-1 0-1 0 0,1 0 0 0 0,-1 0 0 0 0,0-1 1 0 0,0 1-1 0 0,0 0 0 0 0,0 0 1 0 0,-1-3-1 0 0,0-1-18 0 0,1-14 134 0 0,0 10-204 0 0,0 9-213 0 0,0 5-154 0 0,9 34 123 0 0,0 85 36 0 0,-9 110 32 0 0,-9-149-30 0 0,9-78 73 0 0,1 10-39 0 0,-2 1 0 0 0,0-1 0 0 0,-5 28 0 0 0,2-9-69 0 0,5-30 88 0 0,-1 1-1 0 0,-1 0 0 0 0,1-1 0 0 0,-1 1 0 0 0,0-1 0 0 0,-2 7 0 0 0,2-6-26 0 0,0-1 0 0 0,0 1 0 0 0,1 0-1 0 0,-1 0 1 0 0,1-1 0 0 0,0 1 0 0 0,2 8 0 0 0,-1 7-858 0 0,-1-19 882 0 0,0-1 0 0 0,0 1 1 0 0,0-1-1 0 0,1 0 0 0 0,-1 1 0 0 0,0-1 0 0 0,0 0 1 0 0,1 1-1 0 0,-1-1 0 0 0,0 0 0 0 0,0 1 0 0 0,1-1 0 0 0,-1 0 1 0 0,0 0-1 0 0,1 1 0 0 0,-1-1 0 0 0,1 0 0 0 0,-1 0 1 0 0,0 0-1 0 0,1 1 0 0 0,-1-1 0 0 0,1 0 0 0 0,-1 0 0 0 0,0 0 1 0 0,1 0-1 0 0,-1 0 0 0 0,1 0 0 0 0,-1 0 0 0 0,1 0 1 0 0,-1 0-1 0 0,1 0 0 0 0,-1 0 0 0 0,0 0 0 0 0,1 0 0 0 0,-1 0 1 0 0,1-1-1 0 0,-1 1 0 0 0,0 0 0 0 0,1 0 0 0 0,-1 0 1 0 0,1 0-1 0 0,-1-1 0 0 0,0 1 0 0 0,1 0 0 0 0,-1-1 0 0 0,1 1 1 0 0,17-10-580 0 0,-10 1 538 0 0,-1 1 1 0 0,0-1 0 0 0,-1-1-1 0 0,6-10 1 0 0,1-2 46 0 0,14-37-9 0 0,-1 2 44 0 0,-21 48-11 0 0,-1 0-1 0 0,0 0 1 0 0,-1-1-1 0 0,0 0 0 0 0,2-14 1 0 0,5-15 33 0 0,-1-4 125 0 0,0 15 302 0 0,-7 25-173 0 0,3-3 613 0 0,-2 16-782 0 0,-1-3-59 0 0,-1 0-1 0 0,2 0 0 0 0,-1 0 0 0 0,1 0 0 0 0,4 8 0 0 0,3 6 136 0 0,3 12 30 0 0,36 78 54 0 0,-47-107-282 0 0,0 0 0 0 0,1 0 0 0 0,-1 0 0 0 0,1 0 0 0 0,0-1 1 0 0,6 6-1 0 0,-5-6 15 0 0,9 0 252 0 0,-11-3-210 0 0,14-12 121 0 0,30-60 104 0 0,-38 56-269 0 0,1 0 0 0 0,-2-1 0 0 0,0 0 0 0 0,5-24 0 0 0,-4 16 5 0 0,1-20-9 0 0,0-14-56 0 0,-7 26-532 0 0,-3 22-894 0 0,14 17-4152 0 0,-11-5 5344 0 0,0 0 1 0 0,-1 1-1 0 0,1-1 0 0 0,-1 0 0 0 0,1 1 0 0 0,-1 0 0 0 0,0-1 0 0 0,0 1 0 0 0,0 0 0 0 0,0 0 0 0 0,1 2 1 0 0,1 0 102 0 0,-1 0 1 0 0,1-1-1 0 0,0 1 1 0 0,0-1 0 0 0,0 0-1 0 0,5 5 1 0 0,60 30 1433 0 0,-33-23 3029 0 0,-33-14-3718 0 0,0 0-226 0 0,1 1 1 0 0,0-1-1 0 0,0 1 1 0 0,-1 0-1 0 0,1 0 1 0 0,-1 0-1 0 0,1 0 1 0 0,-1 0-1 0 0,3 4 1 0 0,30 38 1583 0 0,-20-23-1704 0 0,-1 0 1 0 0,16 30-1 0 0,-12-12-381 0 0,-16-34 988 0 0,12 16-5392 0 0,-14-20 4455 0 0,0-1-1 0 0,1 0 1 0 0,-1 1 0 0 0,1-1-1 0 0,-1 0 1 0 0,1 1-1 0 0,-1-1 1 0 0,0 0-1 0 0,1 0 1 0 0,-1 0 0 0 0,1 1-1 0 0,-1-1 1 0 0,1 0-1 0 0,-1 0 1 0 0,1 0 0 0 0,-1 0-1 0 0,1 0 1 0 0,-1 0-1 0 0,1 0 1 0 0,-1 0-1 0 0,1 0 1 0 0,-1 0 0 0 0,1 0-1 0 0,-1 0 1 0 0,1-1-1 0 0,-1 1 1 0 0,1 0-1 0 0,-1 0 1 0 0,1 0 0 0 0,-1-1-1 0 0,1 1 1 0 0,-1 0-1 0 0,1-1 1 0 0,-1 1-1 0 0,0 0 1 0 0,1-1 0 0 0,-1 1-1 0 0,0 0 1 0 0,1-1-1 0 0,-1 1 1 0 0,0-1 0 0 0,0 1-1 0 0,1-1 1 0 0,4-4-1046 0 0,-4 4 1043 0 0,1 0 0 0 0,-1 0 0 0 0,0 0 1 0 0,0-1-1 0 0,0 1 0 0 0,0 0 0 0 0,0 0 0 0 0,-1-1 0 0 0,1 1 1 0 0,0 0-1 0 0,0-1 0 0 0,-1 1 0 0 0,1-1 0 0 0,-1 1 1 0 0,1-4-1 0 0,9-28-592 0 0,-2 23 701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9.070"/>
    </inkml:context>
    <inkml:brush xml:id="br0">
      <inkml:brushProperty name="width" value="0.1" units="cm"/>
      <inkml:brushProperty name="height" value="0.1" units="cm"/>
    </inkml:brush>
  </inkml:definitions>
  <inkml:trace contextRef="#ctx0" brushRef="#br0">1 183 100 0 0,'0'0'2908'0'0,"19"22"369"0"0,-15-17-3126 0 0,-3-4-122 0 0,0 0 0 0 0,0 0 0 0 0,0 1 1 0 0,0-1-1 0 0,0 0 0 0 0,0 0 0 0 0,0 1 0 0 0,0-1 0 0 0,-1 0 0 0 0,1 1 0 0 0,-1-1 0 0 0,1 1 0 0 0,-1-1 1 0 0,1 3-1 0 0,7 17 465 0 0,-6-19-458 0 0,-1-1-1 0 0,0 1 1 0 0,0 0-1 0 0,0 0 1 0 0,-1-1-1 0 0,1 1 0 0 0,0 0 1 0 0,-1 0-1 0 0,1 0 1 0 0,0 4-1 0 0,7 50 801 0 0,1 0-113 0 0,0-9-328 0 0,-9-42-370 0 0,0-4-21 0 0,0 0 0 0 0,0 0 1 0 0,-1 0-1 0 0,1 0 0 0 0,0 0 1 0 0,0 0-1 0 0,1 0 0 0 0,-1 0 1 0 0,0 0-1 0 0,0 0 0 0 0,0 0 1 0 0,1 0-1 0 0,-1 0 0 0 0,0 0 1 0 0,1-1-1 0 0,-1 1 0 0 0,1 0 1 0 0,-1 0-1 0 0,1 0 0 0 0,-1 0 1 0 0,1 0-1 0 0,0-1 0 0 0,1 2 1 0 0,0 10 155 0 0,-1-7 292 0 0,4-10-236 0 0,7-12 127 0 0,-3-1-235 0 0,-6 11-134 0 0,0 1 0 0 0,1-1 0 0 0,0 1 1 0 0,0-1-1 0 0,0 1 0 0 0,8-7 0 0 0,0-5-68 0 0,1 2 4 0 0,-6 12 50 0 0,16-10-167 0 0,-23 14 202 0 0,1-1 0 0 0,0 1-1 0 0,0 0 1 0 0,0 0 0 0 0,0 0-1 0 0,-1 0 1 0 0,1-1-1 0 0,0 1 1 0 0,0 0 0 0 0,0 0-1 0 0,0 1 1 0 0,-1-1 0 0 0,1 0-1 0 0,0 0 1 0 0,0 0 0 0 0,0 1-1 0 0,0-1 1 0 0,-1 0 0 0 0,1 1-1 0 0,0-1 1 0 0,0 0 0 0 0,-1 1-1 0 0,1-1 1 0 0,0 1 0 0 0,-1-1-1 0 0,1 1 1 0 0,0 0 0 0 0,0 0-1 0 0,62 65-304 0 0,-57-62 273 0 0,-1-1 1 0 0,1 1 0 0 0,-1-1 0 0 0,1 0 0 0 0,0 0-1 0 0,0-1 1 0 0,1 1 0 0 0,-1-1 0 0 0,0-1 0 0 0,12 2-1 0 0,12 4-173 0 0,-25-6 151 0 0,1-1 0 0 0,0 0 0 0 0,0-1 0 0 0,-1 0 1 0 0,1 0-1 0 0,0 0 0 0 0,5-2 0 0 0,1 0-90 0 0,-6 2 126 0 0,-1 0 0 0 0,1 0 0 0 0,0-1-1 0 0,-1 0 1 0 0,1 0 0 0 0,-1-1 0 0 0,0 1 0 0 0,0-1 0 0 0,0 0 0 0 0,0 0 0 0 0,0-1 0 0 0,-1 0 0 0 0,0 0 0 0 0,1 0-1 0 0,-1 0 1 0 0,-1 0 0 0 0,1-1 0 0 0,5-9 0 0 0,-7 11 65 0 0,-1 0 1 0 0,0 0-1 0 0,0 0 1 0 0,0-1-1 0 0,0 1 0 0 0,-1 0 1 0 0,1 0-1 0 0,-1-1 0 0 0,0 1 1 0 0,0 0-1 0 0,0-1 1 0 0,0 1-1 0 0,-1 0 0 0 0,1-1 1 0 0,-1 1-1 0 0,0 0 0 0 0,0 0 1 0 0,0 0-1 0 0,-2-4 1 0 0,-14-25 1023 0 0,12 25-720 0 0,5 7-314 0 0,0-1 0 0 0,-1 1 0 0 0,1-1 0 0 0,0 1 0 0 0,-1 0 1 0 0,1-1-1 0 0,-1 1 0 0 0,1-1 0 0 0,-1 1 0 0 0,1 0 0 0 0,-1 0 0 0 0,1-1 0 0 0,-1 1 1 0 0,1 0-1 0 0,-1 0 0 0 0,1 0 0 0 0,-1-1 0 0 0,1 1 0 0 0,-1 0 0 0 0,1 0 0 0 0,-1 0 1 0 0,1 0-1 0 0,-1 0 0 0 0,0 0 0 0 0,1 0 0 0 0,-1 0 0 0 0,1 0 0 0 0,-1 1 0 0 0,1-1 0 0 0,-1 0 1 0 0,0 0-1 0 0,-3 1-3 0 0,1-1 1 0 0,-1 1 0 0 0,1 0 0 0 0,-1 0 0 0 0,1 0-1 0 0,0 0 1 0 0,-1 0 0 0 0,1 1 0 0 0,0 0-1 0 0,0-1 1 0 0,0 1 0 0 0,0 0 0 0 0,0 0-1 0 0,1 1 1 0 0,-4 2 0 0 0,-2 3 4 0 0,0 1 1 0 0,0 1 0 0 0,-10 16-1 0 0,16-23-26 0 0,-1 1 3 0 0,0 1 0 0 0,0-1 0 0 0,0 1 0 0 0,1 0 0 0 0,0 0 1 0 0,0 0-1 0 0,0 0 0 0 0,1 0 0 0 0,-2 9 0 0 0,-1 9-11 0 0,3-21-8 0 0,1 0 0 0 0,-1-1 0 0 0,1 1 0 0 0,-1 0 0 0 0,1 0 0 0 0,0 0 1 0 0,0 0-1 0 0,0-1 0 0 0,0 1 0 0 0,0 0 0 0 0,0 0 0 0 0,0 0 0 0 0,1 0 0 0 0,-1-1 0 0 0,1 1 0 0 0,0 0 0 0 0,-1 0 0 0 0,2 2 0 0 0,2 4-103 0 0,-3-6 72 0 0,0-1 1 0 0,0 1 0 0 0,0 0-1 0 0,0 0 1 0 0,0 0-1 0 0,1-1 1 0 0,-1 1-1 0 0,0-1 1 0 0,1 1 0 0 0,-1-1-1 0 0,1 1 1 0 0,0-1-1 0 0,-1 0 1 0 0,4 2-1 0 0,-4-2-91 0 0,26-6-336 0 0,-13-1 183 0 0,1-1-1 0 0,-1-1 1 0 0,-1 0-1 0 0,1-1 1 0 0,-2 0-1 0 0,19-17 0 0 0,13-18-293 0 0,-38 38 532 0 0,0 0-1 0 0,-1-1 1 0 0,0 1-1 0 0,0-1 1 0 0,-1 0-1 0 0,0 0 1 0 0,0-1 0 0 0,5-15-1 0 0,7-11-40 0 0,-10 21 60 0 0,-1 0 1 0 0,0-1-1 0 0,-1 0 1 0 0,3-14-1 0 0,0 0 12 0 0,-5 15 30 0 0,-1 1 0 0 0,0-1 0 0 0,-1 0-1 0 0,-1-21 1 0 0,-1-2 206 0 0,-7 9 557 0 0,9 26-581 0 0,0 1-191 0 0,-1 0 0 0 0,1 0 0 0 0,-1 0 0 0 0,1 0 0 0 0,-1 0 0 0 0,1 0 0 0 0,0 0 0 0 0,-1 0-1 0 0,1 0 1 0 0,-1 0 0 0 0,1 1 0 0 0,-1-1 0 0 0,1 0 0 0 0,0 0 0 0 0,-1 0 0 0 0,1 1 0 0 0,-1-1 0 0 0,1 0 0 0 0,0 1 0 0 0,-1-1 0 0 0,1 0 0 0 0,0 1 0 0 0,-1-1 0 0 0,1 0 0 0 0,0 1 0 0 0,0-1 0 0 0,-1 1 0 0 0,1-1 0 0 0,0 0 0 0 0,0 1 0 0 0,0-1 0 0 0,-1 2 0 0 0,-4 18 56 0 0,3-11-44 0 0,-5 12-6 0 0,1 0 0 0 0,-4 31 1 0 0,1-7 15 0 0,0 37 3 0 0,7-71-183 0 0,1 0-1 0 0,0 0 1 0 0,1-1-1 0 0,0 1 1 0 0,0 0-1 0 0,1 0 1 0 0,1-1-1 0 0,5 21 1 0 0,-2-12-657 0 0,-5-17 701 0 0,0 0 0 0 0,0 0 0 0 0,1 0 0 0 0,-1-1-1 0 0,1 1 1 0 0,-1 0 0 0 0,1-1 0 0 0,0 1 0 0 0,0 0-1 0 0,-1-1 1 0 0,1 1 0 0 0,0-1 0 0 0,1 1 0 0 0,-1-1 0 0 0,0 1-1 0 0,2 0 1 0 0,1 3-212 0 0,0-1 1 0 0,0 0-1 0 0,1 0 0 0 0,0 0 0 0 0,-1-1 1 0 0,1 1-1 0 0,1-1 0 0 0,-1 0 0 0 0,0-1 1 0 0,1 1-1 0 0,-1-1 0 0 0,1 0 1 0 0,9 1-1 0 0,47 8-595 0 0,-44-11 843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09.719"/>
    </inkml:context>
    <inkml:brush xml:id="br0">
      <inkml:brushProperty name="width" value="0.1" units="cm"/>
      <inkml:brushProperty name="height" value="0.1" units="cm"/>
    </inkml:brush>
  </inkml:definitions>
  <inkml:trace contextRef="#ctx0" brushRef="#br0">220 188 512 0 0,'-5'-3'523'0'0,"-1"-1"-1"0"0,1 2 1 0 0,-1-1-1 0 0,0 1 1 0 0,0 0 0 0 0,0 0-1 0 0,0 1 1 0 0,0-1-1 0 0,0 1 1 0 0,-1 1 0 0 0,1-1-1 0 0,0 1 1 0 0,-1 0 0 0 0,-8 2-1 0 0,4 0 29 0 0,0 0 0 0 0,1 1 0 0 0,0 1 0 0 0,0 0 1 0 0,0 0-1 0 0,0 1 0 0 0,-13 8 0 0 0,21-12-539 0 0,1 1 0 0 0,0-1 1 0 0,0 0-1 0 0,0 0 0 0 0,0 0 1 0 0,0 1-1 0 0,0-1 0 0 0,0 1 0 0 0,0-1 1 0 0,0 1-1 0 0,1-1 0 0 0,-1 1 1 0 0,1-1-1 0 0,-1 1 0 0 0,0 2 0 0 0,1-3-23 0 0,0 0-1 0 0,-1 1 1 0 0,1-1-1 0 0,0 0 1 0 0,-1 0-1 0 0,0 1 1 0 0,1-1-1 0 0,-1 0 0 0 0,0 0 1 0 0,1 0-1 0 0,-1 0 1 0 0,0 0-1 0 0,0 0 1 0 0,-1 2-1 0 0,2-3-11 0 0,1 1 0 0 0,0 0 0 0 0,0 0 0 0 0,-1-1 0 0 0,1 1 0 0 0,-1 0 0 0 0,1 0 0 0 0,-1 0 0 0 0,1 0 1 0 0,-1 0-1 0 0,0 0 0 0 0,1 0 0 0 0,-1 0 0 0 0,0 0 0 0 0,0 0 0 0 0,1 0 0 0 0,-1 0 0 0 0,0 0 0 0 0,0 0 0 0 0,0 0 0 0 0,-1 1 0 0 0,3 4-320 0 0,2-3 119 0 0,-2-1 124 0 0,0-1 0 0 0,-1 1-1 0 0,1-1 1 0 0,0 0-1 0 0,0 0 1 0 0,0 0-1 0 0,-1 0 1 0 0,1 0-1 0 0,0 0 1 0 0,0-1-1 0 0,1 1 1 0 0,-1-1-1 0 0,0 1 1 0 0,0-1 0 0 0,0 0-1 0 0,0 0 1 0 0,0 0-1 0 0,0 0 1 0 0,0 0-1 0 0,1 0 1 0 0,-1 0-1 0 0,0-1 1 0 0,0 1-1 0 0,0-1 1 0 0,3-1 0 0 0,40-21-678 0 0,-42 22 766 0 0,-1 0 0 0 0,0-1 0 0 0,1 0 0 0 0,-1 1 0 0 0,0-1 0 0 0,0 0 0 0 0,0 0 0 0 0,0 0 0 0 0,0 0 0 0 0,0 0 0 0 0,-1-1 0 0 0,2-2 0 0 0,21-18 39 0 0,4-28 310 0 0,-9 20 76 0 0,-11 23-221 0 0,-7 7-180 0 0,0 1 0 0 0,-1 0 1 0 0,1-1-1 0 0,-1 1 0 0 0,0 0 0 0 0,1-1 0 0 0,-1 1 1 0 0,1-1-1 0 0,-1 1 0 0 0,1-1 0 0 0,-1 1 0 0 0,0-1 1 0 0,1 1-1 0 0,-1-1 0 0 0,0 1 0 0 0,0-1 0 0 0,1 0 1 0 0,-1 1-1 0 0,0-1 0 0 0,0 1 0 0 0,0-1 1 0 0,0 0-1 0 0,0 1 0 0 0,0-2 0 0 0,0 1 31 0 0,1 0 0 0 0,-1 1-1 0 0,0-1 1 0 0,0 0 0 0 0,1 0 0 0 0,-1 0 0 0 0,1 0-1 0 0,-1 0 1 0 0,1 0 0 0 0,-1 1 0 0 0,1-1-1 0 0,-1 0 1 0 0,1 0 0 0 0,0 1 0 0 0,-1-1-1 0 0,1 1 1 0 0,0-1 0 0 0,0 0 0 0 0,-1 1 0 0 0,1-1-1 0 0,0 1 1 0 0,0 0 0 0 0,0-1 0 0 0,0 1-1 0 0,0 0 1 0 0,0-1 0 0 0,0 1 0 0 0,0 0-1 0 0,-1 0 1 0 0,1 0 0 0 0,0 0 0 0 0,0 0-1 0 0,0 0 1 0 0,1 0 0 0 0,0 1 7 0 0,8 16-43 0 0,31 72 140 0 0,-23-39-112 0 0,-16-45-40 0 0,-2-3 4 0 0,0-1-1 0 0,1 0 1 0 0,-1 0 0 0 0,0 0 0 0 0,1 0-1 0 0,-1 0 1 0 0,1 0 0 0 0,0 0 0 0 0,-1 0-1 0 0,1 0 1 0 0,0 0 0 0 0,-1 0-1 0 0,1 0 1 0 0,0-1 0 0 0,0 1 0 0 0,0 0-1 0 0,0 0 1 0 0,0-1 0 0 0,0 1 0 0 0,2 0-1 0 0,-2 0-5 0 0,0 0 0 0 0,1 0 0 0 0,-1-1 0 0 0,0 1 0 0 0,0-1 0 0 0,0 0 0 0 0,1 1 1 0 0,-1-1-1 0 0,0 0 0 0 0,1 0 0 0 0,-1 1 0 0 0,0-1 0 0 0,1 0 0 0 0,-1-1 0 0 0,0 1 0 0 0,1 0 0 0 0,-1 0 0 0 0,0 0 0 0 0,0-1 0 0 0,1 1 0 0 0,-1-1 1 0 0,0 1-1 0 0,0-1 0 0 0,1 1 0 0 0,-1-1 0 0 0,0 0 0 0 0,0 1 0 0 0,0-1 0 0 0,0 0 0 0 0,0 0 0 0 0,0 0 0 0 0,0 0 0 0 0,0 0 0 0 0,-1 0 0 0 0,1 0 1 0 0,1-2-1 0 0,8-8-70 0 0,8-16-87 0 0,0-5-13 0 0,-15 28 153 0 0,0 0 0 0 0,0 0 0 0 0,0-1 0 0 0,-1 1 0 0 0,1-1-1 0 0,-1 0 1 0 0,0 0 0 0 0,-1 0 0 0 0,3-9 0 0 0,-4 13 25 0 0,0 1 1 0 0,0-1-1 0 0,0 0 0 0 0,0 0 0 0 0,0 1 1 0 0,0-1-1 0 0,0 0 0 0 0,0 1 0 0 0,1-1 1 0 0,-1 0-1 0 0,0 1 0 0 0,0-1 1 0 0,1 0-1 0 0,-1 1 0 0 0,0-1 0 0 0,1 1 1 0 0,-1-1-1 0 0,1 0 0 0 0,-1 1 1 0 0,1-1-1 0 0,-1 1 0 0 0,1-1 0 0 0,-1 1 1 0 0,1 0-1 0 0,-1-1 0 0 0,1 1 1 0 0,-1-1-1 0 0,1 1 0 0 0,0 0 0 0 0,-1 0 1 0 0,1-1-1 0 0,0 1 0 0 0,-1 0 0 0 0,1 0 1 0 0,0 0-1 0 0,-1 0 0 0 0,2 0 1 0 0,-1 2-1 0 0,0 1 1 0 0,-1-1 0 0 0,1 1 0 0 0,-1-1 0 0 0,0 1-1 0 0,0-1 1 0 0,0 1 0 0 0,0-1 0 0 0,-1 5 0 0 0,1-3 4 0 0,0 68 36 0 0,1-69-95 0 0,0 0-1 0 0,1 1 0 0 0,-1-1 1 0 0,1 0-1 0 0,-1 0 0 0 0,1 0 0 0 0,0 0 1 0 0,1 0-1 0 0,-1-1 0 0 0,0 1 1 0 0,1-1-1 0 0,-1 1 0 0 0,1-1 1 0 0,4 3-1 0 0,-2-5 28 0 0,0-1 1 0 0,0 0 0 0 0,1 1-1 0 0,-1-2 1 0 0,0 1-1 0 0,0 0 1 0 0,0-1-1 0 0,0 0 1 0 0,0 0 0 0 0,-1-1-1 0 0,1 1 1 0 0,-1-1-1 0 0,1 0 1 0 0,-1 0-1 0 0,0-1 1 0 0,0 1 0 0 0,0-1-1 0 0,-1 0 1 0 0,1 0-1 0 0,4-7 1 0 0,1-3 61 0 0,-7 12-19 0 0,0 0 0 0 0,-1 0 1 0 0,1 0-1 0 0,-1 0 0 0 0,0-1 0 0 0,0 1 1 0 0,1 0-1 0 0,-2-1 0 0 0,1 1 0 0 0,0-1 0 0 0,0 1 1 0 0,-1-1-1 0 0,1-2 0 0 0,2-22 262 0 0,-2 24-223 0 0,0 0 0 0 0,-1 0 1 0 0,1 0-1 0 0,-1 0 0 0 0,0 0 1 0 0,0 0-1 0 0,0 0 0 0 0,0 0 1 0 0,-1 0-1 0 0,1 0 0 0 0,-1-1 1 0 0,-1-4-1 0 0,-7-30 629 0 0,2 21-365 0 0,7 15-310 0 0,-1 1-1 0 0,1-1 1 0 0,0 1-1 0 0,-1-1 1 0 0,1 1-1 0 0,-1-1 1 0 0,0 1-1 0 0,1-1 1 0 0,-1 1 0 0 0,0 0-1 0 0,0-1 1 0 0,0 1-1 0 0,0 0 1 0 0,0 0-1 0 0,0 0 1 0 0,-1 0 0 0 0,1 0-1 0 0,0 0 1 0 0,0 0-1 0 0,-1 0 1 0 0,-1-1-1 0 0,-10-3-41 0 0,12 4-191 0 0,0 1-1 0 0,0-1 1 0 0,0 1-1 0 0,0-1 0 0 0,-1 1 1 0 0,1-1-1 0 0,0 1 1 0 0,0 0-1 0 0,0 0 1 0 0,0-1-1 0 0,0 1 1 0 0,-1 0-1 0 0,1 0 0 0 0,0 0 1 0 0,0 0-1 0 0,0 0 1 0 0,0 1-1 0 0,-1-1 1 0 0,1 0-1 0 0,0 0 0 0 0,0 1 1 0 0,0-1-1 0 0,0 1 1 0 0,-2 0-1 0 0,-4 8-3451 0 0,6-9 3653 0 0,1 0-1 0 0,0 0 0 0 0,0 1 0 0 0,0-1 0 0 0,0 0 1 0 0,0 0-1 0 0,0 0 0 0 0,-1 0 0 0 0,1 1 1 0 0,0-1-1 0 0,0 0 0 0 0,0 0 0 0 0,0 0 1 0 0,0 1-1 0 0,0-1 0 0 0,0 0 0 0 0,0 0 0 0 0,0 0 1 0 0,0 1-1 0 0,0-1 0 0 0,0 0 0 0 0,0 0 1 0 0,0 1-1 0 0,0-1 0 0 0,0 0 0 0 0,0 0 0 0 0,0 0 1 0 0,0 1-1 0 0,1-1 0 0 0,-1 0 0 0 0,0 0 1 0 0,0 0-1 0 0,0 0 0 0 0,0 1 0 0 0,0-1 1 0 0,0 0-1 0 0,1 0 0 0 0,-1 0 0 0 0,0 0 0 0 0,0 0 1 0 0,0 0-1 0 0,0 1 0 0 0,1-1 0 0 0,-1 0 1 0 0,0 0-1 0 0,0 0 0 0 0,0 0 0 0 0,1 0 0 0 0,-1 0 1 0 0,0 0-1 0 0,0 0 0 0 0,0 0 0 0 0,1 0 1 0 0,-1 0-1 0 0,0 0 0 0 0,0 0 0 0 0,1 0 1 0 0,-1 0-1 0 0,18 11-820 0 0,-17-10 821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0.043"/>
    </inkml:context>
    <inkml:brush xml:id="br0">
      <inkml:brushProperty name="width" value="0.1" units="cm"/>
      <inkml:brushProperty name="height" value="0.1" units="cm"/>
    </inkml:brush>
  </inkml:definitions>
  <inkml:trace contextRef="#ctx0" brushRef="#br0">213 11 248 0 0,'-10'-11'6072'0'0,"0"11"-5118"0"0,0 1 0 0 0,0 0 0 0 0,0 1 0 0 0,0 0 0 0 0,-10 4 0 0 0,16-5-906 0 0,0 1 0 0 0,-1 0-1 0 0,1-1 1 0 0,0 2 0 0 0,0-1-1 0 0,0 0 1 0 0,0 1 0 0 0,0 0-1 0 0,1 0 1 0 0,-1 0 0 0 0,-3 4-1 0 0,6-5-75 0 0,-1 0 0 0 0,1-1-1 0 0,0 1 1 0 0,0 0-1 0 0,0 0 1 0 0,1 0 0 0 0,-1-1-1 0 0,0 1 1 0 0,1 0-1 0 0,-1 0 1 0 0,1 0 0 0 0,-1 0-1 0 0,1 0 1 0 0,0 1-1 0 0,0-1 1 0 0,0 0 0 0 0,0 0-1 0 0,1 0 1 0 0,-1 0-1 0 0,0 0 1 0 0,1 0 0 0 0,-1 0-1 0 0,1 0 1 0 0,0 0-1 0 0,1 2 1 0 0,0 0-72 0 0,0 0 0 0 0,1-1 0 0 0,0 1 0 0 0,0 0 0 0 0,0-1 0 0 0,0 0 0 0 0,0 1 0 0 0,1-1 0 0 0,-1 0 0 0 0,7 3 0 0 0,11 12-319 0 0,-19-16 369 0 0,0 1 1 0 0,1-1-1 0 0,-1 0 1 0 0,1 0-1 0 0,-1 0 0 0 0,1 0 1 0 0,0-1-1 0 0,0 1 1 0 0,0-1-1 0 0,3 2 1 0 0,-2-2 23 0 0,-1 1 1 0 0,1 0 0 0 0,0 0-1 0 0,-1 0 1 0 0,1 1 0 0 0,-1-1-1 0 0,6 7 1 0 0,8 5 50 0 0,-16-14 7 0 0,-1 1 0 0 0,1 0 0 0 0,-1 0 0 0 0,0-1 0 0 0,1 1 0 0 0,-1 0 0 0 0,0 0 0 0 0,0 0 0 0 0,0-1 0 0 0,0 1 0 0 0,0 0 0 0 0,0 0 0 0 0,0 0 0 0 0,0 0 0 0 0,0-1 0 0 0,0 1 0 0 0,0 0 0 0 0,0 0 0 0 0,0 0 0 0 0,-1-1 0 0 0,1 1 0 0 0,0 0 0 0 0,-1 1 0 0 0,-8 17 820 0 0,0-13-373 0 0,0-1 0 0 0,0 0 0 0 0,-16 6 0 0 0,1-3-296 0 0,-45 12 982 0 0,64-19-1727 0 0,-1 0 0 0 0,0 0 0 0 0,0 0 0 0 0,0-1 0 0 0,0 0 0 0 0,0 0 0 0 0,0-1 0 0 0,0 0 0 0 0,-7-1-1 0 0,21-21-7203 0 0,-3 19 7583 0 0,-1 1 0 0 0,1 0-1 0 0,0 0 1 0 0,0 0 0 0 0,7-3-1 0 0,-3 2 155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0.181"/>
    </inkml:context>
    <inkml:brush xml:id="br0">
      <inkml:brushProperty name="width" value="0.1" units="cm"/>
      <inkml:brushProperty name="height" value="0.1" units="cm"/>
    </inkml:brush>
  </inkml:definitions>
  <inkml:trace contextRef="#ctx0" brushRef="#br0">71 0 356 0 0,'6'4'499'0'0,"-1"-1"0"0"0,0 0 0 0 0,0 1 0 0 0,-1 0 0 0 0,1 0 0 0 0,-1 1 0 0 0,7 8 0 0 0,-9-11-261 0 0,-1 0-1 0 0,0 0 0 0 0,-1 0 0 0 0,1 0 0 0 0,0 0 1 0 0,0 0-1 0 0,-1 0 0 0 0,1 0 0 0 0,-1 0 0 0 0,0 0 1 0 0,0 0-1 0 0,0 1 0 0 0,0-1 0 0 0,0 0 0 0 0,0 0 1 0 0,0 0-1 0 0,-1 0 0 0 0,1 1 0 0 0,-1-1 0 0 0,1 0 1 0 0,-1 0-1 0 0,0 0 0 0 0,0 0 0 0 0,-1 1 0 0 0,-5 18 960 0 0,7-19-1128 0 0,0 0 0 0 0,-1-1 0 0 0,1 1 0 0 0,-1 0-1 0 0,0 0 1 0 0,1-1 0 0 0,-1 1 0 0 0,0 0 0 0 0,0-1 0 0 0,0 1 0 0 0,0 0 0 0 0,0-1 0 0 0,-2 3 0 0 0,-50 60-3434 0 0,34-44 389 0 0,-5 4-1057 0 0,22-17 2023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0.693"/>
    </inkml:context>
    <inkml:brush xml:id="br0">
      <inkml:brushProperty name="width" value="0.1" units="cm"/>
      <inkml:brushProperty name="height" value="0.1" units="cm"/>
    </inkml:brush>
  </inkml:definitions>
  <inkml:trace contextRef="#ctx0" brushRef="#br0">84 83 580 0 0,'9'-49'2816'0'0,"-9"41"-2066"0"0,0-15 3633 0 0,0 23-4349 0 0,0 0-1 0 0,0 0 1 0 0,0 0 0 0 0,0 1 0 0 0,0-1-1 0 0,-1 0 1 0 0,1 0 0 0 0,0 0 0 0 0,0 0 0 0 0,0 0-1 0 0,0 0 1 0 0,0 0 0 0 0,-1 1 0 0 0,1-1-1 0 0,0 0 1 0 0,0 0 0 0 0,0 0 0 0 0,0 0-1 0 0,-1 0 1 0 0,1 0 0 0 0,0 0 0 0 0,0 0-1 0 0,0 0 1 0 0,0 0 0 0 0,-1 0 0 0 0,1 0-1 0 0,0 0 1 0 0,0 0 0 0 0,0 0 0 0 0,-1 0-1 0 0,1 0 1 0 0,0 0 0 0 0,0 0 0 0 0,0 0-1 0 0,0 0 1 0 0,-1 0 0 0 0,1-1 0 0 0,0 1-1 0 0,0 0 1 0 0,0 0 0 0 0,0 0 0 0 0,0 0 0 0 0,-1 0-1 0 0,1 0 1 0 0,0 0 0 0 0,0-1 0 0 0,0 1-1 0 0,0 0 1 0 0,0 0 0 0 0,0 0 0 0 0,0 0-1 0 0,0-1 1 0 0,0 1 0 0 0,-1 0 0 0 0,1 0-1 0 0,0 0 1 0 0,0 0 0 0 0,0-1 0 0 0,0 1-1 0 0,0 0 1 0 0,0 0 0 0 0,0-1 0 0 0,-11 30 459 0 0,-15 26-83 0 0,9-1-41 0 0,12-42-315 0 0,0 0-1 0 0,1 1 1 0 0,0 0-1 0 0,2-1 1 0 0,-1 1-1 0 0,1 1 0 0 0,0 19 1 0 0,0-9-49 0 0,1-21-6 0 0,1 0-1 0 0,-1 0 1 0 0,1 0 0 0 0,0 0-1 0 0,0 0 1 0 0,0 0 0 0 0,0 0-1 0 0,1 0 1 0 0,1 6 0 0 0,7 32-51 0 0,-5-28 28 0 0,3 6-11 0 0,-5-17 29 0 0,-1-1 4 0 0,0 0-1 0 0,-1 0 0 0 0,1 0 0 0 0,0 0 0 0 0,0 0 1 0 0,-1 0-1 0 0,1 0 0 0 0,0-1 0 0 0,0 1 0 0 0,0 0 1 0 0,0-1-1 0 0,0 1 0 0 0,0 0 0 0 0,1-1 0 0 0,-1 1 1 0 0,0-1-1 0 0,0 0 0 0 0,0 1 0 0 0,0-1 0 0 0,0 0 1 0 0,2 0-1 0 0,11 2-27 0 0,-11-1 26 0 0,-1-1 0 0 0,1 0 1 0 0,-1 1-1 0 0,1-1 0 0 0,-1 0 0 0 0,1 0 0 0 0,-1-1 0 0 0,1 1 0 0 0,-1 0 1 0 0,4-2-1 0 0,-1 1-8 0 0,0-1 0 0 0,0 1 0 0 0,0-1 0 0 0,-1 0 0 0 0,1-1 0 0 0,0 1 0 0 0,-1-1 0 0 0,0 0 0 0 0,7-5 0 0 0,-3 0 5 0 0,1 0-4 0 0,0 0 1 0 0,0-1 0 0 0,-1-1-1 0 0,0 1 1 0 0,-1-1 0 0 0,7-11-1 0 0,10-19 45 0 0,-21 32-9 0 0,0 0-1 0 0,1 1 1 0 0,0-1 0 0 0,8-11 0 0 0,-10 10 68 0 0,-2 8-84 0 0,0 1 0 0 0,0-1-1 0 0,0 1 1 0 0,0 0 0 0 0,0-1 0 0 0,0 1-1 0 0,0-1 1 0 0,0 1 0 0 0,0 0 0 0 0,0-1-1 0 0,0 1 1 0 0,0-1 0 0 0,0 1 0 0 0,0 0 0 0 0,0-1-1 0 0,1 1 1 0 0,-1-1 0 0 0,0 1 0 0 0,0 0-1 0 0,0-1 1 0 0,1 1 0 0 0,-1 0 0 0 0,0-1-1 0 0,0 1 1 0 0,1 0 0 0 0,-1 0 0 0 0,0-1 0 0 0,1 1-1 0 0,-1 0 1 0 0,0 0 0 0 0,1-1 0 0 0,-1 1-1 0 0,0 0 1 0 0,1 0 0 0 0,-1 0 0 0 0,1 0 0 0 0,-1-1-1 0 0,0 1 1 0 0,1 0 0 0 0,1 23-71 0 0,1-17 60 0 0,-1 0 0 0 0,1 1 0 0 0,-1-1 0 0 0,0 0 0 0 0,-1 1 0 0 0,0-1 0 0 0,0 1 0 0 0,0 8 0 0 0,-1-12 1 0 0,1 0 0 0 0,0 0 0 0 0,-1 1 0 0 0,1-1 0 0 0,0 0 0 0 0,0 0-1 0 0,3 5 1 0 0,-3-5 2 0 0,1 0-1 0 0,-1 0 1 0 0,0 0-1 0 0,0 0 1 0 0,0 0-1 0 0,0 1 1 0 0,0 4-1 0 0,0-4-24 0 0,0 0 0 0 0,0-1-1 0 0,0 1 1 0 0,0-1 0 0 0,1 0 0 0 0,0 1 0 0 0,0-1-1 0 0,0 0 1 0 0,0 0 0 0 0,0 0 0 0 0,0-1-1 0 0,1 1 1 0 0,-1 0 0 0 0,1-1 0 0 0,0 1-1 0 0,0-1 1 0 0,0 0 0 0 0,0 0 0 0 0,0 0-1 0 0,0-1 1 0 0,1 1 0 0 0,-1-1 0 0 0,1 1 0 0 0,-1-1-1 0 0,7 1 1 0 0,-8-2-286 0 0,23-5-1293 0 0,-21 4 1002 0 0,1-1 0 0 0,-1 0 0 0 0,0-1 0 0 0,1 1 0 0 0,-1-1 1 0 0,0 0-1 0 0,0 1 0 0 0,-1-2 0 0 0,1 1 0 0 0,-1 0 0 0 0,1-1 1 0 0,-1 0-1 0 0,5-7 0 0 0,-5 8 228 0 0,5-26-678 0 0,-6 19 1019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0.816"/>
    </inkml:context>
    <inkml:brush xml:id="br0">
      <inkml:brushProperty name="width" value="0.1" units="cm"/>
      <inkml:brushProperty name="height" value="0.1" units="cm"/>
    </inkml:brush>
  </inkml:definitions>
  <inkml:trace contextRef="#ctx0" brushRef="#br0">27 160 304 0 0,'-2'-5'230'0'0,"-1"-1"0"0"0,0 0 0 0 0,1 0 0 0 0,0 0 0 0 0,1 0 0 0 0,-1 0 0 0 0,1-1 0 0 0,0-11 0 0 0,-8-54 5937 0 0,9 72-6246 0 0,0-1-1 0 0,-1 0 1 0 0,1 0-1 0 0,0 0 0 0 0,0 1 1 0 0,0-1-1 0 0,0 0 0 0 0,0 0 1 0 0,0 1-1 0 0,1-1 1 0 0,-1 0-1 0 0,0 0 0 0 0,0 0 1 0 0,0 1-1 0 0,1-1 1 0 0,-1 0-1 0 0,0 1 0 0 0,1-1 1 0 0,-1 0-1 0 0,1 1 0 0 0,-1-1 1 0 0,1 0-1 0 0,-1 1 1 0 0,1-1-1 0 0,-1 1 0 0 0,1-1 1 0 0,0 1-1 0 0,-1-1 0 0 0,1 1 1 0 0,0 0-1 0 0,-1-1 1 0 0,1 1-1 0 0,1-1 0 0 0,1 1-386 0 0,0 0 0 0 0,1 1 0 0 0,-1-1 0 0 0,0 1 0 0 0,0-1 1 0 0,0 1-1 0 0,5 2 0 0 0,-6-2 558 0 0,18 3-1170 0 0,12 6-15 0 0,-31-9 1069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1.521"/>
    </inkml:context>
    <inkml:brush xml:id="br0">
      <inkml:brushProperty name="width" value="0.1" units="cm"/>
      <inkml:brushProperty name="height" value="0.1" units="cm"/>
    </inkml:brush>
  </inkml:definitions>
  <inkml:trace contextRef="#ctx0" brushRef="#br0">37 35 44 0 0,'9'50'1881'0'0,"-9"-46"-1578"0"0,0-1 0 0 0,0 1 0 0 0,-1-1 0 0 0,1 1 0 0 0,-1-1 0 0 0,0 1 0 0 0,0-1 0 0 0,-2 6 0 0 0,-15 48 4180 0 0,17-53-4307 0 0,0-1 0 0 0,0 1 0 0 0,0 0 0 0 0,0-1 0 0 0,1 1-1 0 0,-1 0 1 0 0,1 6 0 0 0,0-6-65 0 0,0-1 0 0 0,0 1-1 0 0,-1-1 1 0 0,1 1 0 0 0,-1 0-1 0 0,0-1 1 0 0,-2 6 0 0 0,1-5-44 0 0,2-3-51 0 0,-1 0-1 0 0,0 0 1 0 0,0 0 0 0 0,1 0 0 0 0,-1 1-1 0 0,1-1 1 0 0,-1 0 0 0 0,1 1 0 0 0,-1-1 0 0 0,1 0-1 0 0,0 1 1 0 0,0-1 0 0 0,-1 0 0 0 0,1 1-1 0 0,0-1 1 0 0,0 1 0 0 0,1-1 0 0 0,-1 0 0 0 0,0 1-1 0 0,0-1 1 0 0,1 0 0 0 0,-1 1 0 0 0,1-1 0 0 0,-1 0-1 0 0,1 0 1 0 0,-1 1 0 0 0,1-1 0 0 0,0 0-1 0 0,0 0 1 0 0,-1 0 0 0 0,2 1 0 0 0,1 11-68 0 0,-3-13 49 0 0,0 0 0 0 0,0-1-1 0 0,1 1 1 0 0,-1 0 0 0 0,0 0 0 0 0,0 0 0 0 0,0 0 0 0 0,0-1 0 0 0,0 1 0 0 0,1 0 0 0 0,-1 0 0 0 0,0 0 0 0 0,0 0 0 0 0,0 0 0 0 0,1 0 0 0 0,-1 0 0 0 0,0 0 0 0 0,0-1 0 0 0,0 1 0 0 0,1 0 0 0 0,-1 0 0 0 0,0 0-1 0 0,0 0 1 0 0,0 0 0 0 0,1 0 0 0 0,-1 0 0 0 0,0 0 0 0 0,0 0 0 0 0,0 0 0 0 0,1 0 0 0 0,-1 1 0 0 0,0-1 0 0 0,0 0 0 0 0,0 0 0 0 0,1 0 0 0 0,-1 0 0 0 0,0 0 0 0 0,0 0 0 0 0,0 0 0 0 0,0 0 0 0 0,1 1 0 0 0,-1-1-1 0 0,0 0 1 0 0,0 0 0 0 0,0 0 0 0 0,0 0 0 0 0,0 1 0 0 0,1-1 0 0 0,-1 0 0 0 0,0 0 0 0 0,0 0 0 0 0,0 0 0 0 0,0 1 0 0 0,0-1 0 0 0,0 0 0 0 0,0 0 0 0 0,0 1 0 0 0,0-1 0 0 0,0 0 0 0 0,0 0 0 0 0,0 0 0 0 0,0 1-1 0 0,0-1 1 0 0,5-3-40 0 0,1-1 1 0 0,-1 1-1 0 0,0-1 0 0 0,-1-1 0 0 0,1 1 0 0 0,-1-1 0 0 0,1 1 0 0 0,-2-1 0 0 0,1 0 0 0 0,3-6 0 0 0,-1 1-48 0 0,1 1 0 0 0,0 0 0 0 0,11-11 0 0 0,5-5-79 0 0,-13 9 89 0 0,-8 13 69 0 0,0 0-1 0 0,0 0 1 0 0,0 0-1 0 0,0 0 0 0 0,1 0 1 0 0,-1 1-1 0 0,1-1 1 0 0,4-2-1 0 0,1-4-27 0 0,8-7-20 0 0,-16 16 59 0 0,1-1-1 0 0,-1 1 1 0 0,1-1 0 0 0,0 1-1 0 0,-1 0 1 0 0,1-1-1 0 0,-1 1 1 0 0,1 0-1 0 0,0 0 1 0 0,-1-1-1 0 0,1 1 1 0 0,0 0-1 0 0,-1 0 1 0 0,1 0-1 0 0,0 0 1 0 0,0 0 0 0 0,-1 0-1 0 0,1 0 1 0 0,0 0-1 0 0,-1 0 1 0 0,1 0-1 0 0,0 0 1 0 0,-1 1-1 0 0,1-1 1 0 0,0 0-1 0 0,1 1 1 0 0,10 20-7 0 0,11 22 61 0 0,-11-19-4 0 0,-9-19-45 0 0,0-1 1 0 0,0 0 0 0 0,0-1-1 0 0,0 1 1 0 0,1-1-1 0 0,0 1 1 0 0,-1-1-1 0 0,1 0 1 0 0,1 0-1 0 0,-1-1 1 0 0,0 1-1 0 0,1-1 1 0 0,-1 0-1 0 0,9 2 1 0 0,-9-2-2 0 0,0-1 1 0 0,0 0-1 0 0,0 0 1 0 0,1 0-1 0 0,-1 0 1 0 0,1-1-1 0 0,-1 0 1 0 0,0 0-1 0 0,1 0 1 0 0,-1-1-1 0 0,0 1 1 0 0,1-1-1 0 0,-1 0 1 0 0,0 0-1 0 0,0 0 1 0 0,0-1-1 0 0,8-3 1 0 0,8-6 13 0 0,-18 10-17 0 0,1 0 1 0 0,0 0 0 0 0,-1 0 0 0 0,0 0-1 0 0,1-1 1 0 0,-1 1 0 0 0,0-1-1 0 0,0 0 1 0 0,0 0 0 0 0,0 1-1 0 0,0-1 1 0 0,0 0 0 0 0,0-1-1 0 0,1-2 1 0 0,15-17-5 0 0,9-29-45 0 0,-17 32 17 0 0,-8 17 28 0 0,0-1-1 0 0,-1 1 1 0 0,1-1 0 0 0,-1 1-1 0 0,0-1 1 0 0,0 1-1 0 0,0-1 1 0 0,0 0 0 0 0,0 0-1 0 0,0 1 1 0 0,0-6 0 0 0,7-35-54 0 0,-3 29 52 0 0,-5 13 6 0 0,0 1 0 0 0,1 0 0 0 0,-1-1 0 0 0,0 1 0 0 0,0 0 0 0 0,0 0-1 0 0,1-1 1 0 0,-1 1 0 0 0,0 0 0 0 0,0-1 0 0 0,0 1 0 0 0,0 0-1 0 0,0-1 1 0 0,0 1 0 0 0,0 0 0 0 0,0-1 0 0 0,0 1 0 0 0,0 0-1 0 0,0-1 1 0 0,0 1 0 0 0,0-1 0 0 0,0 1 0 0 0,0 0 0 0 0,0-1-1 0 0,0 1 1 0 0,0 0 0 0 0,0-1 0 0 0,0 1 0 0 0,-1 0 0 0 0,1 0-1 0 0,0-1 1 0 0,0 1 0 0 0,0 0 0 0 0,0-1 0 0 0,-1 1 0 0 0,1 0-1 0 0,0 0 1 0 0,0-1 0 0 0,-1 1 0 0 0,1 0 0 0 0,0 0 0 0 0,-1 0-1 0 0,1-1 1 0 0,0 1 0 0 0,-1 0 0 0 0,1 0-1 0 0,-1 0 0 0 0,1 0 0 0 0,0 0 1 0 0,0-1-1 0 0,0 1 0 0 0,-1 0 0 0 0,1 0 0 0 0,0 0 0 0 0,0 0 1 0 0,0-1-1 0 0,0 1 0 0 0,-1 0 0 0 0,1 0 0 0 0,0 0 0 0 0,0 0 0 0 0,0-1 1 0 0,0 1-1 0 0,0 0 0 0 0,0 0 0 0 0,0-1 0 0 0,0 1 0 0 0,-1 0 1 0 0,1 0-1 0 0,0 0 0 0 0,0-1 0 0 0,0 1 0 0 0,0 0 0 0 0,0 0 0 0 0,0-1 1 0 0,0 1-1 0 0,0 0 0 0 0,0 0 0 0 0,1-1 0 0 0,-1 1 0 0 0,0 0 1 0 0,0 0-1 0 0,0-1 0 0 0,-7 2 18 0 0,4 0 5 0 0,0 0-1 0 0,0 0 0 0 0,1 1 0 0 0,-1 0 0 0 0,1-1 1 0 0,-1 1-1 0 0,1 0 0 0 0,0 0 0 0 0,0 1 0 0 0,0-1 1 0 0,0 0-1 0 0,0 1 0 0 0,0-1 0 0 0,0 1 0 0 0,-1 4 1 0 0,-20 48 434 0 0,14-29-237 0 0,8-20-177 0 0,0 0 0 0 0,0 0 0 0 0,0 0 0 0 0,1 0 0 0 0,0 0 0 0 0,0 0 0 0 0,2 7 0 0 0,-1 9 17 0 0,8 0-55 0 0,-9-21-14 0 0,0 0 1 0 0,0 0 0 0 0,1 0 0 0 0,-1-1-1 0 0,0 1 1 0 0,1 0 0 0 0,-1 0 0 0 0,1 0-1 0 0,-1-1 1 0 0,1 1 0 0 0,-1 0 0 0 0,1 0-1 0 0,0-1 1 0 0,-1 1 0 0 0,1-1 0 0 0,0 1-1 0 0,0 0 1 0 0,-1-1 0 0 0,1 0 0 0 0,0 1-1 0 0,0-1 1 0 0,0 1 0 0 0,0-1 0 0 0,1 1-1 0 0,-1-1-58 0 0,10-1-330 0 0,0-6 249 0 0,-9 6 96 0 0,1-1 0 0 0,0 1 0 0 0,0-1 0 0 0,-1 0 1 0 0,1 0-1 0 0,-1 0 0 0 0,0 0 0 0 0,1 0 0 0 0,-1-1 0 0 0,0 1 0 0 0,0-1 0 0 0,2-3 1 0 0,14-16-424 0 0,-3-1-7 0 0,5-10-89 0 0,4-6-12 0 0,-20 26 434 0 0,-2 7 118 0 0,1 0 1 0 0,-1 1 0 0 0,1-1-1 0 0,0 1 1 0 0,6-9 0 0 0,-6 9 35 0 0,2-1 157 0 0,-3 17-50 0 0,-2 88 299 0 0,2-91-531 0 0,-1 1 1 0 0,2-1 0 0 0,-1 0-1 0 0,1 0 1 0 0,0 0 0 0 0,0 0-1 0 0,8 10 1 0 0,-11-16 41 0 0,2 0-149 0 0,0 1-1 0 0,0 0 0 0 0,0-1 0 0 0,1 1 1 0 0,-1-1-1 0 0,1 1 0 0 0,-1-1 1 0 0,1 0-1 0 0,0 0 0 0 0,0 0 0 0 0,0-1 1 0 0,0 1-1 0 0,0-1 0 0 0,0 0 0 0 0,0 1 1 0 0,0-1-1 0 0,1 0 0 0 0,6 0 1 0 0,6 1-657 0 0,0 0 0 0 0,29-2 1 0 0,-23-1 612 0 0,13-3 62 0 0,-17 3 182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1.682"/>
    </inkml:context>
    <inkml:brush xml:id="br0">
      <inkml:brushProperty name="width" value="0.1" units="cm"/>
      <inkml:brushProperty name="height" value="0.1" units="cm"/>
    </inkml:brush>
  </inkml:definitions>
  <inkml:trace contextRef="#ctx0" brushRef="#br0">301 56 24 0 0,'2'-4'197'0'0,"0"1"0"0"0,1-1 0 0 0,-2 0 0 0 0,1 1 0 0 0,0-1 0 0 0,-1 0 0 0 0,1 0 0 0 0,-1 0 0 0 0,-6-14 3693 0 0,5 17-3626 0 0,-1 1 0 0 0,0 0 0 0 0,1-1-1 0 0,-1 1 1 0 0,0 0 0 0 0,1 0 0 0 0,-1-1 0 0 0,0 1-1 0 0,1 0 1 0 0,-1 0 0 0 0,0 0 0 0 0,0 0 0 0 0,1 0 0 0 0,-1 0-1 0 0,-1 0 1 0 0,-6-1 134 0 0,4 2-240 0 0,-1-1-1 0 0,1 1 1 0 0,0 0 0 0 0,0 0 0 0 0,0 0 0 0 0,0 1 0 0 0,0-1 0 0 0,0 1 0 0 0,0 0 0 0 0,-3 3 0 0 0,-41 29 126 0 0,13-8-349 0 0,-7 5-807 0 0,34-24 18 0 0,0-1 1 0 0,0 0-1 0 0,0 0 1 0 0,-1-1-1 0 0,0 0 1 0 0,-16 6-1 0 0,24-10 695 0 0,0-1 0 0 0,-1 1 0 0 0,1-1-1 0 0,0 1 1 0 0,-1-1 0 0 0,1 1 0 0 0,0-1 0 0 0,-1 0-1 0 0,1 0 1 0 0,-1 0 0 0 0,1 0 0 0 0,-1 0 0 0 0,1 0-1 0 0,0 0 1 0 0,-1 0 0 0 0,1-1 0 0 0,-1 1 0 0 0,1-1-1 0 0,0 1 1 0 0,-1-1 0 0 0,1 1 0 0 0,0-1 0 0 0,0 0-1 0 0,-1 1 1 0 0,1-1 0 0 0,0 0 0 0 0,0 0 0 0 0,0 0-1 0 0,0 0 1 0 0,0 0 0 0 0,-1-2 0 0 0,0-9-117 0 0,2 2 235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1.851"/>
    </inkml:context>
    <inkml:brush xml:id="br0">
      <inkml:brushProperty name="width" value="0.1" units="cm"/>
      <inkml:brushProperty name="height" value="0.1" units="cm"/>
    </inkml:brush>
  </inkml:definitions>
  <inkml:trace contextRef="#ctx0" brushRef="#br0">0 57 420 0 0,'1'-4'192'0'0,"0"1"-1"0"0,0 0 1 0 0,0 0 0 0 0,1 0 0 0 0,-1 1-1 0 0,1-1 1 0 0,0 0 0 0 0,-1 0-1 0 0,1 1 1 0 0,1-1 0 0 0,-1 1 0 0 0,0 0-1 0 0,0-1 1 0 0,1 1 0 0 0,-1 0 0 0 0,1 0-1 0 0,0 1 1 0 0,0-1 0 0 0,3-1-1 0 0,-4 2 108 0 0,-1 0-1 0 0,1 1 0 0 0,-1-1 0 0 0,1 0 0 0 0,-1 1 1 0 0,1-1-1 0 0,0 1 0 0 0,-1 0 0 0 0,1 0 1 0 0,0-1-1 0 0,-1 1 0 0 0,1 0 0 0 0,0 0 0 0 0,-1 1 1 0 0,1-1-1 0 0,0 0 0 0 0,-1 1 0 0 0,4 0 0 0 0,0 1-31 0 0,-1 0 0 0 0,1 0 0 0 0,-1 1 0 0 0,0-1 0 0 0,1 1-1 0 0,4 5 1 0 0,7 7-649 0 0,0 1 1 0 0,15 22-1 0 0,-30-37 363 0 0,12 21-1947 0 0,-11-18 1611 0 0,0-1 1 0 0,0 1 0 0 0,0-1 0 0 0,0 1 0 0 0,0-1-1 0 0,1 0 1 0 0,0 0 0 0 0,3 4 0 0 0,12 7-925 0 0,-5-1 486 0 0,2-2-1 0 0,-1 0 0 0 0,2 0 0 0 0,22 11 0 0 0,-21-16 608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9.381"/>
    </inkml:context>
    <inkml:brush xml:id="br0">
      <inkml:brushProperty name="width" value="0.1" units="cm"/>
      <inkml:brushProperty name="height" value="0.1" units="cm"/>
    </inkml:brush>
  </inkml:definitions>
  <inkml:trace contextRef="#ctx0" brushRef="#br0">169 0 148 0 0,'-26'7'1678'0'0,"24"-7"-1532"0"0,-3 2 525 0 0,0-1 0 0 0,0 0 1 0 0,0 1-1 0 0,1 0 0 0 0,-1 0 0 0 0,1 1 0 0 0,-1-1 0 0 0,1 1 0 0 0,-7 5 0 0 0,0 1 658 0 0,-4 5-296 0 0,-26 40 679 0 0,37-48-1640 0 0,1 1 0 0 0,0 0-1 0 0,0-1 1 0 0,-3 12 0 0 0,6-15-80 0 0,-1 0 0 0 0,1 0 0 0 0,0-1 0 0 0,0 1 0 0 0,0 0 0 0 0,0 0 0 0 0,0-1 0 0 0,1 1 0 0 0,-1 0 0 0 0,1-1 0 0 0,0 1 0 0 0,0 0 0 0 0,0-1 0 0 0,2 4 0 0 0,2 3-71 0 0,0 4-177 0 0,23-6-321 0 0,-23-8 473 0 0,-1 1-1 0 0,1-1 0 0 0,0 0 0 0 0,-1 0 0 0 0,0-1 1 0 0,1 1-1 0 0,-1-1 0 0 0,0 0 0 0 0,0 0 0 0 0,0-1 0 0 0,7-4 1 0 0,42-39-343 0 0,-43 37 386 0 0,88-95 302 0 0,-93 100-208 0 0,-2 2-26 0 0,-1 0-1 0 0,1 0 1 0 0,-1 0 0 0 0,0-1 0 0 0,0 1-1 0 0,0-1 1 0 0,3-4 0 0 0,-5 6-16 0 0,2 1-11 0 0,4 0 20 0 0,-5 0 9 0 0,0 1-1 0 0,-1-1 0 0 0,1 1 1 0 0,0-1-1 0 0,0 1 1 0 0,0 0-1 0 0,0-1 0 0 0,-1 1 1 0 0,1 0-1 0 0,0 0 0 0 0,-1 0 1 0 0,1-1-1 0 0,0 1 0 0 0,-1 0 1 0 0,1 0-1 0 0,-1 0 1 0 0,0 0-1 0 0,1 0 0 0 0,-1 0 1 0 0,0 0-1 0 0,1 0 0 0 0,-1 1 1 0 0,5 22 165 0 0,-5-22-158 0 0,0 13 166 0 0,0-1 0 0 0,-1 1 0 0 0,-1-1 0 0 0,-3 15 0 0 0,2-13 10 0 0,0 0 1 0 0,1 0-1 0 0,0 29 0 0 0,-7 5 56 0 0,9-49-237 0 0,0 0-1 0 0,0 0 1 0 0,0 0 0 0 0,-1 0 0 0 0,1-1 0 0 0,0 1 0 0 0,0 0-1 0 0,1 0 1 0 0,-1 0 0 0 0,0 0 0 0 0,0 0 0 0 0,0 0 0 0 0,1-1-1 0 0,-1 1 1 0 0,0 0 0 0 0,1 0 0 0 0,-1 0 0 0 0,0 0-1 0 0,1-1 1 0 0,-1 1 0 0 0,1 0 0 0 0,-1-1 0 0 0,1 1 0 0 0,0 0-1 0 0,1 0 1 0 0,-1 0 417 0 0,17-12-86 0 0,-8 3-368 0 0,0 0-1 0 0,0-1 1 0 0,-1 0 0 0 0,13-16 0 0 0,21-21-398 0 0,-3 5 58 0 0,-34 34 318 0 0,1-1 0 0 0,0 1 0 0 0,0 0 0 0 0,15-10 1 0 0,1-2-9 0 0,-20 17 56 0 0,-1-1-1 0 0,1 1 0 0 0,0-1 1 0 0,0 1-1 0 0,0 0 1 0 0,0 0-1 0 0,0 0 1 0 0,0 1-1 0 0,1-1 1 0 0,-1 1-1 0 0,1-1 1 0 0,-1 1-1 0 0,5 0 1 0 0,-7 1 13 0 0,17 6 148 0 0,-9 32 98 0 0,-9-23-168 0 0,0-8-59 0 0,0 1 0 0 0,0 0 0 0 0,0-1 0 0 0,-1 1 0 0 0,0 0 0 0 0,-5 14 1 0 0,-3 15-455 0 0,1-8-1218 0 0,4-18-1262 0 0,4-11 2767 0 0,0 1 1 0 0,0-1 0 0 0,0 1-1 0 0,0-1 1 0 0,0 1-1 0 0,0-1 1 0 0,0 1 0 0 0,-1-1-1 0 0,1 1 1 0 0,0-1-1 0 0,0 0 1 0 0,0 1 0 0 0,0-1-1 0 0,-1 1 1 0 0,1-1-1 0 0,0 0 1 0 0,-1 1 0 0 0,1-1-1 0 0,0 1 1 0 0,0-1-1 0 0,-1 0 1 0 0,1 0 0 0 0,-1 1-1 0 0,-18-5-5176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2.023"/>
    </inkml:context>
    <inkml:brush xml:id="br0">
      <inkml:brushProperty name="width" value="0.1" units="cm"/>
      <inkml:brushProperty name="height" value="0.1" units="cm"/>
    </inkml:brush>
  </inkml:definitions>
  <inkml:trace contextRef="#ctx0" brushRef="#br0">68 17 680 0 0,'1'-17'5969'0'0,"-15"41"1480"0"0,-16 52-8460 0 0,21-54 1231 0 0,7-17-476 0 0,0-1-1 0 0,1 1 1 0 0,-1 0 0 0 0,1-1-1 0 0,0 1 1 0 0,1 0-1 0 0,-1 0 1 0 0,1 7 0 0 0,-3 6-1581 0 0,2-17 1702 0 0,1 0 0 0 0,-1 1 0 0 0,1-1 0 0 0,0 0 0 0 0,0 0 0 0 0,-1 0-1 0 0,1 0 1 0 0,0 0 0 0 0,0 1 0 0 0,0-1 0 0 0,0 0 0 0 0,1 0-1 0 0,-1 0 1 0 0,0 0 0 0 0,0 0 0 0 0,1 1 0 0 0,-1-1 0 0 0,1 0 0 0 0,-1 0-1 0 0,1 1 1 0 0,6 19-2577 0 0,-7-20 2619 0 0,0 0-1 0 0,0 1 1 0 0,0-1 0 0 0,0 0 0 0 0,1 0-1 0 0,-1 0 1 0 0,0 0 0 0 0,1 0 0 0 0,-1 0-1 0 0,1 0 1 0 0,-1 0 0 0 0,1 0 0 0 0,-1 0-1 0 0,1 0 1 0 0,0-1 0 0 0,-1 1 0 0 0,1 0-1 0 0,0 0 1 0 0,0 0 0 0 0,0-1 0 0 0,-1 1-1 0 0,1-1 1 0 0,0 1 0 0 0,0 0 0 0 0,0-1-1 0 0,0 0 1 0 0,0 1 0 0 0,0-1 0 0 0,0 1-1 0 0,2-1 1 0 0,31 5-581 0 0,-23-5 630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2.614"/>
    </inkml:context>
    <inkml:brush xml:id="br0">
      <inkml:brushProperty name="width" value="0.1" units="cm"/>
      <inkml:brushProperty name="height" value="0.1" units="cm"/>
    </inkml:brush>
  </inkml:definitions>
  <inkml:trace contextRef="#ctx0" brushRef="#br0">36 304 340 0 0,'0'-2'1006'0'0,"0"4"-467"0"0,0 0-360 0 0,-1 0-1 0 0,1 1 1 0 0,0-1 0 0 0,-1 0 0 0 0,0 0-1 0 0,0 0 1 0 0,1 0 0 0 0,-1 0 0 0 0,0 0-1 0 0,-2 2 1 0 0,2-2-4 0 0,0 0-1 0 0,0 0 1 0 0,0 0 0 0 0,0 0-1 0 0,0 0 1 0 0,0 0 0 0 0,1 0-1 0 0,-1 1 1 0 0,1-1 0 0 0,-1 3 0 0 0,-8 32 705 0 0,1 8-238 0 0,8 42-1572 0 0,1-87 888 0 0,0 0 1 0 0,0-1-1 0 0,0 1 1 0 0,0-1-1 0 0,-1 1 1 0 0,1-1 0 0 0,0 1-1 0 0,0-1 1 0 0,0 1-1 0 0,0-1 1 0 0,0 0-1 0 0,-1 1 1 0 0,1-1 0 0 0,0 0-1 0 0,-1 0 1 0 0,1 1-1 0 0,0-1 1 0 0,-1 0-1 0 0,1 0 1 0 0,-1 0 0 0 0,1-2-1 0 0,8-41 369 0 0,0-44 912 0 0,-8 72-904 0 0,1 0 1 0 0,0 0 0 0 0,6-20 0 0 0,-4 20-99 0 0,-1 1 1 0 0,0-1-1 0 0,0-20 1 0 0,-2 28-149 0 0,0 0 0 0 0,0 0 0 0 0,5-16 0 0 0,-3 16-42 0 0,-1 0-1 0 0,-1-1 1 0 0,1 1-1 0 0,-1-10 1 0 0,0 13-17 0 0,-1 0 0 0 0,1 0 0 0 0,0 0 0 0 0,0 0 0 0 0,4-10 0 0 0,-3 11 18 0 0,0-1 1 0 0,-1 0-1 0 0,0 1 1 0 0,0-1-1 0 0,1-9 1 0 0,7-18 269 0 0,-9 32-308 0 0,1 0 0 0 0,0 0 0 0 0,-1-1 0 0 0,1 1 0 0 0,0 1 0 0 0,-1-1 0 0 0,1 0 0 0 0,0 0 0 0 0,-1 0 0 0 0,1 0 0 0 0,0 0 0 0 0,-1 1-1 0 0,1-1 1 0 0,0 0 0 0 0,-1 0 0 0 0,1 1 0 0 0,-1-1 0 0 0,1 1 0 0 0,-1-1 0 0 0,1 0 0 0 0,0 1 0 0 0,-1-1 0 0 0,0 1 0 0 0,1-1 0 0 0,-1 1 0 0 0,1-1 0 0 0,-1 1 0 0 0,0 0-1 0 0,1-1 1 0 0,-1 2 0 0 0,1 3-14 0 0,0 0 0 0 0,1-1 1 0 0,-1 1-1 0 0,1 0 0 0 0,0-1 0 0 0,4 9 0 0 0,7 18-20 0 0,-1 23 34 0 0,-10-36-16 0 0,2-1-1 0 0,0-1 1 0 0,1 1 0 0 0,11 27 0 0 0,-11-34-5 0 0,-1 0 0 0 0,0 0 0 0 0,0 1-1 0 0,-1 0 1 0 0,-1 0 0 0 0,3 19 0 0 0,-5-28 8 0 0,0 0 0 0 0,0 0 0 0 0,1 0 0 0 0,-1 0 0 0 0,1 0-1 0 0,-1 0 1 0 0,1-1 0 0 0,0 1 0 0 0,0 0 0 0 0,0 0 0 0 0,2 3 0 0 0,-2-4 1 0 0,0 1 0 0 0,0 0 0 0 0,0-1 0 0 0,0 1 1 0 0,-1 0-1 0 0,1 0 0 0 0,0-1 0 0 0,-1 1 0 0 0,1 0 1 0 0,-1 0-1 0 0,0 3 0 0 0,2 1 2 0 0,4-2 3 0 0,-5-3 138 0 0,1-1-130 0 0,0-1 0 0 0,-1 0-1 0 0,1-1 1 0 0,-1 1 0 0 0,1 0 0 0 0,-1 0 0 0 0,1-1-1 0 0,-1 1 1 0 0,0 0 0 0 0,0-1 0 0 0,0 1 0 0 0,0-1 0 0 0,0 0-1 0 0,0 1 1 0 0,0-1 0 0 0,1-2 0 0 0,14-39 2 0 0,-9 23-51 0 0,11-33-22 0 0,-13 36 48 0 0,1-1 1 0 0,0 1-1 0 0,2 0 0 0 0,9-17 1 0 0,-12 27 1 0 0,-1-1 0 0 0,0 0 0 0 0,0 0 1 0 0,-1 0-1 0 0,4-12 0 0 0,-7 19-5 0 0,10-3-153 0 0,-9 5 165 0 0,0 0 0 0 0,0 1 0 0 0,0-1 0 0 0,0 0 0 0 0,0 1-1 0 0,-1-1 1 0 0,1 1 0 0 0,-1-1 0 0 0,1 1 0 0 0,-1-1 0 0 0,1 1 0 0 0,-1 0-1 0 0,0-1 1 0 0,0 1 0 0 0,0-1 0 0 0,0 4 0 0 0,-1 36-77 0 0,1-23 27 0 0,0-2-160 0 0,-1 0 1 0 0,0-1-1 0 0,-5 22 0 0 0,4-29-78 0 0,1 0 0 0 0,0 0 0 0 0,0 1 0 0 0,0-1 1 0 0,1 0-1 0 0,0 0 0 0 0,1 0 0 0 0,0 1 0 0 0,0-1 0 0 0,1 0 0 0 0,0 0 1 0 0,1 0-1 0 0,-1-1 0 0 0,1 1 0 0 0,1-1 0 0 0,-1 1 0 0 0,1-1 1 0 0,1 0-1 0 0,-1 0 0 0 0,1-1 0 0 0,1 1 0 0 0,-1-1 0 0 0,1 0 0 0 0,0-1 1 0 0,0 1-1 0 0,0-1 0 0 0,1 0 0 0 0,0-1 0 0 0,0 0 0 0 0,0 0 0 0 0,1 0 1 0 0,10 3-1 0 0,-1-2 210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3.065"/>
    </inkml:context>
    <inkml:brush xml:id="br0">
      <inkml:brushProperty name="width" value="0.1" units="cm"/>
      <inkml:brushProperty name="height" value="0.1" units="cm"/>
    </inkml:brush>
  </inkml:definitions>
  <inkml:trace contextRef="#ctx0" brushRef="#br0">260 148 160 0 0,'-3'-3'167'0'0,"0"-1"0"0"0,1 0 0 0 0,0 0 0 0 0,0-1 0 0 0,0 1 0 0 0,1 0 0 0 0,-2-6 0 0 0,2 6 139 0 0,0-1 0 0 0,-1 1 0 0 0,0-1 0 0 0,0 1 1 0 0,0 0-1 0 0,0 0 0 0 0,-4-5 0 0 0,-6-11 1440 0 0,11 17-1392 0 0,0 1 0 0 0,-1-1 0 0 0,1 1 0 0 0,-1-1 0 0 0,1 1 0 0 0,-1-1 0 0 0,0 1 0 0 0,0 0 0 0 0,0 0 0 0 0,0 0 0 0 0,-3-2 0 0 0,-9-6 884 0 0,13 9-1182 0 0,0 0-1 0 0,0 0 1 0 0,0 0 0 0 0,0 1-1 0 0,-1-1 1 0 0,1 0 0 0 0,0 0-1 0 0,0 1 1 0 0,-1-1 0 0 0,1 0-1 0 0,-1 1 1 0 0,1 0 0 0 0,-1-1-1 0 0,1 1 1 0 0,0 0-1 0 0,-1 0 1 0 0,1-1 0 0 0,-1 1-1 0 0,1 0 1 0 0,-1 1 0 0 0,1-1-1 0 0,-1 0 1 0 0,1 0 0 0 0,-1 1-1 0 0,1-1 1 0 0,-1 1 0 0 0,0 0-1 0 0,-6 2-42 0 0,1 0 1 0 0,0 1-1 0 0,0-1 0 0 0,1 2 0 0 0,-1-1 1 0 0,1 1-1 0 0,0 0 0 0 0,0 0 0 0 0,1 1 1 0 0,-1-1-1 0 0,1 1 0 0 0,-8 12 0 0 0,4-6 0 0 0,5-6-10 0 0,0 0 0 0 0,1 1 0 0 0,-1 0 0 0 0,-3 12 0 0 0,-5 7-83 0 0,12-24 50 0 0,-1 1 1 0 0,0-1 0 0 0,1 1-1 0 0,-1 0 1 0 0,1 0 0 0 0,0-1-1 0 0,0 1 1 0 0,0 0 0 0 0,0 0-1 0 0,1 3 1 0 0,0 5-347 0 0,18 5-904 0 0,-3-24 1049 0 0,-13 7 217 0 0,0 0 1 0 0,-1 0 0 0 0,1 0-1 0 0,-1-1 1 0 0,1 1 0 0 0,-1-1 0 0 0,1 0-1 0 0,-1 0 1 0 0,3-3 0 0 0,31-29-78 0 0,-17 13 52 0 0,-13 14 29 0 0,1 0-1 0 0,-1-1 0 0 0,9-14 0 0 0,15-17 79 0 0,-16 22 16 0 0,-8 10 184 0 0,-3 11 438 0 0,3 4-583 0 0,-6-7-103 0 0,1 1 0 0 0,-1-1 0 0 0,1 0 0 0 0,-1 0 0 0 0,0 0 0 0 0,0 1 0 0 0,1-1 0 0 0,-1 0 0 0 0,0 0 0 0 0,0 1 0 0 0,0-1 0 0 0,0 0 0 0 0,0 0 0 0 0,-1 1 0 0 0,1-1 0 0 0,-1 1 0 0 0,1 0 1 0 0,0-1 0 0 0,-1 0 0 0 0,1 0 0 0 0,0 1-1 0 0,0-1 1 0 0,0 0 0 0 0,0 0 0 0 0,0 1 0 0 0,0-1 0 0 0,0 0 0 0 0,0 0 0 0 0,1 0 0 0 0,-1 1 0 0 0,0-1 0 0 0,1 0 0 0 0,0 2 0 0 0,1 0 19 0 0,0 0 0 0 0,0 1 1 0 0,0-1-1 0 0,0 1 0 0 0,-1-1 1 0 0,1 1-1 0 0,-1 0 0 0 0,1 5 0 0 0,-2-7-38 0 0,1 0-1 0 0,-1 0 0 0 0,1 0 0 0 0,0 0 1 0 0,-1-1-1 0 0,1 1 0 0 0,0 0 0 0 0,0-1 1 0 0,0 1-1 0 0,0 0 0 0 0,1-1 0 0 0,-1 1 0 0 0,0-1 1 0 0,0 0-1 0 0,1 1 0 0 0,-1-1 0 0 0,1 0 1 0 0,0 0-1 0 0,-1 0 0 0 0,1 0 0 0 0,2 1 1 0 0,40 16-725 0 0,-37-16 46 0 0,0-1-1 0 0,0 1 1 0 0,0-2-1 0 0,1 1 1 0 0,-1-1-1 0 0,0 0 1 0 0,0 0 0 0 0,13-3-1 0 0,55-16-4442 0 0,-68 17 4995 0 0,11-9-350 0 0,-10 6 361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3.306"/>
    </inkml:context>
    <inkml:brush xml:id="br0">
      <inkml:brushProperty name="width" value="0.1" units="cm"/>
      <inkml:brushProperty name="height" value="0.1" units="cm"/>
    </inkml:brush>
  </inkml:definitions>
  <inkml:trace contextRef="#ctx0" brushRef="#br0">206 73 80 0 0,'3'-15'531'0'0,"-2"14"-480"0"0,-1 1 0 0 0,0-1 0 0 0,0 0 0 0 0,1 1 0 0 0,-1-1 0 0 0,0 0 0 0 0,0 1 1 0 0,0-1-1 0 0,0 0 0 0 0,0 1 0 0 0,0-1 0 0 0,0 0 0 0 0,0 1 0 0 0,0-1 0 0 0,0 0 0 0 0,0 0 0 0 0,-1 1 0 0 0,1-1 1 0 0,0 0-1 0 0,0 1 0 0 0,-1-1 0 0 0,1 1 0 0 0,0-1 0 0 0,-1 0 0 0 0,-1-2 184 0 0,2 2-3 0 0,-1-1 1 0 0,0 1 0 0 0,0-1-1 0 0,1 1 1 0 0,-1-1 0 0 0,0 1-1 0 0,-1 0 1 0 0,1-1 0 0 0,0 1-1 0 0,0 0 1 0 0,0 0 0 0 0,-1 0-1 0 0,-1-1 1 0 0,-7-7 2542 0 0,10 8-2683 0 0,-1 0 0 0 0,1 1-1 0 0,-1-1 1 0 0,0 0 0 0 0,1 1-1 0 0,-1-1 1 0 0,0 1 0 0 0,1-1-1 0 0,-1 1 1 0 0,0-1 0 0 0,0 1-1 0 0,0 0 1 0 0,0-1-1 0 0,1 1 1 0 0,-1 0 0 0 0,0-1-1 0 0,0 1 1 0 0,0 0 0 0 0,0 0-1 0 0,0 0 1 0 0,0 0 0 0 0,0 0-1 0 0,0 0 1 0 0,-6 1 43 0 0,1 0-1 0 0,0 0 1 0 0,-1 0-1 0 0,1 1 1 0 0,0 0 0 0 0,0 0-1 0 0,0 1 1 0 0,0 0 0 0 0,1 0-1 0 0,-1 0 1 0 0,1 1-1 0 0,-1-1 1 0 0,1 1 0 0 0,1 0-1 0 0,-1 1 1 0 0,0-1 0 0 0,1 1-1 0 0,0 0 1 0 0,0 0-1 0 0,1 1 1 0 0,-1-1 0 0 0,-4 12-1 0 0,-19 28 391 0 0,26-42-502 0 0,-1 1 27 0 0,1 0-1 0 0,-1 1 0 0 0,1-1 0 0 0,0 0 0 0 0,1 0 0 0 0,-1 1 0 0 0,1-1 0 0 0,-1 0 0 0 0,1 1 0 0 0,0-1 1 0 0,1 6-1 0 0,6 7 119 0 0,-6-14-155 0 0,-1 1 1 0 0,2-1 0 0 0,-1 1 0 0 0,0-1-1 0 0,1 0 1 0 0,-1 0 0 0 0,1 0-1 0 0,0 0 1 0 0,0 0 0 0 0,0 0-1 0 0,0 0 1 0 0,1 0 0 0 0,-1-1-1 0 0,1 1 1 0 0,0-1 0 0 0,0 0-1 0 0,-1 0 1 0 0,1 0 0 0 0,1 0-1 0 0,4 2 1 0 0,2 0-287 0 0,0-1 0 0 0,0 0 0 0 0,0 0 0 0 0,1-1 1 0 0,-1 0-1 0 0,0-1 0 0 0,18 0 0 0 0,-4-3-2449 0 0,1 0 0 0 0,31-8 1 0 0,-6-7-569 0 0,-48 16 3172 0 0,1 0-1 0 0,-1 0 1 0 0,1 0-1 0 0,-1 0 1 0 0,0 0 0 0 0,1-1-1 0 0,-1 1 1 0 0,0-1-1 0 0,3-3 1 0 0,-3 0-68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4.714"/>
    </inkml:context>
    <inkml:brush xml:id="br0">
      <inkml:brushProperty name="width" value="0.1" units="cm"/>
      <inkml:brushProperty name="height" value="0.1" units="cm"/>
    </inkml:brush>
  </inkml:definitions>
  <inkml:trace contextRef="#ctx0" brushRef="#br0">79 1078 16 0 0,'-28'0'1208'0'0,"22"-1"-598"0"0,1 1-1 0 0,-1-2 1 0 0,1 1-1 0 0,-1 0 1 0 0,-7-4-1 0 0,11 4-190 0 0,-5-9 3009 0 0,16 2-3469 0 0,-1 4 49 0 0,0 0-1 0 0,0 1 1 0 0,1-1 0 0 0,0 1 0 0 0,0 1 0 0 0,0 0-1 0 0,0 0 1 0 0,0 1 0 0 0,16 0 0 0 0,74-10-85 0 0,104-6-16 0 0,-95 5 59 0 0,23-5 2 0 0,1 1 8 0 0,177-17 54 0 0,89-10-34 0 0,-309 31-14 0 0,46-3-30 0 0,-5 1 17 0 0,-32 5 18 0 0,521-48-25 0 0,-141 14-80 0 0,-340 27 49 0 0,184-28-34 0 0,-92 11 99 0 0,-34 5 54 0 0,190-32 52 0 0,4-7-94 0 0,-147 21 15 0 0,355-62-7 0 0,38 18-155 0 0,143-4 147 0 0,-241 0-321 0 0,-516 88 131 0 0,-6 2-606 0 0,0 0 0 0 0,0 1 0 0 0,20-2 0 0 0,-54-16-3683 0 0,11 20 4436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6.990"/>
    </inkml:context>
    <inkml:brush xml:id="br0">
      <inkml:brushProperty name="width" value="0.1" units="cm"/>
      <inkml:brushProperty name="height" value="0.1" units="cm"/>
    </inkml:brush>
  </inkml:definitions>
  <inkml:trace contextRef="#ctx0" brushRef="#br0">115 111 568 0 0,'-22'1'1117'0'0,"16"0"-425"0"0,0-1 0 0 0,1 1 0 0 0,-1-1 0 0 0,0 0 0 0 0,0-1 0 0 0,0 0-1 0 0,0 0 1 0 0,0 0 0 0 0,-6-2 0 0 0,-9 0 3997 0 0,15 3-3562 0 0,14-3-626 0 0,44-5-656 0 0,-25 5-96 0 0,66-13-1911 0 0,0-8-3586 0 0,39-9-65 0 0,-96 22 5214 0 0,-18 6 438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7.210"/>
    </inkml:context>
    <inkml:brush xml:id="br0">
      <inkml:brushProperty name="width" value="0.1" units="cm"/>
      <inkml:brushProperty name="height" value="0.1" units="cm"/>
    </inkml:brush>
  </inkml:definitions>
  <inkml:trace contextRef="#ctx0" brushRef="#br0">62 0 416 0 0,'-1'23'2038'0'0,"-1"-19"-1679"0"0,0 0 0 0 0,1 0 1 0 0,-1 0-1 0 0,1 0 1 0 0,0 1-1 0 0,1-1 1 0 0,-1 0-1 0 0,1 6 1 0 0,-5 17 844 0 0,3-19-1108 0 0,1 0-1 0 0,0-1 0 0 0,0 1 0 0 0,1 0 1 0 0,0 10-1 0 0,0-10-43 0 0,0 0 0 0 0,0 0-1 0 0,-1 0 1 0 0,-2 9 0 0 0,-6 44 27 0 0,7-53-81 0 0,0-1-7 0 0,0 0-1 0 0,1 1 0 0 0,0-1 0 0 0,-1 12 0 0 0,-7 30-385 0 0,0-1-3459 0 0,9-46 3243 0 0,9-8-2277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7.678"/>
    </inkml:context>
    <inkml:brush xml:id="br0">
      <inkml:brushProperty name="width" value="0.1" units="cm"/>
      <inkml:brushProperty name="height" value="0.1" units="cm"/>
    </inkml:brush>
  </inkml:definitions>
  <inkml:trace contextRef="#ctx0" brushRef="#br0">27 672 84 0 0,'0'-19'318'0'0,"1"3"430"0"0,-1 0 1 0 0,-1-1-1 0 0,-1 1 0 0 0,-3-16 1 0 0,1 14 391 0 0,1 0 0 0 0,-1-20 0 0 0,-3-21 354 0 0,6 51-1358 0 0,0 0 0 0 0,1 0 1 0 0,0 0-1 0 0,1-1 1 0 0,0 1-1 0 0,2-9 0 0 0,1-28 380 0 0,-3 36-393 0 0,0 0 0 0 0,0 0 0 0 0,5-16 0 0 0,-3 16-14 0 0,-1 0 1 0 0,-1 0 0 0 0,2-17-1 0 0,-1 8 87 0 0,1-1-1 0 0,1 0 0 0 0,1 1 0 0 0,0-1 0 0 0,13-26 0 0 0,-15 40-182 0 0,0 0-1 0 0,1 0 0 0 0,-1 1 1 0 0,1-1-1 0 0,0 1 1 0 0,1 0-1 0 0,-1 0 0 0 0,1 0 1 0 0,0 1-1 0 0,-1-1 1 0 0,2 1-1 0 0,-1 0 0 0 0,0 1 1 0 0,0-1-1 0 0,1 1 1 0 0,0 0-1 0 0,-1 0 0 0 0,1 1 1 0 0,0 0-1 0 0,0 0 1 0 0,0 0-1 0 0,0 1 0 0 0,0-1 1 0 0,0 2-1 0 0,0-1 1 0 0,-1 1-1 0 0,9 1 1 0 0,-9 0-84 0 0,1 0 0 0 0,-1 0 0 0 0,1 1 0 0 0,-1 0 0 0 0,0 0 0 0 0,0 0 0 0 0,0 1 0 0 0,-1 0 0 0 0,1 0 0 0 0,-1 0 0 0 0,0 0 0 0 0,0 1 0 0 0,0-1 0 0 0,-1 1 0 0 0,5 7 0 0 0,-6-7-7 0 0,0-1 0 0 0,-1 0 0 0 0,0 1 0 0 0,1-1 0 0 0,-1 1 0 0 0,0 8 0 0 0,-10 31-311 0 0,9-40 362 0 0,-1 1 1 0 0,0-1-1 0 0,0 0 0 0 0,-1 0 1 0 0,1 0-1 0 0,-1 0 1 0 0,0 0-1 0 0,0-1 1 0 0,0 1-1 0 0,-5 5 0 0 0,-8 20-55 0 0,12-25 69 0 0,1 0 1 0 0,-1-1 0 0 0,1 1-1 0 0,-1 0 1 0 0,0-1-1 0 0,0 0 1 0 0,-5 5-1 0 0,-16 18-65 0 0,23-23 68 0 0,-1-1 1 0 0,1 0 0 0 0,-1 0-1 0 0,0 0 1 0 0,0-1-1 0 0,0 1 1 0 0,0 0-1 0 0,-4 2 1 0 0,5-4 2 0 0,0 1 1 0 0,0-1-1 0 0,0 1 0 0 0,0 0 1 0 0,0 0-1 0 0,0-1 1 0 0,0 1-1 0 0,0 0 1 0 0,0 0-1 0 0,0 0 0 0 0,0 0 1 0 0,1 0-1 0 0,-1 0 1 0 0,0 0-1 0 0,1 0 1 0 0,-1 0-1 0 0,1 0 0 0 0,-1 1 1 0 0,1 0-1 0 0,-6 5-691 0 0,3-3-187 0 0,12-3 887 0 0,52 10-244 0 0,-55-10 247 0 0,-1-1 0 0 0,1 1 0 0 0,-1 1 1 0 0,0-1-1 0 0,1 1 0 0 0,-1 0 0 0 0,0 0 0 0 0,0 0 0 0 0,0 1 0 0 0,0 0 0 0 0,-1 0 0 0 0,1 0 0 0 0,-1 0 0 0 0,0 1 0 0 0,0 0 0 0 0,4 4 0 0 0,-7-4 23 0 0,0 0 0 0 0,0-1 1 0 0,-1 1-1 0 0,1 0 0 0 0,-1 0 1 0 0,0-1-1 0 0,-1 1 0 0 0,1 0 1 0 0,0-1-1 0 0,-1 1 0 0 0,0 0 1 0 0,0-1-1 0 0,0 1 0 0 0,-3 6 0 0 0,-1-3 196 0 0,1 0-1 0 0,-1-1 1 0 0,-1 1-1 0 0,1-1 1 0 0,-1 0-1 0 0,0-1 1 0 0,0 1-1 0 0,-1-1 1 0 0,1-1-1 0 0,-13 8 0 0 0,5-5 43 0 0,0 0 0 0 0,-1-1-1 0 0,0 0 1 0 0,-29 6-1 0 0,25-9-303 0 0,0-1 0 0 0,-37-1-1 0 0,44-1-263 0 0,10 0-28 0 0,2 0 282 0 0,0 0 0 0 0,0-1 0 0 0,0 1 0 0 0,-1 0 0 0 0,1 0 0 0 0,0-1 0 0 0,0 1 0 0 0,0 0 0 0 0,-1 0 0 0 0,1-1 0 0 0,0 1 0 0 0,0 0 0 0 0,-1 0 0 0 0,1-1 0 0 0,0 1 0 0 0,0 0 0 0 0,-1 0 0 0 0,1 0 0 0 0,0 0 0 0 0,-1 0 0 0 0,1-1 0 0 0,0 1 0 0 0,0 0 0 0 0,-1 0 0 0 0,1 0 0 0 0,0 0 0 0 0,-1 0-1 0 0,1 0 1 0 0,0 0 0 0 0,-1 0 0 0 0,1 0 0 0 0,0 0 0 0 0,-1 0 0 0 0,1 0-35 0 0,-1 1-1 0 0,1-1 1 0 0,0 0-1 0 0,-1 0 0 0 0,1 0 1 0 0,0 0-1 0 0,-1 0 1 0 0,1 0-1 0 0,0 0 0 0 0,0 0 1 0 0,-1 0-1 0 0,1 0 1 0 0,0 0-1 0 0,-1 0 1 0 0,1-1-1 0 0,0 1 0 0 0,-1 0 1 0 0,1 0-1 0 0,0 0 1 0 0,0 0-1 0 0,-1 0 1 0 0,1-1-1 0 0,0 1 0 0 0,0 0 1 0 0,-1 0-1 0 0,1 0 1 0 0,0-1-1 0 0,0 1 0 0 0,-1 0 1 0 0,1 0-1 0 0,0-1 1 0 0,0 1-1 0 0,0 0 1 0 0,0-1-1 0 0,0 1 0 0 0,-1 0 1 0 0,1-1-1 0 0,0 1 1 0 0,0 0-1 0 0,0 0 1 0 0,0-1-1 0 0,0 1 0 0 0,0 0 1 0 0,0-1-1 0 0,0 1 1 0 0,0 0-1 0 0,0-1 0 0 0,0 1 1 0 0,0 0-1 0 0,0-1 1 0 0,0 1-1 0 0,1 0 1 0 0,-1 0-1 0 0,0-1 0 0 0,0 1 1 0 0,0 0-1 0 0,0-1 1 0 0,1 1-1 0 0,-1 0 1 0 0,0 0-1 0 0,0-1 0 0 0,1 1 1 0 0,3-7-355 0 0,1 1 0 0 0,0 0 0 0 0,1 0 0 0 0,-1 1 0 0 0,1 0 0 0 0,0 0 0 0 0,0 0 0 0 0,1 0 0 0 0,-1 1 0 0 0,10-4 1 0 0,0-2 302 0 0,0 0 127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8.243"/>
    </inkml:context>
    <inkml:brush xml:id="br0">
      <inkml:brushProperty name="width" value="0.1" units="cm"/>
      <inkml:brushProperty name="height" value="0.1" units="cm"/>
    </inkml:brush>
  </inkml:definitions>
  <inkml:trace contextRef="#ctx0" brushRef="#br0">0 26 448 0 0,'0'-1'85'0'0,"0"0"-1"0"0,0 1 0 0 0,1-1 1 0 0,-1 1-1 0 0,0-1 1 0 0,0 1-1 0 0,0-1 1 0 0,1 0-1 0 0,-1 1 1 0 0,0-1-1 0 0,0 1 1 0 0,1 0-1 0 0,-1-1 1 0 0,1 1-1 0 0,-1-1 1 0 0,0 1-1 0 0,1-1 1 0 0,-1 1-1 0 0,1 0 1 0 0,-1-1-1 0 0,1 1 1 0 0,-1 0-1 0 0,1-1 1 0 0,-1 1-1 0 0,2 0 1 0 0,-2 0 28 0 0,1-1 0 0 0,-1 1 0 0 0,0 0 1 0 0,1 0-1 0 0,-1 0 0 0 0,1-1 0 0 0,-1 1 0 0 0,1 0 1 0 0,-1-1-1 0 0,0 1 0 0 0,1 0 0 0 0,-1-1 1 0 0,0 1-1 0 0,1 0 0 0 0,-1-1 0 0 0,0 1 0 0 0,0-1 1 0 0,1 1-1 0 0,-1-1 0 0 0,0 1 0 0 0,0 0 1 0 0,0-1-1 0 0,1 1 0 0 0,-1-2 0 0 0,0 2-37 0 0,0 0 0 0 0,0 0 0 0 0,0-1 0 0 0,0 1 0 0 0,1 0 0 0 0,-1 0 0 0 0,0 0 0 0 0,0 0 0 0 0,0-1 0 0 0,0 1 0 0 0,1 0 0 0 0,-1 0 0 0 0,0 0 0 0 0,0 0 0 0 0,0-1 0 0 0,1 1 0 0 0,-1 0 0 0 0,0 0 0 0 0,0 0 0 0 0,0 0 0 0 0,1 0 0 0 0,-1 0 0 0 0,0 0 0 0 0,0 0 0 0 0,1 0 0 0 0,-1 0 0 0 0,0 0 0 0 0,0 0 0 0 0,1 0 0 0 0,-1 0 0 0 0,0 0 0 0 0,0 0 0 0 0,1 0 0 0 0,-1 0 0 0 0,0 0 0 0 0,0 0 0 0 0,1 0 0 0 0,-1 1 0 0 0,0-1 0 0 0,0 0 0 0 0,0 0-1 0 0,1 0 1 0 0,-1 0 0 0 0,0 0 0 0 0,0 1 0 0 0,0-1 0 0 0,0 0 0 0 0,1 0 0 0 0,-1 1 0 0 0,15 9 1653 0 0,-12-9-2162 0 0,1 2 443 0 0,-1 1 1 0 0,1-1 0 0 0,-1 0 0 0 0,1 1 0 0 0,-1 0 0 0 0,0 0 0 0 0,0 0-1 0 0,-1 0 1 0 0,1 0 0 0 0,-1 0 0 0 0,0 1 0 0 0,0-1 0 0 0,0 1-1 0 0,1 6 1 0 0,5 34 126 0 0,-8-44-134 0 0,1 2 1 0 0,-1 1 0 0 0,0 0 0 0 0,0 0 0 0 0,-1-1 0 0 0,1 1 0 0 0,-1 0 0 0 0,0-1 0 0 0,0 1 0 0 0,0-1 0 0 0,-2 4 0 0 0,-4 10-4 0 0,-7 9-40 0 0,0 1-155 0 0,12-26 117 0 0,15-24-3825 0 0,0 5 3055 0 0,0 1 1 0 0,1 0-1 0 0,0 1 1 0 0,34-28-1 0 0,-21 20 1366 0 0,-23 19-63 0 0,1 1 1 0 0,0 0 0 0 0,0 0 0 0 0,0 0-1 0 0,1 0 1 0 0,6-2 0 0 0,-10 5-353 0 0,-1 1 1 0 0,1-1 0 0 0,-1 1-1 0 0,1-1 1 0 0,-1 1-1 0 0,1 0 1 0 0,-1 0-1 0 0,1 0 1 0 0,-1 0-1 0 0,1 0 1 0 0,-1 0 0 0 0,1 0-1 0 0,0 0 1 0 0,-1 1-1 0 0,1-1 1 0 0,-1 1-1 0 0,1-1 1 0 0,-1 1 0 0 0,0-1-1 0 0,1 1 1 0 0,-1 0-1 0 0,0 0 1 0 0,1 0-1 0 0,-1 0 1 0 0,0 0-1 0 0,0 0 1 0 0,0 0 0 0 0,0 0-1 0 0,0 0 1 0 0,2 2-1 0 0,0 1 41 0 0,0 0 0 0 0,0 1-1 0 0,0-1 1 0 0,-1 1 0 0 0,0-1-1 0 0,0 1 1 0 0,0 0 0 0 0,0 0 0 0 0,0 0-1 0 0,-1 0 1 0 0,0 0 0 0 0,0 0-1 0 0,-1 0 1 0 0,1 6 0 0 0,-1-9-124 0 0,0 0 0 0 0,1 0 0 0 0,-1 0 0 0 0,1 0 1 0 0,-1 0-1 0 0,1-1 0 0 0,0 1 0 0 0,0 0 0 0 0,0 0 1 0 0,0 0-1 0 0,1 1 0 0 0,6 17 16 0 0,-7-17-37 0 0,0-1-1 0 0,0 1 0 0 0,0-1 0 0 0,0 1 0 0 0,1-1 1 0 0,-1 0-1 0 0,1 0 0 0 0,-1 1 0 0 0,1-1 0 0 0,0 0 1 0 0,0 0-1 0 0,0 0 0 0 0,0-1 0 0 0,0 1 0 0 0,0 0 1 0 0,1-1-1 0 0,-1 1 0 0 0,0-1 0 0 0,1 0 1 0 0,-1 0-1 0 0,1 0 0 0 0,0 0 0 0 0,-1 0 0 0 0,1-1 1 0 0,2 1-1 0 0,10-1-35 0 0,-1 0 1 0 0,0-1-1 0 0,15-4 1 0 0,-24 4 27 0 0,1 0-1 0 0,-1-1 1 0 0,0 0 0 0 0,0 0 0 0 0,0-1-1 0 0,0 1 1 0 0,0-1 0 0 0,0 0-1 0 0,-1 0 1 0 0,7-7 0 0 0,8-6-30 0 0,-16 14 37 0 0,1 0-1 0 0,-1 0 1 0 0,0 0 0 0 0,0-1 0 0 0,-1 1 0 0 0,1-1 0 0 0,0 0 0 0 0,-1 0 0 0 0,0 0 0 0 0,1 0 0 0 0,-1 0 0 0 0,0 0 0 0 0,-1-1-1 0 0,1 1 1 0 0,-1-1 0 0 0,1 1 0 0 0,0-5 0 0 0,3-9 34 0 0,-5 17-25 0 0,1-1 0 0 0,-1 0 0 0 0,1 0 0 0 0,-1 0 0 0 0,0 0 0 0 0,1 0 0 0 0,-1 0 0 0 0,0 0 0 0 0,0-1 0 0 0,1 1 0 0 0,-1 0 0 0 0,0 0 0 0 0,0 0 0 0 0,0 0 0 0 0,0 0 0 0 0,-1 0 0 0 0,1 0 0 0 0,-1-2 0 0 0,-5-12 148 0 0,6 13-123 0 0,-1-1 1 0 0,0 1-1 0 0,0 0 1 0 0,0 0-1 0 0,0-1 1 0 0,0 1-1 0 0,0 0 1 0 0,-1 0-1 0 0,1 0 1 0 0,0 1-1 0 0,-1-1 1 0 0,0 0-1 0 0,-2-1 1 0 0,-3-2 95 0 0,5 3-96 0 0,0 1 1 0 0,0 0-1 0 0,0 0 1 0 0,0-1 0 0 0,0 1-1 0 0,-1 1 1 0 0,1-1-1 0 0,0 0 1 0 0,-1 0 0 0 0,1 1-1 0 0,-1-1 1 0 0,1 1-1 0 0,0 0 1 0 0,-5 0 0 0 0,-11 1-40 0 0,1 0 0 0 0,0 2 0 0 0,-1 0 0 0 0,2 1 0 0 0,-1 0 0 0 0,0 1 0 0 0,1 1 0 0 0,0 1 0 0 0,0 1 0 0 0,-17 10 0 0 0,-21 33-1648 0 0,52-51 1477 0 0,1 1-1 0 0,0 0 1 0 0,0 0-1 0 0,0 0 1 0 0,0-1-1 0 0,0 1 1 0 0,0 0-1 0 0,0 1 1 0 0,0-1-1 0 0,0 0 1 0 0,0 0 0 0 0,1 0-1 0 0,-1 0 1 0 0,0 1-1 0 0,1-1 1 0 0,-1 0-1 0 0,1 1 1 0 0,-1-1-1 0 0,1 0 1 0 0,0 1-1 0 0,0-1 1 0 0,-1 1 0 0 0,1-1-1 0 0,0 0 1 0 0,0 1-1 0 0,0-1 1 0 0,1 1-1 0 0,-1-1 1 0 0,0 0-1 0 0,1 1 1 0 0,-1-1 0 0 0,0 0-1 0 0,1 1 1 0 0,-1-1-1 0 0,1 0 1 0 0,0 0-1 0 0,0 1 1 0 0,-1-1-1 0 0,1 0 1 0 0,0 0-1 0 0,0 0 1 0 0,0 0 0 0 0,0 0-1 0 0,0 0 1 0 0,0 0-1 0 0,0 0 1 0 0,0 0-1 0 0,1-1 1 0 0,-1 1-1 0 0,0 0 1 0 0,0-1-1 0 0,1 1 1 0 0,-1-1 0 0 0,0 0-1 0 0,1 1 1 0 0,-1-1-1 0 0,1 0 1 0 0,-1 0-1 0 0,0 0 1 0 0,3 0-1 0 0,14 0-22 0 0,-9 0 189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8.750"/>
    </inkml:context>
    <inkml:brush xml:id="br0">
      <inkml:brushProperty name="width" value="0.1" units="cm"/>
      <inkml:brushProperty name="height" value="0.1" units="cm"/>
    </inkml:brush>
  </inkml:definitions>
  <inkml:trace contextRef="#ctx0" brushRef="#br0">28 42 376 0 0,'1'0'132'0'0,"0"-1"1"0"0,0 1-1 0 0,-1-1 0 0 0,1 0 1 0 0,0 1-1 0 0,-1-1 0 0 0,1 0 1 0 0,-1 0-1 0 0,1 0 1 0 0,-1 1-1 0 0,1-1 0 0 0,-1 0 1 0 0,0 0-1 0 0,1 0 0 0 0,-1-15 6945 0 0,-1 33-6379 0 0,-2-10-620 0 0,0 0 0 0 0,1 0 1 0 0,0 0-1 0 0,-2 13 1 0 0,-6 20 133 0 0,9-36-194 0 0,0 0 0 0 0,0 0 1 0 0,0 0-1 0 0,1 0 0 0 0,0 1 0 0 0,0 6 1 0 0,0-7-20 0 0,0 0-1 0 0,0 1 1 0 0,-1-1 0 0 0,1 0 0 0 0,-1 0 0 0 0,-2 7 0 0 0,3-9-9 0 0,-1 0 0 0 0,0 1-1 0 0,1-1 1 0 0,0 0 0 0 0,-1 1 0 0 0,1-1 0 0 0,0 0 0 0 0,0 1 0 0 0,0-1 0 0 0,1 1 0 0 0,-1-1 0 0 0,0 0 0 0 0,1 1 0 0 0,0-1 0 0 0,-1 0 0 0 0,1 0 0 0 0,0 1-1 0 0,0-1 1 0 0,2 2 0 0 0,-3-3 2 0 0,1-1 0 0 0,-1 0-1 0 0,0 0 1 0 0,1 1 0 0 0,-1-1 0 0 0,0 0-1 0 0,0 0 1 0 0,0 1 0 0 0,1-1-1 0 0,-1 0 1 0 0,0 0 0 0 0,0 1 0 0 0,0-1-1 0 0,1 0 1 0 0,-1 1 0 0 0,0-1-1 0 0,0 0 1 0 0,0 1 0 0 0,0-1-1 0 0,0 0 1 0 0,0 1 0 0 0,0-1 0 0 0,0 0-1 0 0,0 1 1 0 0,0-1 0 0 0,0 1-1 0 0,0-1 1 0 0,0 0 0 0 0,0 1 0 0 0,0-1-1 0 0,0 0 1 0 0,-1 1 0 0 0,1-1-1 0 0,0 0 4 0 0,0 1-1 0 0,0-1 0 0 0,0 0 0 0 0,0 0 0 0 0,-1 0 1 0 0,1 0-1 0 0,0 1 0 0 0,0-1 0 0 0,0 0 0 0 0,0 0 1 0 0,0 0-1 0 0,0 1 0 0 0,0-1 0 0 0,0 0 1 0 0,0 0-1 0 0,0 0 0 0 0,0 1 0 0 0,0-1 0 0 0,0 0 1 0 0,0 0-1 0 0,0 0 0 0 0,0 1 0 0 0,1-1 0 0 0,-1 0 1 0 0,0 0-1 0 0,0 0 0 0 0,0 0 0 0 0,0 1 0 0 0,0-1 1 0 0,0 0-1 0 0,0 0 0 0 0,1 0 0 0 0,-1 0 0 0 0,0 1 1 0 0,0-1-1 0 0,0 0 0 0 0,0 0 0 0 0,1 0 0 0 0,-1 0 1 0 0,0 0-1 0 0,0 0 0 0 0,0 0 0 0 0,1 0 0 0 0,-1 0 1 0 0,0 0-1 0 0,0 0 0 0 0,0 1 0 0 0,1-1 0 0 0,-1 0 1 0 0,0 0-1 0 0,0 0 0 0 0,0 0 0 0 0,1-1 1 0 0,-1 1-1 0 0,0 0 0 0 0,0 0 0 0 0,0 0 0 0 0,0 0 1 0 0,1 0-1 0 0,-1 0 0 0 0,12 5-954 0 0,-8-5 852 0 0,0 0 0 0 0,0-1-1 0 0,0 0 1 0 0,0 0-1 0 0,0 0 1 0 0,-1-1 0 0 0,1 1-1 0 0,0-1 1 0 0,-1 0-1 0 0,1 0 1 0 0,-1 0 0 0 0,5-3-1 0 0,37-36-264 0 0,-30 26 348 0 0,21-37 496 0 0,-29 41-267 0 0,-6 10-145 0 0,0-1 1 0 0,-1 1 0 0 0,1-1-1 0 0,0 1 1 0 0,0-1-1 0 0,0 1 1 0 0,0 0 0 0 0,0-1-1 0 0,0 1 1 0 0,1 0 0 0 0,-1 0-1 0 0,0 0 1 0 0,1 0 0 0 0,-1 0-1 0 0,2-1 1 0 0,-3 2-38 0 0,1 0 0 0 0,-1 0 0 0 0,0 0 0 0 0,0-1 0 0 0,0 1 0 0 0,0 0 0 0 0,1 0 0 0 0,-1 0 0 0 0,0 0 0 0 0,0 0 1 0 0,0 0-1 0 0,1 0 0 0 0,-1-1 0 0 0,0 1 0 0 0,0 0 0 0 0,0 0 0 0 0,1 0 0 0 0,-1 0 0 0 0,0 0 0 0 0,0 0 0 0 0,0 0 0 0 0,1 0 0 0 0,-1 0 0 0 0,0 0 0 0 0,0 0 1 0 0,1 0-1 0 0,-1 0 0 0 0,0 1 0 0 0,0-1 0 0 0,0 0 0 0 0,1 0 0 0 0,-1 0 0 0 0,0 0 0 0 0,0 0 0 0 0,0 0 0 0 0,1 0 0 0 0,-1 1 0 0 0,0-1 0 0 0,0 0 0 0 0,0 0 1 0 0,0 0-1 0 0,0 0 0 0 0,1 1 0 0 0,-1-1 0 0 0,0 0 0 0 0,0 0 0 0 0,0 0 0 0 0,0 1 0 0 0,0-1 0 0 0,0 0 0 0 0,0 0 0 0 0,0 0 0 0 0,0 1 0 0 0,0-1 0 0 0,0 0 1 0 0,0 0-1 0 0,0 1 0 0 0,0-1 0 0 0,0 0 0 0 0,0 0 0 0 0,0 1 0 0 0,9 15 2 0 0,0 35-24 0 0,-9-48-11 0 0,0 1-1 0 0,0-1 1 0 0,0 0-1 0 0,1 0 1 0 0,0 1-1 0 0,0-1 1 0 0,-1 0-1 0 0,2 0 1 0 0,-1 0 0 0 0,0 0-1 0 0,1 0 1 0 0,-1 0-1 0 0,1 0 1 0 0,0-1-1 0 0,0 1 1 0 0,0-1 0 0 0,0 1-1 0 0,0-1 1 0 0,1 1-1 0 0,-1-1 1 0 0,1 0-1 0 0,0 0 1 0 0,-1-1 0 0 0,6 4-1 0 0,0-2-26 0 0,0 0-1 0 0,0 0 0 0 0,0-1 1 0 0,0 0-1 0 0,1 0 1 0 0,-1-1-1 0 0,1 0 1 0 0,13-1-1 0 0,-17 0-8 0 0,0 0 1 0 0,1-1-1 0 0,-1 1 0 0 0,0-1 0 0 0,0-1 0 0 0,0 1 1 0 0,0-1-1 0 0,0 0 0 0 0,0 0 0 0 0,0 0 0 0 0,-1-1 1 0 0,1 0-1 0 0,-1 1 0 0 0,0-2 0 0 0,0 1 0 0 0,0 0 1 0 0,0-1-1 0 0,0 0 0 0 0,4-6 0 0 0,-7 6 134 0 0,0 1 0 0 0,0-1 0 0 0,-1 1 0 0 0,1-1 0 0 0,-1 0 0 0 0,0 1 0 0 0,0-1 0 0 0,-1 1 0 0 0,0-5 0 0 0,1-1 233 0 0,-1 4-170 0 0,-1 0 1 0 0,1 1 0 0 0,-1-1 0 0 0,0 0-1 0 0,0 1 1 0 0,0-1 0 0 0,0 1 0 0 0,-1 0 0 0 0,0 0-1 0 0,0 0 1 0 0,0 0 0 0 0,-7-6 0 0 0,-6-11 340 0 0,15 17-454 0 0,-1 1 0 0 0,-1 0 0 0 0,1-1 0 0 0,0 1 0 0 0,-1 0 0 0 0,0 0 0 0 0,1 1 0 0 0,-1-1 0 0 0,-5-3 0 0 0,-60-36-810 0 0,67 41 575 0 0,0 0 0 0 0,-1 1 0 0 0,1-1-1 0 0,0 1 1 0 0,0-1 0 0 0,-1 1-1 0 0,1 0 1 0 0,0-1 0 0 0,0 1 0 0 0,-1 0-1 0 0,1 0 1 0 0,0 0 0 0 0,-1 0-1 0 0,1 0 1 0 0,0 0 0 0 0,-1 1-1 0 0,1-1 1 0 0,0 0 0 0 0,0 1 0 0 0,-1-1-1 0 0,1 0 1 0 0,0 1 0 0 0,0 0-1 0 0,0-1 1 0 0,0 1 0 0 0,-1 0 0 0 0,1-1-1 0 0,0 1 1 0 0,0 0 0 0 0,0 0-1 0 0,1 0 1 0 0,-1 0 0 0 0,0 0 0 0 0,0 0-1 0 0,0 0 1 0 0,1 0 0 0 0,-1 0-1 0 0,1 1 1 0 0,-1-1 0 0 0,1 0 0 0 0,-1 0-1 0 0,1 1 1 0 0,-1 1 0 0 0,1 3-1354 0 0,-1-3 1367 0 0,1 0 0 0 0,0 0 1 0 0,0 0-1 0 0,0 0 0 0 0,0 0 1 0 0,0 0-1 0 0,1 0 1 0 0,1 5-1 0 0,5-8 181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9.595"/>
    </inkml:context>
    <inkml:brush xml:id="br0">
      <inkml:brushProperty name="width" value="0.1" units="cm"/>
      <inkml:brushProperty name="height" value="0.1" units="cm"/>
    </inkml:brush>
  </inkml:definitions>
  <inkml:trace contextRef="#ctx0" brushRef="#br0">80 87 772 0 0,'-5'-1'513'0'0,"-1"0"0"0"0,1-1-1 0 0,0 1 1 0 0,0-1 0 0 0,0 0 0 0 0,0 0 0 0 0,0-1-1 0 0,0 1 1 0 0,0-1 0 0 0,1 0 0 0 0,-6-4 0 0 0,-4-3 3297 0 0,14 9-3674 0 0,1-1 0 0 0,-1 1 0 0 0,1 0 0 0 0,-1 0 0 0 0,1 0 0 0 0,0 0 0 0 0,-1 0 0 0 0,1 0 0 0 0,0 0 0 0 0,0 0 0 0 0,0 0 0 0 0,0 0 1 0 0,0 0-1 0 0,0 1 0 0 0,0-1 0 0 0,0 0 0 0 0,0 1 0 0 0,0-1 0 0 0,1 0 0 0 0,-1 1 0 0 0,0 0 0 0 0,2-1 0 0 0,26-8-373 0 0,15 2-2497 0 0,0 1-1 0 0,81 0 1 0 0,88 20-2535 0 0,-186-13 5137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9.388"/>
    </inkml:context>
    <inkml:brush xml:id="br0">
      <inkml:brushProperty name="width" value="0.1" units="cm"/>
      <inkml:brushProperty name="height" value="0.1" units="cm"/>
    </inkml:brush>
  </inkml:definitions>
  <inkml:trace contextRef="#ctx0" brushRef="#br0">152 45 376 0 0,'0'-1'83'0'0,"-1"-1"1"0"0,1 1-1 0 0,-1 0 0 0 0,0 0 0 0 0,1 0 1 0 0,-1 0-1 0 0,0 1 0 0 0,1-1 0 0 0,-1 0 1 0 0,0 0-1 0 0,0 0 0 0 0,0 1 1 0 0,0-1-1 0 0,0 0 0 0 0,0 1 0 0 0,0-1 1 0 0,0 0-1 0 0,0 1 0 0 0,0 0 0 0 0,-1-1 1 0 0,-24-9 2367 0 0,23 9-2200 0 0,0 1 1 0 0,0-1-1 0 0,0 1 1 0 0,0 0 0 0 0,0 0-1 0 0,0 0 1 0 0,0 1-1 0 0,0-1 1 0 0,0 1-1 0 0,0-1 1 0 0,0 1-1 0 0,0 0 1 0 0,0 0 0 0 0,1 0-1 0 0,-1 1 1 0 0,0-1-1 0 0,-3 3 1 0 0,-18 7 298 0 0,22-10-571 0 0,0 1 1 0 0,0-1-1 0 0,0 1 1 0 0,0-1 0 0 0,1 1-1 0 0,-1 0 1 0 0,1-1 0 0 0,-1 1-1 0 0,1 0 1 0 0,-1 0 0 0 0,1 0-1 0 0,0 0 1 0 0,0 1-1 0 0,0-1 1 0 0,0 0 0 0 0,0 0-1 0 0,1 1 1 0 0,-1-1 0 0 0,1 0-1 0 0,-1 1 1 0 0,1-1 0 0 0,0 0-1 0 0,0 1 1 0 0,0-1-1 0 0,0 1 1 0 0,0-1 0 0 0,1 0-1 0 0,-1 1 1 0 0,1-1 0 0 0,-1 0-1 0 0,1 1 1 0 0,0-1 0 0 0,0 0-1 0 0,2 3 1 0 0,4 6-256 0 0,-6-10 253 0 0,0 1-1 0 0,0-1 1 0 0,-1 0 0 0 0,1 0-1 0 0,0 1 1 0 0,0-1-1 0 0,0 0 1 0 0,1 0 0 0 0,-1 0-1 0 0,0 0 1 0 0,0 0-1 0 0,1 0 1 0 0,-1-1 0 0 0,0 1-1 0 0,1 0 1 0 0,1 0-1 0 0,8 4 5 0 0,0 1 1 0 0,-1 0-1 0 0,0 1 0 0 0,0 0 0 0 0,0 0 0 0 0,-1 1 0 0 0,0 0 0 0 0,-1 1 0 0 0,9 10 0 0 0,-17-17 139 0 0,1 0 1 0 0,-1-1-1 0 0,1 1 0 0 0,-1 0 1 0 0,1 0-1 0 0,-1 0 0 0 0,0 0 0 0 0,0 0 1 0 0,0 0-1 0 0,0-1 0 0 0,0 1 1 0 0,-1 0-1 0 0,1 0 0 0 0,-1 0 1 0 0,1 0-1 0 0,-1-1 0 0 0,1 1 0 0 0,-1 0 1 0 0,0 0-1 0 0,0-1 0 0 0,0 1 1 0 0,-1 1-1 0 0,-7 7 1221 0 0,9-9-1317 0 0,-1-1-1 0 0,1 1 1 0 0,0-1 0 0 0,-1 1-1 0 0,1-1 1 0 0,0 1-1 0 0,-1-1 1 0 0,1 1-1 0 0,-1-1 1 0 0,1 1 0 0 0,-1-1-1 0 0,1 1 1 0 0,-1-1-1 0 0,1 0 1 0 0,-1 1 0 0 0,0-1-1 0 0,1 0 1 0 0,-1 0-1 0 0,0 1 1 0 0,-13 3 350 0 0,7-1-300 0 0,1-1 0 0 0,-1 0 0 0 0,0-1 0 0 0,0 0 0 0 0,0 0 0 0 0,-8 0 0 0 0,14-1-76 0 0,-26-4-456 0 0,18-9-1592 0 0,10 11 1935 0 0,-1 1 0 0 0,1-1 0 0 0,-1 1 0 0 0,1-1-1 0 0,0 1 1 0 0,0-1 0 0 0,-1 1 0 0 0,1 0 0 0 0,0-1-1 0 0,0 1 1 0 0,0 0 0 0 0,0 0 0 0 0,1 0 0 0 0,-1 0 0 0 0,0 0-1 0 0,0 0 1 0 0,4-2 0 0 0,30-18-218 0 0,-20 13 229 0 0,5-2 101 0 0,-17 9 10 0 0,0-1 0 0 0,-1 1-1 0 0,1-1 1 0 0,0 1 0 0 0,0-1 0 0 0,-1 0 0 0 0,1 0-1 0 0,2-3 1 0 0,-1 1 15 0 0,0 1-1 0 0,1 0 1 0 0,-1-1-1 0 0,1 2 1 0 0,0-1-1 0 0,0 1 1 0 0,0-1-1 0 0,9-2 0 0 0,13-21 231 0 0,-25 24-225 0 0,1 1 1 0 0,-1 0 0 0 0,1-1-1 0 0,-1 0 1 0 0,0 0 0 0 0,0 1-1 0 0,0-1 1 0 0,0 0 0 0 0,0-1-1 0 0,-1 1 1 0 0,1 0 0 0 0,1-3-1 0 0,21-23 507 0 0,-16 16-243 0 0,-7 11-262 0 0,0 0 0 0 0,0 0 0 0 0,0-1 0 0 0,0 1 0 0 0,0-1 0 0 0,0 1 0 0 0,0-1 0 0 0,-1 1 0 0 0,1-1 0 0 0,-1 1 0 0 0,1-1 0 0 0,-1 1 0 0 0,1-3 0 0 0,8-23 711 0 0,-9 18-484 0 0,0 8-239 0 0,1 1 1 0 0,-1-1-1 0 0,0 1 0 0 0,0-1 0 0 0,0 1 0 0 0,1-1 1 0 0,-1 1-1 0 0,0-1 0 0 0,0 1 0 0 0,0-1 0 0 0,0 0 1 0 0,0 1-1 0 0,0-1 0 0 0,0 1 0 0 0,0-1 0 0 0,0 1 1 0 0,0-1-1 0 0,-1 1 0 0 0,1-1 0 0 0,0 1 0 0 0,0-1 1 0 0,0 1-1 0 0,-1-1 0 0 0,1 1 0 0 0,0-1 0 0 0,-1 1 1 0 0,1-1-1 0 0,0 1 0 0 0,-1-1 0 0 0,1 1 0 0 0,0 0 1 0 0,-1-1-1 0 0,1 1 0 0 0,-1 0 0 0 0,1-1 0 0 0,-1 1 1 0 0,1 0-1 0 0,-1 0 0 0 0,1-1 0 0 0,-2 1 0 0 0,-10-6 644 0 0,10 7-652 0 0,1-1 1 0 0,-1 0-1 0 0,0 1 1 0 0,0-1-1 0 0,0 1 1 0 0,0-1 0 0 0,0 1-1 0 0,0 0 1 0 0,1 0-1 0 0,-1 0 1 0 0,0 0-1 0 0,1 0 1 0 0,-1 0 0 0 0,1 0-1 0 0,-1 0 1 0 0,-1 3-1 0 0,-21 28-47 0 0,10-13 18 0 0,10-13 18 0 0,-1 1 0 0 0,1-1 0 0 0,1 1 0 0 0,-1 0 0 0 0,1 0 0 0 0,1 0 0 0 0,-1 1 0 0 0,1-1 0 0 0,0 1 0 0 0,1-1 0 0 0,-1 15 0 0 0,-1-5-4 0 0,3-16 7 0 0,0 0-1 0 0,-1 1 0 0 0,1-1 1 0 0,0 0-1 0 0,0 0 0 0 0,0 0 1 0 0,0 1-1 0 0,0-1 0 0 0,0 0 1 0 0,0 0-1 0 0,0 1 0 0 0,0-1 1 0 0,0 0-1 0 0,1 0 0 0 0,-1 0 1 0 0,1 2-1 0 0,3 11 8 0 0,4 5-15 0 0,-5-17-42 0 0,-1 1 0 0 0,1-1-1 0 0,0 0 1 0 0,0 0 0 0 0,0 0 0 0 0,0-1 0 0 0,0 1 0 0 0,0-1 0 0 0,0 0-1 0 0,1 0 1 0 0,-1 0 0 0 0,1 0 0 0 0,-1 0 0 0 0,0-1 0 0 0,1 1-1 0 0,-1-1 1 0 0,1 0 0 0 0,5-1 0 0 0,11 0-1166 0 0,-1-2-1 0 0,22-4 1 0 0,-39 6 1109 0 0,21-5-1216 0 0,-1-1-1 0 0,1 0 1 0 0,-1-2-1 0 0,0-1 1 0 0,26-16-1 0 0,-30 4 917 0 0,-9 16 371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19.671"/>
    </inkml:context>
    <inkml:brush xml:id="br0">
      <inkml:brushProperty name="width" value="0.1" units="cm"/>
      <inkml:brushProperty name="height" value="0.1" units="cm"/>
    </inkml:brush>
  </inkml:definitions>
  <inkml:trace contextRef="#ctx0" brushRef="#br0">9 83 36 0 0,'2'-1'43'0'0,"-1"0"-1"0"0,0 0 1 0 0,1-1-1 0 0,-1 1 1 0 0,0-1-1 0 0,0 1 1 0 0,0-1-1 0 0,0 1 1 0 0,0-1-1 0 0,0 1 1 0 0,0-1 0 0 0,0 0-1 0 0,-1 0 1 0 0,1 1-1 0 0,-1-1 1 0 0,1 0-1 0 0,-1 0 1 0 0,0 0-1 0 0,0 0 1 0 0,0-2-1 0 0,-6-18 7706 0 0,14 26-4616 0 0,-3 1-3134 0 0,-1-1 0 0 0,0 1-1 0 0,0 1 1 0 0,-1-1 0 0 0,1 1-1 0 0,-1-1 1 0 0,0 1 0 0 0,-1 0 0 0 0,1 0-1 0 0,-1 0 1 0 0,-1 0 0 0 0,1 1 0 0 0,-1-1-1 0 0,1 8 1 0 0,1 12-35 0 0,-2-23 33 0 0,0-1-1 0 0,-1 1 1 0 0,0 0 0 0 0,1-1 0 0 0,-1 1 0 0 0,0 0 0 0 0,0-1 0 0 0,0 1 0 0 0,-1-1 0 0 0,1 1 0 0 0,-1 0 0 0 0,1-1-1 0 0,-3 4 1 0 0,-1 17-35 0 0,4-20 31 0 0,-1-1 0 0 0,1 1 0 0 0,0 0 0 0 0,-1 0 0 0 0,0 0 0 0 0,0 0 0 0 0,0 0 0 0 0,-1 2 0 0 0,-4 6-25 0 0,-21 32-65 0 0,27-42 120 0 0,-1 0 1 0 0,0 0-1 0 0,1 0 0 0 0,-1-1 1 0 0,0 1-1 0 0,0 0 1 0 0,0 0-1 0 0,0-1 1 0 0,0 1-1 0 0,1-1 1 0 0,-1 1-1 0 0,0-1 0 0 0,0 1 1 0 0,0-1-1 0 0,0 0 1 0 0,0 1-1 0 0,-1-1 1 0 0,1 0-1 0 0,-1 0 138 0 0,-7-5 518 0 0,10-3-563 0 0,-1-1 0 0 0,2 1 0 0 0,-1 0 0 0 0,1 0 0 0 0,0 0 0 0 0,1 0 0 0 0,0 0 0 0 0,0 1 0 0 0,5-10 0 0 0,4-2-249 0 0,0 0-1 0 0,17-20 1 0 0,16-21-1048 0 0,-9 10-1191 0 0,-25 35 921 0 0,-6 8-274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0.138"/>
    </inkml:context>
    <inkml:brush xml:id="br0">
      <inkml:brushProperty name="width" value="0.1" units="cm"/>
      <inkml:brushProperty name="height" value="0.1" units="cm"/>
    </inkml:brush>
  </inkml:definitions>
  <inkml:trace contextRef="#ctx0" brushRef="#br0">2777 6 84 0 0,'-35'-5'2370'0'0,"-6"8"-555"0"0,1 2 0 0 0,-1 2 0 0 0,-66 20 0 0 0,96-24-1605 0 0,-237 51 1901 0 0,35-8-1513 0 0,109-25-493 0 0,-356 63-155 0 0,-292 13-394 0 0,255-85 554 0 0,409-12-26 0 0,3-5 38 0 0,80 4-117 0 0,1 1 0 0 0,-1-1-1 0 0,1 1 1 0 0,-1-1 0 0 0,1-1 0 0 0,-1 1 0 0 0,1 0 0 0 0,0-1-1 0 0,0 0 1 0 0,-5-3 0 0 0,7 4-77 0 0,4-16-697 0 0,2 12 485 0 0,-2 2-34 0 0,1-1 0 0 0,0 1 0 0 0,0 0 0 0 0,0 0 0 0 0,1 0 0 0 0,-1 0 0 0 0,6-3 0 0 0,8-4-1289 0 0,1 0 0 0 0,0 0 0 0 0,0 2 0 0 0,26-8 0 0 0,-37 14 1427 0 0,0-1-1 0 0,0 0 0 0 0,0-1 0 0 0,10-6 0 0 0,-9 9 180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0.918"/>
    </inkml:context>
    <inkml:brush xml:id="br0">
      <inkml:brushProperty name="width" value="0.1" units="cm"/>
      <inkml:brushProperty name="height" value="0.1" units="cm"/>
    </inkml:brush>
  </inkml:definitions>
  <inkml:trace contextRef="#ctx0" brushRef="#br0">265 1373 64 0 0,'-9'-7'629'0'0,"5"6"-208"0"0,0-1 0 0 0,0 0 0 0 0,0 0 0 0 0,0 0 0 0 0,0-1-1 0 0,0 1 1 0 0,1-1 0 0 0,0 0 0 0 0,-1 0 0 0 0,1 0 0 0 0,0-1 0 0 0,-4-5-1 0 0,-13-13 1362 0 0,16 17-1583 0 0,0-1 0 0 0,0 1-1 0 0,1-1 1 0 0,-1 0 0 0 0,1 0 0 0 0,1-1 0 0 0,-1 1-1 0 0,1 0 1 0 0,0-1 0 0 0,-1-9 0 0 0,0 5-59 0 0,0 0 1 0 0,0 1-1 0 0,-7-13 1 0 0,6 14-82 0 0,1 0 1 0 0,0 0-1 0 0,0-1 1 0 0,-3-17-1 0 0,4 16-51 0 0,0 0 0 0 0,-1 0-1 0 0,-6-15 1 0 0,-9-39-59 0 0,1-6-49 0 0,7 36-54 0 0,1 1-1 0 0,-7-70 0 0 0,5 23-87 0 0,-4-14 40 0 0,15 91 199 0 0,-1 0 0 0 0,1 0 1 0 0,0 0-1 0 0,1 0 1 0 0,-1 0-1 0 0,1 0 0 0 0,1-7 1 0 0,2-16 9 0 0,-3 20 8 0 0,1-1-1 0 0,-1 1 0 0 0,1-1 1 0 0,0 1-1 0 0,1 0 0 0 0,0 0 1 0 0,0 0-1 0 0,1 0 1 0 0,7-12-1 0 0,2-3 46 0 0,-10 17-45 0 0,1-1 1 0 0,0 1-1 0 0,0 0 1 0 0,1 0-1 0 0,0 0 1 0 0,0 0 0 0 0,0 1-1 0 0,0 0 1 0 0,11-6-1 0 0,61-29 70 0 0,-41 22-61 0 0,12-4-4 0 0,2 3 1 0 0,83-21 0 0 0,-72 23 1 0 0,40-8 117 0 0,193-19 0 0 0,282 21 90 0 0,-293 17-298 0 0,9-7 22 0 0,53-37 70 0 0,-246 32-6 0 0,-70 14-8 0 0,-19 2-4 0 0,-1 0 1 0 0,1 0-1 0 0,-1-1 1 0 0,17-5-1 0 0,-22 5-8 0 0,-1 2 2 0 0,9 1-4 0 0,-11-1 0 0 0,8 22-105 0 0,-8-17 107 0 0,0-1 1 0 0,0 1-1 0 0,0-1 1 0 0,1 1-1 0 0,-1-1 0 0 0,4 5 1 0 0,2 11 12 0 0,7 36-2 0 0,-10-37-5 0 0,0 0-1 0 0,8 19 1 0 0,15 61 24 0 0,-1 5-14 0 0,-8-30 12 0 0,-10-46 16 0 0,-2 0 1 0 0,-1 0 0 0 0,-1 0 0 0 0,-1 1 0 0 0,-2 39-1 0 0,-10 33 222 0 0,8-90-243 0 0,0 0 0 0 0,0 0 0 0 0,-1 0-1 0 0,-1-1 1 0 0,0 1 0 0 0,0 0 0 0 0,-1-1 0 0 0,0 0 0 0 0,-1 0-1 0 0,-7 12 1 0 0,-2 0-437 0 0,-2-1-1 0 0,0 0 1 0 0,-24 24 0 0 0,8-16-1684 0 0,-1-2 0 0 0,-2-2 1 0 0,-49 29-1 0 0,82-52 2026 0 0,-76 36-1285 0 0,35-26 1227 0 0,24-6 128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6.347"/>
    </inkml:context>
    <inkml:brush xml:id="br0">
      <inkml:brushProperty name="width" value="0.1" units="cm"/>
      <inkml:brushProperty name="height" value="0.1" units="cm"/>
    </inkml:brush>
  </inkml:definitions>
  <inkml:trace contextRef="#ctx0" brushRef="#br0">1 203 32 0 0,'0'0'1105'0'0,"16"-11"2216"0"0,-7-16 1754 0 0,-8 25-4941 0 0,0 0 0 0 0,-1 0 1 0 0,1 0-1 0 0,0 0 0 0 0,-1 0 0 0 0,1 0 0 0 0,-1 0 1 0 0,1 0-1 0 0,-1-4 0 0 0,5-16 573 0 0,1 1-241 0 0,-6 18-370 0 0,1 0-1 0 0,0 1 0 0 0,-1-1 0 0 0,1 0 0 0 0,0 0 0 0 0,0 0 1 0 0,3-4-1 0 0,3-14 460 0 0,-2 2 57 0 0,-4 17-498 0 0,0 0 1 0 0,0 0 0 0 0,0 0 0 0 0,0 0 0 0 0,-1 0-1 0 0,1 0 1 0 0,-1 0 0 0 0,1 0 0 0 0,-1 0 0 0 0,0-4-1 0 0,0 6-108 0 0,1-1-1 0 0,-1 1 0 0 0,0 0 1 0 0,0 0-1 0 0,1-1 1 0 0,-1 1-1 0 0,0 0 0 0 0,1-1 1 0 0,-1 1-1 0 0,0 0 0 0 0,1 0 1 0 0,-1 0-1 0 0,0-1 0 0 0,1 1 1 0 0,-1 0-1 0 0,0 0 1 0 0,1 0-1 0 0,-1 0 0 0 0,1 0 1 0 0,-1 0-1 0 0,0 0 0 0 0,1 0 1 0 0,-1 0-1 0 0,1 0 0 0 0,-1 8-56 0 0,0 0 0 0 0,1 0 0 0 0,0 0 0 0 0,0 0 0 0 0,3 11 0 0 0,14 64-85 0 0,-9-24 74 0 0,0 25 10 0 0,-5-27 13 0 0,-4-45 22 0 0,0 0-1 0 0,1 0 0 0 0,3 12 0 0 0,-2 13-53 0 0,-2-30 57 0 0,0-1 1 0 0,1 0-1 0 0,-1 0 1 0 0,1 0-1 0 0,0 0 1 0 0,3 8-1 0 0,4 23-130 0 0,-4-24 65 0 0,-4-13 76 0 0,0 0-1 0 0,0 1 1 0 0,0-1 0 0 0,0 1 0 0 0,0-1-1 0 0,0 1 1 0 0,0-1 0 0 0,0 1 0 0 0,0-1-1 0 0,0 0 1 0 0,1 1 0 0 0,-1-1 0 0 0,0 1-1 0 0,0-1 1 0 0,1 0 0 0 0,-1 1 0 0 0,0-1-1 0 0,0 0 1 0 0,1 1 0 0 0,-1-1 0 0 0,0 0-1 0 0,1 1 1 0 0,-1-1 0 0 0,0 0 0 0 0,1 1-1 0 0,0-1-15 0 0,1 1-1 0 0,-1-1 1 0 0,0 0-1 0 0,1 1 1 0 0,-1-1-1 0 0,0 0 1 0 0,1 0-1 0 0,-1 0 0 0 0,0 0 1 0 0,1 0-1 0 0,-1 0 1 0 0,1 0-1 0 0,-1 0 1 0 0,0 0-1 0 0,1-1 1 0 0,-1 1-1 0 0,0-1 1 0 0,0 1-1 0 0,1-1 1 0 0,-1 1-1 0 0,0-1 0 0 0,0 0 1 0 0,0 1-1 0 0,0-1 1 0 0,1 0-1 0 0,-1 0 1 0 0,0 0-1 0 0,-1 0 1 0 0,1 0-1 0 0,0 0 1 0 0,1-1-1 0 0,32-46 13 0 0,-27 36-17 0 0,20-48 58 0 0,-1-13-9 0 0,1-9 31 0 0,25-78-137 0 0,-44 122-474 0 0,-4 27 568 0 0,3-7-5696 0 0,-6 18 5598 0 0,-1-1-1 0 0,0 1 1 0 0,1 0 0 0 0,-1 0 0 0 0,1 0 0 0 0,-1 0 0 0 0,0-1 0 0 0,1 1 0 0 0,-1 0 0 0 0,1 0-1 0 0,-1 0 1 0 0,1 0 0 0 0,-1 0 0 0 0,0 0 0 0 0,1 0 0 0 0,-1 0 0 0 0,1 0 0 0 0,-1 0-1 0 0,1 0 1 0 0,-1 1 0 0 0,0-1 0 0 0,1 0 0 0 0,-1 0 0 0 0,1 0 0 0 0,-1 0 0 0 0,0 1 0 0 0,1-1-1 0 0,-1 0 1 0 0,1 0 0 0 0,-1 1 0 0 0,0-1 0 0 0,0 0 0 0 0,1 1 0 0 0,-1-1 0 0 0,0 0-1 0 0,1 1 1 0 0,-1-1 0 0 0,0 0 0 0 0,0 1 0 0 0,0-1 0 0 0,1 1 0 0 0,-1 0 0 0 0,2 3-291 0 0,1 0 0 0 0,-1 0 1 0 0,0 0-1 0 0,0 0 1 0 0,-1 0-1 0 0,1 0 0 0 0,0 5 1 0 0,8 19-208 0 0,-7-9 450 0 0,5-9 132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6.615"/>
    </inkml:context>
    <inkml:brush xml:id="br0">
      <inkml:brushProperty name="width" value="0.1" units="cm"/>
      <inkml:brushProperty name="height" value="0.1" units="cm"/>
    </inkml:brush>
  </inkml:definitions>
  <inkml:trace contextRef="#ctx0" brushRef="#br0">1 0 52 0 0,'10'6'784'0'0,"11"-3"7528"0"0,-19-1-7815 0 0,0 5-322 0 0,7 26 188 0 0,-9 204 1370 0 0,1-235-1814 0 0,-1 0 0 0 0,1 0 0 0 0,0 1 0 0 0,0-1 0 0 0,0 0 0 0 0,0 0 0 0 0,1 0 0 0 0,-1 0 0 0 0,1 0 0 0 0,-1-1 0 0 0,1 1 0 0 0,-1 0 1 0 0,1-1-1 0 0,0 1 0 0 0,0-1 0 0 0,0 0 0 0 0,0 1 0 0 0,0-1 0 0 0,3 1 0 0 0,-3-1-80 0 0,-1 0-145 0 0,2-2-348 0 0,0-1 382 0 0,-1 1 1 0 0,1 0 0 0 0,0 0-1 0 0,0 0 1 0 0,0 0 0 0 0,0 0-1 0 0,4 0 1 0 0,-1-1-583 0 0,-1-1 160 0 0,1-1 0 0 0,-1 0 0 0 0,0 0 0 0 0,0 0-1 0 0,0-1 1 0 0,6-8 0 0 0,-9 11 617 0 0,-1 1-1 0 0,0-1 1 0 0,0 1 0 0 0,0-1-1 0 0,-1 1 1 0 0,1-1-1 0 0,0 0 1 0 0,-1 0 0 0 0,1 1-1 0 0,0-1 1 0 0,-1 0-1 0 0,0 0 1 0 0,0 1 0 0 0,1-4-1 0 0,-1-1-33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6.763"/>
    </inkml:context>
    <inkml:brush xml:id="br0">
      <inkml:brushProperty name="width" value="0.1" units="cm"/>
      <inkml:brushProperty name="height" value="0.1" units="cm"/>
    </inkml:brush>
  </inkml:definitions>
  <inkml:trace contextRef="#ctx0" brushRef="#br0">72 131 352 0 0,'-16'-31'955'0'0,"14"27"-724"0"0,1 0-1 0 0,-1 0 0 0 0,0 0 0 0 0,0 1 0 0 0,0-1 1 0 0,-1 0-1 0 0,-3-4 0 0 0,-10-20 2454 0 0,15 26-2381 0 0,0-1 0 0 0,0 1 1 0 0,0-1-1 0 0,-1 1 0 0 0,1 0 1 0 0,-1-1-1 0 0,1 1 0 0 0,-1 0 0 0 0,0 0 1 0 0,-2-2-1 0 0,3 3 340 0 0,1-8-20 0 0,43 40-10507 0 0,-26-8 9378 0 0,-15-12 465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7.632"/>
    </inkml:context>
    <inkml:brush xml:id="br0">
      <inkml:brushProperty name="width" value="0.1" units="cm"/>
      <inkml:brushProperty name="height" value="0.1" units="cm"/>
    </inkml:brush>
  </inkml:definitions>
  <inkml:trace contextRef="#ctx0" brushRef="#br0">0 337 272 0 0,'18'22'7240'0'0,"-9"-21"-3694"0"0,10-13-1616 0 0,8-15-1543 0 0,8-23-364 0 0,-8 5-266 0 0,-24 37 185 0 0,0 0 0 0 0,-1 0 0 0 0,1-1-1 0 0,-2 1 1 0 0,1-1 0 0 0,-1 1 0 0 0,0-1-1 0 0,-1-11 1 0 0,-1 19 49 0 0,1 0 0 0 0,-1 0-1 0 0,1 0 1 0 0,-1 0 0 0 0,0 1 0 0 0,1-1-1 0 0,-1 0 1 0 0,0 1 0 0 0,1-1-1 0 0,-1 1 1 0 0,0-1 0 0 0,0 0 0 0 0,0 1-1 0 0,0 0 1 0 0,1-1 0 0 0,-1 1 0 0 0,0 0-1 0 0,0-1 1 0 0,0 1 0 0 0,0 0 0 0 0,0 0-1 0 0,0 0 1 0 0,0-1 0 0 0,0 1-1 0 0,0 0 1 0 0,0 1 0 0 0,0-1 0 0 0,0 0-1 0 0,0 0 1 0 0,-1 0 0 0 0,-2 3 1 0 0,0-1-1 0 0,0 1 1 0 0,0 0 0 0 0,1 0-1 0 0,-1 0 1 0 0,1 0 0 0 0,0 0-1 0 0,-1 1 1 0 0,1 0 0 0 0,1 0 0 0 0,-1 0-1 0 0,1 0 1 0 0,-1 0 0 0 0,-1 5-1 0 0,-16 23 63 0 0,17-28-47 0 0,1 0 0 0 0,-1 0 0 0 0,1 1 0 0 0,1-1 0 0 0,-1 0 0 0 0,1 1 0 0 0,-1-1 0 0 0,0 10 0 0 0,-6 15 21 0 0,7-24-28 0 0,0 0 0 0 0,1 0-1 0 0,-1 0 1 0 0,1 1 0 0 0,0-1-1 0 0,0 0 1 0 0,0 0 0 0 0,1 0-1 0 0,-1 0 1 0 0,2 0 0 0 0,-1 0-1 0 0,0 0 1 0 0,3 6 0 0 0,17 28-234 0 0,-19-37 171 0 0,-1 0-1 0 0,1 0 1 0 0,0 0-1 0 0,0-1 1 0 0,0 1-1 0 0,0-1 0 0 0,0 1 1 0 0,0-1-1 0 0,0 0 1 0 0,0 0-1 0 0,1 0 1 0 0,-1 0-1 0 0,0 0 0 0 0,5 0 1 0 0,1 1-131 0 0,-4-1 33 0 0,-1 0 0 0 0,1 0 0 0 0,0-1 0 0 0,0 0-1 0 0,0 0 1 0 0,0 0 0 0 0,0 0 0 0 0,0-1 0 0 0,0 0 0 0 0,0 1 0 0 0,-1-1 0 0 0,1-1 0 0 0,0 1-1 0 0,-1 0 1 0 0,1-1 0 0 0,5-3 0 0 0,28-11-1132 0 0,-20 6 691 0 0,-11 8 384 0 0,-1-1-1 0 0,1 0 1 0 0,-1 0-1 0 0,0-1 1 0 0,0 0-1 0 0,7-7 1 0 0,32-27-920 0 0,-36 29 1145 0 0,0 0 0 0 0,0-1 0 0 0,-1 0 1 0 0,0 0-1 0 0,-1-1 0 0 0,0 0 1 0 0,-1 0-1 0 0,-1-1 0 0 0,5-12 0 0 0,1-3 522 0 0,11-38 6407 0 0,-23 81-6054 0 0,2-5-692 0 0,0-6-106 0 0,0 0 0 0 0,0 0 0 0 0,0-1 0 0 0,0 1 0 0 0,1 0-1 0 0,0 0 1 0 0,0-1 0 0 0,0 1 0 0 0,3 5 0 0 0,-4-8-67 0 0,1 0 1 0 0,-1 0-1 0 0,0 0 1 0 0,1-1-1 0 0,-1 1 1 0 0,0 0-1 0 0,0 0 1 0 0,0 0-1 0 0,0 0 1 0 0,0-1 0 0 0,-1 5-1 0 0,0-5-16 0 0,1 1 1 0 0,0-1-1 0 0,-1 0 0 0 0,1 1 1 0 0,0-1-1 0 0,0 1 1 0 0,0-1-1 0 0,0 1 0 0 0,0-1 1 0 0,0 1-1 0 0,1-1 0 0 0,-1 0 1 0 0,0 1-1 0 0,1-1 1 0 0,1 3-1 0 0,-1-2-38 0 0,1 0 0 0 0,0 0 0 0 0,-1 1-1 0 0,1-1 1 0 0,-1 0 0 0 0,0 1 0 0 0,1-1 0 0 0,-1 1 0 0 0,-1-1 0 0 0,1 1 0 0 0,1 3 0 0 0,-2-5-25 0 0,1 0 1 0 0,0 0 0 0 0,-1 0 0 0 0,1 0 0 0 0,0 0 0 0 0,0-1 0 0 0,-1 1 0 0 0,1 0 0 0 0,0 0 0 0 0,0-1 0 0 0,0 1 0 0 0,0-1 0 0 0,0 1 0 0 0,0-1 0 0 0,0 1 0 0 0,0-1 0 0 0,0 0 0 0 0,0 1 0 0 0,0-1 0 0 0,1 0 0 0 0,-1 0 0 0 0,0 0 0 0 0,0 0 0 0 0,0 0 0 0 0,0 0 0 0 0,0 0 0 0 0,2-1 0 0 0,0 1-63 0 0,1-1 1 0 0,-1 0 0 0 0,1 0 0 0 0,-1 0-1 0 0,0-1 1 0 0,0 1 0 0 0,1-1-1 0 0,-1 0 1 0 0,0 0 0 0 0,0 0 0 0 0,3-3-1 0 0,30-30-830 0 0,10-42 244 0 0,-46 76 731 0 0,1 0-1 0 0,0 0 1 0 0,0 0 0 0 0,-1 0 0 0 0,1 0-1 0 0,-1 0 1 0 0,1 0 0 0 0,-1 0-1 0 0,1 0 1 0 0,-1 0 0 0 0,0 0 0 0 0,1 0-1 0 0,-1 0 1 0 0,0 0 0 0 0,0 0-1 0 0,0-1 1 0 0,0 1 0 0 0,0-1-1 0 0,2 1 277 0 0,5-4 1564 0 0,2 55-654 0 0,-8-44-1130 0 0,0-1-1 0 0,1 1 0 0 0,0 0 1 0 0,0-1-1 0 0,1 1 1 0 0,-1-1-1 0 0,5 6 0 0 0,-2-2-95 0 0,-4-7-17 0 0,1 0-1 0 0,-1 1 0 0 0,1-1 0 0 0,0 0 0 0 0,0 0 0 0 0,0 0 1 0 0,0 0-1 0 0,0 0 0 0 0,0-1 0 0 0,0 1 0 0 0,1-1 0 0 0,-1 1 1 0 0,1-1-1 0 0,-1 0 0 0 0,1 0 0 0 0,5 1 0 0 0,-1 0-18 0 0,0-1 1 0 0,1 0-1 0 0,-1 0 0 0 0,0-1 1 0 0,1 0-1 0 0,8-1 0 0 0,10-2-32 0 0,0-2-1 0 0,43-14 0 0 0,-66 18 97 0 0,0 0-1 0 0,0 0 1 0 0,-1 0-1 0 0,1-1 0 0 0,-1 1 1 0 0,1-1-1 0 0,-1 1 0 0 0,0-1 1 0 0,1 0-1 0 0,-1 0 1 0 0,0 0-1 0 0,0 0 0 0 0,0 0 1 0 0,0-1-1 0 0,-1 1 1 0 0,1 0-1 0 0,-1-1 0 0 0,1 0 1 0 0,-1 1-1 0 0,0-1 0 0 0,2-5 1 0 0,-1-4 256 0 0,0 1-1 0 0,-1-1 1 0 0,0 0 0 0 0,-1-16-1 0 0,0 24-166 0 0,0 1 0 0 0,0-1 0 0 0,-1 1 0 0 0,0-1 0 0 0,1 1-1 0 0,-1 0 1 0 0,-1 0 0 0 0,1-1 0 0 0,0 1 0 0 0,-1 0-1 0 0,0 0 1 0 0,1 0 0 0 0,-1 0 0 0 0,0 1 0 0 0,-1-1 0 0 0,1 0-1 0 0,-4-3 1 0 0,-5-2 156 0 0,1 0 0 0 0,-1 0 1 0 0,-17-8-1 0 0,0 0-162 0 0,22 14-222 0 0,0 0-1 0 0,-1 1 1 0 0,0-1-1 0 0,1 1 1 0 0,-1 0-1 0 0,0 1 1 0 0,1 0-1 0 0,-1 0 1 0 0,0 0 0 0 0,0 1-1 0 0,1 0 1 0 0,-1 0-1 0 0,0 1 1 0 0,-6 2-1 0 0,9-3-274 0 0,0 1-1 0 0,0-1 0 0 0,0 1 1 0 0,0 0-1 0 0,0 1 0 0 0,1-1 1 0 0,-1 1-1 0 0,0-1 1 0 0,1 1-1 0 0,0 0 0 0 0,0 0 1 0 0,0 1-1 0 0,0-1 0 0 0,0 1 1 0 0,1-1-1 0 0,0 1 0 0 0,-1 0 1 0 0,1 0-1 0 0,1 0 1 0 0,-1 0-1 0 0,1 0 0 0 0,-1 1 1 0 0,1-1-1 0 0,0 5 0 0 0,1-6 241 0 0,1 0-1 0 0,-1 0 1 0 0,1 0-1 0 0,0-1 0 0 0,0 1 1 0 0,0 0-1 0 0,1-1 1 0 0,-1 1-1 0 0,1-1 0 0 0,-1 1 1 0 0,1-1-1 0 0,0 0 1 0 0,0 1-1 0 0,0-1 1 0 0,0 0-1 0 0,0-1 0 0 0,1 1 1 0 0,-1 0-1 0 0,5 2 1 0 0,2 2 74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8.532"/>
    </inkml:context>
    <inkml:brush xml:id="br0">
      <inkml:brushProperty name="width" value="0.1" units="cm"/>
      <inkml:brushProperty name="height" value="0.1" units="cm"/>
    </inkml:brush>
  </inkml:definitions>
  <inkml:trace contextRef="#ctx0" brushRef="#br0">63 145 344 0 0,'-2'-4'194'0'0,"-1"0"0"0"0,1 0 0 0 0,0 0 0 0 0,1-1 0 0 0,-1 1 0 0 0,-1-7 0 0 0,-8-19 1204 0 0,8 27-934 0 0,1-1-1 0 0,0 0 0 0 0,0 0 1 0 0,0 1-1 0 0,1-1 1 0 0,-1 0-1 0 0,1 0 0 0 0,0-1 1 0 0,0 1-1 0 0,0-7 0 0 0,-3 1 1723 0 0,-1-4 673 0 0,5 14-2845 0 0,0 0 0 0 0,0 0 0 0 0,0 0 0 0 0,1 0 1 0 0,-1 0-1 0 0,0 0 0 0 0,0-1 0 0 0,0 1 0 0 0,0 0 0 0 0,0 0 0 0 0,0 0 1 0 0,0 0-1 0 0,0 0 0 0 0,0-1 0 0 0,0 1 0 0 0,0 0 0 0 0,0 0 0 0 0,0 0 1 0 0,0 0-1 0 0,0 0 0 0 0,0 0 0 0 0,-1-1 0 0 0,1 1 0 0 0,0 0 0 0 0,0 0 1 0 0,0 0-1 0 0,0 0 0 0 0,0 0 0 0 0,0 0 0 0 0,0-1 0 0 0,0 1 0 0 0,0 0 1 0 0,0 0-1 0 0,-1 0 0 0 0,1 0 0 0 0,0 0 0 0 0,0 0 0 0 0,0 0 0 0 0,0 0 1 0 0,0 0-1 0 0,0 0 0 0 0,0 0 0 0 0,-1 0 0 0 0,1 0 0 0 0,0 0 0 0 0,0-1 1 0 0,0 1-1 0 0,0 0 0 0 0,0 0 0 0 0,-1 0 0 0 0,1 0 0 0 0,0 1 0 0 0,0-1 1 0 0,0 0-1 0 0,0 0 0 0 0,0 0 0 0 0,-1 0 0 0 0,1 0 0 0 0,0 0 0 0 0,0 0 1 0 0,0 0-1 0 0,-5 12 347 0 0,5 22-366 0 0,-1 1 16 0 0,2 0-1 0 0,7 43 1 0 0,-4-9-5 0 0,-4-52-14 0 0,0-1-1 0 0,5 25 0 0 0,2 4-27 0 0,-5-28-10 0 0,1 0 1 0 0,5 19-1 0 0,-6-32 16 0 0,0 7-77 0 0,2-1 0 0 0,0 1-1 0 0,0-1 1 0 0,1-1 0 0 0,8 14 0 0 0,-6-10-191 0 0,4 2-402 0 0,4-4-205 0 0,-13-10 682 0 0,-1 1-1 0 0,1-1 1 0 0,0 1-1 0 0,0-1 1 0 0,0 0 0 0 0,0 0-1 0 0,0 0 1 0 0,0 0-1 0 0,0 0 1 0 0,0 0-1 0 0,0-1 1 0 0,1 1 0 0 0,-1 0-1 0 0,0-1 1 0 0,0 0-1 0 0,1 0 1 0 0,-1 0 0 0 0,0 0-1 0 0,0 0 1 0 0,1 0-1 0 0,-1 0 1 0 0,0-1-1 0 0,0 1 1 0 0,4-2 0 0 0,-2 0-177 0 0,1 0 1 0 0,0 0 0 0 0,0-1 0 0 0,-1 0 0 0 0,1 0 0 0 0,-1 0 0 0 0,0 0-1 0 0,0-1 1 0 0,0 0 0 0 0,4-6 0 0 0,10-8-346 0 0,-13 11 631 0 0,0 0-1 0 0,-1-1 1 0 0,0 1-1 0 0,0-1 1 0 0,0 0-1 0 0,-1 0 1 0 0,2-11-1 0 0,-5 19 115 0 0,7-19 151 0 0,-1-1 1 0 0,-1 0-1 0 0,-1 0 0 0 0,2-32 0 0 0,-5 34 332 0 0,1 1-1 0 0,4-21 1 0 0,-3 21 247 0 0,0 0 0 0 0,0-19 0 0 0,-3-59 5348 0 0,1 97-6046 0 0,1 0-1 0 0,-1 0 1 0 0,1 0 0 0 0,-1 0 0 0 0,0 0-1 0 0,0 0 1 0 0,0 0 0 0 0,0 1-1 0 0,0-1 1 0 0,0 0 0 0 0,-1 1 0 0 0,1 3-1 0 0,1 0 48 0 0,0 19 188 0 0,-1-4-43 0 0,3 2 71 0 0,-1 1-1 0 0,-2 1 0 0 0,-1 35 1 0 0,-1-22-57 0 0,-7 46 22 0 0,7-65-263 0 0,1-10-7 0 0,-1 1 0 0 0,2-1 0 0 0,-1 0 0 0 0,1 1-1 0 0,0-1 1 0 0,5 14 0 0 0,0 0-35 0 0,-5-20 39 0 0,0 0 0 0 0,-1 0-1 0 0,1 0 1 0 0,0-1 0 0 0,0 1 0 0 0,0 0 0 0 0,1-1 0 0 0,-1 1 0 0 0,1-1 0 0 0,2 4 0 0 0,-3-5 0 0 0,0 0 0 0 0,0 1 1 0 0,0-1-1 0 0,1 0 1 0 0,-1 0-1 0 0,0 0 1 0 0,1 0-1 0 0,-1 0 1 0 0,1 0-1 0 0,0 0 1 0 0,-1-1-1 0 0,1 1 1 0 0,-1 0-1 0 0,1-1 1 0 0,0 0-1 0 0,0 1 1 0 0,-1-1-1 0 0,1 0 1 0 0,0 0-1 0 0,1 0 1 0 0,1-1-1 0 0,-1-1 0 0 0,0 0 0 0 0,0 1 0 0 0,0-1 0 0 0,-1-1 0 0 0,1 1 0 0 0,0 0 0 0 0,-1-1 0 0 0,1 1 0 0 0,-1-1 0 0 0,0 0 0 0 0,0 0 0 0 0,3-6 0 0 0,17-19-54 0 0,-8 4 6 0 0,-1-1-17 0 0,13-19-90 0 0,-11 20 51 0 0,-14 22 95 0 0,0-1-1 0 0,0 1 1 0 0,0 0-1 0 0,0 0 1 0 0,1-1-1 0 0,-1 1 1 0 0,1 0 0 0 0,0 0-1 0 0,-1 0 1 0 0,1 1-1 0 0,2-3 1 0 0,-3 4 14 0 0,-1 0 0 0 0,1-1 1 0 0,-1 1-1 0 0,1 0 1 0 0,-1 0-1 0 0,1-1 0 0 0,-1 1 1 0 0,1 0-1 0 0,-1 0 0 0 0,1 0 1 0 0,-1 0-1 0 0,1-1 0 0 0,0 1 1 0 0,-1 0-1 0 0,1 0 0 0 0,-1 0 1 0 0,1 0-1 0 0,-1 0 1 0 0,1 1-1 0 0,0-1 0 0 0,-1 0 1 0 0,1 0-1 0 0,-1 0 0 0 0,1 0 1 0 0,-1 1-1 0 0,1-1 0 0 0,-1 0 1 0 0,1 0-1 0 0,-1 1 0 0 0,1-1 1 0 0,-1 0-1 0 0,1 1 1 0 0,-1-1-1 0 0,0 1 0 0 0,1-1 1 0 0,-1 1-1 0 0,0-1 0 0 0,1 0 1 0 0,-1 1-1 0 0,1 0 0 0 0,9 29 225 0 0,-5-14-73 0 0,4 29 146 0 0,-1-7-71 0 0,-5-24-164 0 0,-3-13-59 0 0,0 0 0 0 0,0 0-1 0 0,1 0 1 0 0,-1 0 0 0 0,0 0 0 0 0,0 0 0 0 0,1 0 0 0 0,-1 0 0 0 0,0 0 0 0 0,1 0 0 0 0,-1 0 0 0 0,1 0 0 0 0,-1 0 0 0 0,1 0 0 0 0,0 0 0 0 0,1 1 0 0 0,13 16 3 0 0,-13-15-10 0 0,0 0 0 0 0,0 0 0 0 0,0 0 1 0 0,1-1-1 0 0,-1 1 0 0 0,1 0 0 0 0,0-1 0 0 0,0 0 0 0 0,0 0 0 0 0,0 0 1 0 0,0 0-1 0 0,0 0 0 0 0,0-1 0 0 0,1 1 0 0 0,3 0 0 0 0,3 0-84 0 0,-1-1 0 0 0,1-1 0 0 0,0 0 0 0 0,0 0-1 0 0,-1-1 1 0 0,1 0 0 0 0,0-1 0 0 0,-1 0 0 0 0,1 0 0 0 0,-1-1 0 0 0,0 0-1 0 0,0-1 1 0 0,0 0 0 0 0,0 0 0 0 0,-1-1 0 0 0,0 0 0 0 0,0-1-1 0 0,0 0 1 0 0,0 0 0 0 0,-1 0 0 0 0,0-1 0 0 0,8-11 0 0 0,-14 17 66 0 0,4-4-73 0 0,0-1-1 0 0,-1 0 1 0 0,0 0-1 0 0,0-1 0 0 0,0 1 1 0 0,-1-1-1 0 0,4-10 1 0 0,11-25-102 0 0,-14 35 375 0 0,-1 1-1 0 0,0 0 0 0 0,0-1 0 0 0,0 1 0 0 0,-1-1 0 0 0,0 0 0 0 0,-1 0 0 0 0,1 0 0 0 0,0-12 0 0 0,-22 40 767 0 0,14-9-890 0 0,1 1 1 0 0,0-1-1 0 0,1 1 0 0 0,0 0 1 0 0,1 0-1 0 0,0 1 0 0 0,1-1 1 0 0,1 0-1 0 0,0 1 1 0 0,1 18-1 0 0,0-30-56 0 0,0 1-1 0 0,0 1 0 0 0,0 0 0 0 0,0-1 0 0 0,0 1 0 0 0,0 0 0 0 0,1-1 0 0 0,-1 1 0 0 0,1 0 0 0 0,0-1 0 0 0,0 1 0 0 0,1-1 0 0 0,-1 0 0 0 0,1 1 0 0 0,-1-1 0 0 0,1 0 0 0 0,4 6 0 0 0,4 1-102 0 0,-9-8 24 0 0,1 0-1 0 0,0 0 1 0 0,-1 0 0 0 0,1-1-1 0 0,0 1 1 0 0,0 0 0 0 0,0-1-1 0 0,1 0 1 0 0,-1 1 0 0 0,0-1-1 0 0,0 0 1 0 0,1 0-1 0 0,-1 0 1 0 0,1 0 0 0 0,2 0-1 0 0,5 1-481 0 0,0-1-1 0 0,0 0 0 0 0,0 0 0 0 0,0-1 0 0 0,0 0 0 0 0,0-1 0 0 0,-1 0 0 0 0,1-1 0 0 0,0 0 0 0 0,0 0 0 0 0,-1-1 0 0 0,1 0 0 0 0,-1-1 0 0 0,0 0 1 0 0,0-1-1 0 0,0 0 0 0 0,0 0 0 0 0,-1-1 0 0 0,0 0 0 0 0,14-13 0 0 0,-15 9 473 0 0,-6-1 54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8.714"/>
    </inkml:context>
    <inkml:brush xml:id="br0">
      <inkml:brushProperty name="width" value="0.1" units="cm"/>
      <inkml:brushProperty name="height" value="0.1" units="cm"/>
    </inkml:brush>
  </inkml:definitions>
  <inkml:trace contextRef="#ctx0" brushRef="#br0">65 100 616 0 0,'-16'1'-701'0'0,"-33"-2"9141"0"0,72-5-6975 0 0,134-43-5961 0 0,109 9-671 0 0,-240 36 5034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30.319"/>
    </inkml:context>
    <inkml:brush xml:id="br0">
      <inkml:brushProperty name="width" value="0.1" units="cm"/>
      <inkml:brushProperty name="height" value="0.1" units="cm"/>
    </inkml:brush>
  </inkml:definitions>
  <inkml:trace contextRef="#ctx0" brushRef="#br0">221 30 544 0 0,'-3'-6'672'0'0,"2"6"-596"0"0,1-1-1 0 0,-1 1 0 0 0,1 0 0 0 0,0 0 0 0 0,0-1 1 0 0,-1 1-1 0 0,1 0 0 0 0,0 0 0 0 0,-1-1 1 0 0,1 1-1 0 0,0 0 0 0 0,0-1 0 0 0,0 1 1 0 0,-1 0-1 0 0,1-1 0 0 0,0 1 0 0 0,0 0 1 0 0,0-1-1 0 0,0 1 0 0 0,-1-5 1974 0 0,21-5 906 0 0,-16 9-2860 0 0,1 0 0 0 0,-1 1 0 0 0,1-1 0 0 0,0 1 0 0 0,-1 0 0 0 0,1 1 0 0 0,0-1 0 0 0,-1 1 0 0 0,1 0-1 0 0,0 0 1 0 0,4 2 0 0 0,-2-2 74 0 0,0 1-85 0 0,-1-1 1 0 0,0 1 0 0 0,-1 0-1 0 0,1 0 1 0 0,0 0-1 0 0,0 1 1 0 0,-1 0-1 0 0,0 0 1 0 0,1 1 0 0 0,-1-1-1 0 0,-1 1 1 0 0,1 0-1 0 0,5 6 1 0 0,8 16 168 0 0,-14-21-184 0 0,1 1-1 0 0,-1 0 0 0 0,0 1 1 0 0,-1-1-1 0 0,1 1 0 0 0,-1-1 1 0 0,-1 1-1 0 0,1 0 0 0 0,1 8 1 0 0,3 9 99 0 0,-5-20-128 0 0,0 0-1 0 0,-1 1 1 0 0,0-1-1 0 0,0 1 1 0 0,0-1-1 0 0,0 7 1 0 0,0 34 218 0 0,-3 76 167 0 0,0-104-418 0 0,0 0-1 0 0,-1 0 1 0 0,-1 0 0 0 0,-10 31-1 0 0,-13 36-398 0 0,18-66-376 0 0,0 0 1 0 0,-1-1-1 0 0,-1-1 0 0 0,-1 1 1 0 0,0-2-1 0 0,-1 1 0 0 0,-1-2 1 0 0,-1 0-1 0 0,-29 22 0 0 0,6-8-290 0 0,-1-1 0 0 0,-1-3 0 0 0,-65 30-1 0 0,78-43 1050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9.564"/>
    </inkml:context>
    <inkml:brush xml:id="br0">
      <inkml:brushProperty name="width" value="0.1" units="cm"/>
      <inkml:brushProperty name="height" value="0.1" units="cm"/>
    </inkml:brush>
  </inkml:definitions>
  <inkml:trace contextRef="#ctx0" brushRef="#br0">151 188 108 0 0,'1'-16'1377'0'0,"0"14"-1038"0"0,0 0 0 0 0,0 0 0 0 0,-1 0 0 0 0,1-1 0 0 0,-1 1 0 0 0,1 0 0 0 0,-1 0 0 0 0,0 0 0 0 0,0-1 0 0 0,0 1 0 0 0,0 0 0 0 0,0 0 0 0 0,-1 0 0 0 0,1 0 0 0 0,-2-4 0 0 0,-1-22 2824 0 0,3 26-3030 0 0,0 1 0 0 0,0 0 1 0 0,0 0-1 0 0,0 0 1 0 0,0 0-1 0 0,0-1 1 0 0,-1 1-1 0 0,1 0 0 0 0,0 0 1 0 0,-1 0-1 0 0,1 0 1 0 0,0 0-1 0 0,-1 0 0 0 0,0 0 1 0 0,1 0-1 0 0,-1 0 1 0 0,0 0-1 0 0,0-2 0 0 0,-5-7 837 0 0,6 9-936 0 0,0 1-1 0 0,0-1 1 0 0,0 1 0 0 0,0-1-1 0 0,0 1 1 0 0,0-1-1 0 0,0 1 1 0 0,-1-1 0 0 0,1 1-1 0 0,0-1 1 0 0,0 1-1 0 0,-1-1 1 0 0,1 1 0 0 0,0 0-1 0 0,-1-1 1 0 0,1 1-1 0 0,0-1 1 0 0,-1 1 0 0 0,1 0-1 0 0,-1-1 1 0 0,1 1-1 0 0,-1 0 1 0 0,1 0-1 0 0,-1-1 1 0 0,1 1 0 0 0,-1 0-1 0 0,1 0 1 0 0,0 0-1 0 0,-1 0 1 0 0,0 0 0 0 0,1-1-1 0 0,-1 1 1 0 0,1 0-1 0 0,-1 0 1 0 0,-1 0 212 0 0,-24 11-71 0 0,20-7-188 0 0,-1 0 1 0 0,2 0-1 0 0,-1 0 1 0 0,0 1-1 0 0,1 0 1 0 0,0 0-1 0 0,0 0 1 0 0,0 0-1 0 0,1 1 1 0 0,0 0-1 0 0,0 0 1 0 0,-6 13-1 0 0,2-7-10 0 0,7-11 20 0 0,0 0 0 0 0,1 0 0 0 0,-1 0 0 0 0,0 0 0 0 0,0 1 0 0 0,1-1 0 0 0,-1 0 0 0 0,0 1 0 0 0,1-1 0 0 0,0 0 0 0 0,-1 1 0 0 0,1-1 0 0 0,0 0-1 0 0,-1 3 1 0 0,-7 45-106 0 0,8-48 81 0 0,0 1-1 0 0,0-1 1 0 0,0 0 0 0 0,0 1 0 0 0,0-1-1 0 0,1 0 1 0 0,-1 1 0 0 0,1-1 0 0 0,-1 0-1 0 0,1 0 1 0 0,-1 1 0 0 0,1-1-1 0 0,0 0 1 0 0,-1 0 0 0 0,1 0 0 0 0,0 0-1 0 0,0 0 1 0 0,0 0 0 0 0,0 0-1 0 0,0 0 1 0 0,0 0 0 0 0,0 0 0 0 0,2 0-1 0 0,9 5-782 0 0,-10-6 756 0 0,0 0-1 0 0,1 0 1 0 0,-1-1 0 0 0,1 1 0 0 0,-1-1 0 0 0,0 1-1 0 0,1-1 1 0 0,-1 0 0 0 0,0 0 0 0 0,1 0 0 0 0,-1 0-1 0 0,0 0 1 0 0,0-1 0 0 0,3-2 0 0 0,19-10-147 0 0,-16 9 133 0 0,0 0 1 0 0,0-1-1 0 0,-1 0 0 0 0,0 0 1 0 0,0-1-1 0 0,-1 0 0 0 0,0 0 1 0 0,6-9-1 0 0,-11 15 62 0 0,33-60-240 0 0,-34 59 263 0 0,1 0 0 0 0,-1 0-1 0 0,1 0 1 0 0,-1 1 0 0 0,0-1 0 0 0,1 0-1 0 0,-1 0 1 0 0,0 0 0 0 0,0 0-1 0 0,-1 0 1 0 0,1-4 0 0 0,-1 1 64 0 0,1 4 109 0 0,2 34 75 0 0,12 39 126 0 0,-10-58-299 0 0,-4-12-84 0 0,0-1 1 0 0,0 0-1 0 0,0 1 0 0 0,1-1 1 0 0,-1 1-1 0 0,1-1 0 0 0,-1 0 1 0 0,1 1-1 0 0,-1-1 0 0 0,1 0 1 0 0,0 0-1 0 0,1 2 1 0 0,9 13 51 0 0,-8-12-65 0 0,-1 0 0 0 0,1 0 0 0 0,0-1 0 0 0,1 1-1 0 0,-1-1 1 0 0,1 1 0 0 0,-1-1 0 0 0,1 0 0 0 0,0-1 0 0 0,0 1 0 0 0,0 0 0 0 0,7 2-1 0 0,-7-3-17 0 0,1-1-1 0 0,-1 0 0 0 0,0 1 0 0 0,1-1 0 0 0,-1-1 0 0 0,1 1 1 0 0,-1-1-1 0 0,1 0 0 0 0,-1 0 0 0 0,1 0 0 0 0,-1 0 0 0 0,1-1 0 0 0,-1 0 1 0 0,1 0-1 0 0,5-2 0 0 0,2-2-143 0 0,0-1 0 0 0,0 0 0 0 0,19-14 0 0 0,-8 5-107 0 0,-20 11 230 0 0,1 0-1 0 0,0 0 1 0 0,-1-1-1 0 0,0 1 1 0 0,0-1-1 0 0,-1 0 1 0 0,4-8-1 0 0,0 3-2 0 0,-4 5 42 0 0,0 0-1 0 0,-1 0 0 0 0,1 0 0 0 0,-1 0 0 0 0,0 0 1 0 0,0-7-1 0 0,6-19 54 0 0,-6 26-23 0 0,0 0 1 0 0,0 0-1 0 0,0 0 0 0 0,-1 0 0 0 0,0 0 0 0 0,0 0 0 0 0,0-1 0 0 0,-1 1 0 0 0,0 0 0 0 0,0 0 0 0 0,0 0 1 0 0,0 0-1 0 0,-4-6 0 0 0,3-5 166 0 0,3 10-71 0 0,-1 6-104 0 0,0 28-107 0 0,0 202 54 0 0,-9-140-52 0 0,9-66 41 0 0,-1-7-33 0 0,1 0 0 0 0,1-1 0 0 0,0 1 0 0 0,5 19-1 0 0,3 40-859 0 0,0-46-21 0 0,0 2-1263 0 0,-4-23 800 0 0,8-12-3952 0 0,-12-3 5373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29.803"/>
    </inkml:context>
    <inkml:brush xml:id="br0">
      <inkml:brushProperty name="width" value="0.1" units="cm"/>
      <inkml:brushProperty name="height" value="0.1" units="cm"/>
    </inkml:brush>
  </inkml:definitions>
  <inkml:trace contextRef="#ctx0" brushRef="#br0">0 210 360 0 0,'2'-14'938'0'0,"1"0"0"0"0,1 0 1 0 0,0 0-1 0 0,1 0 0 0 0,0 1 0 0 0,1-1 0 0 0,11-17 0 0 0,-14 25-669 0 0,1 0 0 0 0,0 0-1 0 0,0 1 1 0 0,1-1 0 0 0,-1 1-1 0 0,1 0 1 0 0,1 0 0 0 0,-1 0-1 0 0,1 1 1 0 0,-1 0 0 0 0,1 0-1 0 0,0 0 1 0 0,13-5 0 0 0,-15 8-226 0 0,0-1-1 0 0,0 1 1 0 0,0 0 0 0 0,0 0 0 0 0,0 1-1 0 0,0-1 1 0 0,0 1 0 0 0,0 0-1 0 0,0 0 1 0 0,0 0 0 0 0,0 0 0 0 0,0 1-1 0 0,0 0 1 0 0,0 0 0 0 0,0 0 0 0 0,0 0-1 0 0,0 0 1 0 0,0 1 0 0 0,-1 0 0 0 0,1 0-1 0 0,0 0 1 0 0,-1 0 0 0 0,0 0-1 0 0,6 6 1 0 0,-6-5 12 0 0,0 0 0 0 0,0 0 0 0 0,0 1 0 0 0,0-1 0 0 0,-1 1 0 0 0,1-1 0 0 0,-1 1 0 0 0,0 0 0 0 0,0 0 0 0 0,0 0 0 0 0,-1 0 0 0 0,0 0 0 0 0,1 0 0 0 0,-1 1 1 0 0,-1-1-1 0 0,1 0 0 0 0,-1 1 0 0 0,1 5 0 0 0,-2-3-4 0 0,0-1 0 0 0,0 0 0 0 0,-1 0 0 0 0,1 0 0 0 0,-1 0 0 0 0,-1 0 0 0 0,1 0 0 0 0,-1-1 0 0 0,0 1 0 0 0,0-1 0 0 0,-1 1 0 0 0,-5 5 0 0 0,-1 1-65 0 0,-1 0-1 0 0,0-1 1 0 0,-15 11 0 0 0,21-18 0 0 0,-21 15-1063 0 0,-46 27 1 0 0,33-22-2443 0 0,21-16-953 0 0,18-8 4319 0 0,0-1 0 0 0,0 0 1 0 0,0 1-1 0 0,0-1 0 0 0,-1 1 1 0 0,1-1-1 0 0,0 1 0 0 0,0-1 0 0 0,0 0 1 0 0,0 1-1 0 0,1-1 0 0 0,-1 1 0 0 0,0-1 1 0 0,0 1-1 0 0,0-1 0 0 0,0 0 1 0 0,1 1-1 0 0,-1-1 0 0 0,0 1 0 0 0,0-1 1 0 0,1 1-1 0 0,-1-1 0 0 0,0 1 1 0 0,1 0-1 0 0,-1-1 0 0 0,1 0 0 0 0,1-9 96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0.064"/>
    </inkml:context>
    <inkml:brush xml:id="br0">
      <inkml:brushProperty name="width" value="0.1" units="cm"/>
      <inkml:brushProperty name="height" value="0.1" units="cm"/>
    </inkml:brush>
  </inkml:definitions>
  <inkml:trace contextRef="#ctx0" brushRef="#br0">13 14 744 0 0,'0'0'174'0'0,"0"-1"0"0"0,0 1 0 0 0,0-1 0 0 0,0 0 1 0 0,0 1-1 0 0,0-1 0 0 0,0 1 0 0 0,0-1 0 0 0,0 1 0 0 0,1-1 0 0 0,-1 1 0 0 0,0-1 0 0 0,0 0 0 0 0,1 1 1 0 0,-1-1-1 0 0,0 1 0 0 0,1 0 0 0 0,-1-1 0 0 0,1 1 0 0 0,-1-1 0 0 0,0 1 0 0 0,1 0 0 0 0,-1-1 0 0 0,1 1 1 0 0,-1 0-1 0 0,1-1 0 0 0,-1 1 0 0 0,2 0 0 0 0,-2 0-65 0 0,0 0 1 0 0,1 0 0 0 0,-1 0-1 0 0,1 0 1 0 0,-1 0-1 0 0,1 0 1 0 0,-1 1-1 0 0,1-1 1 0 0,-1 0-1 0 0,0 0 1 0 0,1 1-1 0 0,-1-1 1 0 0,0 0-1 0 0,1 0 1 0 0,-1 1-1 0 0,0-1 1 0 0,1 1-1 0 0,-1-1 1 0 0,0 0-1 0 0,1 1 1 0 0,-1-1-1 0 0,0 1 1 0 0,0-1-1 0 0,0 0 1 0 0,1 1-1 0 0,-1-1 1 0 0,0 1-1 0 0,0-1 1 0 0,0 1-1 0 0,0-1 1 0 0,0 1-1 0 0,0-1 1 0 0,0 1-1 0 0,0-1 1 0 0,0 0-1 0 0,0 1 1 0 0,0-1-1 0 0,0 1 1 0 0,0-1-1 0 0,-1 1 1 0 0,1 0-57 0 0,0 8 193 0 0,0-1 1 0 0,1 1 0 0 0,-1-1-1 0 0,1 0 1 0 0,5 16-1 0 0,-4-13-140 0 0,-1 0 0 0 0,1 1 1 0 0,-2 0-1 0 0,0-1 0 0 0,-2 20 0 0 0,0 8 154 0 0,2-24-214 0 0,0 0-1 0 0,-1 1 1 0 0,-5 21 0 0 0,-3 46-76 0 0,0-24-34 0 0,0 7-122 0 0,8-57-44 0 0,-1-1 1 0 0,1 1-1 0 0,1 0 0 0 0,0 0 1 0 0,2 15-1 0 0,-1 2-3547 0 0,24-43-3614 0 0,-24 7 7330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0.312"/>
    </inkml:context>
    <inkml:brush xml:id="br0">
      <inkml:brushProperty name="width" value="0.1" units="cm"/>
      <inkml:brushProperty name="height" value="0.1" units="cm"/>
    </inkml:brush>
  </inkml:definitions>
  <inkml:trace contextRef="#ctx0" brushRef="#br0">10 395 160 0 0,'-9'-133'2116'0'0,"9"115"-1654"0"0,0-6 1115 0 0,0 0 0 0 0,5-26 0 0 0,-3 42-1177 0 0,-1 0-1 0 0,2 0 1 0 0,-1 0 0 0 0,1 0-1 0 0,0 1 1 0 0,1-1 0 0 0,0 1-1 0 0,0 0 1 0 0,9-12 0 0 0,-8 12-153 0 0,1 1 0 0 0,0 0 0 0 0,0 1 0 0 0,0-1 0 0 0,14-8 0 0 0,-17 12-232 0 0,0 0-1 0 0,0 1 1 0 0,0-1 0 0 0,0 1-1 0 0,1 0 1 0 0,-1 0 0 0 0,0 0 0 0 0,1 0-1 0 0,-1 0 1 0 0,1 1 0 0 0,-1 0-1 0 0,1-1 1 0 0,-1 1 0 0 0,1 1-1 0 0,-1-1 1 0 0,1 0 0 0 0,5 2 0 0 0,-4 1-15 0 0,0-1 0 0 0,0 1 0 0 0,-1 0 0 0 0,1 0 0 0 0,-1 1 0 0 0,0-1 0 0 0,7 9 0 0 0,-9-9 6 0 0,1 0 0 0 0,-1 1 0 0 0,0 0 0 0 0,0-1 0 0 0,-1 1 0 0 0,1 0 0 0 0,-1 0 0 0 0,0 0 0 0 0,0 0 0 0 0,0 0 0 0 0,0 0 0 0 0,-1 0 0 0 0,0 0 0 0 0,0 0 0 0 0,0 0 0 0 0,0 1 0 0 0,-1-1 0 0 0,1 0 0 0 0,-1 0 0 0 0,0 0 0 0 0,-2 6 0 0 0,-1-1-21 0 0,1-1 0 0 0,-2 0 0 0 0,1 1 0 0 0,-1-2 0 0 0,0 1 0 0 0,0 0 0 0 0,-1-1 0 0 0,-13 13 0 0 0,-16 8-178 0 0,28-21 42 0 0,1-1 1 0 0,-1-1 0 0 0,0 1 0 0 0,-1-1 0 0 0,1 0-1 0 0,-9 4 1 0 0,-6 3-723 0 0,21-11 721 0 0,0 0 1 0 0,0 0 0 0 0,0 0-1 0 0,0-1 1 0 0,0 1 0 0 0,0 0 0 0 0,0-1-1 0 0,-1 1 1 0 0,1-1 0 0 0,0 0-1 0 0,0 1 1 0 0,-1-1 0 0 0,1 0-1 0 0,0 0 1 0 0,0 0 0 0 0,-1 1-1 0 0,-1-2 1 0 0,2 0-576 0 0,1 0 546 0 0,-1 1-1 0 0,1-1 0 0 0,0 1 1 0 0,0-1-1 0 0,0 1 0 0 0,0-1 0 0 0,-1 1 1 0 0,1-1-1 0 0,0 1 0 0 0,0-1 1 0 0,0 1-1 0 0,0-1 0 0 0,0 1 1 0 0,0-1-1 0 0,0 1 0 0 0,0-1 0 0 0,1 1 1 0 0,-1-1-1 0 0,0 1 0 0 0,0-1 1 0 0,0 1-1 0 0,0-1 0 0 0,1 0 1 0 0,13-27-4068 0 0,-4 13 5366 0 0,-1 4-1242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0.719"/>
    </inkml:context>
    <inkml:brush xml:id="br0">
      <inkml:brushProperty name="width" value="0.1" units="cm"/>
      <inkml:brushProperty name="height" value="0.1" units="cm"/>
    </inkml:brush>
  </inkml:definitions>
  <inkml:trace contextRef="#ctx0" brushRef="#br0">1 143 212 0 0,'1'-5'95'0'0,"-1"0"1"0"0,1 0-1 0 0,1 0 1 0 0,-1 0-1 0 0,1 1 1 0 0,0-1-1 0 0,0 1 0 0 0,0-1 1 0 0,4-4-1 0 0,9-23 1290 0 0,-7 13-174 0 0,12-20 7347 0 0,-11 103-7983 0 0,-5-21-405 0 0,-2-36-130 0 0,-1 1 0 0 0,0-1 0 0 0,-1 0 1 0 0,1 1-1 0 0,-1-1 0 0 0,-2 11 0 0 0,-1 5 82 0 0,1-1 1 0 0,0 28-1 0 0,2-29-90 0 0,-1-1 1 0 0,-6 37-1 0 0,6-48-40 0 0,0 0 0 0 0,1 0 0 0 0,0 0 0 0 0,0 1 1 0 0,1-1-1 0 0,3 15 0 0 0,1 25-98 0 0,-5-47 98 0 0,0 1 0 0 0,1-1 0 0 0,-1 0-1 0 0,1 0 1 0 0,0 0 0 0 0,-1 0 0 0 0,1 1 0 0 0,0-1-1 0 0,3 3 1 0 0,-3-3-9 0 0,0 0 0 0 0,0 0 0 0 0,0 0 0 0 0,0 0 0 0 0,0 0 0 0 0,-1 0 0 0 0,1 0 0 0 0,-1 0 0 0 0,1 4 0 0 0,27-6-721 0 0,-23-4 684 0 0,0 0-1 0 0,0 0 1 0 0,-1 0-1 0 0,0 0 1 0 0,0-1-1 0 0,0 0 1 0 0,0 0-1 0 0,-1 0 1 0 0,5-9-1 0 0,23-57-343 0 0,-22 48 232 0 0,11-39-206 0 0,-17 56 359 0 0,-2 5 6 0 0,-1 0 1 0 0,0 0-1 0 0,0 0 1 0 0,1 0-1 0 0,-1 0 1 0 0,0 1-1 0 0,1-1 1 0 0,-1 0-1 0 0,1 0 1 0 0,-1 1 0 0 0,1-1-1 0 0,0 0 1 0 0,-1 1-1 0 0,1-1 1 0 0,0 1-1 0 0,-1-1 1 0 0,1 0-1 0 0,0 1 1 0 0,0 0-1 0 0,0-1 1 0 0,1-3-50 0 0,-2 7 51 0 0,10 8 86 0 0,-8-7-61 0 0,2 1 8 0 0,-1 1 0 0 0,0 1-1 0 0,0-1 1 0 0,-1 0 0 0 0,0 1 0 0 0,0-1-1 0 0,2 14 1 0 0,-4-17-19 0 0,1-1 0 0 0,-1 1 1 0 0,1 0-1 0 0,0 0 0 0 0,-1-1 0 0 0,1 1 0 0 0,0-1 1 0 0,3 5-1 0 0,-3-5-6 0 0,1 1 0 0 0,-1-1 0 0 0,0 0 0 0 0,0 1 0 0 0,-1-1 0 0 0,1 1-1 0 0,0-1 1 0 0,0 5 0 0 0,0 0-28 0 0,1-1-1 0 0,0 1 0 0 0,1-1 0 0 0,0 0 0 0 0,-1 0 0 0 0,2 0 0 0 0,-1 0 0 0 0,1-1 1 0 0,6 8-1 0 0,-7-9-422 0 0,0-1 1 0 0,0 1-1 0 0,1 0 1 0 0,0-1-1 0 0,-1 0 1 0 0,6 3 0 0 0,-7-5 189 0 0,-1 0 0 0 0,0 0 0 0 0,0-1 0 0 0,1 1 0 0 0,-1-1 0 0 0,0 1 0 0 0,1-1 0 0 0,-1 0 0 0 0,0 1 0 0 0,1-1 0 0 0,-1 0 0 0 0,1 0 0 0 0,-1 0 0 0 0,0 0 0 0 0,1 0 0 0 0,-1 0 0 0 0,0-1 0 0 0,1 1 1 0 0,-1 0-1 0 0,1-1 0 0 0,-1 1 0 0 0,0-1 0 0 0,0 1 0 0 0,3-2 0 0 0,0-1 37 0 0,0 0 1 0 0,1 0 0 0 0,-1 0-1 0 0,0-1 1 0 0,-1 0-1 0 0,5-4 1 0 0,-7 2 206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0.844"/>
    </inkml:context>
    <inkml:brush xml:id="br0">
      <inkml:brushProperty name="width" value="0.1" units="cm"/>
      <inkml:brushProperty name="height" value="0.1" units="cm"/>
    </inkml:brush>
  </inkml:definitions>
  <inkml:trace contextRef="#ctx0" brushRef="#br0">37 155 64 0 0,'0'-7'84'0'0,"-1"0"0"0"0,0 0 1 0 0,-1 0-1 0 0,-3-10 0 0 0,3 11 137 0 0,0-1 0 0 0,1 0-1 0 0,-1 1 1 0 0,1-12 0 0 0,-8-31 2446 0 0,9 45-2048 0 0,0 3-590 0 0,0 1 0 0 0,0 0 0 0 0,0-1 0 0 0,0 1 0 0 0,1 0 0 0 0,-1-1 0 0 0,0 1 0 0 0,0 0 0 0 0,0-1 0 0 0,0 1 0 0 0,0 0 0 0 0,0-1 0 0 0,0 1 0 0 0,0-1 0 0 0,0 1 0 0 0,0 0 0 0 0,0-1 0 0 0,-1 1 0 0 0,1 0 0 0 0,0-1 0 0 0,0 1 1 0 0,0 0-1 0 0,0-1 0 0 0,0 1 0 0 0,-1 0 0 0 0,1-1 0 0 0,0 1 0 0 0,0 0 0 0 0,-1 0 0 0 0,1-1 0 0 0,0 1 0 0 0,0 0 0 0 0,-1 0 0 0 0,1-1 0 0 0,0 1 0 0 0,-1 0 0 0 0,1 0 0 0 0,0 0 0 0 0,-1 0 0 0 0,1-1 0 0 0,0 1 0 0 0,-1 0 0 0 0,1 0 0 0 0,0 0 0 0 0,-1 0 0 0 0,0 0 0 0 0,0 0-209 0 0,0 13-3031 0 0,1-10 3018 0 0,0 0 1 0 0,-1 1-1 0 0,1-1 1 0 0,0 0-1 0 0,1 1 1 0 0,-1-1-1 0 0,1 0 1 0 0,-1 0 0 0 0,1 1-1 0 0,0-1 1 0 0,0 0-1 0 0,0 0 1 0 0,2 3-1 0 0,-1-1 100 0 0,-2 1 41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1.822"/>
    </inkml:context>
    <inkml:brush xml:id="br0">
      <inkml:brushProperty name="width" value="0.1" units="cm"/>
      <inkml:brushProperty name="height" value="0.1" units="cm"/>
    </inkml:brush>
  </inkml:definitions>
  <inkml:trace contextRef="#ctx0" brushRef="#br0">255 310 356 0 0,'0'-3'292'0'0,"-1"0"0"0"0,1 0 0 0 0,-1 0 0 0 0,1 0 1 0 0,-1 0-1 0 0,0 1 0 0 0,0-1 0 0 0,0 0 0 0 0,0 1 0 0 0,-1-1 0 0 0,1 0 0 0 0,-1 1 0 0 0,1 0 0 0 0,-1-1 0 0 0,0 1 1 0 0,0 0-1 0 0,0 0 0 0 0,0 0 0 0 0,0 0 0 0 0,-1 0 0 0 0,1 0 0 0 0,-1 1 0 0 0,1-1 0 0 0,-1 1 0 0 0,1 0 1 0 0,-5-2-1 0 0,3 2-63 0 0,0-1 1 0 0,-1 1-1 0 0,1 0 1 0 0,0 1-1 0 0,0-1 1 0 0,0 1-1 0 0,-1 0 1 0 0,1 0-1 0 0,0 0 1 0 0,-1 0 0 0 0,1 1-1 0 0,0 0 1 0 0,0 0-1 0 0,0 0 1 0 0,-1 0-1 0 0,1 0 1 0 0,0 1-1 0 0,-6 4 1 0 0,-2 2-138 0 0,1 0 0 0 0,0 1 0 0 0,0 1 0 0 0,1 0 0 0 0,0 1 0 0 0,1 0 0 0 0,-14 20 0 0 0,20-26-110 0 0,0-1 0 0 0,0 1-1 0 0,0 0 1 0 0,1 1 0 0 0,0-1 0 0 0,0 0 0 0 0,1 0-1 0 0,-1 1 1 0 0,1-1 0 0 0,0 1 0 0 0,1-1 0 0 0,-1 1-1 0 0,1 0 1 0 0,0-1 0 0 0,0 1 0 0 0,1-1 0 0 0,0 1-1 0 0,0-1 1 0 0,0 1 0 0 0,3 5 0 0 0,-3-7-82 0 0,1-1 0 0 0,1 1 0 0 0,-1-1 0 0 0,1 1 1 0 0,-1-1-1 0 0,1 0 0 0 0,0 0 0 0 0,0 0 0 0 0,0 0 0 0 0,1-1 0 0 0,-1 1 1 0 0,1-1-1 0 0,-1 0 0 0 0,1 0 0 0 0,0 0 0 0 0,0 0 0 0 0,0-1 0 0 0,0 1 1 0 0,0-1-1 0 0,0 0 0 0 0,8 0 0 0 0,-9-1 17 0 0,8 1-223 0 0,0-1-1 0 0,0 0 1 0 0,0 0 0 0 0,0-2-1 0 0,0 1 1 0 0,0-1-1 0 0,-1-1 1 0 0,1 0-1 0 0,18-8 1 0 0,3-6-291 0 0,-26 15 545 0 0,0-1-1 0 0,0 0 1 0 0,0-1 0 0 0,0 0 0 0 0,0 0-1 0 0,-1 0 1 0 0,1 0 0 0 0,5-7 0 0 0,14-17 119 0 0,-20 24 26 0 0,1-1 1 0 0,-1-1 0 0 0,-1 1-1 0 0,1-1 1 0 0,-1 0 0 0 0,0 0-1 0 0,-1 0 1 0 0,1-1-1 0 0,3-9 1 0 0,3-11 367 0 0,-7 22-222 0 0,-1-1 1 0 0,0 0-1 0 0,0 0 1 0 0,0 0 0 0 0,-1 0-1 0 0,0 0 1 0 0,0 0-1 0 0,0-7 1 0 0,-1 11-160 0 0,0 1-1 0 0,1 0 1 0 0,-1 0-1 0 0,0-1 1 0 0,0 1-1 0 0,0 0 1 0 0,-1 0 0 0 0,1-1-1 0 0,0 1 1 0 0,0 0-1 0 0,-1 0 1 0 0,1 0 0 0 0,0-1-1 0 0,-1 1 1 0 0,0 0-1 0 0,1 0 1 0 0,-1 0-1 0 0,1 0 1 0 0,-1 0 0 0 0,0 0-1 0 0,0 0 1 0 0,0 0-1 0 0,0 0 1 0 0,0 0 0 0 0,0 1-1 0 0,0-1 1 0 0,0 0-1 0 0,0 1 1 0 0,-1-2-1 0 0,0 1 403 0 0,-6 6-431 0 0,0 0-1 0 0,-1 0 1 0 0,2 0 0 0 0,-1 1 0 0 0,1 0-1 0 0,0 1 1 0 0,0-1 0 0 0,-11 16 0 0 0,12-14-73 0 0,1 0 0 0 0,0 1 0 0 0,1-1 0 0 0,-1 1 0 0 0,2 0 0 0 0,-1 0 0 0 0,-2 16 0 0 0,-8 17-210 0 0,13-39 125 0 0,0 1 0 0 0,1-1 0 0 0,-1 1 1 0 0,1-1-1 0 0,0 1 0 0 0,0 0 1 0 0,0-1-1 0 0,0 1 0 0 0,1-1 1 0 0,-1 1-1 0 0,1-1 0 0 0,0 1 1 0 0,0-1-1 0 0,0 0 0 0 0,3 6 1 0 0,-3-8-7 0 0,0 0 1 0 0,0 1 0 0 0,0-1 0 0 0,0 0-1 0 0,1 0 1 0 0,-1 1 0 0 0,0-1-1 0 0,1 0 1 0 0,-1 0 0 0 0,1-1 0 0 0,-1 1-1 0 0,1 0 1 0 0,-1 0 0 0 0,1-1-1 0 0,-1 1 1 0 0,1-1 0 0 0,0 1 0 0 0,-1-1-1 0 0,1 0 1 0 0,0 1 0 0 0,-1-1-1 0 0,1 0 1 0 0,0 0 0 0 0,-1-1 0 0 0,1 1-1 0 0,0 0 1 0 0,1-1 0 0 0,-2 1 125 0 0,5-1-52 0 0,-1-1-1 0 0,0 0 1 0 0,0 0 0 0 0,0-1 0 0 0,6-3-1 0 0,4-3 45 0 0,-10 7 34 0 0,-1-1-1 0 0,1 0 1 0 0,-1 0 0 0 0,1 0-1 0 0,-1 0 1 0 0,0-1-1 0 0,0 0 1 0 0,0 1 0 0 0,6-9-1 0 0,-9 10 8 0 0,1 1-1 0 0,-1-1 0 0 0,1 1 1 0 0,0 0-1 0 0,-1-1 1 0 0,1 1-1 0 0,0 0 1 0 0,0 0-1 0 0,0 0 1 0 0,4-1-1 0 0,-5 2-3 0 0,0 0 0 0 0,0 0-1 0 0,1-1 1 0 0,-1 1 0 0 0,0-1 0 0 0,0 1 0 0 0,0-1-1 0 0,0 1 1 0 0,0-1 0 0 0,0 0 0 0 0,0 0-1 0 0,0 1 1 0 0,0-1 0 0 0,0 0 0 0 0,0 0 0 0 0,-1 0-1 0 0,2-2 1 0 0,0 3 35 0 0,0 0 1 0 0,0 0-1 0 0,-1-1 0 0 0,1 1 0 0 0,0 1 1 0 0,0-1-1 0 0,-1 0 0 0 0,1 0 0 0 0,0 1 1 0 0,0-1-1 0 0,-1 1 0 0 0,1-1 0 0 0,1 2 0 0 0,-2-2-117 0 0,3 2 43 0 0,0 0 1 0 0,0 0-1 0 0,0 1 0 0 0,0-1 1 0 0,-1 1-1 0 0,1 0 1 0 0,-1 0-1 0 0,0 0 0 0 0,4 4 1 0 0,-4-3-4 0 0,0-1 0 0 0,0 0 0 0 0,0 0 0 0 0,1 0 0 0 0,-1 0-1 0 0,1 0 1 0 0,0-1 0 0 0,0 0 0 0 0,4 3 0 0 0,0-3-5 0 0,0 0-1 0 0,0 0 1 0 0,0-1-1 0 0,0 0 0 0 0,0 0 1 0 0,0-1-1 0 0,0 0 1 0 0,0 0-1 0 0,0-1 1 0 0,0 0-1 0 0,0 0 0 0 0,0-1 1 0 0,0 0-1 0 0,-1 0 1 0 0,1-1-1 0 0,8-4 1 0 0,-11 4-19 0 0,0 1 1 0 0,0 0-1 0 0,0-1 1 0 0,0 0 0 0 0,-1 0-1 0 0,1-1 1 0 0,-1 1 0 0 0,0-1-1 0 0,0 0 1 0 0,-1 0-1 0 0,1 0 1 0 0,-1 0 0 0 0,0-1-1 0 0,0 0 1 0 0,0 1-1 0 0,0-1 1 0 0,-1 0 0 0 0,0 0-1 0 0,3-11 1 0 0,-1-3-41 0 0,-1-1 0 0 0,-1 0 0 0 0,0 0 0 0 0,-3-26 0 0 0,1 31 80 0 0,-9-50-4 0 0,1-7-28 0 0,-1 5 70 0 0,0 35-114 0 0,9 31 16 0 0,-1 2-125 0 0,-1 1 159 0 0,1-1 0 0 0,0 0 0 0 0,-1 1 0 0 0,1-1 0 0 0,0 0 0 0 0,0 1 0 0 0,0 0 0 0 0,0-1 0 0 0,0 1 0 0 0,1 0 0 0 0,-1-1 0 0 0,0 1 0 0 0,1 0 0 0 0,-1 0 0 0 0,1-1 0 0 0,-1 3 0 0 0,-1 5-36 0 0,-5 14 16 0 0,0 0-1 0 0,-4 40 1 0 0,3-19 69 0 0,1-10-94 0 0,2 1 1 0 0,-2 52-1 0 0,-2-3-946 0 0,9-74 837 0 0,0-6-61 0 0,0 1-1 0 0,0 0 0 0 0,0-1 0 0 0,0 1 1 0 0,1-1-1 0 0,0 1 0 0 0,0-1 1 0 0,0 1-1 0 0,3 5 0 0 0,-3 5-937 0 0,-1-14 1068 0 0,-1-1 0 0 0,1 1-1 0 0,0-1 1 0 0,0 1-1 0 0,0-1 1 0 0,0 0-1 0 0,-1 1 1 0 0,1-1-1 0 0,0 1 1 0 0,0-1 0 0 0,0 1-1 0 0,0-1 1 0 0,0 1-1 0 0,0-1 1 0 0,0 1-1 0 0,1-1 1 0 0,-1 1-1 0 0,0-1 1 0 0,0 1 0 0 0,0-1-1 0 0,0 1 1 0 0,1-1-1 0 0,-1 1 1 0 0,0-1-1 0 0,0 0 1 0 0,1 1-1 0 0,-1-1 1 0 0,0 1 0 0 0,1-1-1 0 0,-1 0 1 0 0,0 1-1 0 0,1-1 1 0 0,-1 0-1 0 0,1 1 1 0 0,-1-1-1 0 0,0 0 1 0 0,1 0-1 0 0,-1 0 1 0 0,1 1 0 0 0,-1-1-1 0 0,1 0 1 0 0,-1 0-1 0 0,1 0 1 0 0,0 0-1 0 0,1-1 108 0 0,-1 0-1 0 0,1 0 0 0 0,-1 0 0 0 0,1-1 0 0 0,-1 1 0 0 0,1-1 0 0 0,-1 1 1 0 0,0-1-1 0 0,0 1 0 0 0,0-1 0 0 0,0 0 0 0 0,0 0 0 0 0,0 1 0 0 0,0-1 1 0 0,-1 0-1 0 0,1 0 0 0 0,-1 0 0 0 0,1-3 0 0 0,6-12 717 0 0,9-29 1807 0 0,-13 35-1711 0 0,0 1 0 0 0,1-1 0 0 0,5-11 1 0 0,-1 4 52 0 0,-7 14-700 0 0,0 0 1 0 0,1 0 0 0 0,-1 0 0 0 0,1 1 0 0 0,0-1 0 0 0,0 1-1 0 0,4-6 1 0 0,5-4 400 0 0,5-3 111 0 0,-5 8-266 0 0,-10 7-389 0 0,1-1 0 0 0,-1 1 1 0 0,0 0-1 0 0,1 0 0 0 0,-1 0 1 0 0,1 0-1 0 0,0 0 0 0 0,-1 0 1 0 0,1 0-1 0 0,0 1 0 0 0,-1-1 1 0 0,1 0-1 0 0,0 1 0 0 0,0 0 1 0 0,0-1-1 0 0,0 1 0 0 0,-1 0 0 0 0,1 0 1 0 0,0 0-1 0 0,0 0 0 0 0,0 0 1 0 0,3 1-1 0 0,-2 0-30 0 0,1 0 0 0 0,-1 0 1 0 0,0 0-1 0 0,0 0 0 0 0,0 0 0 0 0,0 1 0 0 0,0 0 1 0 0,0-1-1 0 0,-1 1 0 0 0,1 0 0 0 0,-1 0 0 0 0,1 1 1 0 0,-1-1-1 0 0,0 0 0 0 0,1 1 0 0 0,-1 0 0 0 0,-1-1 1 0 0,1 1-1 0 0,3 5 0 0 0,2 3-1 0 0,-6-10-3 0 0,0-1 0 0 0,0 1 0 0 0,-1 0 0 0 0,1 0 0 0 0,-1-1-1 0 0,1 1 1 0 0,0 0 0 0 0,-1 0 0 0 0,1 0 0 0 0,-1 0-1 0 0,0 0 1 0 0,1-1 0 0 0,-1 1 0 0 0,0 0 0 0 0,0 0-1 0 0,1 0 1 0 0,-1 2 0 0 0,8 36-43 0 0,-6-33-8 0 0,0 0-1 0 0,0 0 1 0 0,-1 0 0 0 0,0 0 0 0 0,1 8 0 0 0,-2 1-190 0 0,0-9-115 0 0,1 0-1 0 0,-1 0 1 0 0,-1 0-1 0 0,1 0 1 0 0,-1 0-1 0 0,0 0 1 0 0,0 0-1 0 0,-4 9 0 0 0,-15 23-5054 0 0,12-33 2714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1.966"/>
    </inkml:context>
    <inkml:brush xml:id="br0">
      <inkml:brushProperty name="width" value="0.1" units="cm"/>
      <inkml:brushProperty name="height" value="0.1" units="cm"/>
    </inkml:brush>
  </inkml:definitions>
  <inkml:trace contextRef="#ctx0" brushRef="#br0">1 215 344 0 0,'9'-66'1823'0'0,"0"16"520"0"0,-1 0 1910 0 0,1 12-1126 0 0,-8 38-3170 0 0,-1-1 0 0 0,0 0 0 0 0,1 1 0 0 0,-1-1 0 0 0,0 0-1 0 0,1 1 1 0 0,-1-1 0 0 0,1 1 0 0 0,-1-1 0 0 0,1 1 0 0 0,0-1-1 0 0,-1 1 1 0 0,1-1 0 0 0,-1 1 0 0 0,1-1 0 0 0,0 1 0 0 0,0 0-1 0 0,-1-1 1 0 0,1 1 0 0 0,0 0 0 0 0,-1 0 0 0 0,1 0 0 0 0,0-1-1 0 0,0 1 1 0 0,-1 0 0 0 0,1 0 0 0 0,0 0 0 0 0,0 0 0 0 0,-1 0-1 0 0,1 0 1 0 0,0 1 0 0 0,0-1 0 0 0,-1 0 0 0 0,1 0 0 0 0,0 0-1 0 0,0 1 1 0 0,-1-1 0 0 0,1 0 0 0 0,0 1 0 0 0,-1-1 0 0 0,1 1-1 0 0,0 0 1 0 0,16 13-3318 0 0,-15-13 3120 0 0,0 0 0 0 0,0 1 0 0 0,-1-1 1 0 0,1 0-1 0 0,0 1 0 0 0,-1-1 0 0 0,1 1 1 0 0,-1 0-1 0 0,0-1 0 0 0,2 3 0 0 0,29 31-2918 0 0,-5-8 2323 0 0,-26-22 811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2.437"/>
    </inkml:context>
    <inkml:brush xml:id="br0">
      <inkml:brushProperty name="width" value="0.1" units="cm"/>
      <inkml:brushProperty name="height" value="0.1" units="cm"/>
    </inkml:brush>
  </inkml:definitions>
  <inkml:trace contextRef="#ctx0" brushRef="#br0">195 83 276 0 0,'-10'-22'2417'0'0,"8"20"-2070"0"0,0 0 0 0 0,0 0 0 0 0,-1 0 1 0 0,1 0-1 0 0,0 1 0 0 0,-1-1 0 0 0,1 1 0 0 0,-1-1 0 0 0,1 1 0 0 0,-1 0 1 0 0,0 0-1 0 0,1 0 0 0 0,-1 0 0 0 0,0 1 0 0 0,0-1 0 0 0,0 1 1 0 0,1 0-1 0 0,-1-1 0 0 0,0 1 0 0 0,0 0 0 0 0,-5 1 0 0 0,4 0-218 0 0,0 0 0 0 0,0 0-1 0 0,0 0 1 0 0,0 0-1 0 0,0 1 1 0 0,0-1-1 0 0,0 1 1 0 0,1 0 0 0 0,-1 0-1 0 0,1 1 1 0 0,-1-1-1 0 0,1 1 1 0 0,0-1 0 0 0,0 1-1 0 0,-3 3 1 0 0,-12 24 180 0 0,15-24-269 0 0,0-1 1 0 0,-1 1 0 0 0,1-1-1 0 0,-1 0 1 0 0,-5 6 0 0 0,8-10-35 0 0,0 0 0 0 0,0 1 0 0 0,0 0 0 0 0,0-1 0 0 0,0 1 0 0 0,1-1 0 0 0,-1 1 1 0 0,0 0-1 0 0,1 0 0 0 0,-1-1 0 0 0,1 1 0 0 0,0 2 0 0 0,-7 16 7 0 0,7-19-15 0 0,-1 0-1 0 0,1 0 0 0 0,0 0 1 0 0,0-1-1 0 0,0 1 1 0 0,0 0-1 0 0,0 0 1 0 0,0 0-1 0 0,0 0 0 0 0,0 0 1 0 0,0 0-1 0 0,0 0 1 0 0,0 0-1 0 0,1 0 0 0 0,-1 0 1 0 0,0-1-1 0 0,1 1 1 0 0,-1 0-1 0 0,0 0 1 0 0,1 0-1 0 0,0 0 0 0 0,3 11-90 0 0,-4-11 1 0 0,36 4-1009 0 0,-25-11 1068 0 0,0 0-1 0 0,-1 0 0 0 0,1-1 0 0 0,-1 0 0 0 0,-1-1 0 0 0,1 0 0 0 0,-1-1 1 0 0,-1 0-1 0 0,11-14 0 0 0,23-21 64 0 0,-32 30 3 0 0,-9 13-24 0 0,0-1 0 0 0,0 0-1 0 0,0 1 1 0 0,0-1 0 0 0,0 1 0 0 0,0-1-1 0 0,1 1 1 0 0,-1-1 0 0 0,1 1-1 0 0,-1 0 1 0 0,2-1 0 0 0,-1 1 22 0 0,0 0 0 0 0,-1 0-1 0 0,0-1 1 0 0,1 1 0 0 0,-1 0 0 0 0,0 0 0 0 0,1-1 0 0 0,-1 1 0 0 0,0-1 0 0 0,0 1 0 0 0,0-1 0 0 0,-1 0 0 0 0,2-1-1 0 0,-2 2 106 0 0,1 1-125 0 0,0 1-1 0 0,0-1 1 0 0,0 1 0 0 0,-1-1 0 0 0,1 1 0 0 0,0-1 0 0 0,0 1 0 0 0,0 0 0 0 0,-1-1-1 0 0,1 1 1 0 0,-1 0 0 0 0,1 0 0 0 0,0 0 0 0 0,-1-1 0 0 0,1 1 0 0 0,-1 0-1 0 0,0 0 1 0 0,1 0 0 0 0,-1 0 0 0 0,0 0 0 0 0,1 0 0 0 0,-1 0 0 0 0,0 0-1 0 0,0 2 1 0 0,4 26-31 0 0,-4 58-328 0 0,0-86 309 0 0,30-42-447 0 0,-24 31 539 0 0,0 0-1 0 0,1 1 1 0 0,15-16-1 0 0,31-28 937 0 0,-51 51-918 0 0,-1 0 10 0 0,1 0 0 0 0,0 0 0 0 0,-1 1 0 0 0,1-1 0 0 0,0 0 0 0 0,0 1 0 0 0,0 0 0 0 0,0-1 0 0 0,0 1-1 0 0,1 0 1 0 0,-1 0 0 0 0,0 0 0 0 0,1 1 0 0 0,-1-1 0 0 0,0 1 0 0 0,1-1 0 0 0,2 0 0 0 0,-3 2-69 0 0,0-1 0 0 0,0 1 0 0 0,0-1 0 0 0,0 1 0 0 0,0 0 1 0 0,0 0-1 0 0,-1-1 0 0 0,1 1 0 0 0,0 1 0 0 0,0-1 0 0 0,-1 0 0 0 0,1 0 1 0 0,-1 0-1 0 0,1 1 0 0 0,-1-1 0 0 0,0 1 0 0 0,3 2 0 0 0,16 30-189 0 0,-16-28 33 0 0,-2-3-173 0 0,0 1 0 0 0,0 0 1 0 0,0-1-1 0 0,-1 1 0 0 0,1 0 0 0 0,-1 0 0 0 0,0 0 0 0 0,0 0 0 0 0,0 0 0 0 0,0 9 0 0 0,1 8-1593 0 0,-1-18 1653 0 0,-1-1-1 0 0,1 1 1 0 0,-1-1 0 0 0,0 1-1 0 0,0-1 1 0 0,0 1-1 0 0,0-1 1 0 0,0 1-1 0 0,-1-1 1 0 0,1 1 0 0 0,-2 3-1 0 0,-1 7-250 0 0,-2 0 0 0 0,1 0 0 0 0,-1-1 0 0 0,-1 0 0 0 0,-1 0 0 0 0,1 0-1 0 0,-2-1 1 0 0,1 0 0 0 0,-2-1 0 0 0,-12 14 0 0 0,3-7 496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3.216"/>
    </inkml:context>
    <inkml:brush xml:id="br0">
      <inkml:brushProperty name="width" value="0.1" units="cm"/>
      <inkml:brushProperty name="height" value="0.1" units="cm"/>
    </inkml:brush>
  </inkml:definitions>
  <inkml:trace contextRef="#ctx0" brushRef="#br0">0 145 576 0 0,'9'-55'10683'0'0,"-7"83"-10130"0"0,5-7-378 0 0,-1 1 0 0 0,4 25 1 0 0,-6-29-134 0 0,0 0 1 0 0,0 0 0 0 0,2 0-1 0 0,13 30 1 0 0,-7-22-88 0 0,-10-20 32 0 0,1-1-1 0 0,-1 0 1 0 0,1 1-1 0 0,-1-1 1 0 0,2 0-1 0 0,-1 0 1 0 0,0-1-1 0 0,1 1 1 0 0,0-1-1 0 0,0 0 0 0 0,0 0 1 0 0,8 6-1 0 0,-5-6-34 0 0,-5-2 37 0 0,0 0 1 0 0,0-1-1 0 0,0 1 1 0 0,0-1 0 0 0,0 0-1 0 0,0 1 1 0 0,0-1 0 0 0,0 0-1 0 0,1 0 1 0 0,-1-1 0 0 0,0 1-1 0 0,1 0 1 0 0,-1-1 0 0 0,0 1-1 0 0,1-1 1 0 0,-1 0 0 0 0,1 0-1 0 0,-1 0 1 0 0,1 0 0 0 0,-1 0-1 0 0,1 0 1 0 0,-1-1-1 0 0,0 1 1 0 0,1-1 0 0 0,4-2-1 0 0,0-1-1 0 0,-1-1 0 0 0,1 0 0 0 0,-1 0-1 0 0,0-1 1 0 0,-1 0 0 0 0,11-12-1 0 0,-12 12 31 0 0,0 0-1 0 0,-1 0 0 0 0,0 0 1 0 0,0 0-1 0 0,0 0 0 0 0,-1-1 0 0 0,2-6 1 0 0,-2 6 16 0 0,1 0 0 0 0,-1 0 1 0 0,1 0-1 0 0,5-8 0 0 0,-6 11-12 0 0,0 1-1 0 0,-1-1 0 0 0,1 0 0 0 0,-1 1 0 0 0,0-1 0 0 0,0 0 0 0 0,0 0 0 0 0,0-6 0 0 0,3-14 149 0 0,-2 11-85 0 0,0 0 0 0 0,-1 0 0 0 0,0 0 0 0 0,-1-1 0 0 0,-2-13 0 0 0,0-17 80 0 0,-7-21-417 0 0,4 48-181 0 0,2 11-1899 0 0,2 26-5707 0 0,1-17 7840 0 0,0-1-1 0 0,1 1 0 0 0,-1-1 1 0 0,1 0-1 0 0,0 1 0 0 0,0-1 0 0 0,0 0 1 0 0,1 4-1 0 0,3 3-96 0 0,-5-9 293 0 0,0 0 0 0 0,1 1 0 0 0,-1-1 0 0 0,0 1 0 0 0,0-1 0 0 0,0 1 0 0 0,1-1 0 0 0,-1 0 0 0 0,0 1 0 0 0,0-1 0 0 0,1 0-1 0 0,-1 1 1 0 0,0-1 0 0 0,1 0 0 0 0,-1 1 0 0 0,1-1 0 0 0,-1 0 0 0 0,0 0 0 0 0,1 1 0 0 0,-1-1 0 0 0,1 0 0 0 0,-1 0 0 0 0,0 0 0 0 0,1 0-1 0 0,-1 1 1 0 0,1-1 0 0 0,-1 0 0 0 0,1 0 0 0 0,-1 0 0 0 0,1 0 0 0 0,-1 0 0 0 0,1 0 0 0 0,-1 0 0 0 0,1-1 0 0 0,1 1-8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39.462"/>
    </inkml:context>
    <inkml:brush xml:id="br0">
      <inkml:brushProperty name="width" value="0.1" units="cm"/>
      <inkml:brushProperty name="height" value="0.1" units="cm"/>
    </inkml:brush>
  </inkml:definitions>
  <inkml:trace contextRef="#ctx0" brushRef="#br0">265 570 72 0 0,'0'0'1160'0'0,"18"-23"5983"0"0,-19 22-6972 0 0,1 0 1 0 0,0-1-1 0 0,0 1 0 0 0,1 0 1 0 0,-1 0-1 0 0,0 0 0 0 0,0 0 1 0 0,1-1-1 0 0,-1 1 1 0 0,0 0-1 0 0,1 0 0 0 0,-1 0 1 0 0,1 0-1 0 0,0 0 1 0 0,-1 0-1 0 0,1 0 0 0 0,1-1 1 0 0,7-20 2471 0 0,-9 21-2554 0 0,1 0 0 0 0,-1 0 0 0 0,0 0 0 0 0,1 0 0 0 0,-1 0 0 0 0,0 0 1 0 0,0 0-1 0 0,0 0 0 0 0,0 0 0 0 0,0 1 0 0 0,0-1 0 0 0,0 0 0 0 0,0 0 1 0 0,0 0-1 0 0,0 0 0 0 0,0 0 0 0 0,0 0 0 0 0,-1 0 0 0 0,1 0 0 0 0,0 0 1 0 0,-1 0-1 0 0,1 0 0 0 0,-1 1 0 0 0,1-1 0 0 0,-2-1 0 0 0,-3-12 783 0 0,5 12-849 0 0,0 0 1 0 0,0 1-1 0 0,0-1 0 0 0,-1 0 0 0 0,1 0 0 0 0,-1 0 1 0 0,1 1-1 0 0,-1-1 0 0 0,0 0 0 0 0,0 1 0 0 0,0-1 0 0 0,0 1 1 0 0,0-1-1 0 0,0 1 0 0 0,0-1 0 0 0,0 1 0 0 0,-1 0 1 0 0,1 0-1 0 0,0-1 0 0 0,-1 1 0 0 0,1 0 0 0 0,-1 0 1 0 0,1 0-1 0 0,-1 1 0 0 0,0-1 0 0 0,1 0 0 0 0,-1 0 0 0 0,0 1 1 0 0,1-1-1 0 0,-1 1 0 0 0,0 0 0 0 0,-3-1 0 0 0,-1 1-77 0 0,0-1 0 0 0,1 1-1 0 0,-1 0 1 0 0,0 0 0 0 0,0 1 0 0 0,1-1-1 0 0,-1 1 1 0 0,1 1 0 0 0,-11 3-1 0 0,-1 3-15 0 0,2 0-1 0 0,-1 2 0 0 0,1 0 1 0 0,0 1-1 0 0,1 0 0 0 0,1 1 1 0 0,-21 22-1 0 0,6 11-116 0 0,27-43 172 0 0,-1 1 0 0 0,1-1 0 0 0,0 1 1 0 0,0 0-1 0 0,0-1 0 0 0,0 1 0 0 0,0 0 1 0 0,1-1-1 0 0,-1 6 0 0 0,-5 15-97 0 0,7-18 77 0 0,0 0 0 0 0,0 0 1 0 0,0 0-1 0 0,0-1 1 0 0,1 1-1 0 0,0 0 0 0 0,4 6 1 0 0,-4-9 18 0 0,0 1 1 0 0,0 0 0 0 0,0-1-1 0 0,0 1 1 0 0,1-1-1 0 0,-1 0 1 0 0,1 1-1 0 0,0-1 1 0 0,0 0 0 0 0,0-1-1 0 0,0 1 1 0 0,0-1-1 0 0,0 1 1 0 0,5 1 0 0 0,48 11-240 0 0,-41-12 142 0 0,-7-1-15 0 0,1 0 0 0 0,-1-1 0 0 0,0-1 0 0 0,1 1 0 0 0,-1-1 0 0 0,1-1 0 0 0,-1 1 0 0 0,13-5 0 0 0,6-1-459 0 0,-22 5 454 0 0,0 1 1 0 0,0-1 0 0 0,0 0 0 0 0,0-1-1 0 0,0 1 1 0 0,0-1 0 0 0,0 0-1 0 0,-1 0 1 0 0,5-4 0 0 0,-6 5 84 0 0,-1 0 0 0 0,0 0 0 0 0,0 0 0 0 0,0-1 0 0 0,0 1 0 0 0,0 0 0 0 0,0-1 0 0 0,-1 1 1 0 0,1-1-1 0 0,-1 0 0 0 0,0 1 0 0 0,1-1 0 0 0,-1 0 0 0 0,-1 0 0 0 0,1 0 0 0 0,1-6 0 0 0,7-40-153 0 0,-9 44 194 0 0,0-4 2 0 0,0 0 0 0 0,-1 0-1 0 0,0 0 1 0 0,0 0 0 0 0,-4-14 0 0 0,-12-59-164 0 0,-31-51-1187 0 0,31 83 496 0 0,-10-10-404 0 0,22 41 900 0 0,2 11-7 0 0,1 1 1 0 0,0-1-1 0 0,0 1 1 0 0,0-15 0 0 0,-2 4-710 0 0,4 17 1022 0 0,0 1-1 0 0,-1-1 0 0 0,1 0 0 0 0,0 0 1 0 0,0 0-1 0 0,0 0 0 0 0,0 0 1 0 0,-1 0-1 0 0,1 1 0 0 0,0-1 0 0 0,0 0 1 0 0,1 0-1 0 0,-1 0 0 0 0,0 0 1 0 0,0 0-1 0 0,0 0 0 0 0,1 0 1 0 0,-1 1-1 0 0,0-1 0 0 0,1 0 0 0 0,-1 0 1 0 0,0 0-1 0 0,1 0 0 0 0,8-28-1888 0 0,3 13 1232 0 0,-11 13 670 0 0,1 0 1 0 0,0 1 0 0 0,-1-1 0 0 0,1 1 0 0 0,1-1-1 0 0,-1 1 1 0 0,0 0 0 0 0,0 0 0 0 0,1 0 0 0 0,2-2-1 0 0,4-1 42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3.788"/>
    </inkml:context>
    <inkml:brush xml:id="br0">
      <inkml:brushProperty name="width" value="0.1" units="cm"/>
      <inkml:brushProperty name="height" value="0.1" units="cm"/>
    </inkml:brush>
  </inkml:definitions>
  <inkml:trace contextRef="#ctx0" brushRef="#br0">1 200 260 0 0,'11'-8'949'0'0,"1"-1"-1"0"0,-2 0 1 0 0,1 0 0 0 0,14-17-1 0 0,-24 25-793 0 0,-1 1 0 0 0,1-1 0 0 0,-1 1 0 0 0,1-1-1 0 0,-1 0 1 0 0,1 1 0 0 0,-1-1 0 0 0,1 0 0 0 0,-1 1 0 0 0,0-1 0 0 0,1 0 0 0 0,-1 0-1 0 0,0 0 1 0 0,0 1 0 0 0,1-1 0 0 0,-1 0 0 0 0,0 0 0 0 0,0 0 0 0 0,0 1 0 0 0,0-1-1 0 0,0 0 1 0 0,0 0 0 0 0,0 0 0 0 0,0 1 0 0 0,0-1 0 0 0,-1 0 0 0 0,1 0 0 0 0,0 0-1 0 0,0 1 1 0 0,-1-1 0 0 0,1 0 0 0 0,-1 0 0 0 0,1 1 0 0 0,-1-2 0 0 0,-4-1 1005 0 0,-8 0 663 0 0,12 3-1577 0 0,-24 28-292 0 0,23-25-18 0 0,1-1 1 0 0,-1 1-1 0 0,1-1 0 0 0,0 1 0 0 0,0-1 0 0 0,1 1 0 0 0,-1 0 1 0 0,0 0-1 0 0,1-1 0 0 0,-1 1 0 0 0,1 0 0 0 0,0 0 0 0 0,0 0 1 0 0,0-1-1 0 0,1 1 0 0 0,-1 0 0 0 0,0 0 0 0 0,1-1 0 0 0,0 1 1 0 0,0 0-1 0 0,0-1 0 0 0,2 5 0 0 0,14 15-905 0 0,-12-18 842 0 0,-1 0-1 0 0,0-1 1 0 0,1 1-1 0 0,0-1 1 0 0,0 0-1 0 0,0 0 0 0 0,0-1 1 0 0,1 1-1 0 0,-1-1 1 0 0,0 0-1 0 0,12 2 1 0 0,-11-3 78 0 0,1 1 0 0 0,-1 1 0 0 0,1-1 1 0 0,-1 1-1 0 0,0 0 0 0 0,0 0 0 0 0,0 0 1 0 0,7 7-1 0 0,8 1 25 0 0,-19-10 28 0 0,0 0-1 0 0,0 0 1 0 0,0 0-1 0 0,0 0 1 0 0,0 0-1 0 0,0 0 1 0 0,0 0-1 0 0,-1 0 1 0 0,1 1-1 0 0,1 1 1 0 0,0 0 21 0 0,-1-1 5 0 0,-1-1 0 0 0,1 1 0 0 0,-1 0 0 0 0,1 0 0 0 0,-1 0-1 0 0,0 0 1 0 0,0 0 0 0 0,0 0 0 0 0,0 0 0 0 0,0 0 0 0 0,0 0 0 0 0,-1 1-1 0 0,1-1 1 0 0,-1 0 0 0 0,1 0 0 0 0,-1 1 0 0 0,0-1 0 0 0,0 0 0 0 0,0 1-1 0 0,-1 3 1 0 0,-1-1 17 0 0,0-1-1 0 0,-1 0 1 0 0,1 1-1 0 0,-1-1 1 0 0,0-1 0 0 0,0 1-1 0 0,-1 0 1 0 0,1-1-1 0 0,-1 1 1 0 0,0-1-1 0 0,-7 4 1 0 0,-1 1-10 0 0,5-3-50 0 0,-1 0 0 0 0,0-1 0 0 0,0 1 0 0 0,-11 2 0 0 0,-6 8-1066 0 0,24-14 770 0 0,20-17-5017 0 0,77-34 5550 0 0,-58 28 423 0 0,-24 15-263 0 0,-1-1 0 0 0,0 0-1 0 0,-1-1 1 0 0,13-10 0 0 0,2 1 299 0 0,-22 16-587 0 0,-1-1 1 0 0,0 1 0 0 0,0-1-1 0 0,-1 1 1 0 0,1-1-1 0 0,0 0 1 0 0,3-4 0 0 0,40-39 878 0 0,-34 35-714 0 0,-1 0-1 0 0,13-15 1 0 0,-20 20-185 0 0,-1 1 1 0 0,1-1 0 0 0,-1 0 0 0 0,0-1 0 0 0,-1 1 0 0 0,0 0 0 0 0,0-1 0 0 0,0 0 0 0 0,0 0 0 0 0,-1 0 0 0 0,-1 0-1 0 0,1 0 1 0 0,0-9 0 0 0,2-5 113 0 0,-4 20-169 0 0,1 0 0 0 0,-1-1 1 0 0,1 1-1 0 0,-1-1 0 0 0,0 1 0 0 0,0 0 0 0 0,0-1 0 0 0,0 1 0 0 0,0 0 0 0 0,0-1 0 0 0,0 1 0 0 0,0-1 0 0 0,0 1 0 0 0,0 0 0 0 0,-1-1 0 0 0,1 1 0 0 0,-1 0 0 0 0,1-1 0 0 0,-1 1 0 0 0,0-2 0 0 0,-8-29 1069 0 0,8 32-1048 0 0,0-1 1 0 0,1 1 0 0 0,-1-1-1 0 0,0 1 1 0 0,1-1 0 0 0,-1 1-1 0 0,0-1 1 0 0,0 1 0 0 0,1 0-1 0 0,-1 0 1 0 0,0-1 0 0 0,0 1-1 0 0,0 0 1 0 0,0 0 0 0 0,1 0-1 0 0,-1 0 1 0 0,0 0 0 0 0,0 0-1 0 0,0 0 1 0 0,0 0 0 0 0,1 0-1 0 0,-1 0 1 0 0,0 1 0 0 0,0-1-1 0 0,0 0 1 0 0,1 0 0 0 0,-1 1-1 0 0,0-1 1 0 0,0 1 0 0 0,1-1-1 0 0,-1 1 1 0 0,0-1 0 0 0,1 1-1 0 0,-1-1 1 0 0,0 1 0 0 0,1-1-1 0 0,-1 1 1 0 0,0 1 0 0 0,-24 28 60 0 0,9-4-177 0 0,-16 32-1 0 0,28-49 75 0 0,1 0 0 0 0,-1 0-1 0 0,1 1 1 0 0,1-1-1 0 0,0 1 1 0 0,0-1-1 0 0,-1 18 1 0 0,3-22-16 0 0,1 0 1 0 0,-1 0 0 0 0,1-1-1 0 0,0 1 1 0 0,0 0 0 0 0,0-1-1 0 0,1 1 1 0 0,-1-1 0 0 0,1 1-1 0 0,0-1 1 0 0,1 0 0 0 0,-1 1-1 0 0,1-1 1 0 0,-1 0 0 0 0,1-1-1 0 0,1 1 1 0 0,-1-1 0 0 0,0 1-1 0 0,1-1 1 0 0,0 0 0 0 0,-1 0-1 0 0,1 0 1 0 0,7 3 0 0 0,-2-2-267 0 0,0 0 0 0 0,1 0 1 0 0,0-1-1 0 0,0-1 0 0 0,0 1 0 0 0,0-1 1 0 0,0-1-1 0 0,0 0 0 0 0,0-1 1 0 0,0 1-1 0 0,16-3 0 0 0,18-4-2306 0 0,-20 3 464 0 0,-1 0 0 0 0,28-9 0 0 0,-25 2 786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34.096"/>
    </inkml:context>
    <inkml:brush xml:id="br0">
      <inkml:brushProperty name="width" value="0.1" units="cm"/>
      <inkml:brushProperty name="height" value="0.1" units="cm"/>
    </inkml:brush>
  </inkml:definitions>
  <inkml:trace contextRef="#ctx0" brushRef="#br0">1 559 460 0 0,'0'1'96'0'0,"0"-1"-1"0"0,0 1 1 0 0,0-1-1 0 0,0 0 0 0 0,0 1 1 0 0,1-1-1 0 0,-1 1 1 0 0,0-1-1 0 0,0 1 1 0 0,0-1-1 0 0,1 1 1 0 0,-1-1-1 0 0,0 0 1 0 0,1 1-1 0 0,-1-1 1 0 0,0 0-1 0 0,1 1 1 0 0,-1-1-1 0 0,0 0 1 0 0,1 1-1 0 0,-1-1 1 0 0,1 0-1 0 0,-1 0 1 0 0,1 0-1 0 0,-1 1 1 0 0,0-1-1 0 0,1 0 1 0 0,-1 0-1 0 0,1 0 1 0 0,0 0-1 0 0,23 1 1778 0 0,20-8 223 0 0,-13-3-862 0 0,52-23 0 0 0,0-1-903 0 0,61-27 315 0 0,-31 12-166 0 0,118-49 305 0 0,64-24-17 0 0,1-1-824 0 0,-217 92-4958 0 0,-74 30 4863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42.090"/>
    </inkml:context>
    <inkml:brush xml:id="br0">
      <inkml:brushProperty name="width" value="0.1" units="cm"/>
      <inkml:brushProperty name="height" value="0.1" units="cm"/>
    </inkml:brush>
  </inkml:definitions>
  <inkml:trace contextRef="#ctx0" brushRef="#br0">36 66 488 0 0,'7'-7'8798'0'0,"-7"7"-8765"0"0,-1 0 0 0 0,1 0 0 0 0,0-1 0 0 0,-1 1-1 0 0,1 0 1 0 0,-1 0 0 0 0,1 0 0 0 0,-1 0 0 0 0,1 0 0 0 0,-1-1 0 0 0,1 1 0 0 0,0 0-1 0 0,-1 0 1 0 0,1 0 0 0 0,-1 0 0 0 0,1 0 0 0 0,-1 1 0 0 0,1-1 0 0 0,-1 0-1 0 0,1 0 1 0 0,-1 0 0 0 0,1 0 0 0 0,0 0 0 0 0,-1 1 0 0 0,1-1 0 0 0,-1 0-1 0 0,1 0 1 0 0,0 1 0 0 0,-1-1 0 0 0,1 0 0 0 0,0 0 0 0 0,-1 1 0 0 0,1-1-1 0 0,0 0 1 0 0,-1 1 0 0 0,1-1 0 0 0,0 1 0 0 0,0-1 0 0 0,-1 0 0 0 0,1 1-1 0 0,0-1 1 0 0,0 1 0 0 0,0-1 0 0 0,0 1 0 0 0,0-1 0 0 0,-1 1 0 0 0,1-1-1 0 0,0 1 1 0 0,-6 34 31 0 0,3-11 194 0 0,-1-12-92 0 0,0 0 1 0 0,1 0 0 0 0,1 0-1 0 0,-2 22 1 0 0,4 76 485 0 0,9-81-639 0 0,-8-29-15 0 0,-1 1 0 0 0,0 0 0 0 0,1 0-1 0 0,-1-1 1 0 0,0 1 0 0 0,1 0 0 0 0,-1-1 0 0 0,1 1 0 0 0,-1 0 0 0 0,1-1 0 0 0,0 1 0 0 0,-1-1 0 0 0,1 1 0 0 0,0-1 0 0 0,-1 1-1 0 0,1-1 1 0 0,0 1 0 0 0,-1-1 0 0 0,1 0 0 0 0,0 1 0 0 0,0-1 0 0 0,0 0 0 0 0,-1 0 0 0 0,1 0 0 0 0,1 1 0 0 0,25 2-48 0 0,-21-5-8 0 0,-1 0 0 0 0,0 0-1 0 0,0 0 1 0 0,0-1 0 0 0,0 0 0 0 0,-1 0 0 0 0,1 0 0 0 0,-1-1 0 0 0,6-5-1 0 0,51-52-1054 0 0,-58 58 1058 0 0,10-13-372 0 0,0-1 1 0 0,13-23-1 0 0,-25 38 435 0 0,0 0 0 0 0,0 0 0 0 0,0 0 0 0 0,0 0 0 0 0,-1 0 1 0 0,1 0-1 0 0,-1 0 0 0 0,1 0 0 0 0,-1 0 0 0 0,0 0 0 0 0,0-5 573 0 0,0 36-559 0 0,1-22-26 0 0,0-1 0 0 0,0 1 0 0 0,1-1 0 0 0,0 1 0 0 0,0-1 0 0 0,0 1 0 0 0,1-1 0 0 0,0 0 0 0 0,0 0 0 0 0,4 5 0 0 0,7 9 8 0 0,-13-18-5 0 0,1 1 0 0 0,-1-1 0 0 0,1 1-1 0 0,0-1 1 0 0,0 0 0 0 0,-1 0 0 0 0,1 0-1 0 0,1 0 1 0 0,-1 0 0 0 0,0 0 0 0 0,0 0-1 0 0,1-1 1 0 0,4 3 0 0 0,18 7-5 0 0,-12-4-76 0 0,1-2-1 0 0,22 7 1 0 0,-31-11 31 0 0,1 0 1 0 0,0 0-1 0 0,-1-1 0 0 0,1 0 0 0 0,-1 0 0 0 0,1 0 0 0 0,0 0 0 0 0,-1-1 1 0 0,1 0-1 0 0,7-3 0 0 0,-12 4 45 0 0,50-19-501 0 0,-48 18 490 0 0,0 0 0 0 0,0 0 0 0 0,0-1-1 0 0,-1 1 1 0 0,1-1 0 0 0,0 0 0 0 0,-1 0 0 0 0,1 0-1 0 0,-1 0 1 0 0,0 0 0 0 0,0 0 0 0 0,0-1 0 0 0,3-4-1 0 0,22-42 270 0 0,-26 44-186 0 0,0 0 0 0 0,-1 0 0 0 0,1 0 0 0 0,-1 0 0 0 0,0 0 0 0 0,0 0 0 0 0,-1 1 0 0 0,1-1 0 0 0,-1 0-1 0 0,0 0 1 0 0,-1 0 0 0 0,1 1 0 0 0,-1-1 0 0 0,0 0 0 0 0,0 1 0 0 0,0 0 0 0 0,-1-1 0 0 0,1 1-1 0 0,-1 0 1 0 0,0 0 0 0 0,-4-3 0 0 0,-2-5 72 0 0,-2 0 0 0 0,1 1 0 0 0,-1 0 0 0 0,-1 1-1 0 0,-23-15 1 0 0,10 10-44 0 0,14 9-65 0 0,0-1 0 0 0,0 0 0 0 0,-10-9 0 0 0,19 14-43 0 0,-1 1 0 0 0,1 0 0 0 0,0 0 1 0 0,-1 0-1 0 0,1 0 0 0 0,-1 0 0 0 0,1 0 1 0 0,-1 0-1 0 0,1 1 0 0 0,-1 0 0 0 0,-3-1 0 0 0,-16-5-828 0 0,20 6 499 0 0,-1 0 1 0 0,1 1 0 0 0,-1-1-1 0 0,1 1 1 0 0,0-1 0 0 0,-1 1-1 0 0,1-1 1 0 0,0 1-1 0 0,-1 0 1 0 0,1 0 0 0 0,0 0-1 0 0,0 1 1 0 0,0-1 0 0 0,0 0-1 0 0,0 1 1 0 0,0 0 0 0 0,0-1-1 0 0,1 1 1 0 0,-1 0 0 0 0,0 0-1 0 0,1 0 1 0 0,-1 0 0 0 0,1 0-1 0 0,-1 3 1 0 0,2-4 256 0 0,0 1 1 0 0,0 0-1 0 0,0-1 0 0 0,1 1 1 0 0,-1 0-1 0 0,1-1 1 0 0,-1 1-1 0 0,1-1 0 0 0,0 1 1 0 0,0-1-1 0 0,0 1 1 0 0,-1-1-1 0 0,1 1 1 0 0,1-1-1 0 0,-1 0 0 0 0,0 1 1 0 0,0-1-1 0 0,0 0 1 0 0,1 0-1 0 0,2 2 0 0 0,3-2 65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4:42.467"/>
    </inkml:context>
    <inkml:brush xml:id="br0">
      <inkml:brushProperty name="width" value="0.1" units="cm"/>
      <inkml:brushProperty name="height" value="0.1" units="cm"/>
    </inkml:brush>
  </inkml:definitions>
  <inkml:trace contextRef="#ctx0" brushRef="#br0">26 365 520 0 0,'1'1'305'0'0,"0"0"-1"0"0,0 0 1 0 0,1-1-1 0 0,-1 1 1 0 0,0 0-1 0 0,0-1 1 0 0,0 1 0 0 0,0-1-1 0 0,1 1 1 0 0,-1-1-1 0 0,0 0 1 0 0,0 1-1 0 0,1-1 1 0 0,-1 0-1 0 0,0 0 1 0 0,0 0 0 0 0,1 0-1 0 0,-1 0 1 0 0,0 0-1 0 0,1 0 1 0 0,-1-1-1 0 0,0 1 1 0 0,0 0 0 0 0,2-1-1 0 0,9-12 3677 0 0,-4-1-4849 0 0,6-10 905 0 0,0 1 0 0 0,21-25 0 0 0,-27 37-216 0 0,-2 0 0 0 0,0 0-1 0 0,0-1 1 0 0,-1 1 0 0 0,-1-1 0 0 0,6-20-1 0 0,6-17-479 0 0,-15 45 630 0 0,0-1 1 0 0,-1 1-1 0 0,1 0 1 0 0,-1-1-1 0 0,0 1 1 0 0,0 0-1 0 0,-1-1 1 0 0,1 1-1 0 0,-1 0 1 0 0,0 0-1 0 0,0-1 1 0 0,0 1-1 0 0,-1 0 1 0 0,1 0-1 0 0,-1 0 1 0 0,0 0-1 0 0,-4-5 1 0 0,5 7 67 0 0,0 1 0 0 0,0 0 1 0 0,0-1-1 0 0,-1 1 0 0 0,1 0 0 0 0,0 0 1 0 0,-1 0-1 0 0,1 0 0 0 0,-1 0 0 0 0,1 0 1 0 0,-1 0-1 0 0,1 0 0 0 0,-1 0 0 0 0,0 1 1 0 0,0-1-1 0 0,1 1 0 0 0,-1-1 0 0 0,0 1 1 0 0,0 0-1 0 0,1 0 0 0 0,-1 0 0 0 0,0 0 1 0 0,-2 0-1 0 0,0 1 36 0 0,1 0 1 0 0,-1 0 0 0 0,1 0-1 0 0,0 1 1 0 0,-1-1 0 0 0,1 1-1 0 0,0 0 1 0 0,0 0 0 0 0,0 0-1 0 0,-5 5 1 0 0,-4 5 176 0 0,1 0 0 0 0,0 1 0 0 0,1 0 0 0 0,-9 15-1 0 0,12-16-92 0 0,1 0-1 0 0,0 1 1 0 0,1-1-1 0 0,-5 15 1 0 0,1 18 170 0 0,9-37-304 0 0,-1-1 0 0 0,1 1 1 0 0,0-1-1 0 0,1 0 0 0 0,0 1 1 0 0,0-1-1 0 0,0 0 0 0 0,1 0 1 0 0,0 0-1 0 0,5 12 0 0 0,-3-7-28 0 0,-1-6-1 0 0,-1 0-1 0 0,2 0 0 0 0,-1 0 1 0 0,0-1-1 0 0,1 1 1 0 0,0-1-1 0 0,1 0 0 0 0,-1 0 1 0 0,7 5-1 0 0,-7-6 3 0 0,1 0 0 0 0,-1 0 0 0 0,1-1 0 0 0,0 0 0 0 0,0 0 0 0 0,0-1 0 0 0,10 5 0 0 0,-7-5-465 0 0,0 0 0 0 0,0-1 1 0 0,0 0-1 0 0,0 0 0 0 0,0 0 1 0 0,0-1-1 0 0,0 0 0 0 0,11-2 1 0 0,3-2-1140 0 0,1-1 1 0 0,-1-1-1 0 0,0-2 1 0 0,22-9-1 0 0,-39 15 1461 0 0,0-1-1 0 0,-1 1 0 0 0,1-1 1 0 0,-1 0-1 0 0,1 0 0 0 0,4-4 0 0 0,-1-3 103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1.526"/>
    </inkml:context>
    <inkml:brush xml:id="br0">
      <inkml:brushProperty name="width" value="0.1" units="cm"/>
      <inkml:brushProperty name="height" value="0.1" units="cm"/>
    </inkml:brush>
  </inkml:definitions>
  <inkml:trace contextRef="#ctx0" brushRef="#br0">372 0 36 0 0,'-26'5'5418'0'0,"-2"1"240"0"0,-22 16-3000 0 0,48-21-2426 0 0,-3-1 526 0 0,9 0-595 0 0,-3 0-215 0 0,35-11-236 0 0,18 6 216 0 0,-43 4 5 0 0,0 0-1 0 0,-1 0 0 0 0,1 1 1 0 0,0 1-1 0 0,0 0 0 0 0,-1 0 1 0 0,1 1-1 0 0,0 1 1 0 0,-1 0-1 0 0,13 5 0 0 0,-16-4-81 0 0,1 0 0 0 0,-1 0 1 0 0,0 1-1 0 0,0 0 0 0 0,11 12 0 0 0,-14-11 70 0 0,-1-1 0 0 0,0 1 0 0 0,0 0 0 0 0,0 0 1 0 0,-1 1-1 0 0,0-1 0 0 0,0 0 0 0 0,0 1 0 0 0,-1-1 0 0 0,0 1 1 0 0,0 7-1 0 0,-2 7 15 0 0,0 1 1 0 0,-2-1-1 0 0,0 0 1 0 0,-2-1-1 0 0,0 1 1 0 0,-1-1 0 0 0,-1 0-1 0 0,-1 0 1 0 0,0-1-1 0 0,-16 25 1 0 0,-56 101-110 0 0,46-78 73 0 0,-11 19-19 0 0,-17 27-15 0 0,38-67 99 0 0,21-41 29 0 0,0 0 1 0 0,1 0-1 0 0,-1 1 0 0 0,1-1 0 0 0,0 1 1 0 0,1-1-1 0 0,-1 1 0 0 0,0 7 1 0 0,2-12-28 0 0,0 0-24 0 0,0 0 34 0 0,0 0 1 0 0,1 0 0 0 0,-1 0 0 0 0,1 0 0 0 0,-1 0 0 0 0,1 0 0 0 0,-1 0 0 0 0,1 0 0 0 0,-1 0 0 0 0,1 0 0 0 0,0 0-1 0 0,0 0 1 0 0,1 1 0 0 0,6-1-58 0 0,0 0 1 0 0,0 0-1 0 0,0 0 0 0 0,0-1 0 0 0,0 0 0 0 0,0-1 0 0 0,15-3 0 0 0,21 0-23 0 0,-36 4 109 0 0,-1 0 0 0 0,1 1 0 0 0,-1 0 0 0 0,1 0 0 0 0,-1 1 0 0 0,0 0 0 0 0,0 0 0 0 0,0 1 0 0 0,0 0 0 0 0,0 0 1 0 0,-1 0-1 0 0,1 1 0 0 0,10 8 0 0 0,-10-6 40 0 0,0 1 0 0 0,0 0 0 0 0,0 1 0 0 0,-1-1 1 0 0,0 1-1 0 0,-1 1 0 0 0,1-1 0 0 0,-2 1 0 0 0,8 18 0 0 0,-10-24-25 0 0,6 18 136 0 0,0 0 0 0 0,-1 1-1 0 0,5 27 1 0 0,-5-16 1 0 0,-4-25-100 0 0,-1 1-1 0 0,0 1 0 0 0,-1-1 0 0 0,0 11 0 0 0,8 112 419 0 0,-9-121-449 0 0,0 42 101 0 0,-7 60-1 0 0,-11 53-30 0 0,10-74-80 0 0,5 120 1 0 0,4-125 40 0 0,8 35 42 0 0,-9-35 329 0 0,-19 147 1 0 0,2-157 209 0 0,-37 109 1 0 0,46-161-527 0 0,-36 74 313 0 0,0-6-52 0 0,37-80-288 0 0,0-1 1 0 0,-2 1-1 0 0,1-2 1 0 0,-17 18-1 0 0,1-1 84 0 0,20-23-149 0 0,-1 0 1 0 0,0-1 0 0 0,0 0-1 0 0,-1 0 1 0 0,1 0 0 0 0,-1-1-1 0 0,0 1 1 0 0,-10 3 0 0 0,-14 9-187 0 0,26-15 2 0 0,1 1 1 0 0,-1-1 0 0 0,0 1 0 0 0,1-1-1 0 0,-1 0 1 0 0,0-1 0 0 0,0 1-1 0 0,0-1 1 0 0,0 1 0 0 0,0-1 0 0 0,-7-1-1 0 0,-46-8-5386 0 0,50 8 4728 0 0,0-2 257 0 0,-1 1-1 0 0,0-1 1 0 0,1-1 0 0 0,0 1 0 0 0,-1-1 0 0 0,2-1 0 0 0,-1 1 0 0 0,0-1 0 0 0,1 0 0 0 0,0-1 0 0 0,0 1-1 0 0,-8-11 1 0 0,7 10 403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6.241"/>
    </inkml:context>
    <inkml:brush xml:id="br0">
      <inkml:brushProperty name="width" value="0.1" units="cm"/>
      <inkml:brushProperty name="height" value="0.1" units="cm"/>
    </inkml:brush>
  </inkml:definitions>
  <inkml:trace contextRef="#ctx0" brushRef="#br0">304 97 932 0 0,'0'-1'55'0'0,"0"-5"455"0"0,0 1 0 0 0,0 0 1 0 0,0 0-1 0 0,-1 0 0 0 0,-2-10 1 0 0,2 14-353 0 0,1 0 1 0 0,-1 0-1 0 0,1 0 1 0 0,-1 0-1 0 0,0 0 1 0 0,1 0-1 0 0,-1 0 1 0 0,0 0-1 0 0,0 0 1 0 0,0 0-1 0 0,0 0 1 0 0,0 0-1 0 0,0 0 1 0 0,0 0-1 0 0,0 1 1 0 0,0-1-1 0 0,0 1 0 0 0,0-1 1 0 0,-1 1-1 0 0,1-1 1 0 0,0 1-1 0 0,0-1 1 0 0,-1 1-1 0 0,1 0 1 0 0,0 0-1 0 0,0 0 1 0 0,-1 0-1 0 0,-1 0 1 0 0,-3-1 677 0 0,0 0 1 0 0,-1-1 0 0 0,2 1-1 0 0,-1-1 1 0 0,0-1-1 0 0,-10-4 1 0 0,-12-5 85 0 0,21 10-872 0 0,0 1 0 0 0,-1 0-1 0 0,1 0 1 0 0,-1 0 0 0 0,1 1 0 0 0,-1 0-1 0 0,1 0 1 0 0,-1 1 0 0 0,1 0-1 0 0,-1 1 1 0 0,1-1 0 0 0,0 1-1 0 0,0 1 1 0 0,0-1 0 0 0,0 1-1 0 0,0 0 1 0 0,0 1 0 0 0,1 0-1 0 0,0 0 1 0 0,0 0 0 0 0,0 1 0 0 0,-7 6-1 0 0,11-8-98 0 0,0 0 1 0 0,0-1-1 0 0,0 1 0 0 0,0 0 0 0 0,0 0 1 0 0,1 0-1 0 0,0 0 0 0 0,-1 0 0 0 0,1 0 0 0 0,0 0 1 0 0,0 1-1 0 0,1-1 0 0 0,-1 0 0 0 0,1 1 1 0 0,0-1-1 0 0,0 0 0 0 0,0 1 0 0 0,0-1 1 0 0,1 6-1 0 0,5 9-351 0 0,-6-14 302 0 0,1-1 0 0 0,0 0 0 0 0,0 0 0 0 0,1 0 0 0 0,-1 0-1 0 0,0 0 1 0 0,1 0 0 0 0,2 3 0 0 0,2 1-80 0 0,0-1 1 0 0,0 1-1 0 0,1-2 0 0 0,-1 1 1 0 0,1-1-1 0 0,1 0 0 0 0,-1 0 1 0 0,1-1-1 0 0,12 6 0 0 0,5-1-502 0 0,46 10-1 0 0,-46-13 410 0 0,39 6-357 0 0,-47-10 476 0 0,1 1 0 0 0,-1 1 1 0 0,26 9-1 0 0,-21-6 80 0 0,11 8 180 0 0,-24-11-26 0 0,-8-4-64 0 0,0 0 0 0 0,-1 1 0 0 0,1-1 0 0 0,0 0 0 0 0,0 1 0 0 0,0-1 0 0 0,0 0 0 0 0,-1 1 1 0 0,1-1-1 0 0,0 1 0 0 0,0-1 0 0 0,-1 1 0 0 0,1 0 0 0 0,0-1 0 0 0,-1 1 0 0 0,1 0 0 0 0,0-1 0 0 0,-1 1 1 0 0,1 0-1 0 0,-1 0 0 0 0,0 0 0 0 0,1-1 0 0 0,-1 1 0 0 0,0 0 0 0 0,1 0 0 0 0,-1 2 0 0 0,5 8 477 0 0,-5-11-481 0 0,0 0-1 0 0,0 0 0 0 0,0 1 0 0 0,1-1 0 0 0,-1 0 1 0 0,0 0-1 0 0,0 1 0 0 0,0-1 0 0 0,0 0 0 0 0,0 0 1 0 0,0 1-1 0 0,1-1 0 0 0,-1 0 0 0 0,0 1 0 0 0,0-1 1 0 0,0 0-1 0 0,0 0 0 0 0,0 1 0 0 0,0-1 0 0 0,0 0 0 0 0,0 1 1 0 0,0-1-1 0 0,-1 0 0 0 0,1 0 0 0 0,0 1 0 0 0,0-1 1 0 0,0 0-1 0 0,0 1 0 0 0,0-1 0 0 0,0 0 0 0 0,-1 0 1 0 0,1 1-1 0 0,0-1 0 0 0,0 0 0 0 0,0 0 0 0 0,-1 0 1 0 0,1 1-1 0 0,0-1 0 0 0,0 0 0 0 0,0 0 0 0 0,-1 0 1 0 0,1 0-1 0 0,0 0 0 0 0,0 1 0 0 0,-1-1 0 0 0,-6 14 549 0 0,7-12-525 0 0,0-1 1 0 0,-1 0-1 0 0,1 0 0 0 0,0 0 0 0 0,-1 0 1 0 0,1 0-1 0 0,-1 0 0 0 0,0 0 1 0 0,1 0-1 0 0,-1 0 0 0 0,0 0 0 0 0,1 0 1 0 0,-1 0-1 0 0,0 0 0 0 0,0-1 1 0 0,0 1-1 0 0,-1 1 0 0 0,-15 6 116 0 0,0 0 0 0 0,0-1 0 0 0,-1-1 0 0 0,1 0 0 0 0,-1-2 0 0 0,-1 0 0 0 0,1-1 1 0 0,0 0-1 0 0,-1-2 0 0 0,-32-1 0 0 0,42-12-1361 0 0,32-7-628 0 0,-17 13 1451 0 0,0 1 1 0 0,0 0 0 0 0,0 1-1 0 0,8-5 1 0 0,30-13-1181 0 0,-7 4-77 0 0,59-20 0 0 0,36-6 2370 0 0,-110 42 1734 0 0,-22 2-2406 0 0,1 0 1 0 0,0 0-1 0 0,-1 0 0 0 0,1 0 0 0 0,-1 0 0 0 0,1 0 1 0 0,-1 0-1 0 0,1 0 0 0 0,-1 1 0 0 0,1-1 0 0 0,0 0 1 0 0,-1 0-1 0 0,1 0 0 0 0,-1 1 0 0 0,1-1 0 0 0,-1 0 1 0 0,1 0-1 0 0,-1 1 0 0 0,0-1 0 0 0,1 0 0 0 0,-1 1 1 0 0,1-1-1 0 0,-1 1 0 0 0,0-1 0 0 0,1 1 0 0 0,0 0 1 0 0,8 22 1038 0 0,-9-12-720 0 0,0-6-247 0 0,0 0-1 0 0,0 0 1 0 0,0 0 0 0 0,0 0-1 0 0,-1 0 1 0 0,0 0-1 0 0,0 0 1 0 0,0 0-1 0 0,-3 5 1 0 0,3-6-108 0 0,0 0 1 0 0,0 0-1 0 0,0 0 1 0 0,1 0-1 0 0,0 1 1 0 0,-1-1-1 0 0,1 0 0 0 0,1 0 1 0 0,-1 0-1 0 0,1 0 1 0 0,-1 0-1 0 0,1 0 1 0 0,3 7-1 0 0,2 25-773 0 0,-7-35 591 0 0,1 0 0 0 0,0 0-1 0 0,0 0 1 0 0,1 1 0 0 0,-1-1-1 0 0,0 0 1 0 0,0 0 0 0 0,0 0 0 0 0,1 0-1 0 0,-1 1 1 0 0,1-1 0 0 0,-1 0 0 0 0,1 0-1 0 0,-1 0 1 0 0,1 0 0 0 0,0 0 0 0 0,-1 0-1 0 0,1 0 1 0 0,0 0 0 0 0,0-1-1 0 0,0 1 1 0 0,0 0 0 0 0,0 0 0 0 0,0-1-1 0 0,0 1 1 0 0,0 0 0 0 0,0-1 0 0 0,0 1-1 0 0,0-1 1 0 0,0 1 0 0 0,0-1-1 0 0,0 0 1 0 0,0 0 0 0 0,1 1 0 0 0,-1-1-1 0 0,0 0 1 0 0,2 0 0 0 0,4 0-519 0 0,0-1 0 0 0,0 1 0 0 0,0-1 0 0 0,0-1 0 0 0,7-2 0 0 0,-5 2 389 0 0,4-7-286 0 0,-6 2 374 0 0,1 2 89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6.400"/>
    </inkml:context>
    <inkml:brush xml:id="br0">
      <inkml:brushProperty name="width" value="0.1" units="cm"/>
      <inkml:brushProperty name="height" value="0.1" units="cm"/>
    </inkml:brush>
  </inkml:definitions>
  <inkml:trace contextRef="#ctx0" brushRef="#br0">27 73 784 0 0,'-2'-5'409'0'0,"-1"0"0"0"0,0-1 0 0 0,1 1 0 0 0,0-1 0 0 0,0 0 1 0 0,-1-9-1 0 0,-6-9 8699 0 0,15 25-10269 0 0,-1 0 0 0 0,1 0 0 0 0,-1 1-1 0 0,0 0 1 0 0,1 0 0 0 0,-1 0 0 0 0,9 6 0 0 0,6 1-613 0 0,23 3 260 0 0,-34-7 1367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6.619"/>
    </inkml:context>
    <inkml:brush xml:id="br0">
      <inkml:brushProperty name="width" value="0.1" units="cm"/>
      <inkml:brushProperty name="height" value="0.1" units="cm"/>
    </inkml:brush>
  </inkml:definitions>
  <inkml:trace contextRef="#ctx0" brushRef="#br0">74 54 516 0 0,'-2'-1'231'0'0,"1"-1"-1"0"0,-1 0 1 0 0,1 1-1 0 0,-1-1 1 0 0,1 0 0 0 0,0 0-1 0 0,0 0 1 0 0,0 0-1 0 0,0 0 1 0 0,0 0-1 0 0,0 0 1 0 0,0 0 0 0 0,1 0-1 0 0,-1 0 1 0 0,1-1-1 0 0,0 1 1 0 0,-10-18 8513 0 0,11 59-8197 0 0,0-1-256 0 0,-2 0 0 0 0,-7 45 1 0 0,-1 53 44 0 0,0-62-472 0 0,1-4-215 0 0,-1-16-483 0 0,7-43 68 0 0,0 0 1 0 0,1 0-1 0 0,1 0 1 0 0,0 0-1 0 0,2 13 1 0 0,-1 9-5184 0 0,8-32 2903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6.814"/>
    </inkml:context>
    <inkml:brush xml:id="br0">
      <inkml:brushProperty name="width" value="0.1" units="cm"/>
      <inkml:brushProperty name="height" value="0.1" units="cm"/>
    </inkml:brush>
  </inkml:definitions>
  <inkml:trace contextRef="#ctx0" brushRef="#br0">8 155 736 0 0,'-7'-23'5679'0'0,"49"-15"276"0"0,-30 31-6069 0 0,0 0 0 0 0,0 1 0 0 0,0 0 0 0 0,20-6 0 0 0,126-28-8416 0 0,-139 35 7399 0 0,16 0-289 0 0,-1 0 738 0 0,-32 5 649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7.387"/>
    </inkml:context>
    <inkml:brush xml:id="br0">
      <inkml:brushProperty name="width" value="0.1" units="cm"/>
      <inkml:brushProperty name="height" value="0.1" units="cm"/>
    </inkml:brush>
  </inkml:definitions>
  <inkml:trace contextRef="#ctx0" brushRef="#br0">1 479 364 0 0,'0'0'1564'0'0,"17"-11"1523"0"0,9-6-2252 0 0,-2-2 1 0 0,-1 0-1 0 0,36-37 0 0 0,-15 6-662 0 0,-39 44-155 0 0,0-1 1 0 0,-1 1-1 0 0,1-1 1 0 0,3-7-1 0 0,11-17 160 0 0,-8 4 131 0 0,-10 25-246 0 0,-1-1 0 0 0,1 1 0 0 0,-1 0 0 0 0,1 0 0 0 0,0 0 0 0 0,0 0 0 0 0,0 0 0 0 0,0 0 0 0 0,0 0 0 0 0,1 0 0 0 0,2-2 0 0 0,-4 3-20 0 0,0 1 0 0 0,0 0 0 0 0,0-1 0 0 0,0 1 1 0 0,0-1-1 0 0,0 1 0 0 0,0 0 0 0 0,0-1 0 0 0,0 1 1 0 0,0-1-1 0 0,0 1 0 0 0,0 0 0 0 0,0-1 1 0 0,0 1-1 0 0,0 0 0 0 0,0-1 0 0 0,0 1 0 0 0,0-1 1 0 0,0 1-1 0 0,-1 0 0 0 0,1-1 0 0 0,0 1 0 0 0,0 0 1 0 0,0-1-1 0 0,-1 1 0 0 0,1 0 0 0 0,0 0 1 0 0,-1-1-1 0 0,1 1 0 0 0,0 0 0 0 0,0 0 0 0 0,-1-1 1 0 0,1 1-1 0 0,0 0 0 0 0,-1 0 0 0 0,0-1 0 0 0,1 1 1 0 0,0 0 0 0 0,0-1 0 0 0,0 1-1 0 0,-1 0 1 0 0,1-1 0 0 0,0 1-1 0 0,-1 0 1 0 0,1 0 0 0 0,0-1-1 0 0,0 1 1 0 0,-1 0 0 0 0,1 0-1 0 0,0 0 1 0 0,-1-1 0 0 0,1 1 0 0 0,0 0-1 0 0,-1 0 1 0 0,1 0 0 0 0,-1 0-1 0 0,1 0 1 0 0,0 0 0 0 0,-1 0-1 0 0,1 0 1 0 0,0 0 0 0 0,-1 0-1 0 0,1 0 1 0 0,-1 0 0 0 0,1 0-1 0 0,0 0 1 0 0,-1 0 0 0 0,0 0 0 0 0,-27 28 397 0 0,15-7-419 0 0,10-16-17 0 0,-1 1 0 0 0,1 0 1 0 0,0-1-1 0 0,0 1 0 0 0,-3 10 1 0 0,-5 14-12 0 0,8-25 4 0 0,1-1-1 0 0,0 1 0 0 0,1 0 0 0 0,-1 0 1 0 0,1 1-1 0 0,0-1 0 0 0,0 0 1 0 0,0 8-1 0 0,1-8-28 0 0,0-1 0 0 0,0 1 0 0 0,0 0 0 0 0,0-1-1 0 0,1 1 1 0 0,0-1 0 0 0,0 1 0 0 0,0-1 0 0 0,1 1 0 0 0,2 5 0 0 0,-2-8-15 0 0,-1 0 0 0 0,1 0 0 0 0,0-1 0 0 0,0 1 0 0 0,0 0 0 0 0,-1-1 0 0 0,1 0 0 0 0,1 1 0 0 0,-1-1 0 0 0,0 0 0 0 0,0 0 0 0 0,0 0-1 0 0,1-1 1 0 0,-1 1 0 0 0,0 0 0 0 0,1-1 0 0 0,-1 0 0 0 0,0 1 0 0 0,1-1 0 0 0,-1 0 0 0 0,1 0 0 0 0,2-1 0 0 0,3 1-135 0 0,0-2 0 0 0,0 1 0 0 0,0-1 0 0 0,0 0 0 0 0,0-1 0 0 0,-1 0 0 0 0,1 0 0 0 0,13-8 0 0 0,1-2-258 0 0,31-25 0 0 0,-25 14 287 0 0,43-48 0 0 0,-39 37 360 0 0,-26 28-59 0 0,-1 0 0 0 0,0 0 1 0 0,-1-1-1 0 0,1 0 0 0 0,-2 0 1 0 0,1 0-1 0 0,-1 0 1 0 0,0-1-1 0 0,-1 1 0 0 0,0-1 1 0 0,0 0-1 0 0,-1 0 1 0 0,0 1-1 0 0,0-1 0 0 0,-1 0 1 0 0,-1-10-1 0 0,1 17-107 0 0,0-1 1 0 0,0 1-1 0 0,-1-1 1 0 0,1 1-1 0 0,0 0 0 0 0,-1-1 1 0 0,0 1-1 0 0,1 0 0 0 0,-1 0 1 0 0,0-1-1 0 0,0 1 1 0 0,-1 0-1 0 0,1 0 0 0 0,0 0 1 0 0,-1 0-1 0 0,1 0 1 0 0,-1 0-1 0 0,1 1 0 0 0,-1-1 1 0 0,0 0-1 0 0,0 1 0 0 0,0-1 1 0 0,0 1-1 0 0,0 0 1 0 0,0 0-1 0 0,0 0 0 0 0,0 0 1 0 0,-1 0-1 0 0,1 0 0 0 0,0 0 1 0 0,-1 1-1 0 0,1-1 1 0 0,-4 0-1 0 0,0 1-45 0 0,0-1 0 0 0,0 1-1 0 0,-1 1 1 0 0,1-1 0 0 0,0 1 0 0 0,0 0 0 0 0,0 0-1 0 0,1 0 1 0 0,-1 1 0 0 0,0 0 0 0 0,0 0 0 0 0,1 1-1 0 0,-8 3 1 0 0,11-4-34 0 0,1-1 0 0 0,-1 0 0 0 0,0 1 0 0 0,0 0 0 0 0,1-1 1 0 0,-1 1-1 0 0,1 0 0 0 0,-1-1 0 0 0,1 1 0 0 0,0 0 0 0 0,0 0 0 0 0,0 0 0 0 0,0 1 0 0 0,0-1 0 0 0,0 0 0 0 0,0 0 0 0 0,1 0 0 0 0,-1 1 0 0 0,1-1 0 0 0,0 0 0 0 0,-1 0 0 0 0,1 1 0 0 0,0-1 1 0 0,1 4-1 0 0,-1-1-57 0 0,1 0 0 0 0,1 0 0 0 0,-1 0 0 0 0,0-1 0 0 0,1 1 0 0 0,0-1 0 0 0,0 1 0 0 0,1-1 0 0 0,-1 0 0 0 0,6 8 0 0 0,3-1-12 0 0,0 0-1 0 0,0-1 1 0 0,1 0 0 0 0,1 0 0 0 0,18 10 0 0 0,-8-7 86 0 0,17 13 54 0 0,-13-9-9 0 0,-21-14-1 0 0,-1 0 0 0 0,0 0 0 0 0,0 1 0 0 0,0-1 0 0 0,-1 1 0 0 0,9 8 0 0 0,-2 3 102 0 0,-6-10-41 0 0,0 0 0 0 0,-1 1-1 0 0,0 0 1 0 0,0 0 0 0 0,5 12-1 0 0,-7-15-51 0 0,-1-1-1 0 0,0 1 0 0 0,1 0 1 0 0,-1 0-1 0 0,-1 0 1 0 0,1 0-1 0 0,0 0 0 0 0,-1 0 1 0 0,1 0-1 0 0,-1 0 0 0 0,0 0 1 0 0,0 0-1 0 0,0 0 0 0 0,-1 0 1 0 0,1 0-1 0 0,-1 0 0 0 0,1 0 1 0 0,-1 0-1 0 0,0 0 0 0 0,-2 4 1 0 0,-4 12-335 0 0,6-17 124 0 0,1 0 0 0 0,-1 0 0 0 0,0 0-1 0 0,1 0 1 0 0,-1 0 0 0 0,0 0 0 0 0,0 0 0 0 0,0-1-1 0 0,0 1 1 0 0,-1 0 0 0 0,1-1 0 0 0,0 1 0 0 0,-1-1-1 0 0,1 1 1 0 0,-1-1 0 0 0,-2 2 0 0 0,-14 16-3228 0 0,17-17 3180 0 0,0-1 0 0 0,-1 1 0 0 0,1 0 1 0 0,0-1-1 0 0,-1 1 0 0 0,1-1 0 0 0,-1 0 1 0 0,1 1-1 0 0,-1-1 0 0 0,1 0 0 0 0,-1 0 1 0 0,0 0-1 0 0,0 0 0 0 0,-3 1 0 0 0,-30 14-1605 0 0,26-11 1642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39.660"/>
    </inkml:context>
    <inkml:brush xml:id="br0">
      <inkml:brushProperty name="width" value="0.1" units="cm"/>
      <inkml:brushProperty name="height" value="0.1" units="cm"/>
    </inkml:brush>
  </inkml:definitions>
  <inkml:trace contextRef="#ctx0" brushRef="#br0">1 78 48 0 0,'70'-49'2177'0'0,"-45"33"303"0"0,-17 9-120 0 0,-8 6-2304 0 0,0 1 1 0 0,1 0-1 0 0,-1-1 0 0 0,0 1 1 0 0,0 0-1 0 0,1-1 0 0 0,-1 1 0 0 0,0 0 1 0 0,1 0-1 0 0,-1-1 0 0 0,0 1 1 0 0,1 0-1 0 0,-1 0 0 0 0,1 0 1 0 0,-1-1-1 0 0,0 1 0 0 0,1 0 1 0 0,-1 0-1 0 0,1 0 0 0 0,-1 0 1 0 0,0 0-1 0 0,1 0 0 0 0,-1 0 1 0 0,1 0-1 0 0,-1 0 0 0 0,1 0 0 0 0,1 33 761 0 0,6 22 262 0 0,1 72 1182 0 0,-9 139-742 0 0,0-89-4374 0 0,1-166 1865 0 0,0-1 0 0 0,1 1-1 0 0,5 17 1 0 0,-6-25 655 0 0,1 0-1 0 0,-1 1 0 0 0,1-1 0 0 0,0 0 0 0 0,1 0 1 0 0,-1 0-1 0 0,0 0 0 0 0,1 0 0 0 0,0 0 0 0 0,-1-1 0 0 0,1 1 1 0 0,0-1-1 0 0,0 0 0 0 0,0 0 0 0 0,4 2 0 0 0,-4-3 214 0 0,1 1-1 0 0,-1 0 0 0 0,0-1 0 0 0,1 0 1 0 0,-1 0-1 0 0,1 0 0 0 0,0 0 0 0 0,-1-1 0 0 0,1 1 1 0 0,-1-1-1 0 0,1 0 0 0 0,0 0 0 0 0,-1 0 1 0 0,1 0-1 0 0,5-2 0 0 0,0-3 31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2.903"/>
    </inkml:context>
    <inkml:brush xml:id="br0">
      <inkml:brushProperty name="width" value="0.1" units="cm"/>
      <inkml:brushProperty name="height" value="0.1" units="cm"/>
    </inkml:brush>
  </inkml:definitions>
  <inkml:trace contextRef="#ctx0" brushRef="#br0">296 387 232 0 0,'28'-16'3284'0'0,"-26"15"-2913"0"0,0 0 0 0 0,-1 0 1 0 0,1 0-1 0 0,-1-1 0 0 0,1 1 1 0 0,-1-1-1 0 0,1 1 0 0 0,-1-1 1 0 0,0 1-1 0 0,0-1 0 0 0,0 0 1 0 0,0 1-1 0 0,0-1 0 0 0,0 0 1 0 0,0 0-1 0 0,0-3 0 0 0,2-41 5006 0 0,-3 42-4960 0 0,-1 3-385 0 0,1 0 0 0 0,-1 0 0 0 0,0-1 0 0 0,0 1 0 0 0,0 0 0 0 0,0 0 0 0 0,0 1 1 0 0,-1-1-1 0 0,1 0 0 0 0,0 0 0 0 0,0 0 0 0 0,-1 1 0 0 0,1-1 0 0 0,0 1 0 0 0,-1-1 0 0 0,1 1 0 0 0,0-1 0 0 0,-1 1 0 0 0,1 0 0 0 0,-1 0 0 0 0,1 0 0 0 0,0 0 0 0 0,-1 0 0 0 0,-1 0 0 0 0,-4-1-24 0 0,-1 0-1 0 0,0 1 0 0 0,1 0 1 0 0,-12 2-1 0 0,7 2-24 0 0,-1-1-1 0 0,1 2 0 0 0,0 0 1 0 0,0 0-1 0 0,1 1 1 0 0,-1 0-1 0 0,1 1 1 0 0,-11 9-1 0 0,4-1-24 0 0,0 1 0 0 0,1 0 1 0 0,-22 29-1 0 0,31-34 15 0 0,1 0 1 0 0,1 1-1 0 0,0 0 1 0 0,0 0 0 0 0,1 0-1 0 0,-5 23 1 0 0,5-20-29 0 0,3-10 22 0 0,1-1 0 0 0,0 1 1 0 0,1 0-1 0 0,-1-1 0 0 0,1 1 0 0 0,0 0 1 0 0,0-1-1 0 0,0 1 0 0 0,1 5 0 0 0,1 18-279 0 0,-1-26 268 0 0,-1 1 0 0 0,0-1 0 0 0,1 0 0 0 0,-1 1 0 0 0,1-1 0 0 0,0 1-1 0 0,0-1 1 0 0,0 0 0 0 0,0 0 0 0 0,0 1 0 0 0,1-1 0 0 0,-1 0 0 0 0,0 0-1 0 0,1 0 1 0 0,0 0 0 0 0,-1-1 0 0 0,1 1 0 0 0,3 2 0 0 0,-1-1-55 0 0,0 0 1 0 0,0-1-1 0 0,0 1 1 0 0,1-1-1 0 0,-1 0 1 0 0,1 0-1 0 0,0 0 1 0 0,9 2 0 0 0,-5-2-69 0 0,1-1 0 0 0,0 0 1 0 0,0-1-1 0 0,0 0 1 0 0,-1-1-1 0 0,1 0 0 0 0,0 0 1 0 0,0-1-1 0 0,-1 0 1 0 0,1-1-1 0 0,-1 0 0 0 0,0 0 1 0 0,0-1-1 0 0,0 0 1 0 0,0-1-1 0 0,0 0 0 0 0,-1 0 1 0 0,0-1-1 0 0,0 0 1 0 0,-1 0-1 0 0,0-1 0 0 0,10-11 1 0 0,-13 13 167 0 0,-1 0 1 0 0,0 1-1 0 0,0-1 0 0 0,0 0 1 0 0,-1-1-1 0 0,1 1 1 0 0,-1 0-1 0 0,-1-1 0 0 0,1 1 1 0 0,-1-1-1 0 0,0 1 0 0 0,0-1 1 0 0,0 0-1 0 0,-1 0 1 0 0,0-8-1 0 0,0 11 37 0 0,0 0 1 0 0,0 0-1 0 0,0 0 1 0 0,0-1-1 0 0,0 1 1 0 0,-1 0-1 0 0,0 0 0 0 0,1 1 1 0 0,-1-1-1 0 0,0 0 1 0 0,0 0-1 0 0,-1 0 1 0 0,1 0-1 0 0,-1 1 1 0 0,1-1-1 0 0,-1 1 1 0 0,-3-5-1 0 0,-13-23 340 0 0,15 24-309 0 0,0 0 1 0 0,0 0-1 0 0,-1 0 1 0 0,0 0-1 0 0,-7-6 1 0 0,-67-87 450 0 0,54 55-477 0 0,14 23-106 0 0,9 16-10 0 0,0 0-1 0 0,0 1 0 0 0,1-1 1 0 0,0 0-1 0 0,-1 1 0 0 0,2-1 1 0 0,-1 0-1 0 0,0 1 0 0 0,1-1 1 0 0,0 0-1 0 0,0 1 0 0 0,0-1 1 0 0,1 1-1 0 0,-1-1 0 0 0,4-5 1 0 0,2 1-164 0 0,0 0 1 0 0,0 0-1 0 0,1 1 0 0 0,0 0 1 0 0,0 0-1 0 0,1 1 1 0 0,0 0-1 0 0,17-9 1 0 0,4 2-58 0 0,-23 12 252 0 0,-1-1 0 0 0,0 0-1 0 0,-1 0 1 0 0,1 0 0 0 0,0 0 0 0 0,6-6 0 0 0,-6 5 61 0 0,0 0 0 0 0,1 0 0 0 0,0 1-1 0 0,0 0 1 0 0,0 0 0 0 0,13-3 0 0 0,-17 7 67 0 0,-1 0 1 0 0,1-1-1 0 0,-1 1 1 0 0,1 1-1 0 0,-1-1 0 0 0,1 0 1 0 0,-1 1-1 0 0,0-1 0 0 0,0 1 1 0 0,0 0-1 0 0,0-1 0 0 0,0 1 1 0 0,0 0-1 0 0,0 0 1 0 0,0 0-1 0 0,-1 1 0 0 0,1-1 1 0 0,-1 0-1 0 0,0 1 0 0 0,0-1 1 0 0,0 1-1 0 0,1 3 0 0 0,8 10 332 0 0,16 47 1124 0 0,-21-49-1268 0 0,0 0-1 0 0,-1 1 1 0 0,-1-1-1 0 0,2 25 0 0 0,1 3 172 0 0,-1-3-194 0 0,-2 0 0 0 0,-3 48 0 0 0,0-44-191 0 0,-3-5-76 0 0,0 0-1 0 0,-10 39 1 0 0,4-25-266 0 0,1-21-49 0 0,6-24 171 0 0,0 0-1 0 0,0 0 1 0 0,1 1 0 0 0,-1 9 0 0 0,-6 73-4635 0 0,7-87 4486 0 0,2 0 0 0 0,-1 0-1 0 0,0 0 1 0 0,0 0 0 0 0,1-1-1 0 0,0 1 1 0 0,0 0 0 0 0,-1 0-1 0 0,2-1 1 0 0,-1 1-1 0 0,0 0 1 0 0,0-1 0 0 0,1 1-1 0 0,-1-1 1 0 0,1 0 0 0 0,3 4-1 0 0,-3-5 199 0 0,0 1-1 0 0,-1-1 1 0 0,1 0-1 0 0,0 0 1 0 0,0 0-1 0 0,0 0 1 0 0,0-1-1 0 0,0 1 1 0 0,0 0-1 0 0,0-1 1 0 0,0 1-1 0 0,0-1 1 0 0,0 0-1 0 0,0 0 1 0 0,0 0-1 0 0,0 0 1 0 0,0 0-1 0 0,0 0 1 0 0,0 0-1 0 0,0-1 1 0 0,0 1-1 0 0,0-1 1 0 0,0 0-1 0 0,0 1 1 0 0,3-2-1 0 0,11-4 29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3.378"/>
    </inkml:context>
    <inkml:brush xml:id="br0">
      <inkml:brushProperty name="width" value="0.1" units="cm"/>
      <inkml:brushProperty name="height" value="0.1" units="cm"/>
    </inkml:brush>
  </inkml:definitions>
  <inkml:trace contextRef="#ctx0" brushRef="#br0">248 531 724 0 0,'3'-12'854'0'0,"-3"11"-783"0"0,0 1 0 0 0,0 0 1 0 0,1-1-1 0 0,-1 1 0 0 0,0 0 0 0 0,0-1 1 0 0,0 1-1 0 0,0-1 0 0 0,0 1 0 0 0,0 0 1 0 0,0-1-1 0 0,0 1 0 0 0,0-1 0 0 0,0 1 1 0 0,0 0-1 0 0,0-1 0 0 0,0 1 0 0 0,0-1 1 0 0,0 1-1 0 0,-1 0 0 0 0,1-1 0 0 0,0 1 1 0 0,0 0-1 0 0,0-1 0 0 0,-1 1 0 0 0,1 0 1 0 0,0-1-1 0 0,-3-3 926 0 0,1 0 0 0 0,-1 0 0 0 0,0 1 0 0 0,0-1 0 0 0,-1 1 0 0 0,1 0-1 0 0,-5-3 1 0 0,-16-17 2387 0 0,23 21-3323 0 0,-1 1 1 0 0,1-1-1 0 0,0 1 1 0 0,0 0-1 0 0,-1 0 1 0 0,1 0-1 0 0,0 0 1 0 0,-1 0-1 0 0,0 0 1 0 0,1 0-1 0 0,-1 0 1 0 0,1 1-1 0 0,-1-1 0 0 0,0 1 1 0 0,1-1-1 0 0,-1 1 1 0 0,0-1-1 0 0,0 1 1 0 0,1 0-1 0 0,-3 0 1 0 0,0 0-43 0 0,1 1-1 0 0,-1-1 1 0 0,1 1 0 0 0,-1 0 0 0 0,1 0 0 0 0,0 1 0 0 0,-1-1-1 0 0,1 0 1 0 0,-5 4 0 0 0,-5 4-81 0 0,0 1 0 0 0,1 0 0 0 0,-19 21 0 0 0,26-26-34 0 0,-1 1 0 0 0,1 0 0 0 0,1 0 0 0 0,-1 1 0 0 0,1 0 0 0 0,0-1 0 0 0,1 1 0 0 0,-1 0 0 0 0,1 1 0 0 0,1-1 0 0 0,-1 1-1 0 0,1-1 1 0 0,1 1 0 0 0,-1-1 0 0 0,2 1 0 0 0,-1 14 0 0 0,0-20 10 0 0,1 0 1 0 0,0-1-1 0 0,1 1 1 0 0,-1 0-1 0 0,0-1 0 0 0,0 1 1 0 0,1 0-1 0 0,-1-1 1 0 0,1 1-1 0 0,-1-1 0 0 0,1 1 1 0 0,0-1-1 0 0,-1 1 1 0 0,1-1-1 0 0,0 1 0 0 0,0-1 1 0 0,0 0-1 0 0,0 0 0 0 0,0 1 1 0 0,1-1-1 0 0,-1 0 1 0 0,0 0-1 0 0,0 0 0 0 0,1 0 1 0 0,-1 0-1 0 0,2 0 1 0 0,1 1-111 0 0,0-1 0 0 0,0 0 1 0 0,0 0-1 0 0,0-1 1 0 0,0 1-1 0 0,0-1 1 0 0,0 0-1 0 0,1 0 0 0 0,-1 0 1 0 0,6-2-1 0 0,3 0-290 0 0,0-1 0 0 0,0-1 1 0 0,0 0-1 0 0,-1 0 0 0 0,0-1 0 0 0,15-9 0 0 0,-14 6 338 0 0,-1 0 0 0 0,0-1 1 0 0,0 0-1 0 0,-1-1 0 0 0,0 0 0 0 0,0-1 0 0 0,-2 0 1 0 0,1 0-1 0 0,-1-1 0 0 0,-1-1 0 0 0,8-14 0 0 0,-10 14 449 0 0,-1 0 0 0 0,-1 0 0 0 0,0 0 0 0 0,4-28 0 0 0,-1 6 376 0 0,-3 12-116 0 0,-1-1-1 0 0,0-44 1 0 0,-3 36 133 0 0,-7-57 0 0 0,-2 11 483 0 0,0 39-268 0 0,0 13-59 0 0,8 24-638 0 0,-8 3 428 0 0,0 49-380 0 0,9 236 228 0 0,9-197-1055 0 0,-8-76-42 0 0,0-1-1 0 0,1 1 1 0 0,1 0-1 0 0,0-1 1 0 0,0 0 0 0 0,1 0-1 0 0,1 0 1 0 0,0 0-1 0 0,12 20 1 0 0,-13-27 166 0 0,0 1-1 0 0,1-1 1 0 0,-1 0 0 0 0,1 0 0 0 0,0 0 0 0 0,1-1-1 0 0,-1 0 1 0 0,1 0 0 0 0,-1 0 0 0 0,1 0 0 0 0,0-1-1 0 0,1 0 1 0 0,8 3 0 0 0,-2-2 160 0 0,0-1 0 0 0,0 0 1 0 0,0-1-1 0 0,1 0 0 0 0,22-1 0 0 0,-17-1 186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3.828"/>
    </inkml:context>
    <inkml:brush xml:id="br0">
      <inkml:brushProperty name="width" value="0.1" units="cm"/>
      <inkml:brushProperty name="height" value="0.1" units="cm"/>
    </inkml:brush>
  </inkml:definitions>
  <inkml:trace contextRef="#ctx0" brushRef="#br0">276 71 732 0 0,'-8'-18'1007'0'0,"8"17"-894"0"0,0 0 1 0 0,-1-1-1 0 0,1 1 1 0 0,0 0-1 0 0,-1 0 1 0 0,1 0 0 0 0,-1 0-1 0 0,1 0 1 0 0,-1 0-1 0 0,1 0 1 0 0,-1 0-1 0 0,0 1 1 0 0,1-1-1 0 0,-1 0 1 0 0,0 0-1 0 0,0 0 1 0 0,0 1-1 0 0,1-1 1 0 0,-1 0-1 0 0,0 1 1 0 0,0-1-1 0 0,0 1 1 0 0,0-1 0 0 0,-2 0-1 0 0,-42-21 7416 0 0,40 20-7395 0 0,0 1-1 0 0,0-1 1 0 0,0 1 0 0 0,-1 0 0 0 0,1 1 0 0 0,0-1 0 0 0,-1 1-1 0 0,1 0 1 0 0,0 0 0 0 0,-1 1 0 0 0,1-1 0 0 0,0 1 0 0 0,-1 1-1 0 0,1-1 1 0 0,0 1 0 0 0,0 0 0 0 0,0 0 0 0 0,0 0-1 0 0,0 0 1 0 0,1 1 0 0 0,-1 0 0 0 0,1 0 0 0 0,0 1 0 0 0,-7 5-1 0 0,-42 47-439 0 0,51-55 267 0 0,1 0 1 0 0,-1 1-1 0 0,1-1 0 0 0,-1 1 1 0 0,1-1-1 0 0,0 1 1 0 0,0-1-1 0 0,-1 1 1 0 0,1 0-1 0 0,1 0 0 0 0,-1-1 1 0 0,0 1-1 0 0,0 0 1 0 0,1 0-1 0 0,-1 0 1 0 0,1 0-1 0 0,-1 0 0 0 0,1 0 1 0 0,0 0-1 0 0,0 0 1 0 0,0 0-1 0 0,0 0 1 0 0,0 0-1 0 0,0 0 0 0 0,1 0 1 0 0,-1 0-1 0 0,1 0 1 0 0,-1 0-1 0 0,2 4 1 0 0,1-3-78 0 0,-1 0 0 0 0,0 1 0 0 0,1-1 0 0 0,0 0 0 0 0,-1 0 0 0 0,1 0 0 0 0,1 0 0 0 0,-1-1 0 0 0,0 0 0 0 0,0 1 0 0 0,1-1 0 0 0,0 0 0 0 0,6 2 0 0 0,16 6-429 0 0,1-2 0 0 0,45 8 0 0 0,-45-11 234 0 0,0 1 0 0 0,41 16 0 0 0,-63-21 284 0 0,0 1-1 0 0,0 1 1 0 0,-1-1-1 0 0,1 1 1 0 0,-1-1-1 0 0,0 1 0 0 0,0 1 1 0 0,0-1-1 0 0,5 6 1 0 0,-7-7 119 0 0,0 1 0 0 0,-1 0-1 0 0,1 0 1 0 0,-1 0 0 0 0,1 0 0 0 0,-1 0 0 0 0,0 0 0 0 0,0 0-1 0 0,-1 0 1 0 0,1 0 0 0 0,-1 0 0 0 0,1 1 0 0 0,-1-1 0 0 0,0 4-1 0 0,-1-6-22 0 0,1 0 0 0 0,0 1-1 0 0,0-1 1 0 0,-1 0 0 0 0,1 1 0 0 0,-1-1-1 0 0,0 0 1 0 0,1 1 0 0 0,-1-1-1 0 0,0 0 1 0 0,1 0 0 0 0,-1 0 0 0 0,0 0-1 0 0,0 0 1 0 0,0 0 0 0 0,0 0 0 0 0,0 0-1 0 0,-2 1 1 0 0,-25 15 858 0 0,18-11-531 0 0,-19 3 132 0 0,3-2-167 0 0,9-2-292 0 0,1-1 1 0 0,-1-1-1 0 0,0 0 0 0 0,0-1 0 0 0,-1-1 1 0 0,-23-2-1 0 0,28 1-57 0 0,8-1-30 0 0,-1 1 0 0 0,1-1 0 0 0,0 0 0 0 0,0-1 0 0 0,0 1 0 0 0,-6-4 0 0 0,-9-1-585 0 0,20 6 565 0 0,-1 0 0 0 0,1 0 1 0 0,0 0-1 0 0,0 0 0 0 0,0 0 0 0 0,-1 0 0 0 0,1-1 1 0 0,0 1-1 0 0,0 0 0 0 0,0 0 0 0 0,0 0 0 0 0,-1 0 1 0 0,1-1-1 0 0,0 1 0 0 0,0 0 0 0 0,0 0 1 0 0,0 0-1 0 0,0-1 0 0 0,0 1 0 0 0,0 0 0 0 0,-1 0 1 0 0,1 0-1 0 0,0-1 0 0 0,0 1 0 0 0,0 0 0 0 0,0 0 1 0 0,0-1-1 0 0,0 1 0 0 0,0 0 0 0 0,0 0 0 0 0,0-1 1 0 0,0 1-1 0 0,0 0 0 0 0,1 0 0 0 0,-1 0 0 0 0,0-1 1 0 0,0 1-1 0 0,0 0 0 0 0,0 0 0 0 0,0-1 1 0 0,0 1-1 0 0,0 0 0 0 0,0 0 0 0 0,1 0 0 0 0,-1 0 1 0 0,0-1-1 0 0,0 1 0 0 0,1 0 0 0 0,5-12-1022 0 0,-2 7 58 0 0,0 2 327 0 0,0-1 1 0 0,0 1-1 0 0,0 0 0 0 0,0 0 0 0 0,0 0 1 0 0,1 1-1 0 0,-1-1 0 0 0,9-2 0 0 0,48-14-2168 0 0,-28 10 1966 0 0,2-2 489 0 0,-17 6 311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4.059"/>
    </inkml:context>
    <inkml:brush xml:id="br0">
      <inkml:brushProperty name="width" value="0.1" units="cm"/>
      <inkml:brushProperty name="height" value="0.1" units="cm"/>
    </inkml:brush>
  </inkml:definitions>
  <inkml:trace contextRef="#ctx0" brushRef="#br0">97 201 496 0 0,'1'-6'283'0'0,"-1"0"0"0"0,1 0-1 0 0,1-1 1 0 0,3-10 0 0 0,-3 10 130 0 0,0 1-1 0 0,-1-1 1 0 0,1 1 0 0 0,-1-1 0 0 0,0-7-1 0 0,-1 8 249 0 0,0-1 0 0 0,0 1 0 0 0,-1 0-1 0 0,0-1 1 0 0,0 1 0 0 0,-3-10-1 0 0,-5-17 2618 0 0,5 21-1730 0 0,4 12-1493 0 0,0-1 1 0 0,0 1-1 0 0,0-1 1 0 0,0 1-1 0 0,0-1 0 0 0,0 1 1 0 0,0 0-1 0 0,0-1 1 0 0,0 1-1 0 0,0-1 1 0 0,-1 1-1 0 0,1 0 0 0 0,0-1 1 0 0,0 1-1 0 0,0-1 1 0 0,-1 1-1 0 0,1 0 1 0 0,0-1-1 0 0,-1 1 1 0 0,1 0-1 0 0,0-1 0 0 0,-1 1 1 0 0,1 0-1 0 0,0 0 1 0 0,-3-4 1394 0 0,2 13-1094 0 0,-3 1-349 0 0,0 1 0 0 0,1 0 0 0 0,0 0 0 0 0,1 0 0 0 0,0 0 0 0 0,1 0 0 0 0,0 19 0 0 0,-6 35-17 0 0,-25 166-1481 0 0,23-138-1340 0 0,0-26-2279 0 0,0-23 607 0 0,9-44 4432 0 0,0 1 0 0 0,0-1 0 0 0,0 0 0 0 0,0 1 0 0 0,0-1 0 0 0,0 0 1 0 0,0 1-1 0 0,0-1 0 0 0,0 1 0 0 0,0-1 0 0 0,0 0 0 0 0,0 1 0 0 0,0-1 1 0 0,0 0-1 0 0,0 1 0 0 0,0-1 0 0 0,0 1 0 0 0,1-1 0 0 0,-1 0 0 0 0,0 1 0 0 0,0-1 1 0 0,0 0-1 0 0,1 1 0 0 0,-1-1 0 0 0,0 0 0 0 0,0 0 0 0 0,1 1 0 0 0,-1-1 1 0 0,0 0-1 0 0,1 0 0 0 0,-1 1 0 0 0,0-1 0 0 0,0 0 0 0 0,1 0 0 0 0,-1 0 1 0 0,1 0-1 0 0,-1 1 0 0 0,0-1 0 0 0,1 0 0 0 0,-1 0 0 0 0,1 0 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4.764"/>
    </inkml:context>
    <inkml:brush xml:id="br0">
      <inkml:brushProperty name="width" value="0.1" units="cm"/>
      <inkml:brushProperty name="height" value="0.1" units="cm"/>
    </inkml:brush>
  </inkml:definitions>
  <inkml:trace contextRef="#ctx0" brushRef="#br0">1 418 288 0 0,'1'-1'50'0'0,"-1"0"1"0"0,1 0-1 0 0,-1 1 0 0 0,1-1 0 0 0,0 0 1 0 0,0 0-1 0 0,0 1 0 0 0,-1-1 1 0 0,1 1-1 0 0,0-1 0 0 0,0 1 0 0 0,0-1 1 0 0,0 1-1 0 0,0-1 0 0 0,0 1 1 0 0,0 0-1 0 0,0-1 0 0 0,0 1 0 0 0,0 0 1 0 0,0 0-1 0 0,0 0 0 0 0,0 0 1 0 0,0 0-1 0 0,0 0 0 0 0,2 0 0 0 0,36 0 1190 0 0,-32 0-905 0 0,18-2 684 0 0,-1 0 1 0 0,28-7 0 0 0,15-1-616 0 0,97-21-291 0 0,-1 1-210 0 0,-129 25 61 0 0,40-11 1 0 0,-24 4 88 0 0,-31 3 246 0 0,-19 8-256 0 0,0 1 1 0 0,1 0-1 0 0,-1 0 0 0 0,0 0 1 0 0,0-1-1 0 0,0 1 1 0 0,1 0-1 0 0,-1 0 1 0 0,0-1-1 0 0,0 1 1 0 0,0 0-1 0 0,0-1 0 0 0,1 1 1 0 0,-1 0-1 0 0,0 0 1 0 0,0-1-1 0 0,0 1 1 0 0,0 0-1 0 0,0-1 0 0 0,0 1 1 0 0,0 0-1 0 0,0-1 1 0 0,0 1-1 0 0,0 0 1 0 0,0-1-1 0 0,0 1 1 0 0,0 0-1 0 0,0 0 0 0 0,0-1 1 0 0,0 1-1 0 0,-1 0 1 0 0,1-1-1 0 0,0 1 1 0 0,0 0-1 0 0,0-1 0 0 0,0 1 1 0 0,-1 0-1 0 0,1 0 1 0 0,0-1-1 0 0,0 1 1 0 0,0 0-1 0 0,-1 0 1 0 0,1 0-1 0 0,0-1 0 0 0,0 1 1 0 0,-1 0-1 0 0,1 0 1 0 0,-1 0-1 0 0,-1-1 68 0 0,0 0 0 0 0,-1 0 0 0 0,1 0 0 0 0,-1 0 0 0 0,0 0 0 0 0,1 1 0 0 0,-1 0 0 0 0,1-1 0 0 0,-1 1 0 0 0,0 0 0 0 0,1 0 0 0 0,-1 0 0 0 0,0 1 0 0 0,1-1 0 0 0,-1 1 0 0 0,0-1 0 0 0,1 1 0 0 0,-1 0 0 0 0,1 0 0 0 0,-3 1 0 0 0,-9 5 215 0 0,1 0-1 0 0,-19 13 1 0 0,15-8 35 0 0,-69 49 672 0 0,81-57-980 0 0,0 0 1 0 0,1 0-1 0 0,-1 1 1 0 0,1 0-1 0 0,0 0 1 0 0,0 0-1 0 0,-5 9 1 0 0,-4 5-47 0 0,13-18-24 0 0,-1 0 0 0 0,1-1 0 0 0,0 1 1 0 0,-1 0-1 0 0,1 0 0 0 0,0 0 0 0 0,-1 0 1 0 0,1 0-1 0 0,0 0 0 0 0,0 0 0 0 0,0 0 1 0 0,0-1-1 0 0,0 1 0 0 0,0 0 0 0 0,0 0 1 0 0,0 0-1 0 0,1 0 0 0 0,-1 0 0 0 0,0 0 1 0 0,0 0-1 0 0,1 0 0 0 0,-1-1 0 0 0,0 1 1 0 0,1 0-1 0 0,-1 0 0 0 0,1 0 0 0 0,0-1 1 0 0,-1 1-1 0 0,1 0 0 0 0,-1-1 0 0 0,1 1 0 0 0,0 0 1 0 0,-1-1-1 0 0,3 2 0 0 0,-1-1-100 0 0,-1 1 0 0 0,1 0-1 0 0,0-1 1 0 0,1 0 0 0 0,-1 1-1 0 0,0-1 1 0 0,0 0 0 0 0,1 0-1 0 0,-1 0 1 0 0,3 0 0 0 0,12-2-335 0 0,-1 0 0 0 0,0-1 1 0 0,0-1-1 0 0,1-1 0 0 0,-2 0 1 0 0,1-1-1 0 0,0-1 0 0 0,-1-1 0 0 0,0 0 1 0 0,-1 0-1 0 0,17-12 0 0 0,2 3 514 0 0,-31 15 61 0 0,14 0 1802 0 0,-15 4-1751 0 0,-1-1 0 0 0,1 0 0 0 0,-1 0 0 0 0,1 0 0 0 0,-1 1 0 0 0,0-1 0 0 0,0 0 0 0 0,0 0 1 0 0,0 1-1 0 0,-1 3 0 0 0,1 0 162 0 0,0-3-277 0 0,0 0 0 0 0,0 0-1 0 0,0 0 1 0 0,1 0 0 0 0,-1 0-1 0 0,1-1 1 0 0,0 1 0 0 0,0 0-1 0 0,2 5 1 0 0,0 6-48 0 0,-3-14-15 0 0,0 1-1 0 0,0-1 1 0 0,0 1-1 0 0,0 0 1 0 0,0-1 0 0 0,0 1-1 0 0,0-1 1 0 0,0 1-1 0 0,0-1 1 0 0,0 1 0 0 0,0-1-1 0 0,0 1 1 0 0,1-1-1 0 0,-1 1 1 0 0,0-1 0 0 0,0 1-1 0 0,1-1 1 0 0,-1 1-1 0 0,0-1 1 0 0,1 1 0 0 0,-1-1-1 0 0,1 1 1 0 0,-1-1 0 0 0,0 0-1 0 0,2 1 1 0 0,4 3-34 0 0,-4-2-52 0 0,0 0 0 0 0,0-1 1 0 0,0 1-1 0 0,0-1 0 0 0,0 0 0 0 0,1 1 0 0 0,-1-1 0 0 0,0 0 0 0 0,1 0 0 0 0,-1-1 0 0 0,1 1 0 0 0,-1 0 0 0 0,1-1 0 0 0,-1 0 0 0 0,1 1 0 0 0,0-1 0 0 0,-1 0 0 0 0,1 0 0 0 0,-1 0 0 0 0,1-1 0 0 0,-1 1 0 0 0,1-1 0 0 0,-1 1 0 0 0,1-1 0 0 0,-1 0 0 0 0,1 0 0 0 0,-1 0 0 0 0,0 0 0 0 0,4-3 0 0 0,1 0-4 0 0,0 0 0 0 0,0-1 0 0 0,0 0 0 0 0,-1 0-1 0 0,0 0 1 0 0,0-1 0 0 0,0 0 0 0 0,-1 0 0 0 0,0-1-1 0 0,0 1 1 0 0,0-1 0 0 0,4-10 0 0 0,11-18 108 0 0,-16 29 1 0 0,0 0 1 0 0,0 0-1 0 0,-1-1 0 0 0,0 1 1 0 0,3-10-1 0 0,38-122 519 0 0,-29 91-204 0 0,-11 37-165 0 0,0-1 0 0 0,-1 1 0 0 0,0-1 0 0 0,-1 0 0 0 0,1-17 0 0 0,-2 21 53 0 0,0 0 0 0 0,0 0 1 0 0,1 0-1 0 0,0 1 0 0 0,0-1 0 0 0,5-12 0 0 0,-6 19-181 0 0,-1 0 0 0 0,0-1-1 0 0,1 1 1 0 0,-1-1 0 0 0,0 1-1 0 0,0 0 1 0 0,1-1 0 0 0,-1 1-1 0 0,0-1 1 0 0,0 1-1 0 0,0-1 1 0 0,0 1 0 0 0,0-1-1 0 0,0 1 1 0 0,0-1 0 0 0,0 1-1 0 0,0 0 1 0 0,0-1 0 0 0,0 1-1 0 0,0-1 1 0 0,0 1 0 0 0,0-1-1 0 0,0 1 1 0 0,0-1 0 0 0,0 1-1 0 0,-1-1 1 0 0,1 1-1 0 0,0 0 1 0 0,0-1 0 0 0,0 1-1 0 0,-1-1 1 0 0,1 1 0 0 0,-1-1-1 0 0,1 1-15 0 0,0 0-1 0 0,-1 0 1 0 0,1 0 0 0 0,0 0-1 0 0,-1 0 1 0 0,1 0-1 0 0,0 0 1 0 0,-1 0 0 0 0,1 0-1 0 0,0 1 1 0 0,0-1-1 0 0,-1 0 1 0 0,1 0 0 0 0,0 0-1 0 0,0 0 1 0 0,-1 0-1 0 0,1 1 1 0 0,0-1 0 0 0,0 0-1 0 0,-1 0 1 0 0,1 0-1 0 0,0 1 1 0 0,0-1 0 0 0,0 0-1 0 0,-1 0 1 0 0,1 1-1 0 0,0-1 1 0 0,0 0 0 0 0,0 1-1 0 0,0-1 1 0 0,0 0-1 0 0,0 0 1 0 0,0 1 0 0 0,0-1-1 0 0,0 0 1 0 0,0 1-1 0 0,0-1 1 0 0,0 0 0 0 0,0 1-1 0 0,0-1 1 0 0,0 0-1 0 0,0 0 1 0 0,0 1 0 0 0,0-1-1 0 0,0 1 1 0 0,-1 9 39 0 0,-1 1 1 0 0,0 0-1 0 0,-5 13 1 0 0,0 1 0 0 0,-25 154 430 0 0,23-108-525 0 0,0-6-67 0 0,7-54 38 0 0,1 0 0 0 0,1 1 0 0 0,-1-1 0 0 0,2 0 0 0 0,0 1 0 0 0,0-1 0 0 0,1 0 0 0 0,0 0 0 0 0,1 0 0 0 0,0 0 0 0 0,6 11 0 0 0,-8-20-18 0 0,0 1 1 0 0,1-1 0 0 0,0 1 0 0 0,-1-1 0 0 0,1 0-1 0 0,0 1 1 0 0,0-1 0 0 0,0 0 0 0 0,1 0 0 0 0,-1 0-1 0 0,0-1 1 0 0,1 1 0 0 0,-1-1 0 0 0,1 1 0 0 0,4 1-1 0 0,41 11-2044 0 0,-41-14 1600 0 0,0 0 0 0 0,0 0 0 0 0,0-1 0 0 0,0 0 0 0 0,0-1 0 0 0,13-4 0 0 0,-13 3 112 0 0,1 0 0 0 0,-1 0 0 0 0,0-1 1 0 0,0 0-1 0 0,-1 0 0 0 0,1-1 0 0 0,-1 0 1 0 0,0 0-1 0 0,0-1 0 0 0,-1 1 0 0 0,0-1 1 0 0,1-1-1 0 0,-2 1 0 0 0,6-10 0 0 0,-7 0 335 0 0,5 9 71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4.870"/>
    </inkml:context>
    <inkml:brush xml:id="br0">
      <inkml:brushProperty name="width" value="0.1" units="cm"/>
      <inkml:brushProperty name="height" value="0.1" units="cm"/>
    </inkml:brush>
  </inkml:definitions>
  <inkml:trace contextRef="#ctx0" brushRef="#br0">27 61 20 0 0,'-2'-23'347'0'0,"1"22"-297"0"0,0 0 0 0 0,0 0 0 0 0,1 0 0 0 0,-1 0 0 0 0,0 0 0 0 0,1 0 0 0 0,-1 0 0 0 0,1-1 0 0 0,-1 1 0 0 0,1 0 0 0 0,-1 0 0 0 0,1 0 0 0 0,0-1 0 0 0,-1 1-1 0 0,1 0 1 0 0,0-1 0 0 0,0 1 0 0 0,0 0 0 0 0,0 0 0 0 0,0-1 0 0 0,1 1 0 0 0,-1-2 0 0 0,1-5-267 0 0,-1 7 54 0 0,-11 7-940 0 0,4-6 1074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5.078"/>
    </inkml:context>
    <inkml:brush xml:id="br0">
      <inkml:brushProperty name="width" value="0.1" units="cm"/>
      <inkml:brushProperty name="height" value="0.1" units="cm"/>
    </inkml:brush>
  </inkml:definitions>
  <inkml:trace contextRef="#ctx0" brushRef="#br0">44 70 920 0 0,'-28'-7'1318'0'0,"27"6"-1045"0"0,0 1 0 0 0,0-1 1 0 0,0 1-1 0 0,0-1 0 0 0,1 1 0 0 0,-1-1 1 0 0,0 0-1 0 0,0 1 0 0 0,0-1 0 0 0,0 0 1 0 0,1 0-1 0 0,-1 0 0 0 0,0 1 0 0 0,1-1 1 0 0,-1 0-1 0 0,1 0 0 0 0,-1 0 0 0 0,1 0 1 0 0,-1 0-1 0 0,1 0 0 0 0,0 0 1 0 0,-1-2-1 0 0,14-8 4250 0 0,1 4-4006 0 0,0 2-1497 0 0,1 1-1 0 0,0 0 1 0 0,0 1 0 0 0,0 1-1 0 0,26-1 1 0 0,-7 1-1668 0 0,-22 1 1865 0 0,-1 1-1 0 0,1 0 0 0 0,16 2 1 0 0,41 3-1046 0 0,-59-4 1767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5.273"/>
    </inkml:context>
    <inkml:brush xml:id="br0">
      <inkml:brushProperty name="width" value="0.1" units="cm"/>
      <inkml:brushProperty name="height" value="0.1" units="cm"/>
    </inkml:brush>
  </inkml:definitions>
  <inkml:trace contextRef="#ctx0" brushRef="#br0">36 0 628 0 0,'-2'2'335'0'0,"-1"1"0"0"0,1-1-1 0 0,0 1 1 0 0,0 0 0 0 0,0-1-1 0 0,0 1 1 0 0,0 0 0 0 0,1 0 0 0 0,-1 0-1 0 0,1 0 1 0 0,0 0 0 0 0,0 1 0 0 0,0-1-1 0 0,0 0 1 0 0,1 1 0 0 0,-1-1 0 0 0,1 7-1 0 0,-9 7 4167 0 0,9 20-1635 0 0,2 8-1097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5.423"/>
    </inkml:context>
    <inkml:brush xml:id="br0">
      <inkml:brushProperty name="width" value="0.1" units="cm"/>
      <inkml:brushProperty name="height" value="0.1" units="cm"/>
    </inkml:brush>
  </inkml:definitions>
  <inkml:trace contextRef="#ctx0" brushRef="#br0">1 140 664 0 0,'0'-6'229'0'0,"1"0"0"0"0,0 0 0 0 0,0 0-1 0 0,0 0 1 0 0,3-8 0 0 0,-1 9 233 0 0,-2-1-1 0 0,1 0 0 0 0,-1 0 1 0 0,0-1-1 0 0,0-8 1 0 0,1 11-152 0 0,-1 1 334 0 0,0 0-1 0 0,0 0 1 0 0,0 0 0 0 0,0 0-1 0 0,0 0 1 0 0,-1 0-1 0 0,1-1 1 0 0,-1 1-1 0 0,0-3 1 0 0,8-1-244 0 0,-8 7-408 0 0,0 0 0 0 0,0 0 0 0 0,0-1 0 0 0,0 1 0 0 0,0 0 0 0 0,1-1 0 0 0,-1 1 0 0 0,0 0 0 0 0,0 0 0 0 0,0-1 0 0 0,1 1 0 0 0,-1 0 0 0 0,0 0 1 0 0,0-1-1 0 0,0 1 0 0 0,1 0 0 0 0,-1 0 0 0 0,0 0 0 0 0,0 0 0 0 0,1-1 0 0 0,-1 1 0 0 0,0 0 0 0 0,1 0 0 0 0,-1 0 0 0 0,0 0 0 0 0,1 0 0 0 0,-1 0 0 0 0,0 0 0 0 0,0 0 0 0 0,1 0 1 0 0,-1 0-1 0 0,0 0 0 0 0,1 0 0 0 0,-1 0 0 0 0,0 0 0 0 0,1 0 0 0 0,-1 0 0 0 0,0 0 0 0 0,0 0 0 0 0,1 0 0 0 0,-1 1 0 0 0,0-1 0 0 0,1 0 0 0 0,-1 0 0 0 0,0 1 0 0 0,16 7-588 0 0,-14-8 423 0 0,0 1 1 0 0,0 0 0 0 0,1 0 0 0 0,-1 1 0 0 0,-1-1 0 0 0,1 0 0 0 0,0 0 0 0 0,0 1 0 0 0,0-1 0 0 0,-1 1-1 0 0,1 0 1 0 0,-1 0 0 0 0,1-1 0 0 0,1 4 0 0 0,23 28-3777 0 0,1 6 1080 0 0,17 18 1284 0 0,-37-47 1584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5.639"/>
    </inkml:context>
    <inkml:brush xml:id="br0">
      <inkml:brushProperty name="width" value="0.1" units="cm"/>
      <inkml:brushProperty name="height" value="0.1" units="cm"/>
    </inkml:brush>
  </inkml:definitions>
  <inkml:trace contextRef="#ctx0" brushRef="#br0">146 23 288 0 0,'18'-22'10860'0'0,"-37"33"-8273"0"0,-15 17-1403 0 0,-19 32-152 0 0,41-42-812 0 0,2-3-42 0 0,0 1 0 0 0,-13 29 1 0 0,23-42-228 0 0,-1-1 1 0 0,0 0 0 0 0,1 1 0 0 0,0-1 0 0 0,-1 0-1 0 0,1 1 1 0 0,0-1 0 0 0,0 0 0 0 0,1 1 0 0 0,-1-1-1 0 0,0 0 1 0 0,1 1 0 0 0,-1-1 0 0 0,1 0 0 0 0,0 0-1 0 0,0 0 1 0 0,0 1 0 0 0,0-1 0 0 0,0 0 0 0 0,0 0-1 0 0,1 0 1 0 0,-1-1 0 0 0,1 1 0 0 0,-1 0 0 0 0,1 0 0 0 0,-1-1-1 0 0,1 1 1 0 0,0-1 0 0 0,0 1 0 0 0,0-1 0 0 0,3 2-1 0 0,2 0-623 0 0,0 0 1 0 0,1 0-1 0 0,-1 0 0 0 0,1-1 0 0 0,-1 0 0 0 0,1-1 0 0 0,0 1 0 0 0,0-2 0 0 0,-1 1 0 0 0,1-1 0 0 0,0 0 0 0 0,12-2 0 0 0,18-3-2005 0 0,49-14 0 0 0,-40 8 2042 0 0,24-11 212 0 0,-44 17 411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0.165"/>
    </inkml:context>
    <inkml:brush xml:id="br0">
      <inkml:brushProperty name="width" value="0.1" units="cm"/>
      <inkml:brushProperty name="height" value="0.1" units="cm"/>
    </inkml:brush>
  </inkml:definitions>
  <inkml:trace contextRef="#ctx0" brushRef="#br0">190 581 60 0 0,'9'-38'3411'0'0,"-18"8"2762"0"0,8 27-6010 0 0,0 1 0 0 0,0 0 0 0 0,-1 0 1 0 0,1 0-1 0 0,0-1 0 0 0,-1 1 0 0 0,1 0 0 0 0,-1 1 0 0 0,0-1 0 0 0,0 0 0 0 0,0 0 0 0 0,0 1 0 0 0,0-1 0 0 0,0 1 1 0 0,0 0-1 0 0,0 0 0 0 0,0-1 0 0 0,-1 1 0 0 0,1 1 0 0 0,0-1 0 0 0,-1 0 0 0 0,-3 0 0 0 0,1 1-178 0 0,-1 1 0 0 0,1 0 0 0 0,0 0 0 0 0,0 1 0 0 0,-1-1 0 0 0,1 1 0 0 0,0 0 0 0 0,1 1 0 0 0,-1-1 0 0 0,0 1 0 0 0,1 0 0 0 0,-1 0 0 0 0,1 0 0 0 0,0 1 0 0 0,-6 6 1 0 0,0 1-8 0 0,1-1 1 0 0,0 2-1 0 0,1-1 1 0 0,-12 21 0 0 0,20-31 18 0 0,-1 1 0 0 0,0 0 0 0 0,0 0 1 0 0,1-1-1 0 0,-1 1 0 0 0,1 0 1 0 0,0 0-1 0 0,-1-1 0 0 0,1 1 0 0 0,0 0 1 0 0,0 0-1 0 0,0 0 0 0 0,0 0 1 0 0,0-1-1 0 0,1 1 0 0 0,-1 0 0 0 0,1 0 1 0 0,-1 0-1 0 0,1-1 0 0 0,-1 1 1 0 0,1 0-1 0 0,0-1 0 0 0,0 1 0 0 0,0-1 1 0 0,0 1-1 0 0,0-1 0 0 0,2 2 1 0 0,-2-1-3 0 0,1 0 1 0 0,0 0-1 0 0,0 0 1 0 0,1 0 0 0 0,-1-1-1 0 0,0 1 1 0 0,1-1-1 0 0,-1 0 1 0 0,1 1 0 0 0,-1-1-1 0 0,1-1 1 0 0,-1 1-1 0 0,1 0 1 0 0,0 0 0 0 0,-1-1-1 0 0,6 1 1 0 0,-1-1-17 0 0,0-1 1 0 0,0 1-1 0 0,0-1 1 0 0,0 0-1 0 0,0-1 0 0 0,0 0 1 0 0,-1 0-1 0 0,1 0 1 0 0,-1-1-1 0 0,1 0 0 0 0,-1 0 1 0 0,0-1-1 0 0,0 0 1 0 0,7-6-1 0 0,7-5-126 0 0,4-4-95 0 0,-1-7-85 0 0,-16 19 167 0 0,0-1-1 0 0,0-1 1 0 0,-1 1-1 0 0,6-11 1 0 0,11-12-392 0 0,-20 27 453 0 0,1-1 0 0 0,0 1-1 0 0,-1-1 1 0 0,0 0-1 0 0,0 0 1 0 0,0 0 0 0 0,3-10-1 0 0,15-49-850 0 0,-14 45 494 0 0,9-35-1 0 0,-13 42 331 0 0,-1 1 0 0 0,0-1 0 0 0,-1 0 0 0 0,-1 0 0 0 0,0 0 0 0 0,0 0 0 0 0,-1 0 0 0 0,-3-14 0 0 0,-17-73-420 0 0,0 50 616 0 0,20 47-41 0 0,0 0 1 0 0,0 0-1 0 0,0 0 1 0 0,0 0-1 0 0,0 0 0 0 0,0 1 1 0 0,-1-1-1 0 0,1 0 1 0 0,-1 1-1 0 0,0-1 0 0 0,1 1 1 0 0,-1-1-1 0 0,0 1 0 0 0,0 0 1 0 0,0-1-1 0 0,0 1 1 0 0,-2-1-1 0 0,3 2 142 0 0,-1 1-134 0 0,1 0 0 0 0,0-1 1 0 0,-1 1-1 0 0,1 0 1 0 0,0-1-1 0 0,-1 1 0 0 0,1 0 1 0 0,0 0-1 0 0,0 0 1 0 0,0 0-1 0 0,-1 2 0 0 0,-1 2 54 0 0,0 0 0 0 0,0 0 1 0 0,1 1-1 0 0,0-1 0 0 0,0 1 0 0 0,0 0 0 0 0,1 0 0 0 0,0-1 0 0 0,0 1 0 0 0,0 0 0 0 0,1 10 0 0 0,-6 28 533 0 0,5-38-502 0 0,1 0 0 0 0,-1 1 0 0 0,1-1 0 0 0,0 0 0 0 0,1 0 1 0 0,-1 0-1 0 0,4 12 0 0 0,0 20 399 0 0,-2-14-258 0 0,0 1-1 0 0,1-1 0 0 0,2 0 0 0 0,0 0 1 0 0,15 39-1 0 0,-9-42-403 0 0,-9-18 38 0 0,0 0-1 0 0,-1 0 1 0 0,1 0-1 0 0,-1 1 1 0 0,1-1-1 0 0,-1 0 1 0 0,0 1-1 0 0,0-1 1 0 0,0 7-1 0 0,0-7-113 0 0,-1 0-1 0 0,1 0 1 0 0,0 0-1 0 0,-1-1 1 0 0,1 1-1 0 0,1 0 1 0 0,-1 0-1 0 0,0-1 1 0 0,1 1-1 0 0,2 4 1 0 0,-2-5-58 0 0,-1 0 1 0 0,1 0 0 0 0,-1 1 0 0 0,0-1 0 0 0,0 1 0 0 0,0-1 0 0 0,0 1 0 0 0,0-1 0 0 0,0 1 0 0 0,0 3 0 0 0,-1-3 41 0 0,1-1 0 0 0,-1 0 0 0 0,1 1 0 0 0,-1-1 1 0 0,1 0-1 0 0,0 0 0 0 0,0 1 0 0 0,0-1 0 0 0,0 0 1 0 0,0 0-1 0 0,1 0 0 0 0,-1 0 0 0 0,0-1 0 0 0,1 1 1 0 0,0 0-1 0 0,3 2 0 0 0,32 23-1295 0 0,-33-24 1459 0 0,5 2 23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9.119"/>
    </inkml:context>
    <inkml:brush xml:id="br0">
      <inkml:brushProperty name="width" value="0.1" units="cm"/>
      <inkml:brushProperty name="height" value="0.1" units="cm"/>
    </inkml:brush>
  </inkml:definitions>
  <inkml:trace contextRef="#ctx0" brushRef="#br0">438 39 472 0 0,'-18'-5'6284'0'0,"18"4"-6045"0"0,1 0 0 0 0,-1 0-1 0 0,0-1 1 0 0,0 1 0 0 0,0 0 0 0 0,0 0 0 0 0,0-1-1 0 0,0 1 1 0 0,-1 0 0 0 0,1 0 0 0 0,0-1 0 0 0,-1 1-1 0 0,1 0 1 0 0,-1 0 0 0 0,1 0 0 0 0,-1-1 0 0 0,1 1-1 0 0,-1 0 1 0 0,0 0 0 0 0,1 0 0 0 0,-1 0 0 0 0,0 0-1 0 0,0 0 1 0 0,0 1 0 0 0,0-1 0 0 0,0 0 0 0 0,-2-1-1 0 0,0 2-217 0 0,0-1 1 0 0,-1 1-1 0 0,1 0 0 0 0,0 0 0 0 0,-1 0 0 0 0,1 1 0 0 0,0-1 0 0 0,0 1 1 0 0,-4 1-1 0 0,5-2-10 0 0,-14 4-36 0 0,1 0 0 0 0,-1 2 0 0 0,0 0 0 0 0,1 0 0 0 0,-23 15 0 0 0,-63 50-31 0 0,80-55 58 0 0,9-6-2 0 0,1 1 0 0 0,0 1 1 0 0,1 0-1 0 0,1 0 0 0 0,0 1 0 0 0,-9 16 0 0 0,11-17-3 0 0,1 0 1 0 0,0 0-1 0 0,0 1 0 0 0,2 0 1 0 0,-1 0-1 0 0,2 0 0 0 0,0 0 1 0 0,-3 24-1 0 0,4-12-17 0 0,2-21 13 0 0,-1 0-1 0 0,1 0 1 0 0,0 0 0 0 0,0 0 0 0 0,0 0-1 0 0,1 1 1 0 0,0 3 0 0 0,2 13-43 0 0,-3-17 30 0 0,1 0 1 0 0,-1-1-1 0 0,1 1 0 0 0,0 0 1 0 0,0-1-1 0 0,0 1 0 0 0,0-1 0 0 0,0 1 1 0 0,1-1-1 0 0,0 0 0 0 0,0 1 1 0 0,3 3-1 0 0,2 2-218 0 0,2 0 0 0 0,-1 0 1 0 0,1 0-1 0 0,1-1 0 0 0,-1-1 0 0 0,1 0 1 0 0,1 0-1 0 0,-1-1 0 0 0,21 9 0 0 0,-17-10-649 0 0,0 0-1 0 0,1-1 0 0 0,-1 0 0 0 0,25 1 0 0 0,-15-2 124 0 0,-1-2 0 0 0,1-1 0 0 0,-1-1 0 0 0,0-1 0 0 0,1-1 0 0 0,-1-1 0 0 0,34-11 0 0 0,-39 10 659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9.379"/>
    </inkml:context>
    <inkml:brush xml:id="br0">
      <inkml:brushProperty name="width" value="0.1" units="cm"/>
      <inkml:brushProperty name="height" value="0.1" units="cm"/>
    </inkml:brush>
  </inkml:definitions>
  <inkml:trace contextRef="#ctx0" brushRef="#br0">58 44 700 0 0,'-11'-20'1233'0'0,"-16"-3"8491"0"0,26 23-9542 0 0,-5 20 1919 0 0,6 37-2962 0 0,1-41 1607 0 0,-1 3-595 0 0,-1 0 1 0 0,-6 36 0 0 0,5-37-338 0 0,0 0 1 0 0,1 0-1 0 0,1 0 0 0 0,2 22 1 0 0,0 8-1552 0 0,-2-47 1700 0 0,3 45-4956 0 0,-2-44 4709 0 0,-1 0-1 0 0,1 0 1 0 0,0 0 0 0 0,-1 0 0 0 0,1 0 0 0 0,0 0 0 0 0,0-1 0 0 0,0 1-1 0 0,1 0 1 0 0,-1-1 0 0 0,0 1 0 0 0,1-1 0 0 0,-1 1 0 0 0,1-1-1 0 0,-1 0 1 0 0,4 2 0 0 0,-4-2-270 0 0,17-1-581 0 0,-9 0 1078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29.813"/>
    </inkml:context>
    <inkml:brush xml:id="br0">
      <inkml:brushProperty name="width" value="0.1" units="cm"/>
      <inkml:brushProperty name="height" value="0.1" units="cm"/>
    </inkml:brush>
  </inkml:definitions>
  <inkml:trace contextRef="#ctx0" brushRef="#br0">236 164 580 0 0,'4'-5'145'0'0,"6"-6"1100"0"0,-1-2 1 0 0,10-17-1 0 0,-17 27-859 0 0,-2 1 0 0 0,1-1 0 0 0,0 0 0 0 0,0 1 0 0 0,-1-1 0 0 0,0 0 0 0 0,1 1 0 0 0,-1-1 0 0 0,0 0 0 0 0,0 0 0 0 0,-1 1 0 0 0,1-1 0 0 0,0 0 0 0 0,-2-3 0 0 0,1 3-163 0 0,0-1 0 0 0,0 1 0 0 0,0 0 0 0 0,-1 0 0 0 0,1 0 0 0 0,-1 0 0 0 0,0 0 0 0 0,1 0 0 0 0,-6-5 0 0 0,5 6-181 0 0,-1-1 0 0 0,0 1 1 0 0,1 0-1 0 0,-1 0 0 0 0,0 0 0 0 0,-1 0 0 0 0,1 1 0 0 0,0-1 0 0 0,0 1 1 0 0,-1 0-1 0 0,1-1 0 0 0,0 2 0 0 0,-1-1 0 0 0,1 0 0 0 0,-1 1 1 0 0,0-1-1 0 0,1 1 0 0 0,-1 0 0 0 0,1 0 0 0 0,-1 1 0 0 0,1-1 0 0 0,-1 1 1 0 0,1 0-1 0 0,-1 0 0 0 0,1 0 0 0 0,-1 0 0 0 0,1 0 0 0 0,0 1 0 0 0,0-1 1 0 0,0 1-1 0 0,-3 2 0 0 0,-6 3-54 0 0,1 1 0 0 0,0-1 0 0 0,1 2 1 0 0,0 0-1 0 0,0 0 0 0 0,1 0 0 0 0,0 2 0 0 0,1-1 1 0 0,0 1-1 0 0,-8 14 0 0 0,4-4-33 0 0,9-17 30 0 0,0 0 1 0 0,1 0-1 0 0,-1 0 0 0 0,1 0 1 0 0,0 0-1 0 0,0 1 0 0 0,1-1 1 0 0,-1 1-1 0 0,1-1 1 0 0,-1 10-1 0 0,-1 6-163 0 0,2-19 154 0 0,1 0 1 0 0,0 1-1 0 0,-1-1 0 0 0,1 1 1 0 0,0-1-1 0 0,0 0 1 0 0,0 1-1 0 0,0-1 1 0 0,0 1-1 0 0,0-1 1 0 0,1 0-1 0 0,-1 1 0 0 0,0-1 1 0 0,1 1-1 0 0,-1-1 1 0 0,1 2-1 0 0,3 9-254 0 0,-4-11 240 0 0,0 0 1 0 0,0 0-1 0 0,0 1 1 0 0,1-2-1 0 0,-1 1 0 0 0,0 0 1 0 0,0 0-1 0 0,1 0 1 0 0,-1 0-1 0 0,1 0 0 0 0,-1 0 1 0 0,1 0-1 0 0,-1 0 1 0 0,1 0-1 0 0,0-1 1 0 0,-1 1-1 0 0,1 0 0 0 0,0 0 1 0 0,0-1-1 0 0,-1 1 1 0 0,1-1-1 0 0,0 1 0 0 0,0-1 1 0 0,0 1-1 0 0,1 0 1 0 0,11 6-558 0 0,-12-6 540 0 0,0 0 1 0 0,0 0-1 0 0,0 0 0 0 0,0-1 0 0 0,0 1 1 0 0,1 0-1 0 0,-1-1 0 0 0,0 1 0 0 0,0-1 1 0 0,1 1-1 0 0,-1-1 0 0 0,0 0 0 0 0,1 0 1 0 0,-1 1-1 0 0,0-1 0 0 0,3 0 0 0 0,4-1-50 0 0,0 1-1 0 0,-1-1 0 0 0,1-1 1 0 0,0 0-1 0 0,0 0 1 0 0,-1 0-1 0 0,0-1 0 0 0,1 0 1 0 0,-1 0-1 0 0,0-1 0 0 0,0 0 1 0 0,-1 0-1 0 0,1 0 1 0 0,-1-1-1 0 0,0 0 0 0 0,0-1 1 0 0,0 1-1 0 0,-1-1 1 0 0,0 0-1 0 0,0 0 0 0 0,5-10 1 0 0,3-2 337 0 0,-11 16-166 0 0,0 0-1 0 0,0-1 0 0 0,0 1 1 0 0,0-1-1 0 0,0 1 1 0 0,-1-1-1 0 0,1 0 1 0 0,-1 0-1 0 0,1 0 0 0 0,-1 0 1 0 0,1-3-1 0 0,-2 5-18 0 0,0-1 1 0 0,0 1-1 0 0,1 0 0 0 0,-1-1 1 0 0,1 1-1 0 0,-1 0 0 0 0,1 0 1 0 0,-1 0-1 0 0,1 0 0 0 0,0-1 1 0 0,0 1-1 0 0,-1 0 0 0 0,3-1 1 0 0,5-14 678 0 0,1 1 1468 0 0,-18 64-1642 0 0,9-43-515 0 0,-1 0 1 0 0,0 0 0 0 0,0 0 0 0 0,-4 12 0 0 0,3-12-2 0 0,0 0 0 0 0,0 1 0 0 0,1 0 0 0 0,0-1 1 0 0,0 8-1 0 0,0-6-13 0 0,0-1 1 0 0,0 0-1 0 0,-1 1 1 0 0,-2 8 0 0 0,2-9-60 0 0,0 1 0 0 0,0-1 1 0 0,1 1-1 0 0,-1 9 1 0 0,-7 50-952 0 0,9-1-1823 0 0,0-22-2239 0 0,1-42 4846 0 0,-1 0 1 0 0,1-1-1 0 0,0 1 1 0 0,-1-1-1 0 0,1 1 0 0 0,0-1 1 0 0,0 1-1 0 0,0-1 1 0 0,0 0-1 0 0,1 1 0 0 0,-1-1 1 0 0,0 0-1 0 0,0 0 1 0 0,1 0-1 0 0,-1 0 0 0 0,1 0 1 0 0,-1 0-1 0 0,3 1 0 0 0,-2-1-212 0 0,8-5 239 0 0,-1 3 158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30.327"/>
    </inkml:context>
    <inkml:brush xml:id="br0">
      <inkml:brushProperty name="width" value="0.1" units="cm"/>
      <inkml:brushProperty name="height" value="0.1" units="cm"/>
    </inkml:brush>
  </inkml:definitions>
  <inkml:trace contextRef="#ctx0" brushRef="#br0">194 132 104 0 0,'0'-1'12'0'0,"0"1"1"0"0,0-1-1 0 0,0 0 1 0 0,0 1-1 0 0,0-1 1 0 0,1 1-1 0 0,-1-1 1 0 0,0 1-1 0 0,0-1 1 0 0,1 0-1 0 0,-1 1 1 0 0,0-1-1 0 0,0 1 1 0 0,1-1-1 0 0,-1 1 1 0 0,1-1-1 0 0,-1 1 1 0 0,0 0-1 0 0,1-1 1 0 0,-1 1-1 0 0,1-1 1 0 0,-1 1-1 0 0,1 0 1 0 0,0-1-1 0 0,0 1 15 0 0,0-1 0 0 0,-1 1 0 0 0,1 0 0 0 0,-1-1 0 0 0,1 1-1 0 0,-1-1 1 0 0,1 1 0 0 0,-1-1 0 0 0,1 1 0 0 0,-1-1 0 0 0,1 1 0 0 0,-1-1 0 0 0,0 1-1 0 0,1-1 1 0 0,-1 1 0 0 0,0-1 0 0 0,1 0 0 0 0,-1 1 0 0 0,0-1 0 0 0,0 0-1 0 0,0 1 1 0 0,0-1 0 0 0,1 0 0 0 0,-1 1 0 0 0,0-2 0 0 0,7-14 2068 0 0,-6 15-1864 0 0,0 0 0 0 0,0 0 0 0 0,0-1-1 0 0,0 1 1 0 0,-1 0 0 0 0,1 0 0 0 0,0-1 0 0 0,-1 1 0 0 0,1 0 0 0 0,-1 0 0 0 0,0-1 0 0 0,1 1 0 0 0,-1-1 0 0 0,0 1 0 0 0,0 0 0 0 0,0-1 0 0 0,0 1 0 0 0,0-1 0 0 0,0 1 0 0 0,0-2 0 0 0,-6-9 1182 0 0,5 9-1287 0 0,1 1 0 0 0,-1 0 0 0 0,0 0 0 0 0,0 0 0 0 0,1 0 0 0 0,-2 0 0 0 0,1 0 0 0 0,0 0 0 0 0,0 0 0 0 0,-1 0-1 0 0,1 0 1 0 0,-1 0 0 0 0,1 1 0 0 0,-1-1 0 0 0,0 1 0 0 0,0-1 0 0 0,1 1 0 0 0,-1 0 0 0 0,0 0 0 0 0,0 0 0 0 0,-1 0 0 0 0,1 0 0 0 0,0 0-1 0 0,0 0 1 0 0,0 1 0 0 0,-3-1 0 0 0,3 1 9 0 0,-15-5 171 0 0,3 9-287 0 0,0 1 0 0 0,0 0 0 0 0,1 1 0 0 0,-21 12 0 0 0,18-9-31 0 0,-12 10-101 0 0,6 10-398 0 0,22-28 471 0 0,-1 0 0 0 0,1-1 0 0 0,-1 1 0 0 0,1 0 0 0 0,0 0 0 0 0,-1-1 0 0 0,1 1 0 0 0,0 0 0 0 0,0 0 0 0 0,-1 0 0 0 0,1-1 0 0 0,0 1 0 0 0,0 0 0 0 0,0 0 0 0 0,0 0 0 0 0,0 0 0 0 0,0-1 0 0 0,0 1 0 0 0,0 0 0 0 0,1 0 0 0 0,-1 0 0 0 0,0-1 1 0 0,0 1-1 0 0,1 0 0 0 0,-1 0 0 0 0,0 0 0 0 0,1-1 0 0 0,-1 1 0 0 0,1 0 0 0 0,-1-1 0 0 0,1 1 0 0 0,-1 0 0 0 0,2 0 0 0 0,2 1-116 0 0,0 0-1 0 0,1 1 1 0 0,-1-2 0 0 0,1 1 0 0 0,0-1 0 0 0,0 1-1 0 0,-1-1 1 0 0,1 0 0 0 0,0-1 0 0 0,0 1 0 0 0,0-1-1 0 0,0 0 1 0 0,0 0 0 0 0,0-1 0 0 0,0 0 0 0 0,-1 1-1 0 0,7-3 1 0 0,41-3-295 0 0,-51 6 456 0 0,1 0-1 0 0,0-1 1 0 0,0 1-1 0 0,0 0 1 0 0,-1 0-1 0 0,1 0 1 0 0,0 0-1 0 0,0 0 1 0 0,-1 0-1 0 0,1 1 1 0 0,0-1-1 0 0,0 1 1 0 0,-1-1-1 0 0,1 1 1 0 0,0 0-1 0 0,-1-1 1 0 0,1 1-1 0 0,-1 0 1 0 0,1 0-1 0 0,-1 0 1 0 0,1 0-1 0 0,-1 1 0 0 0,0-1 1 0 0,1 0-1 0 0,-1 0 1 0 0,1 2-1 0 0,0 0 66 0 0,0 0-1 0 0,0-1 0 0 0,0 1 0 0 0,-1 0 0 0 0,1 0 1 0 0,-1 0-1 0 0,0 0 0 0 0,0 0 0 0 0,0 0 1 0 0,0 0-1 0 0,0 0 0 0 0,0 6 0 0 0,3 14 372 0 0,-3-21-393 0 0,0 0-1 0 0,-1 0 1 0 0,1 0 0 0 0,-1 0 0 0 0,1 0-1 0 0,-1 0 1 0 0,0 1 0 0 0,0-1 0 0 0,0 0-1 0 0,0 0 1 0 0,0 0 0 0 0,-1 5 0 0 0,-23 116 1518 0 0,16-69-1514 0 0,-1-9-754 0 0,7-13-2905 0 0,20-21-3461 0 0,7-27 6617 0 0,-24 11 431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30.629"/>
    </inkml:context>
    <inkml:brush xml:id="br0">
      <inkml:brushProperty name="width" value="0.1" units="cm"/>
      <inkml:brushProperty name="height" value="0.1" units="cm"/>
    </inkml:brush>
  </inkml:definitions>
  <inkml:trace contextRef="#ctx0" brushRef="#br0">19 96 148 0 0,'8'-33'11590'0'0,"-11"36"-10806"0"0,-2 6-400 0 0,-4 68 1039 0 0,0-17-965 0 0,9 21-846 0 0,0-79 308 0 0,0 1 0 0 0,0-1 0 0 0,1 1 0 0 0,-1-1 0 0 0,1 0 0 0 0,0 1 0 0 0,0-1 1 0 0,-1 0-1 0 0,1 1 0 0 0,1-1 0 0 0,-1 0 0 0 0,0 0 0 0 0,1 0 0 0 0,-1 0 0 0 0,1 0 0 0 0,-1 0 0 0 0,1 0 0 0 0,0-1 0 0 0,0 1 0 0 0,3 2 0 0 0,-1-3-59 0 0,1-1 1 0 0,-1 1-1 0 0,0-1 1 0 0,0 0-1 0 0,0 0 0 0 0,1 0 1 0 0,-1-1-1 0 0,0 1 1 0 0,0-1-1 0 0,0 0 0 0 0,0-1 1 0 0,0 1-1 0 0,0 0 1 0 0,0-1-1 0 0,0 0 1 0 0,-1 0-1 0 0,1 0 0 0 0,-1-1 1 0 0,1 1-1 0 0,-1-1 1 0 0,0 0-1 0 0,4-3 1 0 0,0-1 72 0 0,-1 0-1 0 0,0 0 1 0 0,0-1 0 0 0,0 1 0 0 0,-1-1 0 0 0,0 0 0 0 0,-1-1 0 0 0,7-16 0 0 0,-8 16 287 0 0,-1 0 0 0 0,0 1-1 0 0,-1-1 1 0 0,1 0 0 0 0,-1-14-1 0 0,-2 15 42 0 0,-1 1 0 0 0,1-1 0 0 0,-1 1 0 0 0,0 0 0 0 0,-1-1 0 0 0,-5-10 0 0 0,1 3 135 0 0,1 3-117 0 0,-1-1 1 0 0,0 1-1 0 0,-11-12 0 0 0,17 23-317 0 0,1 0-1 0 0,-1 0 1 0 0,0 0 0 0 0,0-1-1 0 0,0 1 1 0 0,0 0-1 0 0,0 0 1 0 0,0 0 0 0 0,0 1-1 0 0,0-1 1 0 0,0 0 0 0 0,0 0-1 0 0,-1 1 1 0 0,1-1 0 0 0,0 0-1 0 0,-1 1 1 0 0,1-1 0 0 0,0 1-1 0 0,-1 0 1 0 0,1-1 0 0 0,0 1-1 0 0,-1 0 1 0 0,1 0 0 0 0,-1 0-1 0 0,1 0 1 0 0,-1 0 0 0 0,1 0-1 0 0,-2 1 1 0 0,-1 1-400 0 0,-1 0 0 0 0,1 1 0 0 0,0 0 0 0 0,0 0-1 0 0,0 0 1 0 0,0 0 0 0 0,-4 5 0 0 0,3-3-82 0 0,2-1 74 0 0,0-1 0 0 0,0 1-1 0 0,0 0 1 0 0,0 0-1 0 0,1 1 1 0 0,-1-1 0 0 0,1 1-1 0 0,0-1 1 0 0,1 1 0 0 0,-1-1-1 0 0,1 1 1 0 0,-1 6-1 0 0,0 5-456 0 0,0 1-1 0 0,1 22 1 0 0,1-34 888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31.001"/>
    </inkml:context>
    <inkml:brush xml:id="br0">
      <inkml:brushProperty name="width" value="0.1" units="cm"/>
      <inkml:brushProperty name="height" value="0.1" units="cm"/>
    </inkml:brush>
  </inkml:definitions>
  <inkml:trace contextRef="#ctx0" brushRef="#br0">62 86 412 0 0,'47'-69'6600'0'0,"-47"68"-6446"0"0,0 1 0 0 0,0 0-1 0 0,1-1 1 0 0,-1 1 0 0 0,0-1 0 0 0,0 1 0 0 0,0 0-1 0 0,0-1 1 0 0,0 1 0 0 0,0-1 0 0 0,1 1 0 0 0,-1-1-1 0 0,0 1 1 0 0,0 0 0 0 0,0-1 0 0 0,0 1 0 0 0,-1-1-1 0 0,1 1 1 0 0,0-1 0 0 0,-3-4 2306 0 0,2 5-2306 0 0,1-1 0 0 0,-1 1 0 0 0,1 0 0 0 0,0 0-1 0 0,-1-1 1 0 0,1 1 0 0 0,-1 0 0 0 0,0 0 0 0 0,0 0-113 0 0,0 0 0 0 0,0 0 0 0 0,0-1 0 0 0,0 1 0 0 0,0 1 0 0 0,-1-1 0 0 0,1 0 0 0 0,0 0 0 0 0,0 0 1 0 0,0 1-1 0 0,0-1 0 0 0,0 0 0 0 0,0 1 0 0 0,0-1 0 0 0,0 1 0 0 0,0-1 0 0 0,0 1 0 0 0,0 0 0 0 0,0-1 0 0 0,0 1 1 0 0,-1 1-1 0 0,-19 18-251 0 0,17-17 135 0 0,0 0 0 0 0,1 1 0 0 0,-1-1 1 0 0,1 1-1 0 0,0 0 0 0 0,-1 0 0 0 0,-3 7 0 0 0,1 1-87 0 0,3-8-22 0 0,1 0-1 0 0,0 0 0 0 0,0 0 0 0 0,0 1 0 0 0,0-1 0 0 0,1 1 0 0 0,0-1 0 0 0,-1 1 1 0 0,2 0-1 0 0,-1-1 0 0 0,1 1 0 0 0,-1 5 0 0 0,2-8 76 0 0,-1 0 0 0 0,0 0 0 0 0,1 0 0 0 0,-1 0 0 0 0,1 0 0 0 0,-1 0 0 0 0,1 0 0 0 0,0-1 0 0 0,0 1 0 0 0,0 0 0 0 0,0 0 0 0 0,0-1 0 0 0,0 1 0 0 0,0-1 0 0 0,1 1 0 0 0,-1-1-1 0 0,1 1 1 0 0,-1-1 0 0 0,1 0 0 0 0,-1 0 0 0 0,1 0 0 0 0,2 2 0 0 0,7 2-291 0 0,0 0-1 0 0,22 7 1 0 0,10 6-11 0 0,-16-3 310 0 0,-20-11 160 0 0,1 0 0 0 0,-1 1 1 0 0,0-1-1 0 0,-1 1 0 0 0,1 1 0 0 0,-1-1 1 0 0,6 7-1 0 0,-9-1 262 0 0,-3-11-314 0 0,0 0-1 0 0,0 1 1 0 0,-1-1-1 0 0,1 0 1 0 0,0 0-1 0 0,0 0 1 0 0,0 1-1 0 0,0-1 0 0 0,0 0 1 0 0,0 0-1 0 0,0 0 1 0 0,0 1-1 0 0,0-1 1 0 0,1 0-1 0 0,-1 0 0 0 0,0 0 1 0 0,0 1-1 0 0,0-1 1 0 0,0 0-1 0 0,0 0 1 0 0,0 0-1 0 0,0 1 1 0 0,0-1-1 0 0,0 0 0 0 0,1 0 1 0 0,-1 0-1 0 0,0 0 1 0 0,0 0-1 0 0,0 1 1 0 0,0-1-1 0 0,1 0 1 0 0,-1 0-1 0 0,0 0 0 0 0,0 0 1 0 0,0 0-1 0 0,0 0 1 0 0,1 0-1 0 0,-1 0 1 0 0,0 0-1 0 0,0 0 0 0 0,0 0 1 0 0,1 0-1 0 0,-1 0 1 0 0,0 0-1 0 0,0 0 1 0 0,0 0-1 0 0,1 0 1 0 0,-1 0-1 0 0,0 0 0 0 0,0 0 1 0 0,0 0-1 0 0,1 0 1 0 0,-1 0 17 0 0,1 1 1 0 0,-1-1 0 0 0,0 1 0 0 0,1-1-1 0 0,-1 1 1 0 0,0-1 0 0 0,0 1-1 0 0,1-1 1 0 0,-1 0 0 0 0,0 1 0 0 0,0 0-1 0 0,0-1 1 0 0,0 1 0 0 0,0-1-1 0 0,0 1 1 0 0,0-1 0 0 0,0 1 0 0 0,0-1-1 0 0,0 1 1 0 0,0-1 0 0 0,0 1-1 0 0,0-1 1 0 0,0 1 0 0 0,0-1-1 0 0,0 1 1 0 0,-1-1 0 0 0,1 1 0 0 0,0-1-1 0 0,0 1 1 0 0,-1-1 0 0 0,1 1-1 0 0,0-1 1 0 0,-1 1 0 0 0,-6 15 915 0 0,6-14-875 0 0,1 0 1 0 0,-1 0-1 0 0,0 0 1 0 0,1 0-1 0 0,-1-1 0 0 0,0 1 1 0 0,0 0-1 0 0,0-1 0 0 0,0 1 1 0 0,0 0-1 0 0,-1-1 1 0 0,1 1-1 0 0,0-1 0 0 0,-1 0 1 0 0,1 0-1 0 0,-1 1 1 0 0,0-1-1 0 0,1 0 0 0 0,-1 0 1 0 0,0 0-1 0 0,0 0 1 0 0,1-1-1 0 0,-1 1 0 0 0,0 0 1 0 0,0-1-1 0 0,0 0 1 0 0,-3 1-1 0 0,-6 2 105 0 0,0-1 1 0 0,0-1-1 0 0,-22 1 0 0 0,-9-7-2634 0 0,42-22-3681 0 0,23-1 3855 0 0,-3-1 1181 0 0,-3 7 650 0 0,-6 7 327 0 0,5 3 68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2:31.186"/>
    </inkml:context>
    <inkml:brush xml:id="br0">
      <inkml:brushProperty name="width" value="0.1" units="cm"/>
      <inkml:brushProperty name="height" value="0.1" units="cm"/>
    </inkml:brush>
  </inkml:definitions>
  <inkml:trace contextRef="#ctx0" brushRef="#br0">142 31 664 0 0,'6'-5'556'0'0,"1"1"-1"0"0,0 0 1 0 0,0 1-1 0 0,0-1 1 0 0,1 1-1 0 0,-1 1 1 0 0,10-3-1 0 0,-12 5-124 0 0,-1 0 0 0 0,0 0 0 0 0,0 0 0 0 0,0 0 0 0 0,1 0 0 0 0,-1 1 0 0 0,0 0 0 0 0,0 0 0 0 0,0 0 0 0 0,0 1 0 0 0,0-1 0 0 0,0 1 0 0 0,-1 0 0 0 0,8 5 0 0 0,-2-2-209 0 0,-1 0 0 0 0,1 1 0 0 0,-2 0 1 0 0,1 1-1 0 0,0-1 0 0 0,-1 1 0 0 0,-1 1 0 0 0,1 0 0 0 0,-1 0 0 0 0,0 0 1 0 0,9 18-1 0 0,0 3 114 0 0,-12-25-295 0 0,0 1 1 0 0,-1-1-1 0 0,0 1 0 0 0,1 0 0 0 0,-2 0 1 0 0,1 0-1 0 0,1 5 0 0 0,5 37 189 0 0,10 91 58 0 0,-18-119-494 0 0,0-1-1 0 0,-1 1 1 0 0,0-1 0 0 0,-2 0 0 0 0,-8 32 0 0 0,4-22-838 0 0,-2-1 1 0 0,-1 0-1 0 0,-1-1 1 0 0,-1 0-1 0 0,-1 0 1 0 0,-2-1-1 0 0,0-1 0 0 0,-2-1 1 0 0,-32 36-1 0 0,11-23 147 0 0,-1-2-1 0 0,-2-2 1 0 0,-56 34-1 0 0,54-40 762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4:08.704"/>
    </inkml:context>
    <inkml:brush xml:id="br0">
      <inkml:brushProperty name="width" value="0.1" units="cm"/>
      <inkml:brushProperty name="height" value="0.1" units="cm"/>
    </inkml:brush>
  </inkml:definitions>
  <inkml:trace contextRef="#ctx0" brushRef="#br0">105 45 700 0 0,'-6'0'391'0'0,"0"0"0"0"0,0-1 0 0 0,1 0 0 0 0,-1 0 0 0 0,0 0 0 0 0,-7-3 0 0 0,8 2 14 0 0,-5-1 225 0 0,-23-10 6648 0 0,25 1-5448 0 0,8 12-1798 0 0,0 0 0 0 0,0 0 0 0 0,0-1 0 0 0,0 1 0 0 0,0 0 0 0 0,0 0 0 0 0,0 0 0 0 0,0-1 0 0 0,0 1 0 0 0,0 0 0 0 0,0 0-1 0 0,0-1 1 0 0,0 1 0 0 0,0 0 0 0 0,0 0 0 0 0,0 0 0 0 0,0-1 0 0 0,1 1 0 0 0,-1 0 0 0 0,0 0 0 0 0,0 0 0 0 0,0 0 0 0 0,0-1 0 0 0,0 1 0 0 0,1 0 0 0 0,-1 0 0 0 0,0 0 0 0 0,0 0 0 0 0,0 0 0 0 0,0 0 0 0 0,1-1 0 0 0,-1 1 0 0 0,0 0 0 0 0,0 0 0 0 0,1 0 0 0 0,-1 0 0 0 0,0 0 0 0 0,0 0 0 0 0,0 0 0 0 0,1 0 0 0 0,-1 0 0 0 0,0 0 0 0 0,2 0 3 0 0,33 0-1 0 0,133 17-107 0 0,70-8 84 0 0,-132-3 22 0 0,216 7-41 0 0,153 8-68 0 0,432 11-240 0 0,-621-26 143 0 0,610 5-628 0 0,1-11 405 0 0,-372-4 42 0 0,-189 6-676 0 0,-168 0-1238 0 0,0-1-3759 0 0,-135-4 4228 0 0,-32 2 1763 0 0,0 1 1 0 0,-1 0-1 0 0,1 0 0 0 0,-1 0 0 0 0,1-1 0 0 0,0 1 0 0 0,-1 0 0 0 0,1 0 1 0 0,-1-1-1 0 0,1 1 0 0 0,0-1 0 0 0,-1 1 0 0 0,1 0 0 0 0,-1-1 0 0 0,1 1 1 0 0,-1-1-1 0 0,0 1 0 0 0,1-1 0 0 0,-1 1 0 0 0,1-1 0 0 0,-1 0 0 0 0,0 1 1 0 0,0-1-1 0 0,1 1 0 0 0,-1-1 0 0 0,0 0 0 0 0,0 1 0 0 0,0-1 0 0 0,1 0 1 0 0,-1 1-1 0 0,0-1 0 0 0,0 0 0 0 0,0 1 0 0 0,0-1 0 0 0,0 0 0 0 0,-1 1 1 0 0,1-1-1 0 0,0 0 0 0 0,0 1 0 0 0,0-1 0 0 0,-1 0 0 0 0,1 1 0 0 0,0-1 1 0 0,0 1-1 0 0,-1-1 0 0 0,0 0 0 0 0,-6-10-18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4:09.646"/>
    </inkml:context>
    <inkml:brush xml:id="br0">
      <inkml:brushProperty name="width" value="0.1" units="cm"/>
      <inkml:brushProperty name="height" value="0.1" units="cm"/>
    </inkml:brush>
  </inkml:definitions>
  <inkml:trace contextRef="#ctx0" brushRef="#br0">36 134 284 0 0,'8'-25'876'0'0,"-7"23"-655"0"0,1-1-1 0 0,-1 0 1 0 0,0 0 0 0 0,0 0 0 0 0,0 0-1 0 0,0 0 1 0 0,0 0 0 0 0,0-5-1 0 0,-1-1 367 0 0,0-13 3802 0 0,0 21-4272 0 0,0 1 1 0 0,0-1-1 0 0,0 1 0 0 0,0-1 1 0 0,0 1-1 0 0,0-1 1 0 0,0 1-1 0 0,0-1 1 0 0,0 1-1 0 0,0 0 0 0 0,0-1 1 0 0,-1 1-1 0 0,1-1 1 0 0,0 1-1 0 0,0 0 0 0 0,-1-1 1 0 0,1 1-1 0 0,0-1 1 0 0,0 1-1 0 0,-1 0 0 0 0,1-1 1 0 0,0 1-1 0 0,-1 0 1 0 0,1-1-1 0 0,0 1 1 0 0,-1 0-1 0 0,1 0 0 0 0,-1-1 1 0 0,1 1-1 0 0,-1 0 1 0 0,1 0-1 0 0,-1 0 0 0 0,0 0-160 0 0,-8 11-124 0 0,-9 27 79 0 0,9-17 34 0 0,9-19 26 0 0,-9 12-2046 0 0,18-46 2027 0 0,0-16 458 0 0,-9 47-363 0 0,0 0 0 0 0,0 1-1 0 0,-1-1 1 0 0,1 0 0 0 0,0 0-1 0 0,0 0 1 0 0,0 0 0 0 0,0 0-1 0 0,0 1 1 0 0,1-1-1 0 0,-1 0 1 0 0,0 0 0 0 0,0 0-1 0 0,0 0 1 0 0,1 1 0 0 0,-1-1-1 0 0,0 0 1 0 0,1 0 0 0 0,-1 0-1 0 0,1 1 1 0 0,-1-1 0 0 0,1 0-1 0 0,-1 1 1 0 0,1-1 0 0 0,0 1-1 0 0,1-2 1 0 0,-2 2-11 0 0,0 0 0 0 0,0-1-1 0 0,1 1 1 0 0,-1 0 0 0 0,0 0 0 0 0,0 0 0 0 0,1-1 0 0 0,-1 1-1 0 0,0 0 1 0 0,0-1 0 0 0,0 1 0 0 0,1 0 0 0 0,-1 0-1 0 0,0-1 1 0 0,0 1 0 0 0,0 0 0 0 0,0-1 0 0 0,0 1 0 0 0,0 0-1 0 0,1-1 1 0 0,-1 1 0 0 0,0 0 0 0 0,0-1 0 0 0,0 1-1 0 0,0 0 1 0 0,0-1 0 0 0,0 1 0 0 0,-1-1 0 0 0,1 1-1 0 0,0 0 1 0 0,0-1 0 0 0,0 1 0 0 0,0 0 0 0 0,0 0 0 0 0,-1-1-1 0 0,1 1-34 0 0,0 0 1 0 0,0-1-1 0 0,0 1 0 0 0,0 0 0 0 0,0 0 0 0 0,0 0 0 0 0,0 0 0 0 0,0-1 0 0 0,0 1 0 0 0,0 0 1 0 0,0 0-1 0 0,0 0 0 0 0,0-1 0 0 0,0 1 0 0 0,0 0 0 0 0,0 0 0 0 0,0 0 0 0 0,0-1 0 0 0,0 1 1 0 0,0 0-1 0 0,0 0 0 0 0,0 0 0 0 0,0 0 0 0 0,0-1 0 0 0,0 1 0 0 0,0 0 0 0 0,0 0 0 0 0,0 0 0 0 0,0 0 1 0 0,0-1-1 0 0,1 1 0 0 0,-1 0 0 0 0,0 0 0 0 0,0 0 0 0 0,0 0 0 0 0,0 0 0 0 0,0-1 0 0 0,1 1 1 0 0,-1 0-1 0 0,0 0 0 0 0,0 0 0 0 0,0 0 0 0 0,1 0 0 0 0,-1 0 0 0 0,0 0 0 0 0,0 0 0 0 0,0 0 1 0 0,0 0-1 0 0,1 0 0 0 0,-1 0 0 0 0,0 0 0 0 0,0 0 0 0 0,0 0 0 0 0,1 0 0 0 0,-1 0 0 0 0,0 0 0 0 0,0 0 1 0 0,0 0-1 0 0,1 0 0 0 0,-1 0 0 0 0,0 0 0 0 0,0 0 0 0 0,2 0 54 0 0,23 22-119 0 0,-16-6-24 0 0,-3-5-365 0 0,1-1 1 0 0,-2 1-1 0 0,0 1 0 0 0,0-1 0 0 0,-1 1 0 0 0,0 0 1 0 0,-1-1-1 0 0,0 2 0 0 0,0 11 0 0 0,6 54-3663 0 0,-8-69 3698 0 0,-1 0 0 0 0,1 0 0 0 0,1 1 0 0 0,0-1 0 0 0,3 9 1 0 0,-4-14 318 0 0,0 0 0 0 0,1 0 0 0 0,0 0 0 0 0,-1-1 1 0 0,1 1-1 0 0,1 0 0 0 0,-1-1 0 0 0,0 1 0 0 0,1-1 1 0 0,0 0-1 0 0,0 0 0 0 0,0 0 0 0 0,4 3 0 0 0,9 0 53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4:10.667"/>
    </inkml:context>
    <inkml:brush xml:id="br0">
      <inkml:brushProperty name="width" value="0.1" units="cm"/>
      <inkml:brushProperty name="height" value="0.1" units="cm"/>
    </inkml:brush>
  </inkml:definitions>
  <inkml:trace contextRef="#ctx0" brushRef="#br0">133 167 164 0 0,'0'-7'356'0'0,"-1"0"-1"0"0,0 0 1 0 0,0 0-1 0 0,0 1 1 0 0,-1-1 0 0 0,0 1-1 0 0,-6-13 1 0 0,8 18-296 0 0,0 1 0 0 0,0-1 0 0 0,-1 1 0 0 0,1-1 0 0 0,0 0 0 0 0,0 1 0 0 0,0-1 0 0 0,0 0 0 0 0,0 1 0 0 0,0-1 0 0 0,1 1 0 0 0,-1-1 0 0 0,0 0 0 0 0,0 1 0 0 0,0-1 0 0 0,1 1 0 0 0,-1-1 0 0 0,0 0 0 0 0,0 1 0 0 0,1-1 0 0 0,-1 1 0 0 0,0-1 0 0 0,2 0 0 0 0,-2 0 5 0 0,1 1 1 0 0,-1 0 0 0 0,0-1-1 0 0,1 1 1 0 0,-1-1 0 0 0,0 1-1 0 0,1-1 1 0 0,-1 0 0 0 0,0 1-1 0 0,1-1 1 0 0,-1 1 0 0 0,0-1-1 0 0,0 0 1 0 0,0 1 0 0 0,0-1-1 0 0,0 1 1 0 0,0-1-1 0 0,0 0 1 0 0,0 1 0 0 0,0-1-1 0 0,0 0 1 0 0,0 1 0 0 0,0-1-1 0 0,0 1 1 0 0,0-1 0 0 0,0 0-1 0 0,-1 1 1 0 0,1-1 0 0 0,0 1-1 0 0,-1-2 1 0 0,-7-14 5089 0 0,9 32-5274 0 0,-1-14 113 0 0,0-1 0 0 0,0 1-1 0 0,0-1 1 0 0,0 1-1 0 0,0-1 1 0 0,0 1-1 0 0,-1-1 1 0 0,1 1 0 0 0,0-1-1 0 0,-1 1 1 0 0,1-1-1 0 0,-1 1 1 0 0,0-1-1 0 0,1 1 1 0 0,-1-1-1 0 0,-2 3 1 0 0,2-1-4 0 0,0 1-1 0 0,1 0 1 0 0,-1 0 0 0 0,1 0-1 0 0,-1 0 1 0 0,1 0 0 0 0,1-1-1 0 0,-1 1 1 0 0,1 4 0 0 0,0 4-44 0 0,-7-11-289 0 0,10-1 96 0 0,8-23-764 0 0,-2 6 566 0 0,-7 12 343 0 0,1 0-1 0 0,-1-1 0 0 0,0 1 1 0 0,-1-1-1 0 0,1 1 1 0 0,-1-1-1 0 0,2-9 0 0 0,-4 13 117 0 0,0 0-1 0 0,1 1 1 0 0,-1-1-1 0 0,1 0 1 0 0,-1 1-1 0 0,1-1 1 0 0,0 0-1 0 0,-1 1 0 0 0,1-1 1 0 0,2-2-1 0 0,-2 2 80 0 0,0 1 0 0 0,1-1 1 0 0,-1 0-1 0 0,-1 0 0 0 0,1 0 0 0 0,0 1 0 0 0,0-1 0 0 0,-1 0 0 0 0,1 0 0 0 0,-1 0 0 0 0,1-3 0 0 0,2-3 570 0 0,-3 8-644 0 0,0 0-1 0 0,0 0 1 0 0,0 0-1 0 0,1 0 1 0 0,-1 0-1 0 0,0 0 1 0 0,0 0-1 0 0,0 0 1 0 0,0 0-1 0 0,0 1 1 0 0,0-1-1 0 0,0 0 1 0 0,0 0-1 0 0,0 0 1 0 0,1 0 0 0 0,-1 0-1 0 0,0 0 1 0 0,0 0-1 0 0,0 0 1 0 0,0 0-1 0 0,0 0 1 0 0,0 0-1 0 0,0 0 1 0 0,1 0-1 0 0,-1 0 1 0 0,0 0-1 0 0,0 0 1 0 0,0 0-1 0 0,0 0 1 0 0,0 0-1 0 0,0 0 1 0 0,0 0-1 0 0,1 0 1 0 0,-1 0-1 0 0,0 0 1 0 0,0 0-1 0 0,0 0 1 0 0,0 0-1 0 0,0 0 1 0 0,0 0 0 0 0,0 0-1 0 0,1 0 1 0 0,-1 0-1 0 0,0-1 1 0 0,0 1-1 0 0,0 0 1 0 0,0 0-1 0 0,0 0 1 0 0,0 0-1 0 0,0 0 1 0 0,0 0-1 0 0,0 0 1 0 0,0 0-1 0 0,0-1 1 0 0,0 1-1 0 0,0 0 1 0 0,1 0-1 0 0,-1 0 1 0 0,0 0-1 0 0,0 0 1 0 0,0 0-1 0 0,0 0 1 0 0,0-1-1 0 0,0 1 1 0 0,0 0 0 0 0,0 0-1 0 0,0 0 1 0 0,-1 0-1 0 0,9 44 69 0 0,-7-37-142 0 0,1 0 0 0 0,-1 1 0 0 0,-1-1 0 0 0,1 1-1 0 0,-1-1 1 0 0,0 1 0 0 0,-2 7 0 0 0,0 12-516 0 0,0-8-334 0 0,-1 0 1 0 0,-1-1-1 0 0,-1 1 1 0 0,-1-1 0 0 0,0 0-1 0 0,-2 0 1 0 0,-12 23-1 0 0,5-17 263 0 0,-1-1 0 0 0,0-1-1 0 0,-2-1 1 0 0,-29 28 0 0 0,28-26 457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0.635"/>
    </inkml:context>
    <inkml:brush xml:id="br0">
      <inkml:brushProperty name="width" value="0.1" units="cm"/>
      <inkml:brushProperty name="height" value="0.1" units="cm"/>
    </inkml:brush>
  </inkml:definitions>
  <inkml:trace contextRef="#ctx0" brushRef="#br0">40 33 100 0 0,'-40'-10'13709'0'0,"54"9"-13445"0"0,46 2-1157 0 0,-8 0-3076 0 0,67-7 0 0 0,-67 2 1581 0 0,-35 3 1681 0 0,0 0 1 0 0,0-1 0 0 0,29-7 0 0 0,-37 8 681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4:13.330"/>
    </inkml:context>
    <inkml:brush xml:id="br0">
      <inkml:brushProperty name="width" value="0.1" units="cm"/>
      <inkml:brushProperty name="height" value="0.1" units="cm"/>
    </inkml:brush>
  </inkml:definitions>
  <inkml:trace contextRef="#ctx0" brushRef="#br0">117 205 112 0 0,'-7'-1'364'0'0,"0"1"0"0"0,0-1 1 0 0,-1-1-1 0 0,-10-3 0 0 0,-23-3 3237 0 0,13 2 147 0 0,44 4-599 0 0,75-1-3331 0 0,143 5 176 0 0,257-5 26 0 0,298-56-117 0 0,-419 25-119 0 0,177 12-622 0 0,-432 17 730 0 0,-62-1-1757 0 0,-18-16-6198 0 0,-14 0 7009 0 0,-14 16 1036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0.417"/>
    </inkml:context>
    <inkml:brush xml:id="br0">
      <inkml:brushProperty name="width" value="0.1" units="cm"/>
      <inkml:brushProperty name="height" value="0.1" units="cm"/>
    </inkml:brush>
  </inkml:definitions>
  <inkml:trace contextRef="#ctx0" brushRef="#br0">168 28 780 0 0,'-4'-2'420'0'0,"0"0"-1"0"0,0 0 1 0 0,-1 0-1 0 0,1 0 1 0 0,-1 1 0 0 0,1-1-1 0 0,-1 1 1 0 0,0 0-1 0 0,-6 0 1 0 0,-25 1 5308 0 0,17 0-1436 0 0,-43-6 2867 0 0,96 13-7331 0 0,37 3-1268 0 0,1-3 0 0 0,126-3 1 0 0,-141-4-831 0 0,60-6-6771 0 0,-90 5 7007 0 0,0-2 1 0 0,46-11 0 0 0,-51 9 1839 0 0,-12 1 143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1.068"/>
    </inkml:context>
    <inkml:brush xml:id="br0">
      <inkml:brushProperty name="width" value="0.1" units="cm"/>
      <inkml:brushProperty name="height" value="0.1" units="cm"/>
    </inkml:brush>
  </inkml:definitions>
  <inkml:trace contextRef="#ctx0" brushRef="#br0">52 234 20 0 0,'0'-1'10'0'0,"1"1"-1"0"0,0-1 1 0 0,0 0 0 0 0,0 0-1 0 0,-1 0 1 0 0,1 1 0 0 0,0-1-1 0 0,-1 0 1 0 0,1 0 0 0 0,-1 0-1 0 0,1 0 1 0 0,-1 0-1 0 0,0 0 1 0 0,1 0 0 0 0,-1 0-1 0 0,0 0 1 0 0,0 0 0 0 0,1-2-1 0 0,-1 1 14 0 0,0 1 0 0 0,0 0 0 0 0,0-1 0 0 0,1 1-1 0 0,-1 0 1 0 0,1 0 0 0 0,-1-1 0 0 0,1 1 0 0 0,-1 0-1 0 0,1 0 1 0 0,0 0 0 0 0,-1 0 0 0 0,2-2 0 0 0,2-2 258 0 0,-1 0 0 0 0,1 0 1 0 0,-1 0-1 0 0,-1-1 1 0 0,1 1-1 0 0,-1-1 0 0 0,0 1 1 0 0,2-9-1 0 0,3-8 1610 0 0,2-7 669 0 0,-7 23-1971 0 0,-1-1 1 0 0,0 1-1 0 0,0-1 0 0 0,-1 0 0 0 0,0 0 1 0 0,0 1-1 0 0,-2-12 0 0 0,1-6 1835 0 0,1 24-2406 0 0,-1 0 0 0 0,1 0-1 0 0,0 0 1 0 0,0 0 0 0 0,0 0 0 0 0,0 0-1 0 0,0 1 1 0 0,0-1 0 0 0,0 0 0 0 0,0 0-1 0 0,0 0 1 0 0,0 0 0 0 0,0 0 0 0 0,0 0 0 0 0,0 0-1 0 0,-1 0 1 0 0,1 0 0 0 0,0 0 0 0 0,0 0-1 0 0,0 0 1 0 0,0 0 0 0 0,0 0 0 0 0,0 0-1 0 0,0 0 1 0 0,0 0 0 0 0,0 0 0 0 0,-1 0 0 0 0,1 0-1 0 0,0 0 1 0 0,0 0 0 0 0,0 0 0 0 0,0 0-1 0 0,0 0 1 0 0,0 0 0 0 0,0 0 0 0 0,0 0 0 0 0,0 0-1 0 0,-1 0 1 0 0,1 0 0 0 0,0 0 0 0 0,0 0-1 0 0,0 0 1 0 0,0 0 0 0 0,0 0 0 0 0,0 0-1 0 0,0 0 1 0 0,0-1 0 0 0,0 1 0 0 0,0 0 0 0 0,0 0-1 0 0,0 0 1 0 0,0 0 0 0 0,-1 0 0 0 0,1 0-1 0 0,0 0 1 0 0,-9 16 37 0 0,7-11-98 0 0,0 1 0 0 0,-1-1-1 0 0,2 1 1 0 0,-1 0-1 0 0,1-1 1 0 0,-1 8-1 0 0,-7 48-112 0 0,8-41 172 0 0,-1 0-1 0 0,-8 33 1 0 0,6-34-9 0 0,0 1 1 0 0,-1 35-1 0 0,4-39-32 0 0,-1-1 1 0 0,0 0-1 0 0,-7 23 0 0 0,5-24-20 0 0,1 1-1 0 0,1 0 1 0 0,-2 23 0 0 0,3-21-67 0 0,0 0 0 0 0,-6 21 0 0 0,4-22-182 0 0,0 1 1 0 0,0 21-1 0 0,0-5-403 0 0,2-29 546 0 0,0-1 0 0 0,1 1-1 0 0,-1-1 1 0 0,1 1 0 0 0,0-1-1 0 0,0 1 1 0 0,0-1-1 0 0,0 1 1 0 0,1-1 0 0 0,-1 1-1 0 0,1-1 1 0 0,2 6 0 0 0,3 9-1603 0 0,-6-14 1277 0 0,1-1 0 0 0,0 1 0 0 0,0-1 0 0 0,1 0 0 0 0,-1 0 0 0 0,1 1 0 0 0,-1-1 0 0 0,4 4 0 0 0,-4-7 354 0 0,-1 1 0 0 0,1 0 0 0 0,0-1 0 0 0,0 1 0 0 0,0-1 0 0 0,0 1 0 0 0,0-1 0 0 0,0 0 0 0 0,0 1 0 0 0,0-1 0 0 0,1 0 1 0 0,-1 0-1 0 0,0 0 0 0 0,0 1 0 0 0,0-1 0 0 0,0 0 0 0 0,0-1 0 0 0,0 1 0 0 0,0 0 0 0 0,0 0 0 0 0,1 0 0 0 0,-1-1 0 0 0,0 1 0 0 0,0 0 0 0 0,0-1 0 0 0,0 1 0 0 0,0-1 0 0 0,0 1 0 0 0,0-1 0 0 0,-1 0 0 0 0,1 1 0 0 0,1-2 0 0 0,34-25-879 0 0,-27 20 971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1.320"/>
    </inkml:context>
    <inkml:brush xml:id="br0">
      <inkml:brushProperty name="width" value="0.1" units="cm"/>
      <inkml:brushProperty name="height" value="0.1" units="cm"/>
    </inkml:brush>
  </inkml:definitions>
  <inkml:trace contextRef="#ctx0" brushRef="#br0">45 66 540 0 0,'0'-33'1617'0'0,"-9"0"7672"0"0,9 40-9146 0 0,1-1 0 0 0,0 0 0 0 0,0 0 0 0 0,1 0 0 0 0,2 7 0 0 0,-2-7-83 0 0,0 0 0 0 0,-1 0-1 0 0,0 0 1 0 0,0 0 0 0 0,1 8-1 0 0,7 59 372 0 0,-1 4-287 0 0,-8-65-146 0 0,1 9-154 0 0,-2 1-1 0 0,-6 43 1 0 0,3-15-482 0 0,4-41 355 0 0,0 0 0 0 0,-1-1 0 0 0,-3 16 0 0 0,-5 32-2904 0 0,3-38 1185 0 0,6-16 1761 0 0,0 1 0 0 0,-1-1 1 0 0,0 0-1 0 0,1 0 0 0 0,-1 1 1 0 0,0-1-1 0 0,0 0 1 0 0,0 0-1 0 0,0 0 0 0 0,-1 0 1 0 0,1 0-1 0 0,-1 0 1 0 0,1-1-1 0 0,-1 1 0 0 0,0 0 1 0 0,-1 1-1 0 0,1-2-280 0 0,-7-2-597 0 0,1-4 1053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1.905"/>
    </inkml:context>
    <inkml:brush xml:id="br0">
      <inkml:brushProperty name="width" value="0.1" units="cm"/>
      <inkml:brushProperty name="height" value="0.1" units="cm"/>
    </inkml:brush>
  </inkml:definitions>
  <inkml:trace contextRef="#ctx0" brushRef="#br0">18 185 220 0 0,'-10'-10'368'0'0,"8"9"-115"0"0,1-1 1 0 0,-1 1-1 0 0,1 0 1 0 0,0-1-1 0 0,0-20 9296 0 0,34 19-8692 0 0,-25 2-707 0 0,1 0-1 0 0,-1 1 1 0 0,1-1 0 0 0,13 3-1 0 0,28 3-175 0 0,66 0 0 0 0,45-11-2785 0 0,58-10-1705 0 0,-171 13 3140 0 0,61-10 0 0 0,-53 6 602 0 0,-42 4 426 0 0,1 1 0 0 0,-1-2 0 0 0,25-9-1 0 0,-6-8 619 0 0,-32 20 44 0 0,-2-20 2914 0 0,-3 17-2562 0 0,0 1-1 0 0,0-1 1 0 0,-1 1 0 0 0,1 0-1 0 0,-1 1 1 0 0,1-1-1 0 0,-1 1 1 0 0,0-1 0 0 0,0 1-1 0 0,0 1 1 0 0,-6-2-1 0 0,4 1-486 0 0,0 0-1 0 0,0 1 0 0 0,0-1 0 0 0,0 2 0 0 0,0-1 0 0 0,0 1 0 0 0,0 0 0 0 0,0 0 0 0 0,-1 1 0 0 0,1 0 0 0 0,0 0 0 0 0,-7 3 0 0 0,12-3-138 0 0,-6 2 44 0 0,1-1 0 0 0,0 1 1 0 0,0 1-1 0 0,0-1 0 0 0,0 1 0 0 0,1 1 0 0 0,-1-1 0 0 0,1 1 0 0 0,0 0 0 0 0,1 0 1 0 0,-1 1-1 0 0,-8 11 0 0 0,5-3 18 0 0,0 0 1 0 0,2 1-1 0 0,-12 29 1 0 0,17-38-106 0 0,0 0 1 0 0,1 1 0 0 0,-1-1-1 0 0,2 1 1 0 0,-1-1 0 0 0,1 1-1 0 0,-1-1 1 0 0,2 1 0 0 0,-1 0-1 0 0,1-1 1 0 0,0 1 0 0 0,3 9-1 0 0,1 0-31 0 0,-5-13 22 0 0,1 1 0 0 0,-1-1 0 0 0,1 0 0 0 0,0-1-1 0 0,0 1 1 0 0,0 0 0 0 0,1 0 0 0 0,-1 0 0 0 0,0-1-1 0 0,1 1 1 0 0,0 0 0 0 0,0-1 0 0 0,0 0 0 0 0,4 5-1 0 0,13 7-261 0 0,-18-12 229 0 0,1 0 1 0 0,0-1 0 0 0,-1 1-1 0 0,1-1 1 0 0,0 1 0 0 0,0-1-1 0 0,0 0 1 0 0,0 0 0 0 0,0 0-1 0 0,1 0 1 0 0,-1 0 0 0 0,0 0-1 0 0,0-1 1 0 0,1 1-1 0 0,-1-1 1 0 0,0 0 0 0 0,1 1-1 0 0,3-1 1 0 0,-2-1-59 0 0,1 0-1 0 0,-1 1 0 0 0,1-2 1 0 0,-1 1-1 0 0,0 0 1 0 0,1-1-1 0 0,-1 0 1 0 0,0 0-1 0 0,0 0 1 0 0,0 0-1 0 0,0-1 1 0 0,-1 0-1 0 0,6-4 1 0 0,-4 2-46 0 0,0 0 1 0 0,0 0 0 0 0,0-1-1 0 0,0 1 1 0 0,-1-1 0 0 0,0 0-1 0 0,0 0 1 0 0,3-10 0 0 0,29-45-671 0 0,-27 43 662 0 0,-7 14 145 0 0,1 0 0 0 0,-1 0-1 0 0,0 0 1 0 0,-1 0-1 0 0,1 0 1 0 0,-1-1-1 0 0,2-7 1 0 0,6-21 1145 0 0,-9 36-1103 0 0,0 1 0 0 0,0-1 0 0 0,0 0 0 0 0,0 0 0 0 0,1 0 1 0 0,-1 0-1 0 0,1 1 0 0 0,0-1 0 0 0,0 0 0 0 0,2 3 0 0 0,-2-4-7 0 0,0 1 0 0 0,-1-1 0 0 0,1 1 0 0 0,-1-1 0 0 0,0 1 0 0 0,0-1-1 0 0,1 1 1 0 0,-2-1 0 0 0,1 1 0 0 0,0 0 0 0 0,-1 2 0 0 0,0-2-7 0 0,1 0 0 0 0,0 0 1 0 0,0 0-1 0 0,0 0 0 0 0,0 0 0 0 0,0 0 0 0 0,0 0 1 0 0,2 6-1 0 0,11 38-27 0 0,-11-39-157 0 0,-1 0 0 0 0,1 0 0 0 0,1 0 0 0 0,-1-1 0 0 0,1 1 0 0 0,1-1 0 0 0,-1 1 0 0 0,8 10 0 0 0,-7-14-576 0 0,1 0 0 0 0,-1 0 1 0 0,0 0-1 0 0,1-1 0 0 0,6 4 0 0 0,-4-6-2168 0 0,-5-1 2455 0 0,1 0-1 0 0,0-1 0 0 0,-1 1 1 0 0,1-1-1 0 0,5-1 0 0 0,-8 2 449 0 0,2-1-70 0 0,-1 0 0 0 0,1 0 0 0 0,0 0 0 0 0,-1-1 0 0 0,1 1 0 0 0,-1 0 0 0 0,1-1 0 0 0,-1 1 0 0 0,1-1 0 0 0,-1 1 0 0 0,0-1 0 0 0,0 1 0 0 0,0-1 0 0 0,0 0 0 0 0,0 0 0 0 0,1-3 0 0 0,2-2 52 0 0,3-3 24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2.187"/>
    </inkml:context>
    <inkml:brush xml:id="br0">
      <inkml:brushProperty name="width" value="0.1" units="cm"/>
      <inkml:brushProperty name="height" value="0.1" units="cm"/>
    </inkml:brush>
  </inkml:definitions>
  <inkml:trace contextRef="#ctx0" brushRef="#br0">0 120 104 0 0,'3'-4'211'0'0,"0"1"-1"0"0,-1-1 1 0 0,0 0 0 0 0,0 0-1 0 0,0 0 1 0 0,2-6 0 0 0,0 4 636 0 0,-4 5-769 0 0,1 1 1 0 0,-1 0-1 0 0,0 0 1 0 0,1 0-1 0 0,-1-1 1 0 0,0 1-1 0 0,0 0 1 0 0,1 0-1 0 0,-1-1 0 0 0,0 1 1 0 0,0 0-1 0 0,1-1 1 0 0,-1 1-1 0 0,0 0 1 0 0,0-1-1 0 0,0 1 1 0 0,0 0-1 0 0,1-1 1 0 0,-1 1-1 0 0,0 0 0 0 0,0-1 1 0 0,0 1-1 0 0,0-1 1 0 0,0 1-1 0 0,0 0 1 0 0,0-1-1 0 0,0 1 1 0 0,0-1-1 0 0,0 1 20 0 0,0-1-1 0 0,0 1 0 0 0,1-1 1 0 0,-1 1-1 0 0,0-1 1 0 0,1 1-1 0 0,-1 0 1 0 0,0-1-1 0 0,1 1 0 0 0,-1 0 1 0 0,0-1-1 0 0,1 1 1 0 0,-1 0-1 0 0,0-1 1 0 0,1 1-1 0 0,-1 0 0 0 0,1 0 1 0 0,-1-1-1 0 0,1 1 1 0 0,-1 0-1 0 0,1 0 1 0 0,-1 0-1 0 0,1 0 0 0 0,-1 0 1 0 0,1 0-1 0 0,-1 0 1 0 0,1 0-1 0 0,-1 0 1 0 0,1 0-1 0 0,-1 0 1 0 0,1 0-1 0 0,-1 0 0 0 0,1 0 1 0 0,-1 0-1 0 0,1 0 1 0 0,-1 0-1 0 0,1 1 1 0 0,18 4 1490 0 0,-14 0-1436 0 0,0 0 0 0 0,-1 0 0 0 0,0 0 0 0 0,0 1 0 0 0,0-1 0 0 0,0 1 0 0 0,-1 0 0 0 0,0 0 0 0 0,-1 0 0 0 0,1 1 0 0 0,1 8 0 0 0,3 2 28 0 0,2 33 38 0 0,0-2-326 0 0,-8-44 30 0 0,0 1 0 0 0,-1-1 0 0 0,1 1-1 0 0,-1-1 1 0 0,0 1 0 0 0,0-1 0 0 0,0 1-1 0 0,-1 5 1 0 0,0 6-339 0 0,1-15 381 0 0,0 0-1 0 0,0 0 1 0 0,0 0-1 0 0,0-1 1 0 0,-1 1 0 0 0,1 0-1 0 0,0 0 1 0 0,0 0-1 0 0,-1-1 1 0 0,1 1 0 0 0,0 0-1 0 0,-1-1 1 0 0,1 1-1 0 0,-1 0 1 0 0,1-1 0 0 0,-1 1-1 0 0,1 0 1 0 0,-1-1-1 0 0,1 1 1 0 0,-1-1-1 0 0,0 1 1 0 0,1-1 0 0 0,-1 1-1 0 0,0-1 1 0 0,1 0-1 0 0,-1 1 1 0 0,0-1 0 0 0,0 0-1 0 0,1 1 1 0 0,-1-1-1 0 0,0 0 1 0 0,0 0 0 0 0,0 0-1 0 0,1 0 1 0 0,-1 0-1 0 0,0 0 1 0 0,0 0 0 0 0,0 0-1 0 0,1 0 1 0 0,-1 0-1 0 0,0 0 1 0 0,-1-1 0 0 0,0 0-9 0 0,-14-22 44 0 0,15 19 15 0 0,0 0 0 0 0,1-1 0 0 0,-1 1 0 0 0,1 0 0 0 0,0-1 0 0 0,0 1 0 0 0,0 0 0 0 0,0-1 0 0 0,1 1 0 0 0,0 0 0 0 0,0-1 0 0 0,0 1 0 0 0,0 0 0 0 0,1 0 0 0 0,3-6 0 0 0,1-9 5 0 0,-2 5-301 0 0,0 1-1 0 0,0-1 1 0 0,2 1 0 0 0,0 0 0 0 0,0 0 0 0 0,1 1-1 0 0,1 0 1 0 0,0 0 0 0 0,19-20 0 0 0,-19 23-387 0 0,1 1 0 0 0,0 0 1 0 0,1 1-1 0 0,0 0 0 0 0,0 0 0 0 0,16-7 1 0 0,-20 11 507 0 0,0 0 0 0 0,1 1 1 0 0,-1 0-1 0 0,1 0 0 0 0,0 1 1 0 0,-1-1-1 0 0,1 2 1 0 0,0-1-1 0 0,0 1 0 0 0,0 0 1 0 0,0 0-1 0 0,10 2 0 0 0,0-1 140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2.653"/>
    </inkml:context>
    <inkml:brush xml:id="br0">
      <inkml:brushProperty name="width" value="0.1" units="cm"/>
      <inkml:brushProperty name="height" value="0.1" units="cm"/>
    </inkml:brush>
  </inkml:definitions>
  <inkml:trace contextRef="#ctx0" brushRef="#br0">293 433 196 0 0,'0'0'1392'0'0,"-10"-12"3165"0"0,3 8-3556 0 0,1 1 0 0 0,-1 0 0 0 0,1 0 1 0 0,-14-4-1 0 0,12 6-723 0 0,1-1-1 0 0,0 1 1 0 0,0 0 0 0 0,-1 1 0 0 0,1 0-1 0 0,0 0 1 0 0,-1 0 0 0 0,-8 3 0 0 0,13-3-209 0 0,-2 1-16 0 0,1-1 0 0 0,-1 1 0 0 0,1 0 0 0 0,-1 0 0 0 0,1 1 0 0 0,0-1 0 0 0,0 1 0 0 0,0 0 0 0 0,0 0 0 0 0,0 0 0 0 0,0 1 0 0 0,0 0 1 0 0,1-1-1 0 0,-1 1 0 0 0,-4 5 0 0 0,-36 30 154 0 0,38-30-182 0 0,0 1-1 0 0,0-1 1 0 0,1 1 0 0 0,0 0-1 0 0,-4 12 1 0 0,8-18-27 0 0,-1 1 1 0 0,1-1-1 0 0,0 1 0 0 0,1-1 1 0 0,-1 1-1 0 0,0-1 0 0 0,1 1 0 0 0,0 0 1 0 0,0-1-1 0 0,0 1 0 0 0,0 0 1 0 0,1-1-1 0 0,0 1 0 0 0,-1-1 0 0 0,1 1 1 0 0,0-1-1 0 0,2 5 0 0 0,7 17-96 0 0,-9-23 72 0 0,-1 0 0 0 0,1 0 0 0 0,-1 0 0 0 0,1 0-1 0 0,0-1 1 0 0,0 1 0 0 0,0 0 0 0 0,0 0 0 0 0,0 0 0 0 0,0-1 0 0 0,1 1-1 0 0,-1 0 1 0 0,0-1 0 0 0,1 0 0 0 0,-1 1 0 0 0,1-1 0 0 0,0 0-1 0 0,-1 1 1 0 0,1-1 0 0 0,0 0 0 0 0,0 0 0 0 0,0-1 0 0 0,0 1-1 0 0,3 1 1 0 0,-1-1-51 0 0,0 0-1 0 0,1 0 1 0 0,-1 0-1 0 0,0 0 0 0 0,1-1 1 0 0,-1 1-1 0 0,0-1 1 0 0,1-1-1 0 0,-1 1 1 0 0,0 0-1 0 0,1-1 0 0 0,-1 0 1 0 0,0 0-1 0 0,1 0 1 0 0,-1-1-1 0 0,0 1 1 0 0,0-1-1 0 0,0 0 0 0 0,-1 0 1 0 0,1-1-1 0 0,0 1 1 0 0,3-4-1 0 0,4-2-2 0 0,0 0 0 0 0,0-1-1 0 0,-1-1 1 0 0,-1 1 0 0 0,1-2 0 0 0,-2 1 0 0 0,1-1-1 0 0,-1-1 1 0 0,-1 0 0 0 0,0 0 0 0 0,5-14-1 0 0,0 5 16 0 0,4-12-67 0 0,4-18-115 0 0,-16 44 195 0 0,-1-1 1 0 0,1 0-1 0 0,-2 0 0 0 0,1 1 0 0 0,-1-2 0 0 0,0 1 0 0 0,-1 0 0 0 0,1-10 1 0 0,7-59-469 0 0,-9 44 316 0 0,1 14 141 0 0,-1 0 0 0 0,0 0 0 0 0,-2 0 0 0 0,-4-22 1 0 0,-3-5 98 0 0,0 4 385 0 0,6 34 806 0 0,4 21-632 0 0,8 59 343 0 0,-9-43-651 0 0,-1-8-55 0 0,2 0 0 0 0,0 0 0 0 0,6 31-1 0 0,-3-5-19 0 0,-5-38-190 0 0,2 1-1 0 0,0-1 1 0 0,2 15 0 0 0,6 25-53 0 0,-7-31-78 0 0,-2-16 84 0 0,0 0 0 0 0,0-1 0 0 0,1 1 0 0 0,-1 0 0 0 0,0-1-1 0 0,1 1 1 0 0,-1 0 0 0 0,1-1 0 0 0,-1 1 0 0 0,1 0 0 0 0,0-1 0 0 0,-1 1 0 0 0,1-1-1 0 0,2 3 1 0 0,5 14-381 0 0,-8-16 347 0 0,0 0-1 0 0,1-1 1 0 0,-1 1 0 0 0,1-1 0 0 0,0 1-1 0 0,-1-1 1 0 0,1 0 0 0 0,0 1 0 0 0,0-1-1 0 0,0 0 1 0 0,1 2 0 0 0,17 20-2282 0 0,-16-19 1710 0 0,0 0 1 0 0,1 0-1 0 0,-1 0 1 0 0,1 0-1 0 0,0-1 1 0 0,0 1 0 0 0,5 3-1 0 0,-2-3 5 0 0,0 0 0 0 0,-1-1-1 0 0,1 1 1 0 0,1-1 0 0 0,-1-1-1 0 0,0 1 1 0 0,14 1 0 0 0,-20-4 503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3.640"/>
    </inkml:context>
    <inkml:brush xml:id="br0">
      <inkml:brushProperty name="width" value="0.1" units="cm"/>
      <inkml:brushProperty name="height" value="0.1" units="cm"/>
    </inkml:brush>
  </inkml:definitions>
  <inkml:trace contextRef="#ctx0" brushRef="#br0">99 134 304 0 0,'0'0'786'0'0,"-17"5"3645"0"0,16-4-4301 0 0,1 0 1 0 0,0 0-1 0 0,0 0 0 0 0,-1 0 0 0 0,1 0 1 0 0,0 0-1 0 0,-1 0 0 0 0,1 0 0 0 0,-1 0 0 0 0,1 0 1 0 0,-1 0-1 0 0,0-1 0 0 0,1 1 0 0 0,-1 0 1 0 0,-1 1-1 0 0,1-2-84 0 0,0 1 0 0 0,1 0 0 0 0,-1 0 0 0 0,0 0 0 0 0,0 0 0 0 0,1 0-1 0 0,-1 0 1 0 0,1 0 0 0 0,-1 0 0 0 0,1 0 0 0 0,-1 0 0 0 0,1 0 0 0 0,0 0 0 0 0,-1 0 0 0 0,1 2 0 0 0,0 13 2 0 0,0 1 0 0 0,-1-1 0 0 0,-6 25 0 0 0,6-29 7 0 0,-1 0 0 0 0,1 23 1 0 0,1-22-4 0 0,0-1 0 0 0,-4 23 1 0 0,-5 44 70 0 0,0-24-162 0 0,5-21-34 0 0,5-30 40 0 0,-2 1 0 0 0,1 0 1 0 0,0-1-1 0 0,-1 1 0 0 0,0-1 0 0 0,-2 7 0 0 0,2-7-78 0 0,0 1 0 0 0,1-1 0 0 0,-1 1-1 0 0,1-1 1 0 0,0 1 0 0 0,0-1 0 0 0,1 5 0 0 0,0 5-914 0 0,-1-13 853 0 0,-2-28-130 0 0,0 21 417 0 0,0-1-1 0 0,0 0 1 0 0,0 0 0 0 0,1 1-1 0 0,0-1 1 0 0,1-10-1 0 0,-5-19 331 0 0,4 29-344 0 0,0 0-1 0 0,1 0 0 0 0,0 0 0 0 0,0 0 1 0 0,0 0-1 0 0,1 0 0 0 0,0 0 0 0 0,2-8 1 0 0,2-25 240 0 0,-4 24-212 0 0,1 1 0 0 0,0-1 1 0 0,8-26-1 0 0,0 3 103 0 0,-6 21-124 0 0,1 0-1 0 0,1 1 0 0 0,0 0 1 0 0,1 0-1 0 0,1 1 0 0 0,1-1 1 0 0,0 2-1 0 0,16-22 0 0 0,-9 17 50 0 0,13-15 75 0 0,-11 19-175 0 0,-15 12-41 0 0,1 1 1 0 0,-1 0-1 0 0,1-1 1 0 0,-1 1-1 0 0,1 1 1 0 0,0-1-1 0 0,0 0 1 0 0,1 1-1 0 0,-1 0 1 0 0,0 0-1 0 0,1 0 1 0 0,-1 1-1 0 0,1-1 1 0 0,0 1-1 0 0,-1 0 1 0 0,1 1 0 0 0,5-1-1 0 0,-7 1-12 0 0,0 0 0 0 0,0 0 0 0 0,0 0 1 0 0,-1 0-1 0 0,1 1 0 0 0,0-1 0 0 0,0 1 0 0 0,-1 0 0 0 0,1 0 0 0 0,0 0 0 0 0,-1 0 1 0 0,1 0-1 0 0,-1 0 0 0 0,1 1 0 0 0,-1-1 0 0 0,0 1 0 0 0,0 0 0 0 0,0 0 0 0 0,0 0 1 0 0,0 0-1 0 0,0 0 0 0 0,0 0 0 0 0,0 0 0 0 0,-1 1 0 0 0,1-1 0 0 0,-1 1 0 0 0,0-1 1 0 0,0 1-1 0 0,0-1 0 0 0,0 1 0 0 0,0 0 0 0 0,0-1 0 0 0,-1 1 0 0 0,1 0 1 0 0,-1 0-1 0 0,0 0 0 0 0,0-1 0 0 0,0 6 0 0 0,-1 1 27 0 0,1 1 0 0 0,-2 0 1 0 0,1 0-1 0 0,-1-1 0 0 0,-1 1 0 0 0,0-1 0 0 0,0 1 1 0 0,-1-1-1 0 0,0 0 0 0 0,-7 11 0 0 0,4-10 24 0 0,0 0 0 0 0,-1-1 0 0 0,0 0 0 0 0,0 0 0 0 0,-1-1 0 0 0,0 0 0 0 0,-1 0 0 0 0,0-1 0 0 0,0 0 0 0 0,-19 9 0 0 0,-15 11 167 0 0,15-18-52 0 0,19-5-71 0 0,0 0 1 0 0,0-1-1 0 0,0-1 0 0 0,-1 0 1 0 0,1 0-1 0 0,-14 0 1 0 0,23-3-67 0 0,0 1 1 0 0,0 0 0 0 0,0-1-1 0 0,0 1 1 0 0,-1-1-1 0 0,1 1 1 0 0,0-1 0 0 0,0 1-1 0 0,0-1 1 0 0,1 0-1 0 0,-1 0 1 0 0,0 1 0 0 0,0-1-1 0 0,-1-1 1 0 0,0-3 311 0 0,8 8-318 0 0,14 8-56 0 0,-14-8 22 0 0,0 0 1 0 0,0 0 0 0 0,-1 1 0 0 0,1 0 0 0 0,-1 0 0 0 0,0 1-1 0 0,9 8 1 0 0,2 0 34 0 0,-14-12-26 0 0,0 0-1 0 0,-1 0 0 0 0,1 0 1 0 0,0 0-1 0 0,-1 0 1 0 0,1 0-1 0 0,-1 1 0 0 0,0-1 1 0 0,1 1-1 0 0,1 2 1 0 0,22 30-1 0 0,-18-26-24 0 0,-1 0-1 0 0,0 1 1 0 0,0 0 0 0 0,7 16-1 0 0,23 30-1004 0 0,-4 0-3531 0 0,-31-53 4159 0 0,0 0 1 0 0,0 0-1 0 0,0-1 0 0 0,0 1 0 0 0,0 0 0 0 0,1 0 1 0 0,-1 0-1 0 0,1-1 0 0 0,-1 1 0 0 0,1-1 0 0 0,0 1 1 0 0,-1-1-1 0 0,4 2 0 0 0,-3-2 257 0 0,-1-1 0 0 0,1 0 0 0 0,0 0 1 0 0,-1 0-1 0 0,1 0 0 0 0,-1 0 0 0 0,1 0 0 0 0,0 0 0 0 0,-1-1 0 0 0,1 1 0 0 0,-1-1 0 0 0,1 1 1 0 0,-1-1-1 0 0,1 1 0 0 0,-1-1 0 0 0,1 0 0 0 0,-1 0 0 0 0,1 0 0 0 0,1-1 0 0 0,5-3 78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4.013"/>
    </inkml:context>
    <inkml:brush xml:id="br0">
      <inkml:brushProperty name="width" value="0.1" units="cm"/>
      <inkml:brushProperty name="height" value="0.1" units="cm"/>
    </inkml:brush>
  </inkml:definitions>
  <inkml:trace contextRef="#ctx0" brushRef="#br0">0 221 248 0 0,'4'15'963'0'0,"-5"-15"-906"0"0,1 0 0 0 0,0 0 0 0 0,0 0 1 0 0,0 1-1 0 0,0-1 0 0 0,0 0 0 0 0,0 0 0 0 0,0 1 0 0 0,0-1 0 0 0,0 0 0 0 0,0 0 0 0 0,0 1 1 0 0,0-1-1 0 0,7 9 3784 0 0,-7-9-3790 0 0,0 0 1 0 0,1 0 0 0 0,-1 0 0 0 0,0 0 0 0 0,0 0-1 0 0,0 0 1 0 0,0 0 0 0 0,0 0 0 0 0,0 0-1 0 0,1 0 1 0 0,-1 0 0 0 0,0 0 0 0 0,0 0-1 0 0,0 0 1 0 0,13-1 1240 0 0,14-7-528 0 0,-26 8-625 0 0,4-3-40 0 0,0 1-1 0 0,0-1 1 0 0,0 0-1 0 0,-1 0 0 0 0,1-1 1 0 0,3-4-1 0 0,17-11 200 0 0,-20 14-308 0 0,0 1-1 0 0,-1-1 0 0 0,0 0 0 0 0,0 0 1 0 0,6-10-1 0 0,1-2-10 0 0,-8 13 52 0 0,-1 0 1 0 0,1 0-1 0 0,-1-1 0 0 0,0 1 1 0 0,0-1-1 0 0,-1 1 0 0 0,0-1 1 0 0,1 0-1 0 0,-1 0 0 0 0,-1 0 1 0 0,1 1-1 0 0,-1-1 0 0 0,0 0 1 0 0,0 0-1 0 0,-1-5 0 0 0,1 0 140 0 0,0 8-101 0 0,-1 0 0 0 0,0 0-1 0 0,1 0 1 0 0,-1 0 0 0 0,0 0 0 0 0,0 0-1 0 0,0 0 1 0 0,-1 0 0 0 0,1 1 0 0 0,0-1 0 0 0,-1 0-1 0 0,1 1 1 0 0,-1-1 0 0 0,1 1 0 0 0,-1-1-1 0 0,-3-1 1 0 0,2 1 70 0 0,0 0 0 0 0,1 0 0 0 0,-1 1 0 0 0,0-1 0 0 0,0 0 1 0 0,0 1-1 0 0,-1 0 0 0 0,1 0 0 0 0,0 0 0 0 0,0 0 0 0 0,-4 0 0 0 0,4 1-118 0 0,1 0 0 0 0,-1 1 0 0 0,0-1 0 0 0,1 1 0 0 0,-1-1 0 0 0,1 1 0 0 0,-1 0 0 0 0,1 0 0 0 0,-1 0 1 0 0,1 0-1 0 0,0 0 0 0 0,0 1 0 0 0,-1-1 0 0 0,1 1 0 0 0,0-1 0 0 0,0 1 0 0 0,0 0 0 0 0,1 0 0 0 0,-1 0 0 0 0,0 0 0 0 0,1 0 0 0 0,-1 0 0 0 0,1 0 0 0 0,-2 3 1 0 0,-2 6-20 0 0,1 1 0 0 0,0-1 1 0 0,0 1-1 0 0,-2 13 1 0 0,-2 6 40 0 0,8-28-43 0 0,-1-1 1 0 0,1 0 0 0 0,0 0-1 0 0,0 0 1 0 0,0 1 0 0 0,0-1 0 0 0,0 0-1 0 0,0 0 1 0 0,0 0 0 0 0,1 1 0 0 0,-1-1-1 0 0,1 0 1 0 0,1 2 0 0 0,3 21 30 0 0,-5-22-58 0 0,0 1-1 0 0,1 0 0 0 0,0-1 0 0 0,0 1 1 0 0,0 0-1 0 0,0-1 0 0 0,1 1 0 0 0,-1-1 1 0 0,1 0-1 0 0,0 0 0 0 0,0 1 1 0 0,0-1-1 0 0,0 0 0 0 0,1 0 0 0 0,-1-1 1 0 0,1 1-1 0 0,0-1 0 0 0,0 1 1 0 0,0-1-1 0 0,3 2 0 0 0,-2-1-131 0 0,-1-1-1 0 0,1 0 0 0 0,0 0 1 0 0,0 0-1 0 0,0 0 1 0 0,0-1-1 0 0,0 0 0 0 0,0 0 1 0 0,0 0-1 0 0,0 0 1 0 0,1-1-1 0 0,-1 1 0 0 0,0-1 1 0 0,1 0-1 0 0,-1-1 1 0 0,0 1-1 0 0,0-1 1 0 0,5 0-1 0 0,4-4-736 0 0,0-1 1 0 0,0 0-1 0 0,-1 0 1 0 0,0-1-1 0 0,-1-1 1 0 0,1 0-1 0 0,-2 0 1 0 0,14-13-1 0 0,-1 1-82 0 0,-18 16 849 0 0,0 0 0 0 0,-1 0 0 0 0,1-1 0 0 0,-1 1 0 0 0,0-1 0 0 0,-1 0 0 0 0,1 0 0 0 0,-1 0 0 0 0,5-10 0 0 0,-1 4 85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4.559"/>
    </inkml:context>
    <inkml:brush xml:id="br0">
      <inkml:brushProperty name="width" value="0.1" units="cm"/>
      <inkml:brushProperty name="height" value="0.1" units="cm"/>
    </inkml:brush>
  </inkml:definitions>
  <inkml:trace contextRef="#ctx0" brushRef="#br0">90 111 244 0 0,'-3'-5'190'0'0,"0"0"0"0"0,1-1 0 0 0,0 1 0 0 0,0-1 0 0 0,0 0 0 0 0,1 0 0 0 0,0 0 0 0 0,-1-10 0 0 0,-7-33 7965 0 0,9 71-7277 0 0,-9 132 980 0 0,1-74-1344 0 0,7-56-467 0 0,-1-1 0 0 0,-1 1 1 0 0,0 0-1 0 0,-2-1 1 0 0,-8 24-1 0 0,7-24-38 0 0,1 1 1 0 0,2 0-1 0 0,0 1 0 0 0,1-1 0 0 0,3 39 0 0 0,-1-33-24 0 0,1-24-26 0 0,-1-1 0 0 0,1 0 0 0 0,1 1 0 0 0,-1-1 0 0 0,1 0 0 0 0,-1 0-1 0 0,1 0 1 0 0,1 0 0 0 0,-1 0 0 0 0,1-1 0 0 0,4 8 0 0 0,-6-12-48 0 0,0 1 0 0 0,-1 0 1 0 0,1-1-1 0 0,-1 1 0 0 0,1 0 0 0 0,0-1 0 0 0,-1 1 1 0 0,1-1-1 0 0,0 1 0 0 0,0-1 0 0 0,0 1 1 0 0,-1-1-1 0 0,1 0 0 0 0,0 1 0 0 0,0-1 1 0 0,0 0-1 0 0,0 0 0 0 0,0 1 0 0 0,0-1 0 0 0,0 0 1 0 0,-1 0-1 0 0,1 0 0 0 0,0 0 0 0 0,0 0 1 0 0,0 0-1 0 0,0-1 0 0 0,0 1 0 0 0,0 0 1 0 0,0 0-1 0 0,-1-1 0 0 0,1 1 0 0 0,0 0 1 0 0,0-1-1 0 0,0 1 0 0 0,0-1 0 0 0,-1 1 0 0 0,1-1 1 0 0,0 1-1 0 0,-1-1 0 0 0,1 0 0 0 0,0 1 1 0 0,-1-1-1 0 0,2-1 0 0 0,4-5-527 0 0,-1 0-1 0 0,1-1 1 0 0,6-13 0 0 0,-4 8-162 0 0,54-96-3026 0 0,-53 83 3334 0 0,-8 22 430 0 0,1 0 1 0 0,-1 0-1 0 0,1 0 0 0 0,0 0 1 0 0,0 1-1 0 0,0-1 0 0 0,3-4 0 0 0,20-42 951 0 0,-22 36 2907 0 0,3 16-3003 0 0,-5 1-622 0 0,-1-1 0 0 0,1 0 1 0 0,-1 1-1 0 0,1-1 0 0 0,-1 0 0 0 0,0 1 0 0 0,0-1 0 0 0,0 1 0 0 0,0-1 0 0 0,-1 3 0 0 0,0 0 88 0 0,1 11 132 0 0,0-4-228 0 0,0 0-1 0 0,0-1 0 0 0,1 1 1 0 0,1-1-1 0 0,3 14 1 0 0,0-4-191 0 0,-5-19-4 0 0,1 1 0 0 0,-1-1 0 0 0,1 1 0 0 0,0-1 0 0 0,0 0 0 0 0,-1 1 0 0 0,2-1 0 0 0,-1 0 0 0 0,0 0 0 0 0,0 0 0 0 0,3 3 0 0 0,-3-3-18 0 0,1 0 0 0 0,-1 0 0 0 0,1 0 0 0 0,0 0 0 0 0,0 0 0 0 0,0 0 1 0 0,0 0-1 0 0,0-1 0 0 0,1 1 0 0 0,-1-1 0 0 0,0 0 0 0 0,1 1 0 0 0,-1-1 0 0 0,1 0 1 0 0,-1 0-1 0 0,1-1 0 0 0,-1 1 0 0 0,1-1 0 0 0,3 1 0 0 0,1 0-136 0 0,0-1-1 0 0,0 0 1 0 0,1 0 0 0 0,-1 0-1 0 0,0-1 1 0 0,0 0-1 0 0,10-3 1 0 0,-8 2 42 0 0,-5 0 37 0 0,-1 0 0 0 0,0 0 0 0 0,0 0 0 0 0,0 0 0 0 0,0-1 0 0 0,0 1 0 0 0,0-1 0 0 0,-1 0 0 0 0,1 0-1 0 0,-1 0 1 0 0,0 0 0 0 0,3-4 0 0 0,-3 1 145 0 0,1 1 0 0 0,-1-1 0 0 0,0 0 0 0 0,0 0 0 0 0,-1 0 0 0 0,1 0 0 0 0,-1 0 0 0 0,-1 0 0 0 0,1 0 0 0 0,-1-1 0 0 0,0 1 0 0 0,-1 0 0 0 0,1 0 0 0 0,-1 0 0 0 0,0 0 0 0 0,-3-10 0 0 0,0 6 506 0 0,-1 0 1 0 0,0 0-1 0 0,-11-16 0 0 0,14 22-397 0 0,-1 1 0 0 0,0-1-1 0 0,0 1 1 0 0,0 0 0 0 0,0 0-1 0 0,-1 1 1 0 0,1-1 0 0 0,-1 1-1 0 0,0-1 1 0 0,0 1 0 0 0,0 0 0 0 0,-8-2-1 0 0,2 0 65 0 0,6 3-167 0 0,0-1-1 0 0,0 1 1 0 0,-1 0-1 0 0,1 0 1 0 0,0 0-1 0 0,-1 1 1 0 0,1-1-1 0 0,-1 1 1 0 0,1 0-1 0 0,0 0 1 0 0,-1 1-1 0 0,-5 0 1 0 0,5 0-58 0 0,3-1-12 0 0,0 1 1 0 0,1-1 0 0 0,-1 0 0 0 0,1 0 0 0 0,-1 1 0 0 0,0-1-1 0 0,1 1 1 0 0,-1-1 0 0 0,1 1 0 0 0,0 0 0 0 0,-1 0-1 0 0,1-1 1 0 0,-1 1 0 0 0,1 0 0 0 0,0 0 0 0 0,0 0 0 0 0,0 0-1 0 0,-1 1 1 0 0,0 1 0 0 0,-25 29-758 0 0,16-13 12 0 0,9-17 568 0 0,1 0-1 0 0,-1 0 1 0 0,1 0-1 0 0,0 0 0 0 0,0 0 1 0 0,0 0-1 0 0,0 0 0 0 0,0 0 1 0 0,1 0-1 0 0,-1 0 0 0 0,0 1 1 0 0,1-1-1 0 0,0 0 1 0 0,-1 0-1 0 0,1 3 0 0 0,0-1-117 0 0,1-1-1 0 0,-1 0 0 0 0,1 0 0 0 0,0 0 1 0 0,0 0-1 0 0,0 0 0 0 0,0 0 0 0 0,0-1 1 0 0,1 1-1 0 0,-1 0 0 0 0,1-1 1 0 0,0 1-1 0 0,0-1 0 0 0,0 1 0 0 0,0-1 1 0 0,0 0-1 0 0,0 0 0 0 0,1 0 0 0 0,-1 0 1 0 0,1 0-1 0 0,-1 0 0 0 0,1-1 1 0 0,0 1-1 0 0,-1-1 0 0 0,1 0 0 0 0,0 0 1 0 0,0 0-1 0 0,0 0 0 0 0,0 0 0 0 0,4 0 1 0 0,19 3-110 0 0,-10-3 339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0.931"/>
    </inkml:context>
    <inkml:brush xml:id="br0">
      <inkml:brushProperty name="width" value="0.1" units="cm"/>
      <inkml:brushProperty name="height" value="0.1" units="cm"/>
    </inkml:brush>
  </inkml:definitions>
  <inkml:trace contextRef="#ctx0" brushRef="#br0">12 8 4 0 0,'0'0'4450'0'0,"-11"-8"-3140"0"0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5:25.348"/>
    </inkml:context>
    <inkml:brush xml:id="br0">
      <inkml:brushProperty name="width" value="0.1" units="cm"/>
      <inkml:brushProperty name="height" value="0.1" units="cm"/>
    </inkml:brush>
  </inkml:definitions>
  <inkml:trace contextRef="#ctx0" brushRef="#br0">218 443 368 0 0,'1'0'92'0'0,"0"-1"0"0"0,-1 1 0 0 0,1-1-1 0 0,0 1 1 0 0,-1-1 0 0 0,1 1 0 0 0,0-1 0 0 0,-1 1 0 0 0,1-1-1 0 0,-1 0 1 0 0,1 1 0 0 0,-1-1 0 0 0,1 0 0 0 0,-1 0 0 0 0,0 1-1 0 0,1-1 1 0 0,-1 0 0 0 0,0 0 0 0 0,0 1 0 0 0,1-1 0 0 0,-1 0-1 0 0,0 0 1 0 0,0 0 0 0 0,0 0 0 0 0,0 1 0 0 0,0-1 0 0 0,0 0-1 0 0,0 0 1 0 0,0 0 0 0 0,0 0 0 0 0,-1 1 0 0 0,1-1 0 0 0,0 0-1 0 0,0 0 1 0 0,-1-1 0 0 0,-20-24 4401 0 0,14 18-2024 0 0,6 7-2263 0 0,-1-1 1 0 0,0 1 0 0 0,1 0-1 0 0,-1-1 1 0 0,0 1 0 0 0,1 0-1 0 0,-1 0 1 0 0,0 0 0 0 0,0 1-1 0 0,-4-2 1 0 0,-15-8 1068 0 0,18 9-1225 0 0,1 0 1 0 0,-1 0 0 0 0,1 1-1 0 0,-1-1 1 0 0,1 0-1 0 0,-1 1 1 0 0,1 0-1 0 0,-1 0 1 0 0,0-1-1 0 0,1 2 1 0 0,-1-1-1 0 0,0 0 1 0 0,1 0-1 0 0,-1 1 1 0 0,1 0-1 0 0,-1-1 1 0 0,1 1-1 0 0,-1 0 1 0 0,1 0-1 0 0,-1 0 1 0 0,1 1-1 0 0,-4 1 1 0 0,-1 2-58 0 0,0 0 0 0 0,0 0 0 0 0,1 0 0 0 0,-1 1 0 0 0,1-1 0 0 0,-6 9 0 0 0,8-8-9 0 0,0 0-1 0 0,0 1 1 0 0,0-1-1 0 0,1 1 0 0 0,0 0 1 0 0,0 0-1 0 0,1 1 1 0 0,0-1-1 0 0,0 0 0 0 0,0 1 1 0 0,0 14-1 0 0,-1 0-68 0 0,2-21 70 0 0,1 1 0 0 0,-1-1 1 0 0,1 0-1 0 0,0 1 0 0 0,0-1 0 0 0,-1 1 1 0 0,1-1-1 0 0,0 0 0 0 0,0 1 0 0 0,0-1 0 0 0,1 1 1 0 0,-1-1-1 0 0,0 0 0 0 0,0 1 0 0 0,1-1 0 0 0,-1 0 1 0 0,1 1-1 0 0,1 1 0 0 0,6 26-628 0 0,-3-23 326 0 0,8 5-475 0 0,-10-10 661 0 0,0 0 0 0 0,0 0 0 0 0,0-1 0 0 0,-1 1-1 0 0,1-1 1 0 0,0 0 0 0 0,0 0 0 0 0,0 0 0 0 0,0 0 0 0 0,0-1 0 0 0,0 1 0 0 0,0-1 0 0 0,0 1 0 0 0,0-1 0 0 0,0 0-1 0 0,-1 0 1 0 0,1-1 0 0 0,0 1 0 0 0,-1 0 0 0 0,1-1 0 0 0,-1 0 0 0 0,5-3 0 0 0,10-7-477 0 0,30-29-1 0 0,-46 40 590 0 0,3-3-28 0 0,0 0 0 0 0,0 0 0 0 0,0-1 0 0 0,-1 1 0 0 0,0-1-1 0 0,3-6 1 0 0,21-23 196 0 0,-27 33-34 0 0,9-10 32 0 0,-9 11-108 0 0,0 1 0 0 0,0-1 0 0 0,0 0 0 0 0,0 0-1 0 0,0 0 1 0 0,0 0 0 0 0,0 0 0 0 0,1 1 0 0 0,-1-1 0 0 0,0 0 0 0 0,0 0 0 0 0,0 0 0 0 0,0 0 0 0 0,0 0 0 0 0,0 1 0 0 0,0-1 0 0 0,0 0 0 0 0,0 0 0 0 0,0 0 0 0 0,0 0-1 0 0,0 0 1 0 0,1 0 0 0 0,-1 0 0 0 0,0 0 0 0 0,0 1 0 0 0,0-1 0 0 0,0 0 0 0 0,0 0 0 0 0,0 0 0 0 0,1 0 0 0 0,-1 0 0 0 0,0 0 0 0 0,0 0 0 0 0,0 0 0 0 0,0 0 0 0 0,0 0-1 0 0,1 0 1 0 0,-1 0 0 0 0,0 0 0 0 0,0 0 0 0 0,0 0 0 0 0,0 0 0 0 0,0 0 0 0 0,1 0 0 0 0,-1 0 0 0 0,0 0 0 0 0,0 0 0 0 0,0 0 0 0 0,0 0 0 0 0,0 0 0 0 0,1 0 0 0 0,-1 0-1 0 0,0-1 1 0 0,0 1 0 0 0,0 0 0 0 0,0 0 0 0 0,0 0 0 0 0,0 0 0 0 0,0 0 0 0 0,0 0 0 0 0,1 0 0 0 0,-1 0 0 0 0,0-1 0 0 0,0 1 0 0 0,0 0 0 0 0,1 4 12 0 0,1 0 0 0 0,0 1 0 0 0,0-1 0 0 0,0 0 0 0 0,0-1 0 0 0,5 7 1 0 0,3 6-3 0 0,-6-11-70 0 0,0 0-1 0 0,0 0 0 0 0,1 0 1 0 0,-1-1-1 0 0,1 1 1 0 0,0-1-1 0 0,0 0 1 0 0,1-1-1 0 0,-1 1 0 0 0,1-1 1 0 0,0 0-1 0 0,0-1 1 0 0,0 1-1 0 0,0-1 1 0 0,0 0-1 0 0,8 1 0 0 0,0 0-76 0 0,0 0 0 0 0,0-1-1 0 0,0-1 1 0 0,0 0 0 0 0,0-1 0 0 0,25-2-1 0 0,-17-2-146 0 0,-1 2-154 0 0,-1-2 0 0 0,1 0 1 0 0,38-15-1 0 0,-39 11 164 0 0,-13 6 161 0 0,-1 0 1 0 0,1-1-1 0 0,0 0 1 0 0,-1 0 0 0 0,1-1-1 0 0,-1 0 1 0 0,0 0 0 0 0,0 0-1 0 0,-1-1 1 0 0,9-8-1 0 0,-13 12 117 0 0,-1 0-1 0 0,1 0 1 0 0,0 0-1 0 0,0 0 1 0 0,-1 0-1 0 0,1 0 0 0 0,-1 0 1 0 0,1-1-1 0 0,-1 1 1 0 0,0 0-1 0 0,1 0 1 0 0,-1-1-1 0 0,0 1 1 0 0,0 0-1 0 0,0 0 0 0 0,0-1 1 0 0,0 1-1 0 0,0 0 1 0 0,0-1-1 0 0,0 1 1 0 0,-1 0-1 0 0,1 0 1 0 0,0 0-1 0 0,-1-1 0 0 0,1 1 1 0 0,-1 0-1 0 0,1 0 1 0 0,-1 0-1 0 0,0 0 1 0 0,1 0-1 0 0,-2-2 1 0 0,-4-4 438 0 0,-7-8 532 0 0,-2 4-316 0 0,14 9-643 0 0,0 1 0 0 0,0-1 1 0 0,-1 1-1 0 0,1 0 0 0 0,0 0 1 0 0,-1 0-1 0 0,0 0 1 0 0,1 0-1 0 0,-1 0 0 0 0,1 0 1 0 0,-1 1-1 0 0,0-1 1 0 0,0 0-1 0 0,1 1 0 0 0,-1-1 1 0 0,-4 1-1 0 0,-11-3 251 0 0,16 3-293 0 0,1-1 0 0 0,-1 1 0 0 0,0 0 0 0 0,0 0 0 0 0,0 0 1 0 0,0-1-1 0 0,0 1 0 0 0,0 0 0 0 0,1 0 0 0 0,-1 0 0 0 0,0 0 0 0 0,0 1 0 0 0,0-1 1 0 0,0 0-1 0 0,0 0 0 0 0,0 0 0 0 0,1 1 0 0 0,-1-1 0 0 0,0 0 0 0 0,-1 2 1 0 0,-14 3 47 0 0,14-4-59 0 0,-1 0-1 0 0,1-1 1 0 0,-1 1-1 0 0,1 0 1 0 0,0 0-1 0 0,0 0 1 0 0,-1 0 0 0 0,1 0-1 0 0,0 1 1 0 0,-2 1-1 0 0,-5 6-19 0 0,0 0 0 0 0,1 1 0 0 0,-14 19 0 0 0,19-24-1 0 0,0 0-1 0 0,0 0 0 0 0,1 1 0 0 0,-1-1 0 0 0,1 1 0 0 0,1-1 0 0 0,-1 1 0 0 0,1 0 1 0 0,0-1-1 0 0,-1 11 0 0 0,2-14-29 0 0,0 0-1 0 0,0 0 1 0 0,0 0 0 0 0,1 0 0 0 0,-1-1-1 0 0,0 1 1 0 0,1 0 0 0 0,-1 0-1 0 0,1-1 1 0 0,0 1 0 0 0,-1 0 0 0 0,1-1-1 0 0,0 1 1 0 0,0 0 0 0 0,0-1 0 0 0,0 1-1 0 0,1-1 1 0 0,-1 0 0 0 0,0 1 0 0 0,0-1-1 0 0,1 0 1 0 0,-1 0 0 0 0,1 0 0 0 0,-1 0-1 0 0,1 0 1 0 0,0 0 0 0 0,-1 0 0 0 0,1-1-1 0 0,0 1 1 0 0,-1 0 0 0 0,3 0-1 0 0,0-1-93 0 0,0 1-1 0 0,0-1 0 0 0,-1 0 0 0 0,1 0 1 0 0,0 0-1 0 0,0 0 0 0 0,0-1 0 0 0,-1 0 0 0 0,1 1 1 0 0,0-1-1 0 0,-1-1 0 0 0,1 1 0 0 0,-1 0 0 0 0,1-1 1 0 0,3-2-1 0 0,9-8-249 0 0,-1 0 1 0 0,0-1-1 0 0,-1-1 1 0 0,0 0-1 0 0,21-30 1 0 0,-29 37 287 0 0,12-32-243 0 0,-13 30 304 0 0,0 0-1 0 0,-1 0 1 0 0,0-1 0 0 0,-1 1-1 0 0,0-1 1 0 0,2-15 0 0 0,0 6 30 0 0,4-70 90 0 0,-8 82-57 0 0,-1 0-1 0 0,0 0 1 0 0,0 0 0 0 0,0-1-1 0 0,-1 1 1 0 0,-2-9 0 0 0,-2-23 137 0 0,5 28 46 0 0,0-1 0 0 0,-2 0 0 0 0,1 1 1 0 0,-1-1-1 0 0,-1 1 0 0 0,-5-15 0 0 0,5 18 149 0 0,1 6-181 0 0,1-1-1 0 0,0 1 1 0 0,1-1 0 0 0,-1 1 0 0 0,0-1 0 0 0,1 0 0 0 0,-1 1 0 0 0,1-1 0 0 0,0-3 0 0 0,0 6-126 0 0,-1-1 0 0 0,1 1 0 0 0,0 0 1 0 0,0 0-1 0 0,0 0 0 0 0,-1 0 0 0 0,1 0 1 0 0,0 0-1 0 0,0 0 0 0 0,-1 0 0 0 0,1 0 1 0 0,0 0-1 0 0,0 0 0 0 0,-1 0 0 0 0,1 0 1 0 0,0 0-1 0 0,0 0 0 0 0,-1 0 0 0 0,1 0 1 0 0,0 0-1 0 0,0 0 0 0 0,-1 0 0 0 0,1 0 1 0 0,0 0-1 0 0,0 1 0 0 0,0-1 0 0 0,-1 0 1 0 0,1 0-1 0 0,0 0 0 0 0,0 0 1 0 0,0 1-1 0 0,-1-1 0 0 0,1 0 0 0 0,0 0 1 0 0,0 0-1 0 0,0 1 0 0 0,0-1 0 0 0,0 0 1 0 0,-1 0-1 0 0,1 0 0 0 0,0 1 0 0 0,0-1 1 0 0,0 0-1 0 0,0 0 0 0 0,0 1 0 0 0,0-1 1 0 0,0 0-1 0 0,0 0 0 0 0,0 1 0 0 0,-9 49 919 0 0,18 72 25 0 0,0 19-521 0 0,0-1-3329 0 0,-9-13-4296 0 0,9-78 4704 0 0,-1-4 1180 0 0,-8-34 1110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6:43.431"/>
    </inkml:context>
    <inkml:brush xml:id="br0">
      <inkml:brushProperty name="width" value="0.1" units="cm"/>
      <inkml:brushProperty name="height" value="0.1" units="cm"/>
    </inkml:brush>
  </inkml:definitions>
  <inkml:trace contextRef="#ctx0" brushRef="#br0">85 6 736 0 0,'-84'-4'13783'0'0,"97"3"-13356"0"0,4 2-360 0 0,1 0 0 0 0,18 6 0 0 0,19 1-31 0 0,427 31 224 0 0,-356-29-291 0 0,244 1-237 0 0,-264-16-1623 0 0,-104 5 1349 0 0,5 0-530 0 0,-25-15-6721 0 0,15 13 7530 0 0,0 0 0 0 0,0 1 0 0 0,0-1-1 0 0,0 1 1 0 0,0-1 0 0 0,0 1 0 0 0,-1 0 0 0 0,-4-1-1 0 0,-56-14-1087 0 0,39 11 1245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56:43.696"/>
    </inkml:context>
    <inkml:brush xml:id="br0">
      <inkml:brushProperty name="width" value="0.1" units="cm"/>
      <inkml:brushProperty name="height" value="0.1" units="cm"/>
    </inkml:brush>
  </inkml:definitions>
  <inkml:trace contextRef="#ctx0" brushRef="#br0">64 0 720 0 0,'-16'3'420'0'0,"8"-2"92"0"0,0 0 0 0 0,1 1 1 0 0,0 0-1 0 0,-11 8 5577 0 0,45-8-4365 0 0,-8 0-1401 0 0,21 2 82 0 0,53-1 0 0 0,-14-1-19 0 0,160 4 640 0 0,80-1-332 0 0,-175-4-668 0 0,-84-3-77 0 0,79 9 1 0 0,-78-6-487 0 0,-33-1-724 0 0,-45 8-5347 0 0,11-5 5708 0 0,0-1 1 0 0,-10 1-1 0 0,-36 8-496 0 0,-68 4-1 0 0,46-7 1187 0 0,30-3 160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1.706"/>
    </inkml:context>
    <inkml:brush xml:id="br0">
      <inkml:brushProperty name="width" value="0.1" units="cm"/>
      <inkml:brushProperty name="height" value="0.1" units="cm"/>
    </inkml:brush>
  </inkml:definitions>
  <inkml:trace contextRef="#ctx0" brushRef="#br0">66 89 248 0 0,'-9'-28'1267'0'0,"9"26"-1121"0"0,0 0 0 0 0,-1 0-1 0 0,1 1 1 0 0,-1-1-1 0 0,1 0 1 0 0,-1 0 0 0 0,0 1-1 0 0,0-1 1 0 0,1 0-1 0 0,-1 1 1 0 0,-2-3 0 0 0,2 3 186 0 0,0-1 1 0 0,0 1 0 0 0,0-1 0 0 0,0 1 0 0 0,1-1-1 0 0,-1 1 1 0 0,0-1 0 0 0,1 1 0 0 0,-1-1-1 0 0,1 0 1 0 0,-1-1 0 0 0,-7-10 2385 0 0,8 13-2701 0 0,0 0 1 0 0,0 0-1 0 0,0 0 0 0 0,0-1 1 0 0,-1 1-1 0 0,1 0 0 0 0,0 0 1 0 0,0 0-1 0 0,0 0 1 0 0,0-1-1 0 0,0 1 0 0 0,0 0 1 0 0,0 0-1 0 0,0 0 1 0 0,0 0-1 0 0,-1-1 0 0 0,1 1 1 0 0,0 0-1 0 0,0 0 1 0 0,0 0-1 0 0,0 0 0 0 0,0 0 1 0 0,-1 0-1 0 0,1 0 1 0 0,0-1-1 0 0,0 1 0 0 0,0 0 1 0 0,-1 0-1 0 0,1 0 1 0 0,0 0-1 0 0,0 0 0 0 0,0 0 1 0 0,0 0-1 0 0,-1 0 0 0 0,1 0 1 0 0,0 0-1 0 0,0 0 1 0 0,0 0-1 0 0,-1 0 0 0 0,1 0 1 0 0,0 0-1 0 0,0 0 1 0 0,0 0-1 0 0,-1 0 0 0 0,1 0 1 0 0,0 1-1 0 0,0-1 1 0 0,0 0-1 0 0,0 0 0 0 0,-1 0 1 0 0,1 0-1 0 0,0 0 1 0 0,0 0-1 0 0,0 1 0 0 0,0-1 1 0 0,0 0-1 0 0,-1 0 1 0 0,1 0-1 0 0,0 0 0 0 0,0 0 1 0 0,0 1-1 0 0,0-1 0 0 0,0 0 1 0 0,0 0-1 0 0,0 1 1 0 0,0 0 3 0 0,-1-1-23 0 0,1 0 0 0 0,-1 1 0 0 0,1-1 0 0 0,-1 0 0 0 0,1 1 0 0 0,-1-1 0 0 0,1 0 0 0 0,-1 1 0 0 0,1-1 0 0 0,-1 1 0 0 0,1-1 0 0 0,0 1 0 0 0,-1-1 0 0 0,1 1 0 0 0,0 0 0 0 0,-1-1 0 0 0,1 1 0 0 0,0-1 0 0 0,0 1 0 0 0,-1 0 0 0 0,1-1 0 0 0,0 1 0 0 0,0-1 0 0 0,0 1 0 0 0,0 0 0 0 0,0-1 0 0 0,0 1 0 0 0,0 0 0 0 0,0 24 5 0 0,0-20 19 0 0,0 19 52 0 0,1-11 18 0 0,-1 1 0 0 0,0-1 0 0 0,-1 1 0 0 0,-1-1 0 0 0,-3 16 0 0 0,3-21-40 0 0,0 1-1 0 0,1 0 0 0 0,1 0 0 0 0,-1 0 0 0 0,2 0 0 0 0,0 12 1 0 0,1 11 60 0 0,7 23-47 0 0,-9-51-80 0 0,1 1 0 0 0,-1-1 0 0 0,1 1-1 0 0,0-1 1 0 0,0 0 0 0 0,1 0 0 0 0,-1 1 0 0 0,1-1 0 0 0,0 0 0 0 0,0 0 0 0 0,1-1 0 0 0,2 6 0 0 0,-3-7-1 0 0,0 0 1 0 0,0 1-1 0 0,0-1 1 0 0,0 0-1 0 0,0 0 1 0 0,0 0-1 0 0,0-1 1 0 0,0 1-1 0 0,1 0 1 0 0,-1-1 0 0 0,1 0-1 0 0,-1 1 1 0 0,1-1-1 0 0,0 0 1 0 0,-1 0-1 0 0,1-1 1 0 0,0 1-1 0 0,5 0 1 0 0,-1-1-118 0 0,1-1-1 0 0,0-1 1 0 0,-1 1 0 0 0,1-1 0 0 0,-1 0 0 0 0,0-1 0 0 0,0 0 0 0 0,0 0 0 0 0,0-1 0 0 0,0 1-1 0 0,-1-1 1 0 0,1-1 0 0 0,-1 1 0 0 0,0-1 0 0 0,0 0 0 0 0,-1-1 0 0 0,0 1 0 0 0,0-1-1 0 0,0 0 1 0 0,7-12 0 0 0,-1 1-173 0 0,-9 15 288 0 0,-1 1 0 0 0,0 0 0 0 0,0-1-1 0 0,0 1 1 0 0,0-1 0 0 0,0 1 0 0 0,0-1-1 0 0,0 0 1 0 0,0 1 0 0 0,-1-1 0 0 0,1 0-1 0 0,0 1 1 0 0,-1-1 0 0 0,1-3 0 0 0,8-24 749 0 0,-14 21-269 0 0,5 8-445 0 0,0 0 0 0 0,-1 0-1 0 0,1 0 1 0 0,0 0 0 0 0,-1 1-1 0 0,1-1 1 0 0,0 0 0 0 0,0 0-1 0 0,0 0 1 0 0,-1 1 0 0 0,1-1-1 0 0,0 0 1 0 0,0 0 0 0 0,0 0-1 0 0,-1 1 1 0 0,1-1 0 0 0,0 0 0 0 0,0 1-1 0 0,0-1 1 0 0,0 0 0 0 0,0 0-1 0 0,0 1 1 0 0,-1-1 0 0 0,1 0-1 0 0,0 1 1 0 0,0-1 0 0 0,0 0-1 0 0,0 1 1 0 0,0-1 0 0 0,0 0 0 0 0,0 1-1 0 0,0-1 1 0 0,1 0 0 0 0,-1 1-1 0 0,-4 26 161 0 0,4-24-161 0 0,-1 0 0 0 0,0 0 0 0 0,1 0 0 0 0,0 0 0 0 0,0 0 1 0 0,0 0-1 0 0,0 0 0 0 0,0 0 0 0 0,0 0 0 0 0,1 0 0 0 0,-1 0 1 0 0,1 0-1 0 0,1 3 0 0 0,7 38 186 0 0,-7-39-209 0 0,0 0 0 0 0,0-1 1 0 0,0 1-1 0 0,1-1 0 0 0,0 0 0 0 0,0 1 1 0 0,0-1-1 0 0,0 0 0 0 0,1-1 0 0 0,-1 1 0 0 0,1-1 1 0 0,0 1-1 0 0,0-1 0 0 0,0 0 0 0 0,1 0 1 0 0,-1-1-1 0 0,0 0 0 0 0,9 4 0 0 0,-6-4-7 0 0,1 0-1 0 0,-1 0 0 0 0,0-1 0 0 0,1 1 0 0 0,-1-2 1 0 0,11 1-1 0 0,-13-1-2 0 0,0 0-1 0 0,1 0 1 0 0,-1-1-1 0 0,0 1 1 0 0,0-1 0 0 0,0 0-1 0 0,0-1 1 0 0,0 1 0 0 0,-1-1-1 0 0,1 0 1 0 0,0 0-1 0 0,-1 0 1 0 0,1-1 0 0 0,-1 0-1 0 0,0 0 1 0 0,8-6 0 0 0,-3 0-28 0 0,-6 7 46 0 0,-1 0-1 0 0,1-1 1 0 0,0 0 0 0 0,-1 1-1 0 0,1-1 1 0 0,-1 0 0 0 0,0 0 0 0 0,0 0-1 0 0,0-1 1 0 0,2-4 0 0 0,6-12 130 0 0,-8 17-92 0 0,0 0 1 0 0,-1 0-1 0 0,1 0 0 0 0,-1 0 0 0 0,1 0 1 0 0,-1 0-1 0 0,0 0 0 0 0,0-1 0 0 0,-1 1 1 0 0,1 0-1 0 0,0-4 0 0 0,3-22 329 0 0,-3 26-313 0 0,0 0 0 0 0,0-1 0 0 0,0 0 0 0 0,-1 1 0 0 0,0-1 0 0 0,1 1 0 0 0,-1-1 0 0 0,0 0 0 0 0,-1 1 0 0 0,0-5 0 0 0,-34-125 913 0 0,2 73-998 0 0,14 25-468 0 0,18 34 354 0 0,0-1-1 0 0,0 0 0 0 0,0 1 1 0 0,-1-1-1 0 0,1 1 0 0 0,0-1 0 0 0,-1 1 1 0 0,1 0-1 0 0,-1 0 0 0 0,1-1 0 0 0,-1 1 1 0 0,0 0-1 0 0,0 0 0 0 0,-3-1 1 0 0,-16 20-5657 0 0,20-15 5550 0 0,-1 1-1 0 0,1-1 1 0 0,0 1-1 0 0,0 0 1 0 0,0-1-1 0 0,0 1 1 0 0,1 0-1 0 0,0 0 1 0 0,-1-1-1 0 0,2 1 1 0 0,-1 0-1 0 0,0 0 1 0 0,2 5-1 0 0,16 49-486 0 0,-11-47 732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11.398"/>
    </inkml:context>
    <inkml:brush xml:id="br0">
      <inkml:brushProperty name="width" value="0.1" units="cm"/>
      <inkml:brushProperty name="height" value="0.1" units="cm"/>
    </inkml:brush>
  </inkml:definitions>
  <inkml:trace contextRef="#ctx0" brushRef="#br0">116 438 236 0 0,'-6'-4'98'0'0,"-47"-33"2100"0"0,50 35-2015 0 0,1 0 0 0 0,0 0 1 0 0,-1 0-1 0 0,1 0 0 0 0,0 0 1 0 0,0-1-1 0 0,1 1 0 0 0,-1-1 0 0 0,0 1 1 0 0,1-1-1 0 0,-1 0 0 0 0,1 1 1 0 0,0-1-1 0 0,0 0 0 0 0,0 0 1 0 0,-1-5-1 0 0,2 5 7 0 0,0 0 0 0 0,-1 1-1 0 0,1-1 1 0 0,-1 0 0 0 0,0 0 0 0 0,0 1 0 0 0,0-1 0 0 0,-2-4 0 0 0,2 4 51 0 0,-1 1 1 0 0,1-1-1 0 0,0 0 1 0 0,0 0 0 0 0,0 0-1 0 0,0-1 1 0 0,1 1-1 0 0,-1-6 1 0 0,-8-12 2550 0 0,10 26-2807 0 0,0 1 1 0 0,1-1-1 0 0,0 0 0 0 0,0 0 0 0 0,0 0 1 0 0,5 6-1 0 0,4 12-16 0 0,16 26-19 0 0,-10-21 19 0 0,-16-26 47 0 0,0-1 1 0 0,0 1-1 0 0,1 0 1 0 0,-1-1-1 0 0,0 1 1 0 0,1-1-1 0 0,-1 1 1 0 0,1-1-1 0 0,0 0 1 0 0,-1 0-1 0 0,1 0 1 0 0,0 0-1 0 0,0 0 1 0 0,0 0-1 0 0,-1 0 0 0 0,1 0 1 0 0,0-1-1 0 0,0 1 1 0 0,0-1-1 0 0,0 1 1 0 0,0-1-1 0 0,1 0 1 0 0,-1 0-1 0 0,0 0 1 0 0,0 0-1 0 0,0 0 1 0 0,0 0-1 0 0,0-1 1 0 0,0 1-1 0 0,0-1 1 0 0,0 1-1 0 0,0-1 1 0 0,0 0-1 0 0,-1 0 1 0 0,4-1-1 0 0,11-6 93 0 0,-1 0 0 0 0,0-2 0 0 0,21-15 0 0 0,-7 5-51 0 0,128-85-173 0 0,117-68-5342 0 0,-152 113-186 0 0,-94 44 3700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2.446"/>
    </inkml:context>
    <inkml:brush xml:id="br0">
      <inkml:brushProperty name="width" value="0.1" units="cm"/>
      <inkml:brushProperty name="height" value="0.1" units="cm"/>
    </inkml:brush>
  </inkml:definitions>
  <inkml:trace contextRef="#ctx0" brushRef="#br0">26 492 28 0 0,'14'0'368'0'0,"1"0"0"0"0,-1-1 0 0 0,1-1 0 0 0,15-5 0 0 0,-25 6-34 0 0,0 0 1 0 0,-1-1-1 0 0,1 1 0 0 0,-1-1 1 0 0,1 0-1 0 0,-1-1 0 0 0,0 1 1 0 0,0-1-1 0 0,0 0 1 0 0,0 0-1 0 0,0 0 0 0 0,-1 0 1 0 0,1-1-1 0 0,-1 0 0 0 0,0 1 1 0 0,5-8-1 0 0,5-9 709 0 0,-11 17-933 0 0,0 0 0 0 0,0 1 0 0 0,0-1 1 0 0,0 0-1 0 0,0 0 0 0 0,-1 0 0 0 0,1 0 1 0 0,-1-1-1 0 0,0 1 0 0 0,0 0 0 0 0,0-1 1 0 0,-1 1-1 0 0,1 0 0 0 0,-1-5 0 0 0,1-7 163 0 0,-1 10-220 0 0,0-1 0 0 0,1 1 0 0 0,-2 0 0 0 0,1 0 0 0 0,-1 0 1 0 0,1 0-1 0 0,-1 0 0 0 0,-1 0 0 0 0,-2-7 0 0 0,-3-5 25 0 0,7 14-73 0 0,-1 1 1 0 0,0 0-1 0 0,1 0 0 0 0,-1 0 1 0 0,0 0-1 0 0,0 0 0 0 0,0 1 1 0 0,0-1-1 0 0,-1 0 1 0 0,1 0-1 0 0,0 1 0 0 0,-1-1 1 0 0,1 1-1 0 0,-1-1 0 0 0,-3-2 1 0 0,3 3-5 0 0,0-1 1 0 0,-1 1 0 0 0,1 0-1 0 0,0 0 1 0 0,-1 0-1 0 0,1 0 1 0 0,0 1 0 0 0,-1-1-1 0 0,1 1 1 0 0,-1-1 0 0 0,0 1-1 0 0,1 0 1 0 0,-1 0 0 0 0,1 0-1 0 0,-1 0 1 0 0,1 0-1 0 0,-1 1 1 0 0,1-1 0 0 0,-1 1-1 0 0,1 0 1 0 0,-5 1 0 0 0,-1 2 85 0 0,1 1 1 0 0,0 0-1 0 0,0 0 1 0 0,0 0 0 0 0,-6 7-1 0 0,-2 1 112 0 0,9-7-93 0 0,1 0 1 0 0,0 0-1 0 0,0 0 1 0 0,1 1-1 0 0,0-1 1 0 0,0 1-1 0 0,0 0 1 0 0,1 0-1 0 0,0 1 1 0 0,1-1-1 0 0,-1 1 1 0 0,1-1-1 0 0,-1 12 1 0 0,-6 17 297 0 0,9-32-373 0 0,0 1 1 0 0,0-1 0 0 0,1 0 0 0 0,0 0-1 0 0,0 1 1 0 0,0-1 0 0 0,0 0 0 0 0,1 0-1 0 0,-1 0 1 0 0,1 0 0 0 0,0-1 0 0 0,0 1-1 0 0,0 0 1 0 0,1-1 0 0 0,3 4 0 0 0,-1-1-108 0 0,0-1 1 0 0,1 0 0 0 0,-1 0-1 0 0,1-1 1 0 0,0 0 0 0 0,1 0-1 0 0,-1 0 1 0 0,1-1 0 0 0,-1 0-1 0 0,1 0 1 0 0,0-1 0 0 0,0 1 0 0 0,0-2-1 0 0,0 1 1 0 0,1-1 0 0 0,-1 0-1 0 0,9 0 1 0 0,-2-1-533 0 0,0 0 1 0 0,0-1-1 0 0,1 0 1 0 0,-1-1-1 0 0,-1-1 0 0 0,1 0 1 0 0,0-1-1 0 0,13-5 1 0 0,-14 3 36 0 0,0 0 1 0 0,0-1 0 0 0,0 0-1 0 0,-1-1 1 0 0,0 0 0 0 0,-1-1-1 0 0,0 0 1 0 0,0-1-1 0 0,-1 0 1 0 0,0 0 0 0 0,-1-2-1 0 0,13-18 1 0 0,-17 21 552 0 0,0-1 1 0 0,-1 0-1 0 0,0 1 0 0 0,-1-2 0 0 0,4-19 1 0 0,-1 3 114 0 0,-1-1 740 0 0,-1-1-1 0 0,-1 0 1 0 0,-1 0 0 0 0,-4-40 0 0 0,1 10 2271 0 0,-8 15 486 0 0,9 82-3695 0 0,0-22 36 0 0,-1-1-1 0 0,-6 31 1 0 0,5-29 65 0 0,0 1 1 0 0,1-1-1 0 0,1 1 0 0 0,2 19 1 0 0,0 10-36 0 0,-2 70-157 0 0,0-115 150 0 0,1 1 0 0 0,0-1 0 0 0,-1 1 0 0 0,1-1 0 0 0,0 1 0 0 0,0-1 0 0 0,0 0 0 0 0,1 1 0 0 0,-1-1 0 0 0,1 0 0 0 0,-1 0 1 0 0,3 3-1 0 0,1-2-112 0 0,8 0-63 0 0,-12-3 178 0 0,26-6-48 0 0,0-4 29 0 0,-19 7 25 0 0,0 0 1 0 0,0 0-1 0 0,1 1 0 0 0,-1 0 0 0 0,1 0 0 0 0,11 0 1 0 0,0 0-43 0 0,-17 2 64 0 0,-1-1-1 0 0,1 1 1 0 0,0 0 0 0 0,0-1 0 0 0,0 1-1 0 0,0 1 1 0 0,0-1 0 0 0,0 0-1 0 0,4 2 1 0 0,15 2-31 0 0,-21-5 41 0 0,1 1 1 0 0,0 1-1 0 0,0-1 0 0 0,-1 0 1 0 0,1 0-1 0 0,0 1 1 0 0,-1-1-1 0 0,1 1 0 0 0,0-1 1 0 0,-1 1-1 0 0,1 0 0 0 0,-1-1 1 0 0,1 1-1 0 0,-1 0 1 0 0,1 0-1 0 0,-1 0 0 0 0,1 0 1 0 0,-1 1-1 0 0,2 1 0 0 0,7 8 35 0 0,-8-9-17 0 0,-1-1 0 0 0,0 0 1 0 0,1 1-1 0 0,-1-1 0 0 0,0 1 0 0 0,0-1 0 0 0,0 1 0 0 0,0-1 0 0 0,0 1 0 0 0,-1 0 0 0 0,1 0 0 0 0,-1-1 1 0 0,1 1-1 0 0,-1 0 0 0 0,1 0 0 0 0,-1 0 0 0 0,0-1 0 0 0,0 1 0 0 0,0 0 0 0 0,0 0 0 0 0,0 2 1 0 0,0 0 90 0 0,0-1 0 0 0,0 1 0 0 0,0-1 0 0 0,-1 0 0 0 0,1 1 0 0 0,-1-1 0 0 0,0 0 0 0 0,0 1 0 0 0,0-1 0 0 0,-1 0 0 0 0,1 0 0 0 0,-4 6 0 0 0,2-2 82 0 0,0-4-83 0 0,1 1 0 0 0,-1-1 0 0 0,0 1 0 0 0,0-1 1 0 0,0 0-1 0 0,-1 0 0 0 0,1 0 0 0 0,-1 0 0 0 0,1-1 1 0 0,-1 1-1 0 0,0-1 0 0 0,0 0 0 0 0,0 0 0 0 0,0-1 0 0 0,-1 1 1 0 0,1-1-1 0 0,0 0 0 0 0,-6 1 0 0 0,-9 1-45 0 0,0-1 0 0 0,-36 0 0 0 0,54-2-67 0 0,-1 0-71 0 0,1 0 1 0 0,0 0 0 0 0,0 0 0 0 0,0 0 0 0 0,-1 0-1 0 0,1 0 1 0 0,0 0 0 0 0,0 0 0 0 0,0-1 0 0 0,0 1 0 0 0,-1 0-1 0 0,1-1 1 0 0,0 1 0 0 0,0-1 0 0 0,0 1 0 0 0,0-1-1 0 0,0 0 1 0 0,0 1 0 0 0,0-1 0 0 0,0 0 0 0 0,-1-1 0 0 0,2 1-80 0 0,0 0 1 0 0,-1 0 0 0 0,1 1 0 0 0,0-1-1 0 0,0 0 1 0 0,0 0 0 0 0,0 0 0 0 0,0 0 0 0 0,0 0-1 0 0,0 0 1 0 0,0 0 0 0 0,0 0 0 0 0,0 0 0 0 0,1 1-1 0 0,-1-1 1 0 0,0 0 0 0 0,1 0 0 0 0,-1 0-1 0 0,0 0 1 0 0,1 0 0 0 0,0 0 0 0 0,1-3-292 0 0,1 1 0 0 0,-1-1 0 0 0,1 1 0 0 0,0 0 0 0 0,0 0 0 0 0,0 0 0 0 0,0 0 0 0 0,1 1 0 0 0,-1-1 0 0 0,1 1 0 0 0,3-2 0 0 0,132-68-2286 0 0,-129 66 2722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2.937"/>
    </inkml:context>
    <inkml:brush xml:id="br0">
      <inkml:brushProperty name="width" value="0.1" units="cm"/>
      <inkml:brushProperty name="height" value="0.1" units="cm"/>
    </inkml:brush>
  </inkml:definitions>
  <inkml:trace contextRef="#ctx0" brushRef="#br0">4 187 20 0 0,'16'-5'206'0'0,"-1"0"0"0"0,1-2 1 0 0,-1 0-1 0 0,0 0 0 0 0,0-1 0 0 0,18-14 0 0 0,-4 5 758 0 0,-24 15-635 0 0,-1 0 0 0 0,0 0 0 0 0,1-1 0 0 0,-1 0 0 0 0,0 1 0 0 0,0-1-1 0 0,-1 0 1 0 0,1-1 0 0 0,-1 1 0 0 0,1-1 0 0 0,2-4 0 0 0,6-8 1218 0 0,-11 15-1307 0 0,1-1-1 0 0,-1 1 0 0 0,0-1 1 0 0,0 1-1 0 0,0-1 1 0 0,0 1-1 0 0,0-1 0 0 0,0 0 1 0 0,-1 1-1 0 0,1-1 1 0 0,0 0-1 0 0,-1 0 0 0 0,1 0 1 0 0,-1 1-1 0 0,0-1 1 0 0,0 0-1 0 0,0-3 0 0 0,0 4-197 0 0,0 1-1 0 0,0-1 0 0 0,0 0 0 0 0,0 0 0 0 0,0 1 0 0 0,0-1 0 0 0,0 0 0 0 0,-1 1 0 0 0,1-1 0 0 0,0 0 0 0 0,-1 0 0 0 0,1 1 0 0 0,0-1 1 0 0,-1 1-1 0 0,1-1 0 0 0,-1 0 0 0 0,1 1 0 0 0,-1-1 0 0 0,1 1 0 0 0,-1-1 0 0 0,0 1 0 0 0,1-1 0 0 0,-1 1 0 0 0,1 0 0 0 0,-1-1 0 0 0,-1 1 1 0 0,-25-4 396 0 0,-31 12-459 0 0,56-8 19 0 0,-8 3-40 0 0,0 0 1 0 0,0 1-1 0 0,1 0 1 0 0,-1 0-1 0 0,1 1 0 0 0,0 0 1 0 0,1 1-1 0 0,-1 0 1 0 0,1 0-1 0 0,-14 14 1 0 0,21-18 17 0 0,-1-1 0 0 0,0 0 0 0 0,1 1 0 0 0,-1-1 0 0 0,1 1 0 0 0,0-1 0 0 0,-1 1 0 0 0,1 0 0 0 0,0 0 0 0 0,0-1 0 0 0,0 1 0 0 0,0 0 1 0 0,1 0-1 0 0,-1 0 0 0 0,0 0 0 0 0,1 0 0 0 0,-1 0 0 0 0,1 0 0 0 0,0 0 0 0 0,0 0 0 0 0,-1 1 0 0 0,2-1 0 0 0,-1 0 0 0 0,0 0 0 0 0,0 0 0 0 0,1 0 0 0 0,-1 0 0 0 0,1 0 0 0 0,-1 0 0 0 0,1 0 0 0 0,0 0 0 0 0,0 0 1 0 0,0 0-1 0 0,0-1 0 0 0,0 1 0 0 0,0 0 0 0 0,0-1 0 0 0,1 1 0 0 0,-1 0 0 0 0,1-1 0 0 0,-1 0 0 0 0,1 1 0 0 0,2 0 0 0 0,7 7-202 0 0,0-1 0 0 0,1-1 1 0 0,0 0-1 0 0,0-1 0 0 0,15 6 0 0 0,-21-10 133 0 0,-1 0 0 0 0,0 1 0 0 0,0 0 0 0 0,0 1 0 0 0,-1-1 0 0 0,1 1 1 0 0,7 8-1 0 0,-1-6 28 0 0,-10-6 64 0 0,-1 0 0 0 0,1 0 0 0 0,0 1 0 0 0,-1-1 0 0 0,1 0 0 0 0,0 1 0 0 0,0-1 0 0 0,-1 0 0 0 0,1 1 0 0 0,-1-1 0 0 0,1 1 0 0 0,0-1 0 0 0,-1 1 0 0 0,1-1 0 0 0,-1 1 0 0 0,1-1 0 0 0,-1 1 0 0 0,1 0 0 0 0,-1-1 0 0 0,0 1 0 0 0,1 0 0 0 0,-1-1 0 0 0,0 1 0 0 0,1 0 0 0 0,-1-1 0 0 0,0 1 0 0 0,0 0 0 0 0,0 1 0 0 0,0-2 4 0 0,0 1 1 0 0,0 0 0 0 0,0-1 0 0 0,1 1-1 0 0,-1-1 1 0 0,0 1 0 0 0,0 0 0 0 0,0-1 0 0 0,0 1-1 0 0,1-1 1 0 0,-1 1 0 0 0,0-1 0 0 0,0 1-1 0 0,1-1 1 0 0,-1 1 0 0 0,0-1 0 0 0,1 1 0 0 0,-1-1-1 0 0,1 1 1 0 0,-1-1 0 0 0,1 0 0 0 0,-1 1 0 0 0,1-1-1 0 0,-1 0 1 0 0,1 1 0 0 0,0-1 0 0 0,-1 1 13 0 0,1-1 1 0 0,0 0 0 0 0,-1 1-1 0 0,1-1 1 0 0,-1 0 0 0 0,1 1-1 0 0,-1-1 1 0 0,1 1 0 0 0,-1-1-1 0 0,1 1 1 0 0,-1-1-1 0 0,1 1 1 0 0,-1 0 0 0 0,0-1-1 0 0,1 1 1 0 0,-1-1 0 0 0,0 1-1 0 0,0 0 1 0 0,1-1 0 0 0,-1 1-1 0 0,0 0 1 0 0,0-1 0 0 0,0 1-1 0 0,0 0 1 0 0,0 0 0 0 0,0 0-1 0 0,0 2 28 0 0,-1 1 1 0 0,0-1-1 0 0,0 0 0 0 0,0 0 0 0 0,0 0 0 0 0,-1-1 0 0 0,1 1 0 0 0,-1 0 1 0 0,1 0-1 0 0,-1-1 0 0 0,0 1 0 0 0,0-1 0 0 0,0 1 0 0 0,-1-1 0 0 0,1 0 1 0 0,0 0-1 0 0,-1 0 0 0 0,1 0 0 0 0,-1 0 0 0 0,0-1 0 0 0,0 1 0 0 0,0-1 1 0 0,0 0-1 0 0,0 0 0 0 0,0 0 0 0 0,-5 1 0 0 0,1 1-103 0 0,-1-1 0 0 0,1-1 0 0 0,-1 1-1 0 0,1-1 1 0 0,-1-1 0 0 0,0 1 0 0 0,0-1 0 0 0,1-1 0 0 0,-1 1-1 0 0,0-1 1 0 0,-7-2 0 0 0,13 2-74 0 0,-1 1 0 0 0,1-1 0 0 0,0 0 0 0 0,0 0-1 0 0,0 0 1 0 0,0 0 0 0 0,0 0 0 0 0,0 0 0 0 0,0-1 0 0 0,0 1 0 0 0,1 0-1 0 0,-1-1 1 0 0,0 0 0 0 0,1 1 0 0 0,-2-3 0 0 0,3 3 17 0 0,-1-1 1 0 0,1 1-1 0 0,0 0 0 0 0,0-1 1 0 0,0 1-1 0 0,0 0 0 0 0,0-1 1 0 0,0 1-1 0 0,0-1 0 0 0,0 1 1 0 0,0 0-1 0 0,1-1 0 0 0,-1 1 1 0 0,0 0-1 0 0,1 0 0 0 0,0-1 1 0 0,-1 1-1 0 0,1 0 0 0 0,-1 0 1 0 0,1 0-1 0 0,0 0 0 0 0,0 0 1 0 0,0-1-1 0 0,0 2 0 0 0,0-1 1 0 0,0 0-1 0 0,0 0 1 0 0,2-1-1 0 0,14-11-561 0 0,0 2 0 0 0,0 0-1 0 0,1 1 1 0 0,1 1 0 0 0,28-10 0 0 0,-39 15 596 0 0,5-1 61 0 0,1 0-1 0 0,0 1 0 0 0,-1 1 1 0 0,1 0-1 0 0,16 0 0 0 0,-23 2 227 0 0,-1 0 0 0 0,1 1-1 0 0,0 1 1 0 0,0-1 0 0 0,0 1-1 0 0,0 0 1 0 0,0 0 0 0 0,0 1 0 0 0,-1 0-1 0 0,1 0 1 0 0,-1 1 0 0 0,8 4-1 0 0,-8-3 229 0 0,-1 1 0 0 0,0-1-1 0 0,-1 1 1 0 0,1 1-1 0 0,-1-1 1 0 0,0 1 0 0 0,0 0-1 0 0,-1 0 1 0 0,5 9 0 0 0,-4-6-114 0 0,-3-5-185 0 0,0 0-1 0 0,0 0 1 0 0,0 1 0 0 0,-1-1-1 0 0,0 0 1 0 0,0 1 0 0 0,0-1 0 0 0,0 1-1 0 0,-1 3 1 0 0,-1 13 139 0 0,-6 4-579 0 0,6-22-201 0 0,1-1 0 0 0,-1 0 0 0 0,0 0 1 0 0,1 0-1 0 0,-1 0 0 0 0,0 0 0 0 0,0-1 0 0 0,0 1 1 0 0,0-1-1 0 0,-1 1 0 0 0,-2 1 0 0 0,2-4-507 0 0,1 0 782 0 0,0 0 0 0 0,0 0 1 0 0,0 0-1 0 0,0 0 0 0 0,0 0 0 0 0,0 0 1 0 0,0 0-1 0 0,0-1 0 0 0,1 1 0 0 0,-1-1 0 0 0,-2-2 1 0 0,4-11-54 0 0,0 9 257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3.076"/>
    </inkml:context>
    <inkml:brush xml:id="br0">
      <inkml:brushProperty name="width" value="0.1" units="cm"/>
      <inkml:brushProperty name="height" value="0.1" units="cm"/>
    </inkml:brush>
  </inkml:definitions>
  <inkml:trace contextRef="#ctx0" brushRef="#br0">1 132 680 0 0,'8'-72'2865'0'0,"1"22"2763"0"0,-9 49-5734 0 0,0 1 0 0 0,0 0 0 0 0,0-1 0 0 0,0 1 0 0 0,1-1 0 0 0,-1 1 0 0 0,0 0 0 0 0,0-1 0 0 0,0 1 0 0 0,0 0 0 0 0,1-1 0 0 0,-1 1 0 0 0,0-1 0 0 0,0 1 0 0 0,0 0 0 0 0,1-1 0 0 0,-1 1 0 0 0,0 0 0 0 0,1 0 0 0 0,-1-1 1 0 0,0 1-1 0 0,1 0 0 0 0,-1 0 0 0 0,0-1 0 0 0,1 1 0 0 0,-1 0 0 0 0,0 0 0 0 0,1 0 0 0 0,-1 0 0 0 0,1 0 0 0 0,0-1 0 0 0,18 2-1967 0 0,21 9-194 0 0,-37-9 1954 0 0,22 9-649 0 0,-23-10 823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3.789"/>
    </inkml:context>
    <inkml:brush xml:id="br0">
      <inkml:brushProperty name="width" value="0.1" units="cm"/>
      <inkml:brushProperty name="height" value="0.1" units="cm"/>
    </inkml:brush>
  </inkml:definitions>
  <inkml:trace contextRef="#ctx0" brushRef="#br0">78 58 52 0 0,'9'-38'2786'0'0,"-18"19"5461"0"0,8 21-7910 0 0,-7 16-243 0 0,2 0-1 0 0,0 0 1 0 0,1 1-1 0 0,0-1 1 0 0,-1 25-1 0 0,-3 5 72 0 0,5-28-115 0 0,-3 13 71 0 0,1 1 0 0 0,-2 55 0 0 0,5-45-53 0 0,1-36-50 0 0,1-1-1 0 0,1 0 1 0 0,-1 1 0 0 0,1-1-1 0 0,1 1 1 0 0,-1-1 0 0 0,1 0-1 0 0,3 11 1 0 0,5 33 5 0 0,-8-47-32 0 0,1 0 0 0 0,-1-1 0 0 0,1 1 0 0 0,0 0 0 0 0,0-1 0 0 0,0 1 0 0 0,1-1 0 0 0,-1 0 0 0 0,1 0 0 0 0,0 0 0 0 0,0 0 0 0 0,0 0 0 0 0,0 0 0 0 0,1-1 0 0 0,-1 0 0 0 0,1 1 0 0 0,-1-1-1 0 0,1-1 1 0 0,0 1 0 0 0,0 0 0 0 0,-1-1 0 0 0,1 0 0 0 0,0 0 0 0 0,0 0 0 0 0,1-1 0 0 0,5 1 0 0 0,6-1-20 0 0,-2 1-39 0 0,1-2-1 0 0,29-3 0 0 0,-26 0-8 0 0,-8 2-1 0 0,0 0 0 0 0,1 0 1 0 0,-1-1-1 0 0,-1 0 1 0 0,1-1-1 0 0,18-9 1 0 0,-14 4-60 0 0,-6 5 32 0 0,0 0 1 0 0,-1-1 0 0 0,1 0 0 0 0,-1 0 0 0 0,-1 0 0 0 0,1-1-1 0 0,-1 0 1 0 0,0-1 0 0 0,0 1 0 0 0,0-1 0 0 0,-1 0 0 0 0,0 0-1 0 0,5-11 1 0 0,0-4-147 0 0,-8 18 197 0 0,0 0-1 0 0,0-1 0 0 0,0 1 0 0 0,0-1 0 0 0,-1 1 0 0 0,0-1 1 0 0,0 0-1 0 0,0 0 0 0 0,-1 0 0 0 0,1-4 0 0 0,-1-4-38 0 0,1 10 107 0 0,-1 1-1 0 0,1-1 1 0 0,-1 0-1 0 0,0 1 1 0 0,0-1 0 0 0,0 1-1 0 0,0-1 1 0 0,-1 0-1 0 0,1 1 1 0 0,-1-1 0 0 0,1 1-1 0 0,-1-1 1 0 0,0 1-1 0 0,0-1 1 0 0,0 1 0 0 0,-2-4-1 0 0,1 5 22 0 0,1 0-1 0 0,-1 0 0 0 0,0 1 0 0 0,1-1 1 0 0,-1 0-1 0 0,0 1 0 0 0,1 0 1 0 0,-1-1-1 0 0,0 1 0 0 0,1 0 1 0 0,-1 0-1 0 0,0 0 0 0 0,0 0 1 0 0,1 0-1 0 0,-1 0 0 0 0,0 0 1 0 0,1 0-1 0 0,-1 1 0 0 0,0-1 1 0 0,1 1-1 0 0,-1 0 0 0 0,0-1 0 0 0,1 1 1 0 0,-1 0-1 0 0,1 0 0 0 0,-1 0 1 0 0,1 0-1 0 0,0 0 0 0 0,-1 0 1 0 0,1 0-1 0 0,0 0 0 0 0,0 1 1 0 0,0-1-1 0 0,0 0 0 0 0,0 1 1 0 0,0-1-1 0 0,-2 4 0 0 0,-4 7 98 0 0,1 0 1 0 0,0 1-1 0 0,-7 24 0 0 0,6-20 70 0 0,6-14-178 0 0,1 0-1 0 0,-1 0 1 0 0,1 0 0 0 0,-1 0-1 0 0,1 0 1 0 0,0 0 0 0 0,0 0-1 0 0,1 0 1 0 0,-1 0-1 0 0,0 0 1 0 0,1 0 0 0 0,0 0-1 0 0,2 5 1 0 0,2 17 109 0 0,-5-22-127 0 0,1 0-1 0 0,-1-1 1 0 0,1 1-1 0 0,0-1 0 0 0,0 1 1 0 0,0-1-1 0 0,0 1 1 0 0,0-1-1 0 0,1 1 1 0 0,-1-1-1 0 0,1 0 1 0 0,-1 0-1 0 0,1 0 1 0 0,0 0-1 0 0,0 0 1 0 0,3 2-1 0 0,-1-1-23 0 0,0 1-1 0 0,0-2 0 0 0,0 1 1 0 0,0 0-1 0 0,1-1 1 0 0,-1 0-1 0 0,1 0 1 0 0,-1 0-1 0 0,6 1 0 0 0,2-1-125 0 0,0-1-1 0 0,1 0 0 0 0,-1 0 0 0 0,0-1 0 0 0,0-1 0 0 0,1 0 0 0 0,-1-1 1 0 0,0 0-1 0 0,0-1 0 0 0,0 0 0 0 0,19-8 0 0 0,4-11-194 0 0,-28 18 302 0 0,0 0 1 0 0,0-1-1 0 0,0 0 1 0 0,-1 0-1 0 0,0-1 0 0 0,0 0 1 0 0,0 0-1 0 0,6-8 1 0 0,-4 3 36 0 0,33-45 94 0 0,-38 52-76 0 0,0-1-1 0 0,0 0 1 0 0,-1 1-1 0 0,0-1 1 0 0,0 0-1 0 0,-1-1 1 0 0,1 1-1 0 0,-1 0 1 0 0,0 0-1 0 0,0-7 1 0 0,8-42 198 0 0,-9 45-177 0 0,1 5 26 0 0,-1-1 1 0 0,0 1 0 0 0,0 0-1 0 0,0 0 1 0 0,0 0 0 0 0,-1 0-1 0 0,1 0 1 0 0,-1 0-1 0 0,0 0 1 0 0,-1 0 0 0 0,1 0-1 0 0,-1 0 1 0 0,1 0-1 0 0,-1 1 1 0 0,-4-6 0 0 0,5 8-40 0 0,0 0 1 0 0,1 0 0 0 0,-1 0 0 0 0,0 0 0 0 0,0 0 0 0 0,0 0-1 0 0,-1 0 1 0 0,1 1 0 0 0,0-1 0 0 0,0 0 0 0 0,0 1 0 0 0,0-1-1 0 0,-1 1 1 0 0,1-1 0 0 0,0 1 0 0 0,-1 0 0 0 0,1-1-1 0 0,0 1 1 0 0,-1 0 0 0 0,1 0 0 0 0,0 0 0 0 0,-3 0 0 0 0,1 1-22 0 0,1 0 1 0 0,-1-1 0 0 0,0 1 0 0 0,0 0 0 0 0,1 1-1 0 0,-1-1 1 0 0,1 0 0 0 0,-1 1 0 0 0,1-1 0 0 0,-4 3 0 0 0,1 1-46 0 0,0 0 0 0 0,0 0 1 0 0,0 0-1 0 0,0 1 1 0 0,1-1-1 0 0,0 1 1 0 0,0 0-1 0 0,-4 10 0 0 0,6-9-9 0 0,0-1-1 0 0,0 1 0 0 0,0 1 0 0 0,1-1 0 0 0,0 12 1 0 0,2-14 30 0 0,0-1 0 0 0,0 1 0 0 0,1 0 0 0 0,-1-1-1 0 0,1 1 1 0 0,0-1 0 0 0,1 0 0 0 0,-1 0 0 0 0,1 0 0 0 0,3 5 0 0 0,6 10-12 0 0,-6-12 38 0 0,-1 0 1 0 0,1 0-1 0 0,0 0 1 0 0,9 6-1 0 0,-10-8-5 0 0,6 4-8 0 0,-8-7 7 0 0,0-1 1 0 0,-1 1-1 0 0,1 0 1 0 0,-1 0-1 0 0,0 0 1 0 0,1 1-1 0 0,-1-1 1 0 0,0 0-1 0 0,0 1 1 0 0,-1-1-1 0 0,1 1 1 0 0,0 0-1 0 0,-1 0 1 0 0,2 5-1 0 0,1 2 4 0 0,1 9 20 0 0,-5-17-24 0 0,1 0-1 0 0,-1-1 1 0 0,0 1-1 0 0,-1 0 1 0 0,1-1-1 0 0,0 1 1 0 0,0 0-1 0 0,-1-1 1 0 0,1 1-1 0 0,-1-1 1 0 0,1 1-1 0 0,-1 0 1 0 0,0-1-1 0 0,0 1 0 0 0,0-1 1 0 0,1 0-1 0 0,-1 1 1 0 0,-2 0-1 0 0,1 0-93 0 0,-1 0-1 0 0,1-1 1 0 0,-1 0-1 0 0,0 1 1 0 0,0-1-1 0 0,1 0 0 0 0,-1 0 1 0 0,-4 0-1 0 0,-8 3-599 0 0,4-2-119 0 0,0-1 1 0 0,0 0 0 0 0,0-1 0 0 0,0 0 0 0 0,0-1 0 0 0,0 0 0 0 0,-14-4 0 0 0,12 3 282 0 0,-3-2 75 0 0,-1 0 0 0 0,1-1 0 0 0,0-1 0 0 0,-16-8-1 0 0,14 3 412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43.941"/>
    </inkml:context>
    <inkml:brush xml:id="br0">
      <inkml:brushProperty name="width" value="0.1" units="cm"/>
      <inkml:brushProperty name="height" value="0.1" units="cm"/>
    </inkml:brush>
  </inkml:definitions>
  <inkml:trace contextRef="#ctx0" brushRef="#br0">1 75 712 0 0,'0'-2'150'0'0,"0"-1"-1"0"0,0 1 1 0 0,1 0-1 0 0,-1 0 1 0 0,1 0-1 0 0,-1 0 1 0 0,1 0-1 0 0,0 0 1 0 0,-1 0 0 0 0,1 0-1 0 0,0 0 1 0 0,1 0-1 0 0,-1 0 1 0 0,0 1-1 0 0,0-1 1 0 0,1 0-1 0 0,2-2 1 0 0,0 1 376 0 0,0 0 1 0 0,0 1-1 0 0,0-1 0 0 0,0 1 1 0 0,0 0-1 0 0,1 0 1 0 0,7-2-1 0 0,2 0 272 0 0,0 1 0 0 0,0 0 1 0 0,1 2-1 0 0,22-1 0 0 0,-13 1-1017 0 0,-15 0-479 0 0,1 1 1 0 0,-1 0 0 0 0,1 0-1 0 0,-1 1 1 0 0,1 0-1 0 0,-1 0 1 0 0,0 1 0 0 0,1 0-1 0 0,-1 1 1 0 0,13 5 0 0 0,-14-3 217 0 0,-7-5 429 0 0,-1 0 0 0 0,0 0 0 0 0,1 0 0 0 0,-1 1 0 0 0,1-1 0 0 0,-1 0 0 0 0,0 0 0 0 0,1 0 0 0 0,-1 0 0 0 0,0 1 0 0 0,1-1 0 0 0,-1 0-1 0 0,0 0 1 0 0,1 0 0 0 0,-1 1 0 0 0,0-1 0 0 0,0 0 0 0 0,1 1 0 0 0,-1-1 0 0 0,0 0 0 0 0,0 1 0 0 0,0-1 0 0 0,1 0 0 0 0,-1 1 0 0 0,0-1 0 0 0,0 0 0 0 0,0 1 0 0 0,0-1 0 0 0,0 0 0 0 0,0 1-1 0 0,0-1 1 0 0,0 1 0 0 0,0-1 0 0 0,0 0 0 0 0,0 1 0 0 0,0-1 0 0 0,0 1 0 0 0,0-1 0 0 0,0 0 0 0 0,0 1 0 0 0,0-1 0 0 0,0 0 0 0 0,0 1 0 0 0,-1-1 0 0 0,1 0 0 0 0,0 1 0 0 0,0-1-1 0 0,0 0 1 0 0,-1 1 0 0 0,1-1 0 0 0,0 0 0 0 0,0 1 0 0 0,-1-1 0 0 0,1 0 0 0 0,0 0 0 0 0,-1 1 0 0 0,1-1 0 0 0,0 0 0 0 0,-1 0 0 0 0,1 0 0 0 0,-1 1 0 0 0,0 4-12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51.661"/>
    </inkml:context>
    <inkml:brush xml:id="br0">
      <inkml:brushProperty name="width" value="0.1" units="cm"/>
      <inkml:brushProperty name="height" value="0.1" units="cm"/>
    </inkml:brush>
  </inkml:definitions>
  <inkml:trace contextRef="#ctx0" brushRef="#br0">45 642 568 0 0,'0'-2'109'0'0,"0"1"1"0"0,-1-1-1 0 0,1 0 0 0 0,-1 1 1 0 0,1-1-1 0 0,-1 1 0 0 0,1-1 1 0 0,-1 1-1 0 0,0-1 0 0 0,1 1 0 0 0,-1-1 1 0 0,-2-2-1 0 0,2 3 55 0 0,0 0 0 0 0,0 0-1 0 0,0-1 1 0 0,0 1 0 0 0,1-1 0 0 0,-1 1 0 0 0,0-1-1 0 0,1 1 1 0 0,-1-1 0 0 0,1 1 0 0 0,0-1 0 0 0,-1-2-1 0 0,1 3 11 0 0,0 0 0 0 0,0 0 0 0 0,-1 0 0 0 0,1 0 0 0 0,-1-1 0 0 0,1 1 0 0 0,0 0 0 0 0,-1 1 0 0 0,0-1 0 0 0,1 0 0 0 0,-1 0 0 0 0,1 0 0 0 0,-1 0 0 0 0,0 0 0 0 0,-1 0-1 0 0,2 0-29 0 0,-1 0 0 0 0,0 0 0 0 0,0 1-1 0 0,1-1 1 0 0,-1 0 0 0 0,0 0 0 0 0,1 0-1 0 0,-1 0 1 0 0,1 0 0 0 0,-1 0 0 0 0,1 0-1 0 0,-1 0 1 0 0,1 0 0 0 0,0 0 0 0 0,0-1 0 0 0,-9-27 2802 0 0,8 15-1603 0 0,3 0-159 0 0,-1 14-1194 0 0,0 0-1 0 0,0 0 1 0 0,0 0-1 0 0,0 0 1 0 0,0 0-1 0 0,0 1 1 0 0,0-1 0 0 0,0 0-1 0 0,0 1 1 0 0,0-1-1 0 0,0 1 1 0 0,0-1 0 0 0,0 1-1 0 0,0-1 1 0 0,0 1-1 0 0,1 1 1 0 0,16 20-50 0 0,-2 0 16 0 0,10 21-7 0 0,1 2-3 0 0,-12-17 36 0 0,-13-24 16 0 0,-1 0 0 0 0,1 0 0 0 0,0-1 0 0 0,0 1-1 0 0,1 0 1 0 0,-1-1 0 0 0,4 4 0 0 0,21 20 16 0 0,-24-25-11 0 0,-1-1 1 0 0,1 1-1 0 0,1-1 0 0 0,-1 0 0 0 0,0 0 1 0 0,0 0-1 0 0,0-1 0 0 0,0 1 0 0 0,1-1 1 0 0,-1 1-1 0 0,0-1 0 0 0,1 0 0 0 0,-1 0 1 0 0,0-1-1 0 0,0 1 0 0 0,1-1 1 0 0,-1 1-1 0 0,0-1 0 0 0,3-1 0 0 0,5-2 7 0 0,-2-1-1 0 0,1 0 1 0 0,0 0-1 0 0,-1-1 1 0 0,10-8-1 0 0,1 0-10 0 0,31-27-9 0 0,77-74-156 0 0,7-7-432 0 0,68-65-2347 0 0,10 15-4796 0 0,-160 133 5448 0 0,-43 34 1970 0 0,-2-1 49 0 0,-8 5 239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54.725"/>
    </inkml:context>
    <inkml:brush xml:id="br0">
      <inkml:brushProperty name="width" value="0.1" units="cm"/>
      <inkml:brushProperty name="height" value="0.1" units="cm"/>
    </inkml:brush>
  </inkml:definitions>
  <inkml:trace contextRef="#ctx0" brushRef="#br0">0 686 64 0 0,'10'5'366'0'0,"-5"-5"-351"0"0,-1-1 1 0 0,1 0-1 0 0,-1 0 1 0 0,0 0-1 0 0,0-1 0 0 0,1 1 1 0 0,-1-1-1 0 0,0 0 1 0 0,0-1-1 0 0,-1 1 1 0 0,1 0-1 0 0,0-1 0 0 0,3-4 1 0 0,50-49 11 0 0,-33 30-75 0 0,221-216 794 0 0,-195 194-523 0 0,78-56 1 0 0,-32 22-667 0 0,-22 16-398 0 0,-49 43 514 0 0,-20 17 274 0 0,-5 5 48 0 0,0 0-1 0 0,0 1 0 0 0,1-1 0 0 0,-1 1 0 0 0,0-1 0 0 0,1 1 0 0 0,-1-1 1 0 0,1 1-1 0 0,-1-1 0 0 0,1 1 0 0 0,-1-1 0 0 0,1 1 0 0 0,-1 0 1 0 0,1-1-1 0 0,-1 1 0 0 0,1 0 0 0 0,-1 0 0 0 0,1-1 0 0 0,0 1 0 0 0,-1 0 1 0 0,1 0-1 0 0,0 0 0 0 0,0-1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55.314"/>
    </inkml:context>
    <inkml:brush xml:id="br0">
      <inkml:brushProperty name="width" value="0.1" units="cm"/>
      <inkml:brushProperty name="height" value="0.1" units="cm"/>
    </inkml:brush>
  </inkml:definitions>
  <inkml:trace contextRef="#ctx0" brushRef="#br0">53 509 232 0 0,'-6'-9'571'0'0,"0"0"1"0"0,1-1-1 0 0,-7-17 0 0 0,-2-2 1676 0 0,13 25-1552 0 0,-1 0-1 0 0,0 0 1 0 0,1 0-1 0 0,0 0 0 0 0,0 0 1 0 0,0-1-1 0 0,1 1 1 0 0,-1 0-1 0 0,1-8 0 0 0,0 12-692 0 0,1 0-1 0 0,-1 0 1 0 0,0 0 0 0 0,0 0-1 0 0,1-1 1 0 0,-1 1-1 0 0,0 0 1 0 0,1 0-1 0 0,-1 0 1 0 0,0 0-1 0 0,0 0 1 0 0,1 0 0 0 0,-1 0-1 0 0,0 0 1 0 0,1 0-1 0 0,-1 0 1 0 0,0 0-1 0 0,0 0 1 0 0,1 0-1 0 0,-1 0 1 0 0,0 0-1 0 0,1 1 1 0 0,-1-1 0 0 0,0 0-1 0 0,0 0 1 0 0,1 0-1 0 0,-1 0 1 0 0,0 0-1 0 0,0 1 1 0 0,1-1-1 0 0,-1 0 1 0 0,0 0-1 0 0,0 0 1 0 0,0 1 0 0 0,1-1-1 0 0,-1 0 1 0 0,0 0-1 0 0,0 1 1 0 0,9 6 15 0 0,34 34 313 0 0,37 53 366 0 0,-71-84-640 0 0,-6-7-37 0 0,0 0 0 0 0,0 0 0 0 0,0-1 0 0 0,1 1 0 0 0,-1-1 0 0 0,0 1 0 0 0,1-1 0 0 0,0 0 0 0 0,-1 0 0 0 0,8 2 0 0 0,-8-4-1 0 0,0 1-1 0 0,1 0 1 0 0,-1-1-1 0 0,1 0 1 0 0,-1 0-1 0 0,1 0 1 0 0,-1 0 0 0 0,0-1-1 0 0,1 1 1 0 0,-1-1-1 0 0,1 0 1 0 0,-1 0-1 0 0,0 0 1 0 0,0 0-1 0 0,4-2 1 0 0,49-33 157 0 0,-26 16-111 0 0,-13 7-58 0 0,1 0 1 0 0,21-22-1 0 0,10-9-87 0 0,205-166-3778 0 0,-121 100-1777 0 0,-63 54 2700 0 0,-50 40 1965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1:41.034"/>
    </inkml:context>
    <inkml:brush xml:id="br0">
      <inkml:brushProperty name="width" value="0.1" units="cm"/>
      <inkml:brushProperty name="height" value="0.1" units="cm"/>
    </inkml:brush>
  </inkml:definitions>
  <inkml:trace contextRef="#ctx0" brushRef="#br0">18 71 20 0 0,'-2'-29'524'0'0,"2"29"-478"0"0,-1-1 1 0 0,0 1-1 0 0,1-1 0 0 0,-1 0 0 0 0,1 1 1 0 0,-1-1-1 0 0,1 0 0 0 0,-1 1 0 0 0,1-1 1 0 0,-1 0-1 0 0,1 0 0 0 0,0 1 0 0 0,0-1 1 0 0,-1 0-1 0 0,1 0 0 0 0,0 0 0 0 0,0 1 1 0 0,0-1-1 0 0,0 0 0 0 0,-1 0 1 0 0,1 0-1 0 0,1 0 0 0 0,-1 1 0 0 0,0-1 1 0 0,0-1-1 0 0,-9-11 1757 0 0,9 6-822 0 0,0 5-665 0 0,0 5-563 0 0,0-2 264 0 0,11 5 36 0 0,56 5 108 0 0,51-5-60 0 0,-7-4-16 0 0,105-4 106 0 0,31-3-107 0 0,41 2-125 0 0,-153 5 23 0 0,-45-2-97 0 0,-89 0-41 0 0,0 1 0 0 0,-1-1 0 0 0,1 0 0 0 0,0 1 0 0 0,0-1 0 0 0,0 1 0 0 0,0-1 0 0 0,0 1 0 0 0,0-1 0 0 0,-1 1 0 0 0,1-1 0 0 0,0 1 0 0 0,-1 0 0 0 0,1 0 0 0 0,0-1 0 0 0,-1 1 0 0 0,1 0 0 0 0,-1 0 0 0 0,1 0 0 0 0,-1 0 0 0 0,1 0 0 0 0,-1 0 0 0 0,0-1 0 0 0,1 1 0 0 0,-1 0-1 0 0,0 0 1 0 0,0 2 0 0 0,0-2-77 0 0,-1 6-271 0 0,-7-3 496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1:41.363"/>
    </inkml:context>
    <inkml:brush xml:id="br0">
      <inkml:brushProperty name="width" value="0.1" units="cm"/>
      <inkml:brushProperty name="height" value="0.1" units="cm"/>
    </inkml:brush>
  </inkml:definitions>
  <inkml:trace contextRef="#ctx0" brushRef="#br0">289 122 36 0 0,'-12'3'44'0'0,"-1"0"0"0"0,0-1 0 0 0,0-1 0 0 0,1 0 0 0 0,-1-1 0 0 0,-22-2-1 0 0,-73-16 1207 0 0,38 5 4116 0 0,76 9-5448 0 0,3 0 228 0 0,-1 1 0 0 0,1 0-1 0 0,-1 1 1 0 0,1 0 0 0 0,0 0 0 0 0,13 0 0 0 0,10-3 5 0 0,315-41 35 0 0,-260 37-169 0 0,432-8-286 0 0,-428 18-1 0 0,-90-1 179 0 0,1 0 0 0 0,-1 0 0 0 0,0 0 0 0 0,1 0 0 0 0,-1 1 0 0 0,0-1 0 0 0,0 1 0 0 0,1-1 0 0 0,-1 1-1 0 0,0-1 1 0 0,0 1 0 0 0,0 0 0 0 0,0 0 0 0 0,0-1 0 0 0,0 1 0 0 0,0 0 0 0 0,0 0 0 0 0,0 0 0 0 0,0 0 0 0 0,0 0 0 0 0,0 0 0 0 0,0 2 0 0 0,4 5-779 0 0,-5-8 841 0 0,1 0-1 0 0,-1 0 0 0 0,0 1 1 0 0,0-1-1 0 0,1 0 1 0 0,-1 0-1 0 0,0 0 1 0 0,0 1-1 0 0,0-1 1 0 0,1 0-1 0 0,-1 0 0 0 0,0 1 1 0 0,0-1-1 0 0,0 0 1 0 0,0 0-1 0 0,0 1 1 0 0,1-1-1 0 0,-1 0 0 0 0,0 1 1 0 0,0-1-1 0 0,0 0 1 0 0,0 0-1 0 0,0 1 1 0 0,0-1-1 0 0,0 0 1 0 0,0 1-1 0 0,0-1 0 0 0,0 0 1 0 0,0 1-1 0 0,0-1 1 0 0,0 0-1 0 0,-1 0 1 0 0,1 1-1 0 0,0-1 1 0 0,0 1-1 0 0,-7 13-958 0 0,5-11 825 0 0,1 1 1 0 0,-1 0-1 0 0,0 0 0 0 0,-1 0 1 0 0,1-1-1 0 0,-1 0 0 0 0,1 1 1 0 0,-1-1-1 0 0,0 0 1 0 0,0 0-1 0 0,-7 5 0 0 0,-1-2 81 0 0,1 0 0 0 0,-2 0 0 0 0,1-1 0 0 0,0-1 0 0 0,-1 0-1 0 0,0 0 1 0 0,0-1 0 0 0,-21 2 0 0 0,7-4 80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13.290"/>
    </inkml:context>
    <inkml:brush xml:id="br0">
      <inkml:brushProperty name="width" value="0.1" units="cm"/>
      <inkml:brushProperty name="height" value="0.1" units="cm"/>
    </inkml:brush>
  </inkml:definitions>
  <inkml:trace contextRef="#ctx0" brushRef="#br0">72 199 92 0 0,'-13'1'183'0'0,"9"-1"-29"0"0,1 0 0 0 0,-1 0-1 0 0,1 0 1 0 0,0 0 0 0 0,-1 0-1 0 0,1-1 1 0 0,-1 1 0 0 0,1-1-1 0 0,0 0 1 0 0,-5-1 0 0 0,0 1 342 0 0,8 1-479 0 0,0 0 1 0 0,0 0-1 0 0,0 0 1 0 0,-1 0 0 0 0,1 0-1 0 0,0 0 1 0 0,0 0 0 0 0,-1 1-1 0 0,1-1 1 0 0,0 0 0 0 0,0 0-1 0 0,-1 0 1 0 0,1 0-1 0 0,0 0 1 0 0,0-1 0 0 0,-1 1-1 0 0,1 0 1 0 0,0 0 0 0 0,0 0-1 0 0,-1 0 1 0 0,1 0 0 0 0,0 0-1 0 0,0 0 1 0 0,0 0 0 0 0,-1 0-1 0 0,1-1 1 0 0,0 1-1 0 0,0 0 1 0 0,0 0 0 0 0,-1 0-1 0 0,1-1 1 0 0,0 1 0 0 0,0 0-1 0 0,0 0 1 0 0,0 0 0 0 0,0-1-1 0 0,-1 1 1 0 0,1 0-1 0 0,0 0 1 0 0,0 0 0 0 0,0-1-1 0 0,0 1 1 0 0,0 0 0 0 0,0 0-1 0 0,0-2 418 0 0,35 2 632 0 0,-23-1-753 0 0,0 0 0 0 0,-1-1 0 0 0,14-4 0 0 0,-12 2-170 0 0,1 1 0 0 0,0 1 0 0 0,18-1 0 0 0,47-5 261 0 0,1-1-87 0 0,58-2 114 0 0,-44 1-241 0 0,147-8 92 0 0,489-20 138 0 0,-464 30-453 0 0,-3-1-82 0 0,11 4 54 0 0,105-13 111 0 0,-227 8-198 0 0,-28-1-6124 0 0,-107 5 4220 0 0,-24 1 2040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1:48.038"/>
    </inkml:context>
    <inkml:brush xml:id="br0">
      <inkml:brushProperty name="width" value="0.1" units="cm"/>
      <inkml:brushProperty name="height" value="0.1" units="cm"/>
    </inkml:brush>
  </inkml:definitions>
  <inkml:trace contextRef="#ctx0" brushRef="#br0">258 67 24 0 0,'-41'-9'132'0'0,"33"9"42"0"0,1-2-1 0 0,0 1 0 0 0,-1-1 1 0 0,1 0-1 0 0,0 0 1 0 0,0-1-1 0 0,-8-4 0 0 0,9 3 268 0 0,-1 1 0 0 0,0 0-1 0 0,0 0 1 0 0,0 1 0 0 0,-1 0-1 0 0,-7-1 1 0 0,-16-5 863 0 0,24 5-894 0 0,-30-5 835 0 0,36 9-1253 0 0,-1 0-1 0 0,1-1 0 0 0,0 1 0 0 0,0 0 1 0 0,0-1-1 0 0,0 1 0 0 0,0 0 0 0 0,0 0 0 0 0,0 0 1 0 0,0 0-1 0 0,0 0 0 0 0,1 0 0 0 0,-1 0 1 0 0,0 0-1 0 0,1 1 0 0 0,-1-1 0 0 0,1 0 1 0 0,-1 0-1 0 0,1 1 0 0 0,-1-1 0 0 0,1 0 1 0 0,0 0-1 0 0,0 1 0 0 0,-1-1 0 0 0,1 0 0 0 0,0 1 1 0 0,0-1-1 0 0,0 0 0 0 0,1 1 0 0 0,-1-1 1 0 0,0 0-1 0 0,0 1 0 0 0,2 1 0 0 0,1 2 19 0 0,0-1 0 0 0,1 1 0 0 0,-1-1-1 0 0,1 0 1 0 0,0 0 0 0 0,0 0 0 0 0,1-1-1 0 0,-1 1 1 0 0,1-1 0 0 0,0 0 0 0 0,0 0-1 0 0,0-1 1 0 0,0 0 0 0 0,0 1 0 0 0,1-2-1 0 0,9 3 1 0 0,12 2 97 0 0,0-2 0 0 0,35 2-1 0 0,-26-3-62 0 0,254 8 61 0 0,-271-12-108 0 0,0-1 1 0 0,18-4-1 0 0,31-2 0 0 0,-25 2-71 0 0,-31 1-340 0 0,21 8-3115 0 0,-29-2 3336 0 0,0 0 0 0 0,1 0-1 0 0,-1 0 1 0 0,0-1 0 0 0,1 0 0 0 0,-1 0 0 0 0,1 0-1 0 0,-1 0 1 0 0,0 0 0 0 0,1-1 0 0 0,-1 0 0 0 0,0 0-1 0 0,1 0 1 0 0,-1-1 0 0 0,0 0 0 0 0,0 1 0 0 0,0-1-1 0 0,0 0 1 0 0,4-4 0 0 0,1-4 165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5.290"/>
    </inkml:context>
    <inkml:brush xml:id="br0">
      <inkml:brushProperty name="width" value="0.1" units="cm"/>
      <inkml:brushProperty name="height" value="0.1" units="cm"/>
    </inkml:brush>
  </inkml:definitions>
  <inkml:trace contextRef="#ctx0" brushRef="#br0">163 154 692 0 0,'0'-1'91'0'0,"0"0"0"0"0,-1 0 0 0 0,1 0 0 0 0,0 0 0 0 0,0 0 0 0 0,-1 0 0 0 0,1 0 0 0 0,0 0 0 0 0,-1 0 0 0 0,1 0 0 0 0,-1 0 0 0 0,1 0 0 0 0,-1 0 0 0 0,1 1 0 0 0,-1-1 0 0 0,0 0 0 0 0,0 0 0 0 0,0 0 0 0 0,0 0 30 0 0,0 1-1 0 0,1-1 1 0 0,-1 0 0 0 0,0 1 0 0 0,1-1-1 0 0,-1 0 1 0 0,1 0 0 0 0,-1 1-1 0 0,1-1 1 0 0,-1 0 0 0 0,1 0-1 0 0,-1 0 1 0 0,1 0 0 0 0,0 0 0 0 0,0 0-1 0 0,-1 0 1 0 0,1 0 0 0 0,0-1-1 0 0,0 1 137 0 0,0-1-1 0 0,-1 1 0 0 0,1-1 1 0 0,0 0-1 0 0,-1 1 0 0 0,1-1 0 0 0,-1 1 1 0 0,0-1-1 0 0,1 1 0 0 0,-1-1 0 0 0,-2-1 1 0 0,2 1 33 0 0,0 0 0 0 0,0 0 0 0 0,0 0 0 0 0,0 0 0 0 0,0 0 0 0 0,0 0 0 0 0,0 0 0 0 0,1 0 0 0 0,-1 0 0 0 0,1 0 0 0 0,0 0 0 0 0,-1-3 0 0 0,-7-34 1671 0 0,8 38-1966 0 0,0 0 52 0 0,0-1 0 0 0,0 1 0 0 0,0 0-1 0 0,0 0 1 0 0,0 0 0 0 0,0-1 0 0 0,0 1 0 0 0,-1 0-1 0 0,1 0 1 0 0,0 0 0 0 0,-1-1 0 0 0,1 1-1 0 0,0 0 1 0 0,-1 0 0 0 0,0 0 0 0 0,1 0 0 0 0,-1 0-1 0 0,0 0 1 0 0,-1-2 0 0 0,2 3-44 0 0,0 0-1 0 0,0 0 1 0 0,0 0 0 0 0,0 0 0 0 0,-1 0-1 0 0,1 0 1 0 0,0 0 0 0 0,0 0-1 0 0,0 0 1 0 0,0 0 0 0 0,0 0 0 0 0,0 0-1 0 0,0 0 1 0 0,0 0 0 0 0,-1 0 0 0 0,1-1-1 0 0,0 1 1 0 0,0 0 0 0 0,0 0-1 0 0,0 0 1 0 0,0 0 0 0 0,0 0 0 0 0,0 0-1 0 0,0 0 1 0 0,0 0 0 0 0,0 0-1 0 0,0-1 1 0 0,0 1 0 0 0,0 0 0 0 0,0 0-1 0 0,0 0 1 0 0,0 0 0 0 0,0 0-1 0 0,0 0 1 0 0,0 0 0 0 0,0-1 0 0 0,0 1-1 0 0,0 0 1 0 0,0 0 0 0 0,0 0-1 0 0,0 0 1 0 0,0 0 0 0 0,0 0 0 0 0,0 0-1 0 0,0-1 1 0 0,0 1 0 0 0,0 0 0 0 0,0 0-1 0 0,0 0 1 0 0,0 0 0 0 0,0 0-1 0 0,0 0 1 0 0,0 0 0 0 0,0 0 0 0 0,1-1-1 0 0,-3 7-63 0 0,-4 5 43 0 0,1-1 0 0 0,0 1 0 0 0,1 0 0 0 0,0 1 0 0 0,1-1 0 0 0,0 1 0 0 0,0-1 0 0 0,2 1 0 0 0,-2 14 0 0 0,-4 22 6 0 0,-17 100 40 0 0,16-74-153 0 0,-1 3-150 0 0,0-11-260 0 0,0-11-393 0 0,7-44 449 0 0,1 0 1 0 0,0 0 0 0 0,0 0-1 0 0,2 0 1 0 0,0 11-1 0 0,1 11-3669 0 0,-2-33 4047 0 0,0 1 1 0 0,0-1 0 0 0,0 0 0 0 0,0 1 0 0 0,0-1 0 0 0,0 1 0 0 0,0-1 0 0 0,0 0 0 0 0,0 1 0 0 0,1-1 0 0 0,-1 0 0 0 0,0 1 0 0 0,0-1 0 0 0,1 0-1 0 0,-1 1 1 0 0,0-1 0 0 0,0 0 0 0 0,1 0 0 0 0,-1 1 0 0 0,0-1 0 0 0,1 0 0 0 0,-1 0 0 0 0,0 1 0 0 0,1-1 0 0 0,-1 0 0 0 0,0 0 0 0 0,1 0 0 0 0,-1 0-1 0 0,0 0 1 0 0,1 0 0 0 0,-1 1 0 0 0,1-1 0 0 0,-1 0 0 0 0,0 0 0 0 0,1 0 0 0 0,-1 0 0 0 0,0 0 0 0 0,1 0 0 0 0,-1-1 0 0 0,1 1 0 0 0,0 0 0 0 0,15-7-1048 0 0,-11 1 1058 0 0,-3 1 42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5.579"/>
    </inkml:context>
    <inkml:brush xml:id="br0">
      <inkml:brushProperty name="width" value="0.1" units="cm"/>
      <inkml:brushProperty name="height" value="0.1" units="cm"/>
    </inkml:brush>
  </inkml:definitions>
  <inkml:trace contextRef="#ctx0" brushRef="#br0">65 301 124 0 0,'-6'-13'242'0'0,"1"-1"-1"0"0,0 0 1 0 0,-3-16 0 0 0,-1-3 765 0 0,-9-30 2016 0 0,9 30-1349 0 0,8 27-1418 0 0,-1 1-1 0 0,1-1 0 0 0,1 0 0 0 0,-1 0 1 0 0,1 0-1 0 0,0 0 0 0 0,1 0 0 0 0,0-6 1 0 0,1-10 760 0 0,-3 21-993 0 0,1 1-1 0 0,0-1 1 0 0,0 1-1 0 0,0-1 1 0 0,0 0 0 0 0,0 1-1 0 0,0-1 1 0 0,0 0-1 0 0,1 1 1 0 0,-1-1-1 0 0,0 0 1 0 0,0 1 0 0 0,0-1-1 0 0,1 0 1 0 0,-1 1-1 0 0,0-1 1 0 0,1 1 0 0 0,-1-1-1 0 0,0 1 1 0 0,1-1-1 0 0,-1 1 1 0 0,1-1 0 0 0,-1 1-1 0 0,1-1 1 0 0,-1 1-1 0 0,1-1 1 0 0,0 1 0 0 0,0-1-31 0 0,0 1 0 0 0,-1-1 0 0 0,1 1 0 0 0,0 0 0 0 0,0 0 0 0 0,0-1 0 0 0,0 1 0 0 0,-1 0 0 0 0,1 0 0 0 0,0 0-1 0 0,0 0 1 0 0,0 0 0 0 0,0 0 0 0 0,0 0 0 0 0,0 0 0 0 0,0 0 0 0 0,-1 1 0 0 0,1-1 0 0 0,0 0 0 0 0,0 1 0 0 0,0-1 0 0 0,-1 0 0 0 0,1 1 0 0 0,1 0 0 0 0,22 22-112 0 0,11 35 44 0 0,-23-37 69 0 0,-8-15 7 0 0,-1 0 0 0 0,1 0 0 0 0,-1 1 0 0 0,-1 0-1 0 0,1-1 1 0 0,-1 1 0 0 0,2 10 0 0 0,2 9 16 0 0,14 38 0 0 0,-12-40-1 0 0,11 49 1 0 0,-5-4-25 0 0,-8-45-3 0 0,-1 0-1 0 0,-1 0 1 0 0,1 28 0 0 0,4 37-352 0 0,0 11-1597 0 0,-5-59-90 0 0,-3-36 1736 0 0,0 0-1 0 0,0 0 0 0 0,0 0 0 0 0,-1 0 1 0 0,1 0-1 0 0,-1 0 0 0 0,-1 0 0 0 0,1 0 1 0 0,-1 0-1 0 0,0 0 0 0 0,0 0 0 0 0,-3 9 1 0 0,3 0-494 0 0,2-13 759 0 0,-1-1 0 0 0,0 1 0 0 0,0 0 0 0 0,0 0 1 0 0,0-1-1 0 0,0 1 0 0 0,0 0 0 0 0,0 0 0 0 0,0-1 1 0 0,0 1-1 0 0,0 0 0 0 0,0 0 0 0 0,-1-1 0 0 0,1 1 1 0 0,0 0-1 0 0,0 0 0 0 0,-1-1 0 0 0,1 1 0 0 0,-1 0 1 0 0,-6 4 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5.751"/>
    </inkml:context>
    <inkml:brush xml:id="br0">
      <inkml:brushProperty name="width" value="0.1" units="cm"/>
      <inkml:brushProperty name="height" value="0.1" units="cm"/>
    </inkml:brush>
  </inkml:definitions>
  <inkml:trace contextRef="#ctx0" brushRef="#br0">1 183 436 0 0,'1'-21'2141'0'0,"24"5"1112"0"0,-7 3-3073 0 0,1 1-1 0 0,1 1 0 0 0,-1 1 0 0 0,2 0 0 0 0,25-7 0 0 0,131-33-5355 0 0,-72 29 3563 0 0,-87 20 1517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5.972"/>
    </inkml:context>
    <inkml:brush xml:id="br0">
      <inkml:brushProperty name="width" value="0.1" units="cm"/>
      <inkml:brushProperty name="height" value="0.1" units="cm"/>
    </inkml:brush>
  </inkml:definitions>
  <inkml:trace contextRef="#ctx0" brushRef="#br0">0 1 56 0 0,'2'11'687'0'0,"1"-6"-404"0"0,-1 0 0 0 0,1 0 1 0 0,-1 0-1 0 0,0 1 0 0 0,-1-1 0 0 0,1 1 1 0 0,-1-1-1 0 0,1 11 0 0 0,3 14 785 0 0,4 20 244 0 0,0 27-258 0 0,0 7-457 0 0,-2-51-459 0 0,-3-15-72 0 0,-1-1 0 0 0,2 29 0 0 0,-4-33-67 0 0,1-1 1 0 0,0 0 0 0 0,0 0 0 0 0,1 0-1 0 0,5 13 1 0 0,-4-14-138 0 0,0 0 1 0 0,-1 1-1 0 0,-1-1 1 0 0,0 1-1 0 0,1 11 0 0 0,-3-19-21 0 0,0 0 0 0 0,1-1 0 0 0,0 1 0 0 0,0 0 0 0 0,0-1 0 0 0,0 1 0 0 0,3 5 0 0 0,-3-6-47 0 0,1 0-1 0 0,-1 1 1 0 0,0-1-1 0 0,0 1 0 0 0,0-1 1 0 0,-1 1-1 0 0,1 4 0 0 0,8 41-2500 0 0,-9-48 2669 0 0,0-1 0 0 0,0 1 0 0 0,0 0 0 0 0,0-1 0 0 0,0 1 0 0 0,0-1-1 0 0,0 1 1 0 0,0 0 0 0 0,0-1 0 0 0,0 1 0 0 0,0 0 0 0 0,0-1 0 0 0,0 1 0 0 0,1-1-1 0 0,-1 1 1 0 0,0-1 0 0 0,0 1 0 0 0,1 0 0 0 0,-1-1 0 0 0,0 1 0 0 0,1-1-1 0 0,-1 0 1 0 0,1 1 0 0 0,-1-1 0 0 0,0 1 0 0 0,1-1 0 0 0,-1 1 0 0 0,1-1-1 0 0,0 1 1 0 0,1 0-9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6.266"/>
    </inkml:context>
    <inkml:brush xml:id="br0">
      <inkml:brushProperty name="width" value="0.1" units="cm"/>
      <inkml:brushProperty name="height" value="0.1" units="cm"/>
    </inkml:brush>
  </inkml:definitions>
  <inkml:trace contextRef="#ctx0" brushRef="#br0">18 361 464 0 0,'-3'-8'237'0'0,"1"-1"0"0"0,0 1 0 0 0,0-1 0 0 0,0-15 0 0 0,-3-18 1083 0 0,4 37-1079 0 0,1 0 0 0 0,0 0 0 0 0,0 0 0 0 0,0 1 0 0 0,1-1 0 0 0,2-9 0 0 0,1-20 1440 0 0,-3 23-1298 0 0,1-1 1 0 0,0 1-1 0 0,1 0 0 0 0,1 0 0 0 0,-1 0 0 0 0,2 1 0 0 0,-1-1 0 0 0,2 1 1 0 0,-1 0-1 0 0,1 0 0 0 0,1 0 0 0 0,0 1 0 0 0,0 0 0 0 0,11-10 0 0 0,-16 17-359 0 0,1 0 0 0 0,0 0 0 0 0,0 0 0 0 0,0 0 0 0 0,0 1 0 0 0,0-1 0 0 0,1 1 0 0 0,-1 0 0 0 0,0 0 0 0 0,1 0 0 0 0,-1 0 0 0 0,1 1 0 0 0,-1-1-1 0 0,1 1 1 0 0,-1 0 0 0 0,1 0 0 0 0,-1 0 0 0 0,1 1 0 0 0,-1-1 0 0 0,1 1 0 0 0,-1 0 0 0 0,1 0 0 0 0,-1 0 0 0 0,0 0 0 0 0,5 3 0 0 0,0-1-46 0 0,0 2 1 0 0,0-1 0 0 0,0 1 0 0 0,-1 0 0 0 0,1 1 0 0 0,-1 0 0 0 0,-1 0 0 0 0,12 12-1 0 0,-13-10 4 0 0,0 1-1 0 0,-1 0 0 0 0,0-1 0 0 0,0 2 0 0 0,0-1 0 0 0,-1 0 0 0 0,2 13 0 0 0,-3-12 2 0 0,0-2 6 0 0,0 0 0 0 0,-1 1 1 0 0,0-1-1 0 0,-1 0 0 0 0,0 1 1 0 0,0-1-1 0 0,-1 0 0 0 0,0 0 1 0 0,0 1-1 0 0,-1-1 0 0 0,0 0 1 0 0,-1 0-1 0 0,0-1 0 0 0,0 1 1 0 0,0 0-1 0 0,-1-1 0 0 0,0 0 1 0 0,-1 0-1 0 0,-5 8 0 0 0,-6 6-29 0 0,9-12-112 0 0,0 1 0 0 0,0-2 0 0 0,-1 1 0 0 0,0-1 0 0 0,0 0 0 0 0,-11 7 0 0 0,-6 7-2183 0 0,26-42-5977 0 0,0 17 8199 0 0,0 1 0 0 0,2-5 0 0 0,-2 1 73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6.492"/>
    </inkml:context>
    <inkml:brush xml:id="br0">
      <inkml:brushProperty name="width" value="0.1" units="cm"/>
      <inkml:brushProperty name="height" value="0.1" units="cm"/>
    </inkml:brush>
  </inkml:definitions>
  <inkml:trace contextRef="#ctx0" brushRef="#br0">0 5 552 0 0,'8'-5'2712'0'0,"-5"9"-2366"0"0,0 0 0 0 0,-1 0 0 0 0,1 0 1 0 0,-1 0-1 0 0,0 0 0 0 0,0 1 1 0 0,0-1-1 0 0,-1 1 0 0 0,1-1 0 0 0,-1 1 1 0 0,0 0-1 0 0,0 7 0 0 0,3 6-126 0 0,4 10 351 0 0,-2 0 0 0 0,-1 0-1 0 0,1 49 1 0 0,3 12-7 0 0,-9-62-521 0 0,1-1-1 0 0,6 36 0 0 0,-4-12-134 0 0,-3-40-2 0 0,0-1 0 0 0,1 1-1 0 0,3 16 1 0 0,5 56-1503 0 0,0-38-1339 0 0,-6-28 735 0 0,-3-16 2121 0 0,0 1 1 0 0,0-1-1 0 0,0 1 1 0 0,0-1-1 0 0,0 1 1 0 0,0-1-1 0 0,0 1 1 0 0,0-1-1 0 0,0 1 1 0 0,1-1-1 0 0,-1 1 1 0 0,0-1-1 0 0,0 1 1 0 0,0-1-1 0 0,1 1 1 0 0,-1-1-1 0 0,0 0 1 0 0,0 1-1 0 0,1-1 1 0 0,-1 1-1 0 0,0-1 1 0 0,1 0-1 0 0,-1 1 1 0 0,0-1-1 0 0,1 0 1 0 0,0 1-1 0 0,0 0-373 0 0,7-6-664 0 0,-7-1 1082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6.783"/>
    </inkml:context>
    <inkml:brush xml:id="br0">
      <inkml:brushProperty name="width" value="0.1" units="cm"/>
      <inkml:brushProperty name="height" value="0.1" units="cm"/>
    </inkml:brush>
  </inkml:definitions>
  <inkml:trace contextRef="#ctx0" brushRef="#br0">16 323 28 0 0,'-8'-88'1171'0'0,"8"76"-958"0"0,-1-4 525 0 0,0 0 0 0 0,1 1 0 0 0,1-1 0 0 0,1 0 0 0 0,1 1 0 0 0,0-1 0 0 0,0 1 0 0 0,2 0 0 0 0,8-20 0 0 0,-11 32-659 0 0,0-1-1 0 0,0 1 1 0 0,0 0 0 0 0,1 0-1 0 0,0 0 1 0 0,-1 0 0 0 0,1 0-1 0 0,0 1 1 0 0,1-1-1 0 0,-1 1 1 0 0,0 0 0 0 0,1 0-1 0 0,-1 0 1 0 0,1 0 0 0 0,-1 1-1 0 0,1-1 1 0 0,0 1-1 0 0,0 0 1 0 0,0 0 0 0 0,-1 1-1 0 0,1-1 1 0 0,0 1 0 0 0,0 0-1 0 0,0-1 1 0 0,0 2-1 0 0,6 0 1 0 0,-4 1-87 0 0,-1 0 0 0 0,1 0 1 0 0,-1 1-1 0 0,0-1 0 0 0,0 1 0 0 0,0 1 1 0 0,0-1-1 0 0,0 1 0 0 0,-1 0 0 0 0,0 0 0 0 0,0 0 1 0 0,0 0-1 0 0,0 1 0 0 0,0-1 0 0 0,-1 1 0 0 0,0 0 1 0 0,0 0-1 0 0,-1 1 0 0 0,1-1 0 0 0,-1 0 1 0 0,0 1-1 0 0,0-1 0 0 0,-1 1 0 0 0,0 0 0 0 0,0 0 1 0 0,0 0-1 0 0,-1-1 0 0 0,1 1 0 0 0,-1 0 0 0 0,-1 0 1 0 0,1 0-1 0 0,-1 0 0 0 0,-3 9 0 0 0,-2 7 88 0 0,4-15-46 0 0,0-1 0 0 0,0 1 0 0 0,-1-1 1 0 0,1 1-1 0 0,-1-1 0 0 0,-5 6 0 0 0,-8 11-24 0 0,-2-1-1 0 0,-1-1 1 0 0,-1 0 0 0 0,-27 21-1 0 0,8-7-1627 0 0,37-33 1321 0 0,0 0 1 0 0,0 0 0 0 0,0-1-1 0 0,0 1 1 0 0,-1-1-1 0 0,1 1 1 0 0,0-1-1 0 0,-1 0 1 0 0,1 0-1 0 0,-1 0 1 0 0,0 0 0 0 0,-3 0-1 0 0,6-36-5199 0 0,6 21 5456 0 0,-4 2 35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7.225"/>
    </inkml:context>
    <inkml:brush xml:id="br0">
      <inkml:brushProperty name="width" value="0.1" units="cm"/>
      <inkml:brushProperty name="height" value="0.1" units="cm"/>
    </inkml:brush>
  </inkml:definitions>
  <inkml:trace contextRef="#ctx0" brushRef="#br0">27 61 504 0 0,'0'-12'464'0'0,"0"-36"8530"0"0,0 48-8902 0 0,0 11-84 0 0,0 0-1 0 0,-1-1 1 0 0,-1 1 0 0 0,-2 11-1 0 0,3-15 2 0 0,0 0 0 0 0,0 0-1 0 0,1 0 1 0 0,-1 0-1 0 0,3 10 1 0 0,-2-9 5 0 0,1 0 0 0 0,-1 0-1 0 0,0 0 1 0 0,-2 8 0 0 0,-2 9 58 0 0,0 50 1 0 0,4-47-14 0 0,-7 43 0 0 0,6-59-46 0 0,0 0 1 0 0,1-1 0 0 0,1 1 0 0 0,3 20 0 0 0,0 21 6 0 0,-3-45-22 0 0,-1-1 1 0 0,1 1-1 0 0,1-1 1 0 0,-1 0-1 0 0,1 1 1 0 0,0-1-1 0 0,1 0 1 0 0,0 0-1 0 0,0 0 1 0 0,6 9-1 0 0,5 5-39 0 0,-13-19 25 0 0,0 1 0 0 0,1-1 0 0 0,-1 0 0 0 0,0 1 0 0 0,1-1 0 0 0,0 0 0 0 0,0 0 0 0 0,-1 0 0 0 0,1 0 0 0 0,0-1 0 0 0,0 1 0 0 0,1 0 0 0 0,-1-1 0 0 0,0 0 1 0 0,0 1-1 0 0,1-1 0 0 0,-1 0 0 0 0,4 1 0 0 0,-2-1-63 0 0,-1-1-1 0 0,1 0 1 0 0,0 1 0 0 0,-1-1 0 0 0,1 0 0 0 0,0-1 0 0 0,-1 1 0 0 0,1-1 0 0 0,-1 1 0 0 0,1-1 0 0 0,0 0 0 0 0,-1 0 0 0 0,0-1 0 0 0,1 1 0 0 0,-1-1 0 0 0,0 0-1 0 0,6-4 1 0 0,-4 3-64 0 0,-1 0 0 0 0,0 0 0 0 0,0 0 0 0 0,-1-1 0 0 0,1 0 0 0 0,-1 0 0 0 0,1 0 0 0 0,-1 0 0 0 0,0 0 0 0 0,-1-1 0 0 0,1 1 0 0 0,2-9 0 0 0,22-41-1178 0 0,-12 18 705 0 0,-12 31 541 0 0,0-1 0 0 0,-1 1 0 0 0,0-1 0 0 0,0 1 0 0 0,0-1 0 0 0,0 0 0 0 0,-1 0 0 0 0,1-8 0 0 0,7-47 224 0 0,-9 36 1804 0 0,0 40-1853 0 0,-1 4-124 0 0,1-10 50 0 0,0-1 0 0 0,0 1-1 0 0,0-1 1 0 0,1 1 0 0 0,0-1 0 0 0,5 16 0 0 0,-2 5 55 0 0,-4-26-76 0 0,0 0 0 0 0,0 0 0 0 0,0 0 1 0 0,0-1-1 0 0,1 1 0 0 0,-1 0 0 0 0,1 0 0 0 0,0-1 0 0 0,1 4 1 0 0,1 6-53 0 0,-3-12 39 0 0,0 1-1 0 0,0-1 1 0 0,0 1 0 0 0,0-1 0 0 0,0 1-1 0 0,0-1 1 0 0,1 1 0 0 0,-1-1 0 0 0,0 0 0 0 0,0 1-1 0 0,0-1 1 0 0,0 1 0 0 0,1-1 0 0 0,-1 0-1 0 0,0 1 1 0 0,0-1 0 0 0,1 0 0 0 0,-1 1 0 0 0,0-1-1 0 0,1 0 1 0 0,-1 1 0 0 0,0-1 0 0 0,1 0-1 0 0,-1 0 1 0 0,1 1 0 0 0,2 7-1074 0 0,-3-8 1060 0 0,0 0 0 0 0,0 0 0 0 0,0 0 0 0 0,0 0 1 0 0,0 1-1 0 0,0-1 0 0 0,0 0 0 0 0,0 0 0 0 0,0 0 0 0 0,0 0 0 0 0,0 1 1 0 0,0-1-1 0 0,0 0 0 0 0,0 0 0 0 0,0 0 0 0 0,0 0 0 0 0,0 0 0 0 0,0 1 1 0 0,0-1-1 0 0,0 0 0 0 0,0 0 0 0 0,0 0 0 0 0,1 0 0 0 0,-1 0 0 0 0,0 1 1 0 0,0-1-1 0 0,0 0 0 0 0,0 0 0 0 0,0 0 0 0 0,0 0 0 0 0,1 0 1 0 0,-1 0-1 0 0,0 0 0 0 0,0 0 0 0 0,0 0 0 0 0,0 0 0 0 0,0 1 0 0 0,1-1 1 0 0,-1 0-1 0 0,0 0 0 0 0,0 0 0 0 0,0 0 0 0 0,0 0 0 0 0,1 0 0 0 0,-1 0 1 0 0,0 0-1 0 0,0 0 0 0 0,0 0 0 0 0,0 0 0 0 0,1-1 0 0 0,-1 1 0 0 0,0 0 1 0 0,0 0-1 0 0,0 0 0 0 0,0 0 0 0 0,0 0 0 0 0,1 0 0 0 0,0 0-583 0 0,-1 0 529 0 0,0 0 0 0 0,1 1 1 0 0,-1-1-1 0 0,0 0 0 0 0,0 1 0 0 0,0-1 1 0 0,1 0-1 0 0,-1 0 0 0 0,0 1 0 0 0,0-1 0 0 0,0 0 1 0 0,1 0-1 0 0,-1 0 0 0 0,0 0 0 0 0,1 1 1 0 0,-1-1-1 0 0,0 0 0 0 0,0 0 0 0 0,1 0 1 0 0,-1 0-1 0 0,0 0 0 0 0,1 0 0 0 0,-1 0 0 0 0,0 0 1 0 0,1 0-1 0 0,-1 0 0 0 0,0 0 0 0 0,1 0 1 0 0,-1 0-1 0 0,0 0 0 0 0,1 0 0 0 0,-1 0 0 0 0,0 0 1 0 0,1 0-1 0 0,-1 0 0 0 0,0 0 0 0 0,0 0 1 0 0,1-1-1 0 0,-1 1 0 0 0,0 0 0 0 0,0 0 1 0 0,1-1-1 0 0,0 1 65 0 0,0 0 0 0 0,-1 0 0 0 0,1 0-1 0 0,0-1 1 0 0,-1 1 0 0 0,1 0 0 0 0,0 0 0 0 0,-1-1 0 0 0,1 1 0 0 0,0 0 0 0 0,-1-1 0 0 0,1 1 0 0 0,-1-1 0 0 0,1 1 0 0 0,-1-1 0 0 0,1 1 0 0 0,-1-1 0 0 0,1 0 0 0 0,-1 1-1 0 0,1-1 1 0 0,-1 1 0 0 0,0-1 0 0 0,1 0 0 0 0,-1 1 0 0 0,0-1 0 0 0,1-1 0 0 0,-1-4-13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7.410"/>
    </inkml:context>
    <inkml:brush xml:id="br0">
      <inkml:brushProperty name="width" value="0.1" units="cm"/>
      <inkml:brushProperty name="height" value="0.1" units="cm"/>
    </inkml:brush>
  </inkml:definitions>
  <inkml:trace contextRef="#ctx0" brushRef="#br0">45 115 148 0 0,'-2'-3'102'0'0,"0"0"0"0"0,0-1 1 0 0,1 1-1 0 0,-1 0 0 0 0,1-1 0 0 0,0 1 0 0 0,0-1 0 0 0,0 0 1 0 0,0-6-1 0 0,1 7 119 0 0,-1 0 0 0 0,1-1 1 0 0,-1 1-1 0 0,0 0 0 0 0,0-1 1 0 0,0 1-1 0 0,0 0 0 0 0,-1 0 1 0 0,-2-4-1 0 0,3 4 366 0 0,-1 0 1 0 0,1 0-1 0 0,0 0 1 0 0,0 0-1 0 0,0 0 0 0 0,0-1 1 0 0,0 1-1 0 0,0-4 0 0 0,-1 6-217 0 0,-5-4-751 0 0,18 17-1210 0 0,-3-4 450 0 0,-2-1 511 0 0,-1 0-1 0 0,1 0 1 0 0,0-1 0 0 0,0 0-1 0 0,14 10 1 0 0,1 2-204 0 0,14 10-167 0 0,-17-14 759 0 0,-11-10 210 0 0,4 6 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16.559"/>
    </inkml:context>
    <inkml:brush xml:id="br0">
      <inkml:brushProperty name="width" value="0.1" units="cm"/>
      <inkml:brushProperty name="height" value="0.1" units="cm"/>
    </inkml:brush>
  </inkml:definitions>
  <inkml:trace contextRef="#ctx0" brushRef="#br0">54 705 12 0 0,'0'0'130'0'0,"-11"-17"659"0"0,4 12-153 0 0,7 5-553 0 0,-1 0 0 0 0,1-1-1 0 0,-1 1 1 0 0,1 0 0 0 0,-1 0-1 0 0,1-1 1 0 0,-1 1 0 0 0,1 0-1 0 0,-1-1 1 0 0,1 1 0 0 0,-1-1-1 0 0,1 1 1 0 0,0-1 0 0 0,-1 1-1 0 0,1 0 1 0 0,0-1-1 0 0,-1 1 1 0 0,1-1 0 0 0,0 0-1 0 0,0 1 1 0 0,-1-1 0 0 0,1 1-1 0 0,0-2 1 0 0,-1 2 168 0 0,-1-1-1 0 0,1 1 1 0 0,-1-1 0 0 0,1 0-1 0 0,0 0 1 0 0,-1 1-1 0 0,1-1 1 0 0,0 0 0 0 0,0 0-1 0 0,0 0 1 0 0,0-1 0 0 0,-2-1-1 0 0,3 3-226 0 0,1 0-1 0 0,-1 0 0 0 0,0-1 1 0 0,0 1-1 0 0,0 0 0 0 0,0-1 1 0 0,0 1-1 0 0,0 0 1 0 0,0-1-1 0 0,0 1 0 0 0,0 0 1 0 0,0 0-1 0 0,0-1 0 0 0,0 1 1 0 0,0 0-1 0 0,0-1 0 0 0,0 1 1 0 0,-1 0-1 0 0,1-1 1 0 0,0 1-1 0 0,0 0 0 0 0,0 0 1 0 0,0-1-1 0 0,0 1 0 0 0,-1 0 1 0 0,1 0-1 0 0,0-1 0 0 0,0 1 1 0 0,-1 0-1 0 0,1 0 1 0 0,0 0-1 0 0,0-1 0 0 0,-1 1 1 0 0,1 0-1 0 0,0 0 0 0 0,0 0 1 0 0,-1 0-1 0 0,1 0 0 0 0,0 0 1 0 0,-1-1-1 0 0,1 1 1 0 0,0 0-1 0 0,0 0 0 0 0,-1 0 1 0 0,1 0-1 0 0,0 0 0 0 0,-1 0 1 0 0,-1-4 911 0 0,2 10-795 0 0,1 0-141 0 0,1 0 0 0 0,-1 0 0 0 0,1 0 0 0 0,0 0 0 0 0,1-1 0 0 0,-1 1 0 0 0,1-1 0 0 0,0 1 0 0 0,4 4 0 0 0,4 10 21 0 0,-8-16 21 0 0,-1 0-1 0 0,1 0 0 0 0,0 0 1 0 0,0 0-1 0 0,0 0 1 0 0,1-1-1 0 0,-1 0 1 0 0,1 0-1 0 0,0 0 1 0 0,0 0-1 0 0,0 0 1 0 0,0-1-1 0 0,0 1 0 0 0,0-1 1 0 0,1-1-1 0 0,-1 1 1 0 0,1 0-1 0 0,0-1 1 0 0,-1 0-1 0 0,1 0 1 0 0,0 0-1 0 0,0-1 0 0 0,-1 0 1 0 0,1 0-1 0 0,0 0 1 0 0,0 0-1 0 0,0-1 1 0 0,-1 0-1 0 0,1 0 1 0 0,0 0-1 0 0,-1 0 0 0 0,6-3 1 0 0,10-7 93 0 0,-1 0 0 0 0,0-2 0 0 0,0 0 0 0 0,-2-1 0 0 0,0-1 0 0 0,27-30 1 0 0,13-10 13 0 0,188-183 501 0 0,-42 30-236 0 0,-114 113-623 0 0,-61 57-626 0 0,-12 15-408 0 0,-15 21 927 0 0,14 24-9197 0 0,-16-20 9470 0 0,1-1 1 0 0,-1 0 0 0 0,0 0-1 0 0,1 0 1 0 0,-2 2-1 0 0,0 0-19 0 0,-6 3 16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7.661"/>
    </inkml:context>
    <inkml:brush xml:id="br0">
      <inkml:brushProperty name="width" value="0.1" units="cm"/>
      <inkml:brushProperty name="height" value="0.1" units="cm"/>
    </inkml:brush>
  </inkml:definitions>
  <inkml:trace contextRef="#ctx0" brushRef="#br0">253 61 332 0 0,'-10'-16'1675'0'0,"-8"-12"2440"0"0,17 27-3869 0 0,-1-1 0 0 0,0 1-1 0 0,1-1 1 0 0,-1 1 0 0 0,0 0 0 0 0,0-1 0 0 0,0 1 0 0 0,0 0 0 0 0,0 0 0 0 0,0 0-1 0 0,0 1 1 0 0,0-1 0 0 0,0 0 0 0 0,0 1 0 0 0,0 0 0 0 0,0-1 0 0 0,-1 1 0 0 0,1 0-1 0 0,0 0 1 0 0,0 0 0 0 0,0 0 0 0 0,-5 1 0 0 0,2 0-124 0 0,0 1 1 0 0,0-1-1 0 0,0 1 1 0 0,0 0-1 0 0,0 0 0 0 0,0 1 1 0 0,1-1-1 0 0,-1 1 1 0 0,-7 6-1 0 0,2-2-77 0 0,7-5-28 0 0,0 0 0 0 0,0 0 0 0 0,1 0 0 0 0,-1 0 0 0 0,1 1-1 0 0,0-1 1 0 0,-4 5 0 0 0,-17 22 84 0 0,-7 13-2 0 0,25-35-152 0 0,1 0-1 0 0,0 1 0 0 0,1 0 1 0 0,0 0-1 0 0,0 0 0 0 0,1 0 1 0 0,-1 0-1 0 0,2 0 1 0 0,-1 1-1 0 0,1-1 0 0 0,1 1 1 0 0,-1-1-1 0 0,2 0 0 0 0,-1 1 1 0 0,1-1-1 0 0,0 1 0 0 0,3 8 1 0 0,-3-12-244 0 0,1 0 1 0 0,0-1-1 0 0,0 0 1 0 0,1 1-1 0 0,-1-1 0 0 0,1 0 1 0 0,0 0-1 0 0,0 0 1 0 0,0-1-1 0 0,1 1 1 0 0,-1-1-1 0 0,1 0 1 0 0,0 0-1 0 0,0 0 0 0 0,0 0 1 0 0,0 0-1 0 0,1-1 1 0 0,-1 0-1 0 0,0 0 1 0 0,1 0-1 0 0,0-1 0 0 0,-1 1 1 0 0,1-1-1 0 0,9 1 1 0 0,-3-1-202 0 0,0 1 0 0 0,0-2 0 0 0,0 1 0 0 0,0-2 0 0 0,0 1 0 0 0,0-2-1 0 0,22-4 1 0 0,73-29-485 0 0,-104 34 973 0 0,17-9-8 0 0,-1-1 16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8.227"/>
    </inkml:context>
    <inkml:brush xml:id="br0">
      <inkml:brushProperty name="width" value="0.1" units="cm"/>
      <inkml:brushProperty name="height" value="0.1" units="cm"/>
    </inkml:brush>
  </inkml:definitions>
  <inkml:trace contextRef="#ctx0" brushRef="#br0">166 342 84 0 0,'-31'-36'1580'0'0,"25"27"-260"0"0,5 8-1128 0 0,0 1-1 0 0,-1-1 0 0 0,1 0 1 0 0,0 0-1 0 0,0 0 1 0 0,0 1-1 0 0,-1-1 1 0 0,1 1-1 0 0,0-1 0 0 0,-1 1 1 0 0,1-1-1 0 0,-1 1 1 0 0,1 0-1 0 0,-1 0 0 0 0,1-1 1 0 0,0 1-1 0 0,-1 0 1 0 0,1 0-1 0 0,-1 1 0 0 0,1-1 1 0 0,-1 0-1 0 0,1 0 1 0 0,0 1-1 0 0,-1-1 0 0 0,1 1 1 0 0,0-1-1 0 0,-1 1 1 0 0,1-1-1 0 0,-2 2 1 0 0,-1 0 25 0 0,0 0 0 0 0,0 1 0 0 0,0-1 0 0 0,0 1 0 0 0,1 0 0 0 0,-1 0 0 0 0,-4 5 0 0 0,4-2-94 0 0,-1 0 0 0 0,1 0-1 0 0,0 1 1 0 0,1-1 0 0 0,0 1 0 0 0,0 0-1 0 0,0 0 1 0 0,1 0 0 0 0,0 0 0 0 0,1 1 0 0 0,-2 7-1 0 0,-6 34-15 0 0,6-31-134 0 0,3-17 24 0 0,-1 0 0 0 0,1 1 0 0 0,0-1 0 0 0,-1 0 0 0 0,1 0 0 0 0,0 0 1 0 0,0 0-1 0 0,0 0 0 0 0,0 1 0 0 0,0-1 0 0 0,0 0 0 0 0,0 0 0 0 0,0 0 0 0 0,1 0 0 0 0,-1 0 0 0 0,0 1 0 0 0,1-1 0 0 0,-1 0 0 0 0,1 0 0 0 0,0 1 0 0 0,8 25-203 0 0,-8-26 122 0 0,0 1 1 0 0,0-1-1 0 0,1 0 0 0 0,-1 1 1 0 0,1-1-1 0 0,-1 0 1 0 0,1 0-1 0 0,-1 0 0 0 0,1 0 1 0 0,0 0-1 0 0,-1 0 1 0 0,1 0-1 0 0,0-1 0 0 0,0 1 1 0 0,-1-1-1 0 0,1 1 1 0 0,0-1-1 0 0,0 0 0 0 0,0 0 1 0 0,0 1-1 0 0,0-1 1 0 0,1-1-1 0 0,2 1-137 0 0,-1-1 1 0 0,0-1-1 0 0,1 1 0 0 0,-1 0 1 0 0,0-1-1 0 0,0 0 1 0 0,0 0-1 0 0,0 0 0 0 0,4-4 1 0 0,5-4-592 0 0,0-1 0 0 0,0-1 0 0 0,-1 0 0 0 0,13-17 1 0 0,29-38 4947 0 0,-55 79-2927 0 0,1 82-815 0 0,8-60-397 0 0,-7-33 1 0 0,-1 0 1 0 0,0 0-1 0 0,0 0 0 0 0,1 0 0 0 0,-1 0 0 0 0,1 0 0 0 0,-1 0 1 0 0,1 0-1 0 0,-1 0 0 0 0,1 0 0 0 0,-1 0 0 0 0,1 0 1 0 0,0 0-1 0 0,0 0 0 0 0,0 0 0 0 0,0 0-1 0 0,0 0 0 0 0,0-1 0 0 0,-1 1 0 0 0,1 0 0 0 0,0 0 0 0 0,-1 0 0 0 0,1 0 0 0 0,-1 0 0 0 0,1 0 0 0 0,-1 0 0 0 0,1 0 0 0 0,-1 0 0 0 0,0 0 0 0 0,1 0 0 0 0,-1 1 0 0 0,0-1-5 0 0,1 0 0 0 0,-1 0 0 0 0,1 0 1 0 0,-1 0-1 0 0,1 0 0 0 0,-1 0 0 0 0,1 0 0 0 0,0 0 1 0 0,-1 0-1 0 0,1 0 0 0 0,0 0 0 0 0,0-1 0 0 0,0 1 1 0 0,-1 0-1 0 0,1 0 0 0 0,0-1 0 0 0,0 1 0 0 0,0-1 1 0 0,0 1-1 0 0,0-1 0 0 0,0 1 0 0 0,0-1 0 0 0,0 0 1 0 0,2 1-1 0 0,-1 0-37 0 0,1-1 0 0 0,-1 1 0 0 0,1 0 0 0 0,0-1 1 0 0,-1 0-1 0 0,1 0 0 0 0,-1 1 0 0 0,1-2 0 0 0,0 1 1 0 0,3-1-1 0 0,-1 0-50 0 0,0-1 0 0 0,0 0 0 0 0,-1-1 1 0 0,1 1-1 0 0,-1-1 0 0 0,0 0 0 0 0,1 0 0 0 0,-1 0 1 0 0,0-1-1 0 0,-1 1 0 0 0,1-1 0 0 0,-1 0 1 0 0,0 0-1 0 0,0 0 0 0 0,0-1 0 0 0,0 1 0 0 0,2-7 1 0 0,12-15-288 0 0,-15 22 329 0 0,1 1 0 0 0,0-1 0 0 0,-1 0 0 0 0,0 0 0 0 0,0 0-1 0 0,3-8 1 0 0,13-37-215 0 0,-14 39 257 0 0,0-1-1 0 0,0 1 1 0 0,-1-1 0 0 0,0 0-1 0 0,0 0 1 0 0,1-19-1 0 0,4-31 226 0 0,1-45 444 0 0,-8 79-423 0 0,0 19-40 0 0,0-1 0 0 0,-1 0-1 0 0,0 1 1 0 0,-1-1 0 0 0,0 0 0 0 0,0 1 0 0 0,-1-1 0 0 0,-3-11-1 0 0,4 7 212 0 0,0 2 1111 0 0,0 11-1506 0 0,1 0-1 0 0,0 0 1 0 0,0 0 0 0 0,0-1 0 0 0,0 1 0 0 0,0 0-1 0 0,0 0 1 0 0,-1 0 0 0 0,1 0 0 0 0,0 0 0 0 0,0 0-1 0 0,0 0 1 0 0,0 0 0 0 0,0 0 0 0 0,-1 0 0 0 0,1 0 0 0 0,0 0-1 0 0,0 0 1 0 0,0 0 0 0 0,0 0 0 0 0,-1 0 0 0 0,1 0-1 0 0,0 0 1 0 0,0 0 0 0 0,0 0 0 0 0,0 0 0 0 0,-1 0-1 0 0,1 0 1 0 0,0 0 0 0 0,0 0 0 0 0,0 0 0 0 0,0 0-1 0 0,0 0 1 0 0,-1 0 0 0 0,1 0 0 0 0,0 1 0 0 0,0-1-1 0 0,0 0 1 0 0,0 0 0 0 0,0 0 0 0 0,0 0 0 0 0,0 0 0 0 0,0 0-1 0 0,-1 1 1 0 0,1-1 0 0 0,0 0 0 0 0,0 0 0 0 0,0 0-1 0 0,0 0 1 0 0,0 0 0 0 0,0 1 0 0 0,0-1 0 0 0,0 0-1 0 0,0 0 1 0 0,0 1 0 0 0,-1 0-5 0 0,0 1 0 0 0,1 0 1 0 0,-1 0-1 0 0,1 1 0 0 0,0-1 0 0 0,-1 0 0 0 0,1 0 0 0 0,0 0 1 0 0,0 0-1 0 0,0 0 0 0 0,0 0 0 0 0,1 3 0 0 0,-1 15-39 0 0,-3-4 18 0 0,0-1 0 0 0,0 23 0 0 0,-3 16 12 0 0,-3 73-23 0 0,8-111-21 0 0,0 0 0 0 0,0 0 0 0 0,2 0 0 0 0,3 28 1 0 0,2 24-769 0 0,-6-60 311 0 0,1 0 0 0 0,0-1 0 0 0,0 1 0 0 0,1 0 0 0 0,0-1 1 0 0,0 1-1 0 0,1-1 0 0 0,0 0 0 0 0,0 0 0 0 0,1 0 0 0 0,0 0 0 0 0,7 9 0 0 0,-11-15 401 0 0,1-1-1 0 0,-1 1 0 0 0,1 0 1 0 0,0 0-1 0 0,-1-1 1 0 0,1 1-1 0 0,0-1 0 0 0,-1 1 1 0 0,1-1-1 0 0,0 1 0 0 0,0-1 1 0 0,0 1-1 0 0,0-1 0 0 0,-1 0 1 0 0,1 1-1 0 0,0-1 1 0 0,0 0-1 0 0,0 0 0 0 0,0 1 1 0 0,0-1-1 0 0,0 0 0 0 0,1 0 1 0 0,23-11-977 0 0,-18 6 1063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8.424"/>
    </inkml:context>
    <inkml:brush xml:id="br0">
      <inkml:brushProperty name="width" value="0.1" units="cm"/>
      <inkml:brushProperty name="height" value="0.1" units="cm"/>
    </inkml:brush>
  </inkml:definitions>
  <inkml:trace contextRef="#ctx0" brushRef="#br0">13 173 152 0 0,'-2'-5'310'0'0,"0"-1"0"0"0,0 0-1 0 0,0 0 1 0 0,1 0 0 0 0,-1 0-1 0 0,2-1 1 0 0,-1 1 0 0 0,1 0 0 0 0,0 0-1 0 0,0-1 1 0 0,2-11 0 0 0,-1-6 2274 0 0,17-16 1445 0 0,-18 39-3976 0 0,0 0 0 0 0,0 0 0 0 0,0 1 0 0 0,0-1 0 0 0,1 0-1 0 0,-1 0 1 0 0,0 0 0 0 0,0 0 0 0 0,1 1 0 0 0,-1-1 0 0 0,1 0-1 0 0,-1 0 1 0 0,1 0 0 0 0,-1 1 0 0 0,1-1 0 0 0,-1 0 0 0 0,1 1-1 0 0,-1-1 1 0 0,1 1 0 0 0,0-1 0 0 0,-1 0 0 0 0,1 1 0 0 0,0-1 0 0 0,0 1-1 0 0,0 0 1 0 0,-1-1 0 0 0,3 0 0 0 0,0 0 19 0 0,1 1 0 0 0,-1-1 0 0 0,1 0 0 0 0,-1 1 0 0 0,1 0 0 0 0,-1 0 0 0 0,7 0 0 0 0,-3 1-69 0 0,1 0-1 0 0,-1 0 1 0 0,1 0-1 0 0,-1 1 1 0 0,0 1-1 0 0,0-1 1 0 0,8 5-1 0 0,-7-3-29 0 0,-1 1 0 0 0,0 0-1 0 0,0 1 1 0 0,0 0 0 0 0,0 0 0 0 0,-1 0-1 0 0,0 1 1 0 0,5 7 0 0 0,-8-8-41 0 0,0 0 0 0 0,0 0 0 0 0,0-1 0 0 0,-1 2 0 0 0,0-1 0 0 0,0 0 0 0 0,-1 0 0 0 0,0 1 0 0 0,0-1 0 0 0,0 0 0 0 0,-1 11 0 0 0,-1-7-728 0 0,-1 0 1 0 0,0-1-1 0 0,-1 1 0 0 0,0-1 1 0 0,-1 1-1 0 0,1-1 0 0 0,-2 0 1 0 0,1-1-1 0 0,-2 1 0 0 0,1-1 1 0 0,-11 13-1 0 0,13-19 594 0 0,-2 7-1420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8.581"/>
    </inkml:context>
    <inkml:brush xml:id="br0">
      <inkml:brushProperty name="width" value="0.1" units="cm"/>
      <inkml:brushProperty name="height" value="0.1" units="cm"/>
    </inkml:brush>
  </inkml:definitions>
  <inkml:trace contextRef="#ctx0" brushRef="#br0">0 183 180 0 0,'9'-82'1630'0'0,"0"30"1346"0"0,0 21 761 0 0,-9 30-3695 0 0,0 0-1 0 0,1 0 1 0 0,-1 0 0 0 0,1 1-1 0 0,-1-1 1 0 0,0 0 0 0 0,1 0 0 0 0,-1 0-1 0 0,1 0 1 0 0,0 1 0 0 0,-1-1 0 0 0,1 0-1 0 0,0 0 1 0 0,-1 1 0 0 0,1-1 0 0 0,0 1-1 0 0,0-1 1 0 0,0 1 0 0 0,-1-1-1 0 0,1 1 1 0 0,0-1 0 0 0,0 1 0 0 0,0 0-1 0 0,0-1 1 0 0,0 1 0 0 0,0 0 0 0 0,0 0-1 0 0,0 0 1 0 0,0 0 0 0 0,0 0 0 0 0,0 0-1 0 0,0 0 1 0 0,0 0 0 0 0,1 0 0 0 0,33 4-2167 0 0,-14 4-639 0 0,35 16 0 0 0,54 40 444 0 0,-94-54 2313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9.138"/>
    </inkml:context>
    <inkml:brush xml:id="br0">
      <inkml:brushProperty name="width" value="0.1" units="cm"/>
      <inkml:brushProperty name="height" value="0.1" units="cm"/>
    </inkml:brush>
  </inkml:definitions>
  <inkml:trace contextRef="#ctx0" brushRef="#br0">213 104 152 0 0,'-19'-23'3945'0'0,"14"21"-3206"0"0,-1 1-1 0 0,1-1 1 0 0,-1 1 0 0 0,1 0-1 0 0,-1 1 1 0 0,1-1 0 0 0,-1 1-1 0 0,0 0 1 0 0,1 0 0 0 0,-10 2 0 0 0,10-1-532 0 0,0 0 0 0 0,-1 0 0 0 0,1 0 0 0 0,0 0 0 0 0,0 1 0 0 0,-8 4 1 0 0,7-1-161 0 0,0 0 1 0 0,1 0 0 0 0,-1 1 0 0 0,1 0 0 0 0,0 0 0 0 0,1 1 0 0 0,-1-1 0 0 0,1 1-1 0 0,1 0 1 0 0,-1 0 0 0 0,1 0 0 0 0,-4 15 0 0 0,1-8-89 0 0,4-6-96 0 0,-1 0 0 0 0,2 0 1 0 0,-1 0-1 0 0,1 0 0 0 0,0 0 0 0 0,1 11 1 0 0,0-18 25 0 0,0 0 0 0 0,0 0 0 0 0,0 0 0 0 0,0 0 0 0 0,0 1 0 0 0,1-1 0 0 0,-1 0 0 0 0,1 0 0 0 0,-1 0 0 0 0,0 0 0 0 0,1 0 0 0 0,0 0 0 0 0,-1 0 0 0 0,1 0 0 0 0,0 0 0 0 0,-1 0 0 0 0,1 0 0 0 0,0 0 0 0 0,0 0 0 0 0,0-1 1 0 0,0 1-1 0 0,0 0 0 0 0,0-1 0 0 0,0 1 0 0 0,0-1 0 0 0,0 1 0 0 0,0-1 0 0 0,0 1 0 0 0,0-1 0 0 0,0 1 0 0 0,0-1 0 0 0,0 0 0 0 0,1 0 0 0 0,-1 0 0 0 0,2 0 0 0 0,0 0 26 0 0,0-1-1 0 0,-1 0 1 0 0,1-1-1 0 0,0 1 1 0 0,0 0 0 0 0,-1-1-1 0 0,1 1 1 0 0,-1-1-1 0 0,1 0 1 0 0,-1 0 0 0 0,0 0-1 0 0,0 0 1 0 0,0 0-1 0 0,0 0 1 0 0,0-1-1 0 0,2-3 1 0 0,13-12-124 0 0,-12 12 194 0 0,-1 0 0 0 0,0 0-1 0 0,0-1 1 0 0,-1 1 0 0 0,0-1 0 0 0,0 0 0 0 0,2-9 0 0 0,1 0 77 0 0,-2 7-16 0 0,-2 5-6 0 0,0-1 0 0 0,0 0 0 0 0,-1-1 0 0 0,1 1 0 0 0,-1 0 0 0 0,0 0 0 0 0,0-1-1 0 0,-1-5 1 0 0,9-28 508 0 0,0 19 117 0 0,-9 21-649 0 0,0-1 1 0 0,0 0-1 0 0,0 0 0 0 0,0 0 0 0 0,0 1 1 0 0,0-1-1 0 0,0 0 0 0 0,0 0 1 0 0,0 0-1 0 0,0 1 0 0 0,0-1 0 0 0,0 0 1 0 0,1 0-1 0 0,-1 0 0 0 0,0 1 1 0 0,0-1-1 0 0,0 0 0 0 0,0 0 0 0 0,0 0 1 0 0,0 0-1 0 0,1 1 0 0 0,-1-1 1 0 0,0 0-1 0 0,0 0 0 0 0,0 0 0 0 0,0 0 1 0 0,1 0-1 0 0,-1 0 0 0 0,0 1 1 0 0,0-1-1 0 0,0 0 0 0 0,1 0 0 0 0,-1 0 1 0 0,0 0-1 0 0,0 0 0 0 0,1 0 1 0 0,-1 0-1 0 0,0 0 0 0 0,0 0 0 0 0,0 0 1 0 0,1 0-1 0 0,-1 0 0 0 0,0 0 1 0 0,0 0-1 0 0,1 0 0 0 0,-1 0 0 0 0,0-1 1 0 0,0 1-1 0 0,0 0 0 0 0,1 0 1 0 0,-1 0-1 0 0,0 0 0 0 0,0 0 0 0 0,0 0 1 0 0,0 0-1 0 0,1-1 0 0 0,7 20 16 0 0,-7-17-33 0 0,0 0 0 0 0,0 0 0 0 0,0 0 0 0 0,0 0 1 0 0,0 0-1 0 0,0 0 0 0 0,0 0 0 0 0,-1 0 0 0 0,1 0 0 0 0,-1 3 0 0 0,9 33 12 0 0,0 13 1 0 0,-9-47-14 0 0,0 1 1 0 0,1 0-1 0 0,-1 0 1 0 0,1-1-1 0 0,0 1 1 0 0,0 0-1 0 0,3 6 1 0 0,-4 7-5 0 0,0-17 4 0 0,0 0 1 0 0,-1 1 0 0 0,1-1 0 0 0,0 0 0 0 0,0 0-1 0 0,0 1 1 0 0,0-1 0 0 0,1 0 0 0 0,-1 1-1 0 0,0-1 1 0 0,0 0 0 0 0,1 0 0 0 0,-1 1-1 0 0,2 1 1 0 0,-2-3-1 0 0,1 1-3 0 0,-1 0 0 0 0,1-1-1 0 0,0 1 1 0 0,-1 0 0 0 0,1 0 0 0 0,-1 0 0 0 0,1 0-1 0 0,-1 0 1 0 0,1 0 0 0 0,-1 0 0 0 0,0 0 0 0 0,0 0 0 0 0,1 0-1 0 0,-1 0 1 0 0,0 0 0 0 0,0 0 0 0 0,0 0 0 0 0,0 0-1 0 0,0 2 1 0 0,0-3 2 0 0,0 0-1 0 0,0 1 1 0 0,0-1 0 0 0,0 0-1 0 0,0 1 1 0 0,0-1-1 0 0,0 0 1 0 0,0 1 0 0 0,0-1-1 0 0,0 0 1 0 0,0 0-1 0 0,0 1 1 0 0,0-1 0 0 0,1 0-1 0 0,-1 1 1 0 0,0-1-1 0 0,0 0 1 0 0,0 0-1 0 0,0 0 1 0 0,1 1 0 0 0,-1-1-1 0 0,0 0 1 0 0,0 0-1 0 0,1 1 1 0 0,-1-1 0 0 0,0 0-1 0 0,0 0 1 0 0,1 0-1 0 0,-1 0 1 0 0,0 0 0 0 0,0 1-1 0 0,1-1 1 0 0,-1 0-1 0 0,0 0 1 0 0,1 0-1 0 0,-1 0 1 0 0,0 0 0 0 0,1 0-1 0 0,-1 0 1 0 0,0 0-1 0 0,0 0 1 0 0,1 0 0 0 0,-1 0-1 0 0,0 0 1 0 0,1 0-1 0 0,-1 0 1 0 0,0-1 0 0 0,0 1-1 0 0,1 0 1 0 0,-1 0-1 0 0,0 0 1 0 0,1 0-1 0 0,-1 0 1 0 0,0-1 0 0 0,0 1-1 0 0,0 0 1 0 0,1 0-1 0 0,-1 0 1 0 0,0-1 0 0 0,0 1-1 0 0,0 0 1 0 0,1 0-1 0 0,-1-1 1 0 0,0 1 0 0 0,0-1-1 0 0,15-12-84 0 0,-9-2 83 0 0,-6 13 5 0 0,1 1 0 0 0,-1-1 0 0 0,1 1 0 0 0,-1-1 0 0 0,1 1 0 0 0,0 0 0 0 0,-1-1 0 0 0,1 1 0 0 0,0 0 0 0 0,0-1 0 0 0,0 1 0 0 0,1-1 0 0 0,0-1-3 0 0,0 0 1 0 0,0 0-1 0 0,0 0 1 0 0,0 0 0 0 0,-1-1-1 0 0,0 1 1 0 0,1 0 0 0 0,-1-1-1 0 0,0-4 1 0 0,10-20-17 0 0,-7 21 16 0 0,-1 0-1 0 0,1-1 1 0 0,-1 0 0 0 0,2-9-1 0 0,11-25 18 0 0,-1 10 60 0 0,-11 23 56 0 0,0 0-1 0 0,1-1 1 0 0,10-13-1 0 0,-15 23-109 0 0,0-1 0 0 0,0 1 0 0 0,1 0 0 0 0,-1-1-1 0 0,0 1 1 0 0,0 0 0 0 0,1 0 0 0 0,-1-1 0 0 0,0 1 0 0 0,1 0 0 0 0,-1 0-1 0 0,0 0 1 0 0,1-1 0 0 0,-1 1 0 0 0,0 0 0 0 0,1 0 0 0 0,-1 0-1 0 0,1 0 1 0 0,-1 0 0 0 0,0 0 0 0 0,1 0 0 0 0,-1 0 0 0 0,0 0-1 0 0,1 0 1 0 0,-1 0 0 0 0,1 0 0 0 0,-1 0 0 0 0,0 0 0 0 0,1 0 0 0 0,-1 0-1 0 0,0 0 1 0 0,1 0 0 0 0,-1 1 0 0 0,0-1 0 0 0,1 0 0 0 0,-1 0-1 0 0,1 1 1 0 0,12 15 170 0 0,5 26-176 0 0,-15-27-8 0 0,0 0 0 0 0,-1 0 0 0 0,0 0 0 0 0,-1 0-1 0 0,-2 17 1 0 0,1-19-28 0 0,9 42-563 0 0,-9-37 138 0 0,1-10-258 0 0,-1 0 0 0 0,0 0 0 0 0,-1 0 1 0 0,1 0-1 0 0,-2 1 0 0 0,-3 13 0 0 0,3-16 159 0 0,1 0 0 0 0,1 0 1 0 0,-1 0-1 0 0,1 0 0 0 0,0 0 0 0 0,1 11 0 0 0,0 1-759 0 0,-1-17 1192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9.383"/>
    </inkml:context>
    <inkml:brush xml:id="br0">
      <inkml:brushProperty name="width" value="0.1" units="cm"/>
      <inkml:brushProperty name="height" value="0.1" units="cm"/>
    </inkml:brush>
  </inkml:definitions>
  <inkml:trace contextRef="#ctx0" brushRef="#br0">35 111 624 0 0,'-34'-22'3307'0'0,"61"-5"1087"0"0,-17 22-4549 0 0,0 1 0 0 0,1 0 0 0 0,0 0 0 0 0,0 2 0 0 0,16-4 0 0 0,-10 3-599 0 0,105-13-3975 0 0,-16 3 2868 0 0,-88 8 1818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8.335"/>
    </inkml:context>
    <inkml:brush xml:id="br0">
      <inkml:brushProperty name="width" value="0.1" units="cm"/>
      <inkml:brushProperty name="height" value="0.1" units="cm"/>
    </inkml:brush>
  </inkml:definitions>
  <inkml:trace contextRef="#ctx0" brushRef="#br0">69 487 36 0 0,'-51'-16'2190'0'0,"49"15"-1709"0"0,-14-5 4248 0 0,23 0-4354 0 0,11-5 118 0 0,63-16-125 0 0,59-17 40 0 0,-14 6-116 0 0,82-19-7 0 0,-55 13-231 0 0,92-29-123 0 0,-11 3-90 0 0,-69 10-1022 0 0,-156 56 1930 0 0,14-7-5599 0 0,-36-1 900 0 0,-5 10 3746 0 0,9-2 165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8.660"/>
    </inkml:context>
    <inkml:brush xml:id="br0">
      <inkml:brushProperty name="width" value="0.1" units="cm"/>
      <inkml:brushProperty name="height" value="0.1" units="cm"/>
    </inkml:brush>
  </inkml:definitions>
  <inkml:trace contextRef="#ctx0" brushRef="#br0">89 332 192 0 0,'-6'4'186'0'0,"-1"-1"-1"0"0,1 1 1 0 0,-1-2-1 0 0,-11 4 1 0 0,16-5-59 0 0,-1 0 0 0 0,1-1 0 0 0,-1 1 0 0 0,1-1 1 0 0,-1 0-1 0 0,1 0 0 0 0,-1 1 0 0 0,1-1 0 0 0,-1-1 0 0 0,0 1 1 0 0,1 0-1 0 0,-1-1 0 0 0,1 1 0 0 0,-1-1 0 0 0,-3-2 1265 0 0,17-2 1685 0 0,59-18-2599 0 0,105-22 304 0 0,267-60 279 0 0,-220 56-687 0 0,-63 10 307 0 0,-143 34-619 0 0,-15 5-68 0 0,26-50-10577 0 0,-27 33 10292 0 0,0 7 245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34.227"/>
    </inkml:context>
    <inkml:brush xml:id="br0">
      <inkml:brushProperty name="width" value="0.1" units="cm"/>
      <inkml:brushProperty name="height" value="0.1" units="cm"/>
    </inkml:brush>
  </inkml:definitions>
  <inkml:trace contextRef="#ctx0" brushRef="#br0">0 95 96 0 0,'11'-6'13247'0'0,"279"-6"-11908"0"0,229-52-1495 0 0,-491 61 119 0 0,-23 3 9 0 0,-1 0 1 0 0,1-1-1 0 0,-1 1 1 0 0,0-1 0 0 0,1 0-1 0 0,-1 0 1 0 0,0 0-1 0 0,5-2 1 0 0,-7 2-113 0 0,-33 10-10508 0 0,20-7 9697 0 0,-1 0 0 0 0,-14 1 0 0 0,8-4 487 0 0,9-3 351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34.548"/>
    </inkml:context>
    <inkml:brush xml:id="br0">
      <inkml:brushProperty name="width" value="0.1" units="cm"/>
      <inkml:brushProperty name="height" value="0.1" units="cm"/>
    </inkml:brush>
  </inkml:definitions>
  <inkml:trace contextRef="#ctx0" brushRef="#br0">31 62 736 0 0,'-10'1'-659'0'0,"-11"3"8507"0"0,35-3-6729 0 0,29-3-733 0 0,53-10-1 0 0,-23 3 7 0 0,46-7-7 0 0,-47 6-456 0 0,91-2 0 0 0,-85 6-941 0 0,-72 6 1957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1.336"/>
    </inkml:context>
    <inkml:brush xml:id="br0">
      <inkml:brushProperty name="width" value="0.1" units="cm"/>
      <inkml:brushProperty name="height" value="0.1" units="cm"/>
    </inkml:brush>
  </inkml:definitions>
  <inkml:trace contextRef="#ctx0" brushRef="#br0">133 288 48 0 0,'-28'-5'2157'0'0,"-22"-1"2235"0"0,48 6-4045 0 0,-24-10 1679 0 0,13 3-788 0 0,1 2-28 0 0,10 5-702 0 0,30-6-1691 0 0,112 0 1311 0 0,183-34 0 0 0,-96 9 13 0 0,-72 12-88 0 0,202-18-60 0 0,-30 9 7 0 0,-26-5 140 0 0,-195 17-28 0 0,-80 12-59 0 0,37-11 0 0 0,-44 10-224 0 0,0 0 0 0 0,0 2 0 0 0,37-3 0 0 0,-55 6-118 0 0,-21 8-7554 0 0,17-7 7529 0 0,-1 0 0 0 0,1-1-1 0 0,-1 0 1 0 0,1 1 0 0 0,-1-1 0 0 0,0 0 0 0 0,-4-1 0 0 0,-29-5 110 0 0,21 2 197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09.850"/>
    </inkml:context>
    <inkml:brush xml:id="br0">
      <inkml:brushProperty name="width" value="0.1" units="cm"/>
      <inkml:brushProperty name="height" value="0.1" units="cm"/>
    </inkml:brush>
  </inkml:definitions>
  <inkml:trace contextRef="#ctx0" brushRef="#br0">49 94 420 0 0,'-28'-5'2608'0'0,"8"4"5894"0"0,36-5-6214 0 0,15-2-2348 0 0,0 2-1 0 0,42-3 1 0 0,27-6-8 0 0,15-1 51 0 0,-8-5-36 0 0,-47 14 14 0 0,-59 7 19 0 0,-44 4-9683 0 0,32-1 8276 0 0,-51 17-748 0 0,46-19 2060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9.499"/>
    </inkml:context>
    <inkml:brush xml:id="br0">
      <inkml:brushProperty name="width" value="0.1" units="cm"/>
      <inkml:brushProperty name="height" value="0.1" units="cm"/>
    </inkml:brush>
  </inkml:definitions>
  <inkml:trace contextRef="#ctx0" brushRef="#br0">99 133 444 0 0,'-6'0'441'0'0,"-1"-1"0"0"0,1 1-1 0 0,0-1 1 0 0,0-1 0 0 0,0 1 0 0 0,0-1-1 0 0,0 0 1 0 0,0-1 0 0 0,1 1 0 0 0,-7-5-1 0 0,-15-6 6349 0 0,31 13-5811 0 0,20 1-540 0 0,215-12-194 0 0,-115 0-343 0 0,34-6-1855 0 0,-86 12-1477 0 0,-41 3 228 0 0,51-9 0 0 0,-54 6 2485 0 0,-10 3 495 0 0,-1-1 1 0 0,1-1-1 0 0,-1-1 1 0 0,19-8-1 0 0,-18 3 207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1.093"/>
    </inkml:context>
    <inkml:brush xml:id="br0">
      <inkml:brushProperty name="width" value="0.1" units="cm"/>
      <inkml:brushProperty name="height" value="0.1" units="cm"/>
    </inkml:brush>
  </inkml:definitions>
  <inkml:trace contextRef="#ctx0" brushRef="#br0">27 173 88 0 0,'0'-6'48'0'0,"-1"3"168"0"0,1-1 0 0 0,0 0 0 0 0,0 0 0 0 0,1 1 0 0 0,-1-1-1 0 0,1 0 1 0 0,0 1 0 0 0,0-1 0 0 0,0 1 0 0 0,2-5 0 0 0,-2 6-26 0 0,-1 0-1 0 0,0 0 1 0 0,1 0 0 0 0,-1 0-1 0 0,0 0 1 0 0,0 0 0 0 0,0 1-1 0 0,-1-1 1 0 0,1 0 0 0 0,0 0-1 0 0,-1 0 1 0 0,1 0 0 0 0,-1 0-1 0 0,0-2 1 0 0,-4-20 2130 0 0,5 23-2197 0 0,0-1-1 0 0,0 1 1 0 0,0-1 0 0 0,0 1-1 0 0,0-1 1 0 0,0 1 0 0 0,-1-1-1 0 0,1 0 1 0 0,0 1-1 0 0,-1 0 1 0 0,1-1 0 0 0,-1 1-1 0 0,1-1 1 0 0,-1 1 0 0 0,0-1-1 0 0,-2-1 1 0 0,3 1 67 0 0,-1 0-1 0 0,1 0 1 0 0,-1 0 0 0 0,1 1-1 0 0,0-1 1 0 0,-1 0 0 0 0,1 0-1 0 0,0 0 1 0 0,0 0 0 0 0,0 0-1 0 0,1 0 1 0 0,-1 0 0 0 0,1-3-1 0 0,0-6 906 0 0,-9 19-790 0 0,6-5-314 0 0,2 1 0 0 0,-1 0-1 0 0,0 0 1 0 0,1 0 0 0 0,0 0 0 0 0,0 0-1 0 0,0 0 1 0 0,0 0 0 0 0,1 4 0 0 0,0 4 7 0 0,-10 54-55 0 0,9 39-196 0 0,0 67-1495 0 0,0-57-7327 0 0,9-104 6500 0 0,-9-16 2565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1.535"/>
    </inkml:context>
    <inkml:brush xml:id="br0">
      <inkml:brushProperty name="width" value="0.1" units="cm"/>
      <inkml:brushProperty name="height" value="0.1" units="cm"/>
    </inkml:brush>
  </inkml:definitions>
  <inkml:trace contextRef="#ctx0" brushRef="#br0">45 305 424 0 0,'-18'-71'967'0'0,"14"57"-432"0"0,0 0-1 0 0,1 0 1 0 0,0 0 0 0 0,1 0 0 0 0,0-27 0 0 0,-7-32 3474 0 0,9 24-700 0 0,3 49-3301 0 0,0 1 0 0 0,-1-1-1 0 0,1 1 1 0 0,-1 0 0 0 0,0 0-1 0 0,1 0 1 0 0,-1 0 0 0 0,0 0-1 0 0,4 4 1 0 0,14 8-28 0 0,-1 1 1 0 0,0 1-1 0 0,30 33 1 0 0,43 60-6 0 0,-89-103 25 0 0,15 19-23 0 0,-1 0 0 0 0,-1 1 1 0 0,13 28-1 0 0,15 15-42 0 0,-32-48 9 0 0,1 1 0 0 0,17 21 0 0 0,-30-42 56 0 0,0 0 0 0 0,0 1 0 0 0,0-1-1 0 0,0 1 1 0 0,1-1 0 0 0,-1 1 0 0 0,0-1-1 0 0,0 0 1 0 0,0 1 0 0 0,1-1 0 0 0,-1 1-1 0 0,0-1 1 0 0,1 0 0 0 0,-1 1 0 0 0,0-1-1 0 0,1 0 1 0 0,-1 0 0 0 0,0 1 0 0 0,1-1-1 0 0,-1 0 1 0 0,1 0 0 0 0,-1 1 0 0 0,0-1 0 0 0,1 0-1 0 0,-1 0 1 0 0,1 0 0 0 0,-1 0 0 0 0,1 0-1 0 0,-1 0 1 0 0,1 0 0 0 0,-1 0 0 0 0,1 0-1 0 0,-1 0 1 0 0,0 0 0 0 0,1 0 0 0 0,-1 0-1 0 0,1 0 1 0 0,-1 0 0 0 0,1 0 0 0 0,0-1-1 0 0,1-20-4 0 0,-10-32-228 0 0,6 41 84 0 0,0-1 0 0 0,1 0 0 0 0,1 0-1 0 0,2-25 1 0 0,-1 0-133 0 0,-1-183 991 0 0,9 243-487 0 0,-8-17-214 0 0,-1 0 0 0 0,1 0 0 0 0,0 0 0 0 0,1 0 0 0 0,0 0 0 0 0,-1 0 0 0 0,5 8 0 0 0,8 23 5 0 0,18 58-8 0 0,-20-56-39 0 0,-8-28 13 0 0,-1 0 1 0 0,0 0-1 0 0,-1 0 1 0 0,0 0-1 0 0,0 12 1 0 0,-1-16-35 0 0,-1 0 1 0 0,1 0 0 0 0,1 0-1 0 0,-1 1 1 0 0,3 6-1 0 0,-2-7-126 0 0,0 0 0 0 0,0 0-1 0 0,-1 0 1 0 0,0 0 0 0 0,0 8 0 0 0,8 30-2650 0 0,0-6-674 0 0,-9-37 3368 0 0,0 0 0 0 0,0 1 1 0 0,1-1-1 0 0,-1 0 1 0 0,0 0-1 0 0,1 0 1 0 0,-1 0-1 0 0,1 1 0 0 0,0-1 1 0 0,-1 0-1 0 0,1 0 1 0 0,0 0-1 0 0,-1 0 0 0 0,1 0 1 0 0,0-1-1 0 0,0 1 1 0 0,0 0-1 0 0,0 0 0 0 0,0 0 1 0 0,0-1-1 0 0,2 2 1 0 0,7 4-228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2.010"/>
    </inkml:context>
    <inkml:brush xml:id="br0">
      <inkml:brushProperty name="width" value="0.1" units="cm"/>
      <inkml:brushProperty name="height" value="0.1" units="cm"/>
    </inkml:brush>
  </inkml:definitions>
  <inkml:trace contextRef="#ctx0" brushRef="#br0">232 88 492 0 0,'0'-14'577'0'0,"1"11"-299"0"0,-1 0-1 0 0,0 0 0 0 0,1 0 1 0 0,-2 0-1 0 0,1 0 0 0 0,0 0 1 0 0,-1 0-1 0 0,1 0 0 0 0,-1 0 1 0 0,0 0-1 0 0,0 0 0 0 0,0 0 0 0 0,-2-4 1 0 0,-1 0 960 0 0,-2 3 680 0 0,4 3-1633 0 0,-7-6 437 0 0,8 7-642 0 0,0-1 0 0 0,0 0 0 0 0,0 0-1 0 0,-1 0 1 0 0,1 1 0 0 0,0-1 0 0 0,0 0-1 0 0,-1 1 1 0 0,1-1 0 0 0,0 1 0 0 0,-1 0-1 0 0,1-1 1 0 0,0 1 0 0 0,-1 0-1 0 0,1 0 1 0 0,-1 0 0 0 0,1 0 0 0 0,0 0-1 0 0,-1 0 1 0 0,1 0 0 0 0,0 1 0 0 0,-1-1-1 0 0,1 0 1 0 0,0 1 0 0 0,-1-1 0 0 0,-1 2-1 0 0,-10 3-64 0 0,0 0-1 0 0,0 1 1 0 0,1 1 0 0 0,0 0-1 0 0,0 1 1 0 0,0 0-1 0 0,1 1 1 0 0,0 0-1 0 0,-9 11 1 0 0,15-14-11 0 0,1 1 0 0 0,0-1 1 0 0,1 0-1 0 0,-1 1 0 0 0,1 0 1 0 0,-3 11-1 0 0,1-4-4 0 0,4-11-6 0 0,0 0 1 0 0,0 0 0 0 0,1 0-1 0 0,0 0 1 0 0,-1 0 0 0 0,1 0-1 0 0,0 0 1 0 0,0 0 0 0 0,1 0-1 0 0,-1-1 1 0 0,1 1 0 0 0,-1 0-1 0 0,1 0 1 0 0,0 0 0 0 0,0 0-1 0 0,0-1 1 0 0,3 5 0 0 0,2 7-31 0 0,-6-13 34 0 0,0 0 0 0 0,0 0-1 0 0,1 0 1 0 0,-1 0 0 0 0,0 0-1 0 0,1 0 1 0 0,-1 0 0 0 0,1 0-1 0 0,-1 0 1 0 0,1 0 0 0 0,-1 0-1 0 0,1 0 1 0 0,0-1-1 0 0,-1 1 1 0 0,1 0 0 0 0,0 0-1 0 0,0-1 1 0 0,0 1 0 0 0,-1-1-1 0 0,3 2 1 0 0,13 6-15 0 0,1 0 1 0 0,0-2-1 0 0,1 0 1 0 0,0 0-1 0 0,-1-2 0 0 0,33 4 1 0 0,44 13-165 0 0,-60-5 63 0 0,-33-16 118 0 0,-1 0-1 0 0,1 0 0 0 0,0 0 1 0 0,-1 0-1 0 0,1 0 0 0 0,-1 1 1 0 0,1-1-1 0 0,-1 0 0 0 0,1 0 1 0 0,-1 1-1 0 0,1-1 0 0 0,-1 0 1 0 0,1 1-1 0 0,-1-1 0 0 0,1 0 0 0 0,-1 1 1 0 0,1-1-1 0 0,-1 1 0 0 0,0-1 1 0 0,1 1-1 0 0,-1-1 0 0 0,0 1 1 0 0,1-1-1 0 0,-1 1 0 0 0,0-1 1 0 0,0 1-1 0 0,1 0 0 0 0,-1-1 1 0 0,0 1-1 0 0,0-1 0 0 0,0 1 1 0 0,0 0-1 0 0,0-1 0 0 0,0 1 1 0 0,0-1-1 0 0,0 1 0 0 0,0 0 1 0 0,0-1-1 0 0,0 1 0 0 0,0-1 1 0 0,-1 1-1 0 0,1-1 0 0 0,0 1 0 0 0,0-1 1 0 0,-1 1-1 0 0,1 0 0 0 0,-1 0 1 0 0,0 1 20 0 0,0 1 0 0 0,0-1 0 0 0,0 1 0 0 0,0-1 1 0 0,0 0-1 0 0,0 0 0 0 0,-1 0 0 0 0,1 0 0 0 0,-1 0 1 0 0,-3 3-1 0 0,-56 41 472 0 0,28-28-305 0 0,-57 23 0 0 0,67-30-190 0 0,19-8-62 0 0,-1-1-1 0 0,1 0 1 0 0,-1 0-1 0 0,1 0 1 0 0,-1 0 0 0 0,0-1-1 0 0,0 0 1 0 0,-6 1-1 0 0,9-2-270 0 0,-5 0-1184 0 0,41-33-7677 0 0,-16 17 8970 0 0,-10 10 199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2.294"/>
    </inkml:context>
    <inkml:brush xml:id="br0">
      <inkml:brushProperty name="width" value="0.1" units="cm"/>
      <inkml:brushProperty name="height" value="0.1" units="cm"/>
    </inkml:brush>
  </inkml:definitions>
  <inkml:trace contextRef="#ctx0" brushRef="#br0">24 95 84 0 0,'1'-12'166'0'0,"-1"9"-29"0"0,0 0 1 0 0,0 0-1 0 0,0 0 1 0 0,0 0 0 0 0,0 1-1 0 0,0-1 1 0 0,-1 0-1 0 0,1 0 1 0 0,-1 0-1 0 0,0 0 1 0 0,0 0-1 0 0,0 1 1 0 0,-2-4 0 0 0,2 5-12 0 0,1 0 1 0 0,0 0-1 0 0,-1 0 1 0 0,1 0-1 0 0,-1 0 1 0 0,1 1-1 0 0,0-1 1 0 0,0 0 0 0 0,-1 0-1 0 0,1 0 1 0 0,0 0-1 0 0,0 0 1 0 0,0 0-1 0 0,0 0 1 0 0,0 0-1 0 0,1-1 1 0 0,-1 1-25 0 0,0 1 0 0 0,0-1 1 0 0,0 0-1 0 0,0 1 0 0 0,0-1 0 0 0,0 1 0 0 0,0-1 0 0 0,0 0 0 0 0,0 1 1 0 0,0-1-1 0 0,0 0 0 0 0,0 1 0 0 0,-1-1 0 0 0,-12-12 5682 0 0,14 14-5787 0 0,0-1 0 0 0,-1 1 0 0 0,1 0 0 0 0,-1 0 0 0 0,1 0 0 0 0,-1-1 0 0 0,1 1 0 0 0,-1 0 0 0 0,0 0 1 0 0,1 0-1 0 0,-1 0 0 0 0,0 0 0 0 0,0 0 0 0 0,1 0 0 0 0,-1 0 0 0 0,0 1 0 0 0,9 64-195 0 0,-1 2-1 0 0,1 13-479 0 0,-9-76 619 0 0,1 8-302 0 0,-2 1 0 0 0,1 0 1 0 0,-2-1-1 0 0,-3 17 0 0 0,3-17-557 0 0,1-1 1 0 0,0 0 0 0 0,0 1-1 0 0,3 19 1 0 0,-1 3-3006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2.587"/>
    </inkml:context>
    <inkml:brush xml:id="br0">
      <inkml:brushProperty name="width" value="0.1" units="cm"/>
      <inkml:brushProperty name="height" value="0.1" units="cm"/>
    </inkml:brush>
  </inkml:definitions>
  <inkml:trace contextRef="#ctx0" brushRef="#br0">2 229 408 0 0,'0'-27'439'0'0,"-1"15"162"0"0,1-1 0 0 0,0 1 0 0 0,1 0 0 0 0,0 0 0 0 0,5-20 0 0 0,-1 15 681 0 0,-5 14-1110 0 0,0 1 0 0 0,1-1-1 0 0,-1 1 1 0 0,1 0 0 0 0,0-1 0 0 0,0 1-1 0 0,0 0 1 0 0,0 0 0 0 0,0 0 0 0 0,1 0 0 0 0,-1 0-1 0 0,3-4 1 0 0,10-9 590 0 0,-12 12-688 0 0,0 1 0 0 0,0-1 0 0 0,0 1 0 0 0,1 0 0 0 0,-1 0 0 0 0,0 0 0 0 0,1 0 0 0 0,-1 0 0 0 0,1 1 0 0 0,3-3 0 0 0,5 0 1 0 0,-1 1 0 0 0,1 0 0 0 0,0 0 1 0 0,0 1-1 0 0,0 1 0 0 0,0 0 0 0 0,0 0 1 0 0,0 1-1 0 0,0 0 0 0 0,14 2 0 0 0,8 4-153 0 0,-1 2-1 0 0,34 11 0 0 0,-64-18 77 0 0,8 3-28 0 0,1 1-1 0 0,-2 1 1 0 0,1 0-1 0 0,13 10 1 0 0,1 0-25 0 0,-15-10 32 0 0,0 0-1 0 0,-1 1 1 0 0,0 0 0 0 0,0 0 0 0 0,0 1 0 0 0,-1 0 0 0 0,0 0 0 0 0,-1 1 0 0 0,0 0 0 0 0,0 0 0 0 0,-1 0 0 0 0,0 1 0 0 0,0-1 0 0 0,-1 1 0 0 0,-1 0 0 0 0,0 1 0 0 0,0-1 0 0 0,-1 0 0 0 0,0 1 0 0 0,-1 0 0 0 0,0-1 0 0 0,-1 12 0 0 0,-1-13 52 0 0,0 0 0 0 0,-1 0 0 0 0,0 1 1 0 0,-1-2-1 0 0,0 1 0 0 0,-1 0 0 0 0,0-1 1 0 0,0 1-1 0 0,0-1 0 0 0,-12 14 1 0 0,-19 16 193 0 0,28-30-189 0 0,0-1 0 0 0,0 0 1 0 0,-1 0-1 0 0,0-1 0 0 0,0 0 0 0 0,-14 7 1 0 0,18-11-32 0 0,0 1-10 0 0,-54 31-320 0 0,52-31 10 0 0,1 0 1 0 0,-1-1-1 0 0,0 1 0 0 0,0-1 0 0 0,0-1 1 0 0,0 1-1 0 0,-12 1 0 0 0,15-3-610 0 0,-8-2-1243 0 0,11 3 2119 0 0,0-1 0 0 0,-1 0 0 0 0,1 0 0 0 0,-1 0 0 0 0,1 0 0 0 0,-1 0 0 0 0,1 0 0 0 0,-1 1-1 0 0,1-1 1 0 0,-1 0 0 0 0,1 0 0 0 0,0 0 0 0 0,-1 0 0 0 0,1-1 0 0 0,-1 1 0 0 0,1 0 0 0 0,-1 0 0 0 0,1 0-1 0 0,-1 0 1 0 0,1 0 0 0 0,0-1 0 0 0,-1 1 0 0 0,1 0 0 0 0,-1 0 0 0 0,1-1 0 0 0,0 1 0 0 0,-1 0 0 0 0,1-1 0 0 0,0 1-1 0 0,-1 0 1 0 0,1-1 0 0 0,0 1 0 0 0,-1 0 0 0 0,1-1 0 0 0,0 1 0 0 0,0-1 0 0 0,0 1 0 0 0,-1 0 0 0 0,1-1 0 0 0,0 1-1 0 0,0-1 1 0 0,0 1 0 0 0,0-1 0 0 0,0 1 0 0 0,0-1 0 0 0,0 1 0 0 0,0-1 0 0 0,0-1-46 0 0,0 0 0 0 0,0 1 0 0 0,1-1 1 0 0,-1 0-1 0 0,1 1 0 0 0,-1-1 0 0 0,1 0 0 0 0,-1 1 1 0 0,1-1-1 0 0,0 1 0 0 0,0-1 0 0 0,0 1 1 0 0,2-3-1 0 0,6-10-208 0 0,-2 4 214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2.969"/>
    </inkml:context>
    <inkml:brush xml:id="br0">
      <inkml:brushProperty name="width" value="0.1" units="cm"/>
      <inkml:brushProperty name="height" value="0.1" units="cm"/>
    </inkml:brush>
  </inkml:definitions>
  <inkml:trace contextRef="#ctx0" brushRef="#br0">27 140 192 0 0,'17'-38'9897'0'0,"-24"41"-9566"0"0,7 0-293 0 0,-1-1 0 0 0,0 0 0 0 0,1 1 0 0 0,0-1-1 0 0,-1 1 1 0 0,1-1 0 0 0,0 1 0 0 0,0-1 0 0 0,1 0-1 0 0,-1 4 1 0 0,1-1 16 0 0,-1 137 540 0 0,9-81-440 0 0,-8-53-168 0 0,0-1-1 0 0,1 0 1 0 0,0 0-1 0 0,0 1 0 0 0,1-1 1 0 0,0 0-1 0 0,0-1 0 0 0,0 1 1 0 0,1-1-1 0 0,0 1 1 0 0,0-1-1 0 0,6 6 0 0 0,-9-11 8 0 0,0 0-1 0 0,0 0 1 0 0,0 0-1 0 0,1-1 1 0 0,-1 1-1 0 0,0 0 1 0 0,0 0-1 0 0,0-1 1 0 0,1 1-1 0 0,-1-1 1 0 0,0 1-1 0 0,0-1 1 0 0,1 0-1 0 0,-1 0 1 0 0,0 1-1 0 0,1-1 1 0 0,-1 0-1 0 0,1 0 1 0 0,-1 0-1 0 0,0 0 1 0 0,1-1-1 0 0,-1 1 1 0 0,0 0-1 0 0,1 0 1 0 0,-1-1-1 0 0,0 1 1 0 0,0-1-1 0 0,1 1 1 0 0,-1-1-1 0 0,0 0 1 0 0,0 1-1 0 0,0-1 1 0 0,0 0-1 0 0,0 0 1 0 0,2-1 0 0 0,1-1-3 0 0,0 0 1 0 0,-1-1-1 0 0,1 1 1 0 0,-1-1 0 0 0,0 0-1 0 0,0 1 1 0 0,0-2 0 0 0,0 1-1 0 0,-1 0 1 0 0,3-5 0 0 0,2-7 7 0 0,-4 11 12 0 0,0 0-1 0 0,-1 0 1 0 0,0 0-1 0 0,0 0 0 0 0,0-1 1 0 0,0 1-1 0 0,0-8 1 0 0,7-47 230 0 0,-9 42-145 0 0,1 11-43 0 0,-1-1-1 0 0,0 1 1 0 0,0-1-1 0 0,-1 1 1 0 0,0-1 0 0 0,0 1-1 0 0,0-1 1 0 0,-1 1 0 0 0,-1-1-1 0 0,1 1 1 0 0,-6-10-1 0 0,-3-9 163 0 0,10 22-182 0 0,0 0-1 0 0,0 0 0 0 0,-1 0 0 0 0,0 0 1 0 0,1 1-1 0 0,-1-1 0 0 0,-3-3 0 0 0,-13-20 219 0 0,15 22-191 0 0,-1-1 1 0 0,1 1 0 0 0,-1 0 0 0 0,-9-9 0 0 0,3 4 6 0 0,9 9-88 0 0,0-1 1 0 0,0 1-1 0 0,-1-1 1 0 0,1 1 0 0 0,-1 0-1 0 0,1 0 1 0 0,-1 0-1 0 0,0 0 1 0 0,1 0 0 0 0,-1 0-1 0 0,0 0 1 0 0,0 0-1 0 0,0 1 1 0 0,0-1 0 0 0,1 1-1 0 0,-1-1 1 0 0,0 1-1 0 0,0 0 1 0 0,0 0 0 0 0,0 0-1 0 0,0 0 1 0 0,-4 0-1 0 0,3 1-287 0 0,0 1 0 0 0,0-1 0 0 0,0 0 0 0 0,0 1 0 0 0,0 0 0 0 0,0 0-1 0 0,0 0 1 0 0,0 0 0 0 0,1 0 0 0 0,-1 0 0 0 0,1 1 0 0 0,0-1 0 0 0,-1 1-1 0 0,1 0 1 0 0,0 0 0 0 0,1 0 0 0 0,-1 0 0 0 0,0 0 0 0 0,1 0 0 0 0,0 0-1 0 0,-2 5 1 0 0,-6 41-3746 0 0,9-47 3991 0 0,0 0 1 0 0,1-1-1 0 0,-1 1 1 0 0,0 0-1 0 0,0-1 1 0 0,1 1-1 0 0,-1-1 1 0 0,1 1-1 0 0,-1 0 1 0 0,1-1-1 0 0,0 1 1 0 0,0-1-1 0 0,-1 0 1 0 0,1 1-1 0 0,0-1 1 0 0,0 0-1 0 0,1 1 1 0 0,-1-1-1 0 0,0 0 1 0 0,0 0-1 0 0,0 0 1 0 0,1 0-1 0 0,-1 0 1 0 0,1 0-1 0 0,-1 0 1 0 0,1-1-1 0 0,2 2 1 0 0,5-1 15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3.324"/>
    </inkml:context>
    <inkml:brush xml:id="br0">
      <inkml:brushProperty name="width" value="0.1" units="cm"/>
      <inkml:brushProperty name="height" value="0.1" units="cm"/>
    </inkml:brush>
  </inkml:definitions>
  <inkml:trace contextRef="#ctx0" brushRef="#br0">279 85 40 0 0,'4'-4'209'0'0,"-1"-1"1"0"0,0 1-1 0 0,0 0 1 0 0,-1-1-1 0 0,1 0 1 0 0,2-6-1 0 0,-5 10-84 0 0,0 0-1 0 0,1 0 1 0 0,-1 0 0 0 0,0-1-1 0 0,0 1 1 0 0,0 0 0 0 0,1 0-1 0 0,-1 0 1 0 0,-1 0 0 0 0,1-1-1 0 0,0 1 1 0 0,0 0-1 0 0,0 0 1 0 0,-1 0 0 0 0,1 0-1 0 0,0 0 1 0 0,-1 0 0 0 0,1 0-1 0 0,-1-1 1 0 0,1 1 0 0 0,-1 0-1 0 0,0 1 1 0 0,1-1-1 0 0,-1 0 1 0 0,0 0 0 0 0,0 0-1 0 0,0 0 1 0 0,1 0 0 0 0,-1 1-1 0 0,0-1 1 0 0,-2 0 0 0 0,-16-8 3213 0 0,17 8-3254 0 0,-1 0-1 0 0,0 0 1 0 0,1 1-1 0 0,-1-1 1 0 0,0 1-1 0 0,0-1 1 0 0,1 1-1 0 0,-1 0 1 0 0,0 0 0 0 0,0 1-1 0 0,0-1 1 0 0,1 0-1 0 0,-1 1 1 0 0,0 0-1 0 0,0-1 1 0 0,1 1-1 0 0,-5 2 1 0 0,-30 13 325 0 0,-3 6-212 0 0,27-15-167 0 0,0 1 0 0 0,-24 17 0 0 0,-9 18-28 0 0,43-41-16 0 0,1 1 1 0 0,-1 0-1 0 0,1 0 0 0 0,0 0 0 0 0,0 0 0 0 0,0 0 0 0 0,0 0 1 0 0,1 1-1 0 0,-1-1 0 0 0,1 0 0 0 0,0 1 0 0 0,0 0 0 0 0,-1 5 1 0 0,-1 5-100 0 0,2-13 107 0 0,1-1 0 0 0,0 1 1 0 0,0-1-1 0 0,0 1 1 0 0,-1-1-1 0 0,1 1 0 0 0,0-1 1 0 0,0 1-1 0 0,0-1 1 0 0,0 1-1 0 0,0 0 1 0 0,0-1-1 0 0,0 1 0 0 0,0-1 1 0 0,0 1-1 0 0,0-1 1 0 0,1 1-1 0 0,-1-1 0 0 0,0 1 1 0 0,0 0-1 0 0,0-1 1 0 0,1 1-1 0 0,-1-1 0 0 0,0 0 1 0 0,0 1-1 0 0,1 0 1 0 0,2 5-28 0 0,-2-4 12 0 0,0 0-1 0 0,1 0 1 0 0,-1 0-1 0 0,0 0 0 0 0,0 0 1 0 0,1 0-1 0 0,-1-1 1 0 0,1 1-1 0 0,0-1 1 0 0,-1 1-1 0 0,1-1 0 0 0,0 1 1 0 0,0-1-1 0 0,2 1 1 0 0,13 6-10 0 0,-1-1 0 0 0,1-1 0 0 0,0 0 0 0 0,0-2 0 0 0,1 0 0 0 0,25 3-1 0 0,9 2-42 0 0,-45-7 60 0 0,1 0 0 0 0,-1 0 0 0 0,0 1 0 0 0,0 0 0 0 0,10 5 0 0 0,-13-5-20 0 0,6 6 250 0 0,-19 8 106 0 0,5-13-241 0 0,0 0 0 0 0,-1 0 0 0 0,1 0-1 0 0,-1-1 1 0 0,0 0 0 0 0,0 0-1 0 0,0 0 1 0 0,-1 0 0 0 0,1-1 0 0 0,-10 3-1 0 0,-62 14 129 0 0,61-16-232 0 0,-37-2-4819 0 0,50-2 3543 0 0,2 0 991 0 0,-1 0 1 0 0,1 0 0 0 0,-1 0 0 0 0,1 0 0 0 0,0 0-1 0 0,-1 0 1 0 0,1-1 0 0 0,0 1 0 0 0,0 0 0 0 0,0-1-1 0 0,-1-1 1 0 0,2-4-746 0 0,-1 6 1017 0 0,1-1 0 0 0,0 1-1 0 0,0 0 1 0 0,0-1 0 0 0,0 1 0 0 0,0-1-1 0 0,0 1 1 0 0,0 0 0 0 0,0-1-1 0 0,1 1 1 0 0,-1 0 0 0 0,0-1 0 0 0,1 0-1 0 0,7-4 6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3.652"/>
    </inkml:context>
    <inkml:brush xml:id="br0">
      <inkml:brushProperty name="width" value="0.1" units="cm"/>
      <inkml:brushProperty name="height" value="0.1" units="cm"/>
    </inkml:brush>
  </inkml:definitions>
  <inkml:trace contextRef="#ctx0" brushRef="#br0">222 82 644 0 0,'0'-2'98'0'0,"0"0"0"0"0,0 0 0 0 0,-1 0 0 0 0,1 0-1 0 0,-1 0 1 0 0,0 1 0 0 0,0-1 0 0 0,1 0 0 0 0,-1 0 0 0 0,0 1 0 0 0,0-1 0 0 0,-1 1 0 0 0,0-3-1 0 0,0 2 294 0 0,0 0 0 0 0,1 0 0 0 0,0 0-1 0 0,-1 0 1 0 0,1 0 0 0 0,0 0-1 0 0,0 0 1 0 0,0-1 0 0 0,0 1-1 0 0,1 0 1 0 0,-1-1 0 0 0,1 1-1 0 0,-1-5 1 0 0,1 6-295 0 0,0 0 0 0 0,0 1 0 0 0,0-1 0 0 0,0 0 0 0 0,0 0 0 0 0,0 1 0 0 0,-1-1 0 0 0,1 0-1 0 0,0 0 1 0 0,0 1 0 0 0,-1-1 0 0 0,1 0 0 0 0,0 1 0 0 0,-1-1 0 0 0,1 0 0 0 0,-1 1 0 0 0,1-1 0 0 0,-1 0 0 0 0,1 1 0 0 0,-1-1 0 0 0,1 1 0 0 0,-1-1 0 0 0,0 1 0 0 0,1 0 0 0 0,-1-1-1 0 0,0 1 1 0 0,1-1 0 0 0,-1 1 0 0 0,0 0 0 0 0,1 0 0 0 0,-1-1 0 0 0,0 1 0 0 0,0 0 0 0 0,1 0 0 0 0,-1 0 0 0 0,0 0 0 0 0,0 0 0 0 0,0 0 0 0 0,1 0 0 0 0,-1 0 0 0 0,0 0 0 0 0,0 0-1 0 0,1 0 1 0 0,-1 1 0 0 0,0-1 0 0 0,1 0 0 0 0,-1 1 0 0 0,-1-1 0 0 0,0 1-72 0 0,-1 1 0 0 0,1-1 0 0 0,0 1 0 0 0,-1-1 0 0 0,1 1 0 0 0,0 0 0 0 0,0 0 0 0 0,0 0 0 0 0,0 0 0 0 0,0 0 0 0 0,1 0 1 0 0,-1 0-1 0 0,1 1 0 0 0,-2 2 0 0 0,-20 42 30 0 0,15-29-20 0 0,-7 21 34 0 0,-15 54-1 0 0,5-11-84 0 0,7-9 2 0 0,13-56 2 0 0,1 0 0 0 0,0 1 0 0 0,2-1-1 0 0,0 1 1 0 0,0 0 0 0 0,3 32 0 0 0,-1-23-6 0 0,0-22-20 0 0,1 1 1 0 0,-1-1-1 0 0,1 0 0 0 0,0 1 1 0 0,1-1-1 0 0,-1 0 0 0 0,1 0 1 0 0,0 0-1 0 0,0 0 0 0 0,0 0 1 0 0,1 0-1 0 0,0-1 0 0 0,0 1 1 0 0,0-1-1 0 0,0 0 0 0 0,1 0 1 0 0,-1 0-1 0 0,1 0 0 0 0,0-1 1 0 0,0 1-1 0 0,9 4 0 0 0,-6-4-330 0 0,-1 0-1 0 0,1-1 1 0 0,0 0-1 0 0,0-1 1 0 0,1 1-1 0 0,-1-1 1 0 0,1-1-1 0 0,-1 1 1 0 0,1-1-1 0 0,-1-1 1 0 0,1 1-1 0 0,-1-1 1 0 0,1-1-1 0 0,0 1 1 0 0,9-3-1 0 0,-5 1-185 0 0,0-2 0 0 0,1 1-1 0 0,-1-1 1 0 0,-1-1 0 0 0,1 0-1 0 0,-1-1 1 0 0,0 0 0 0 0,0-1-1 0 0,16-13 1 0 0,6-2 294 0 0,-23 11 220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2.002"/>
    </inkml:context>
    <inkml:brush xml:id="br0">
      <inkml:brushProperty name="width" value="0.1" units="cm"/>
      <inkml:brushProperty name="height" value="0.1" units="cm"/>
    </inkml:brush>
  </inkml:definitions>
  <inkml:trace contextRef="#ctx0" brushRef="#br0">74 691 136 0 0,'-3'-1'58'0'0,"1"0"0"0"0,-1 0 0 0 0,1 0-1 0 0,0 0 1 0 0,0 0 0 0 0,0-1 0 0 0,0 1 0 0 0,0-1 0 0 0,0 1-1 0 0,0-1 1 0 0,0 0 0 0 0,-2-3 0 0 0,-20-14 1309 0 0,14 13-209 0 0,1 1 196 0 0,12 16-940 0 0,33 50 590 0 0,-35-58-931 0 0,1-1 1 0 0,-1 0 0 0 0,1 1 0 0 0,0-1-1 0 0,0 0 1 0 0,0 0 0 0 0,0 0-1 0 0,1-1 1 0 0,-1 1 0 0 0,0 0 0 0 0,1-1-1 0 0,3 2 1 0 0,6 4 301 0 0,-8-5-248 0 0,0 0 0 0 0,0 0 0 0 0,0 0 0 0 0,0-1 0 0 0,0 0 0 0 0,0 0 0 0 0,1 0 0 0 0,-1 0 0 0 0,0-1 0 0 0,0 1 0 0 0,1-1 0 0 0,-1 0 0 0 0,0-1 0 0 0,1 1 0 0 0,-1-1 0 0 0,0 1 0 0 0,0-1 0 0 0,1-1 0 0 0,-1 1 0 0 0,0-1-1 0 0,0 1 1 0 0,0-1 0 0 0,5-4 0 0 0,9-5 128 0 0,-1-1 0 0 0,0-1 0 0 0,25-25 0 0 0,-11 10-25 0 0,0 3-118 0 0,131-121 311 0 0,-135 119-363 0 0,30-22 0 0 0,2-2 4 0 0,233-215-1766 0 0,-268 235 207 0 0,-22 27 843 0 0,1-1 0 0 0,0 1 0 0 0,1-1 0 0 0,-1 1 0 0 0,1 0 0 0 0,5-4-1 0 0,-11 6 316 0 0,0 1 0 0 0,0 0 0 0 0,0-1-1 0 0,0 1 1 0 0,-1 0 0 0 0,1 0 0 0 0,0 0-1 0 0,0 1 1 0 0,-1-1 0 0 0,-2 0 0 0 0,-37 7-580 0 0,24-1 795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4.319"/>
    </inkml:context>
    <inkml:brush xml:id="br0">
      <inkml:brushProperty name="width" value="0.1" units="cm"/>
      <inkml:brushProperty name="height" value="0.1" units="cm"/>
    </inkml:brush>
  </inkml:definitions>
  <inkml:trace contextRef="#ctx0" brushRef="#br0">30 105 520 0 0,'0'-1'80'0'0,"0"0"0"0"0,0 0 0 0 0,0 0-1 0 0,-1 0 1 0 0,1 0 0 0 0,-1 0 0 0 0,1 0 0 0 0,-1 0 0 0 0,1 0-1 0 0,-1 0 1 0 0,1 0 0 0 0,-1 0 0 0 0,0 1 0 0 0,0-1 0 0 0,0-1 0 0 0,0 2 139 0 0,0-1 1 0 0,0 0 0 0 0,-5-14 6155 0 0,-2 33-5832 0 0,7-13-490 0 0,0 1-1 0 0,0-1 1 0 0,0 1 0 0 0,1-1 0 0 0,0 1-1 0 0,0 0 1 0 0,0-1 0 0 0,2 7 0 0 0,-1 8 87 0 0,8 52 304 0 0,-9-59-381 0 0,-1-2-36 0 0,1 1 0 0 0,1-1-1 0 0,0 0 1 0 0,0 1 0 0 0,4 11 0 0 0,4 10-31 0 0,9 1-85 0 0,-14-27 11 0 0,-4-7 70 0 0,1 1 0 0 0,-1-1 1 0 0,0 1-1 0 0,1-1 0 0 0,-1 0 1 0 0,1 1-1 0 0,-1-1 0 0 0,1 0 1 0 0,-1 1-1 0 0,0-1 0 0 0,1 0 1 0 0,-1 0-1 0 0,1 1 0 0 0,-1-1 1 0 0,1 0-1 0 0,0 0 0 0 0,-1 0 1 0 0,1 0-1 0 0,-1 1 0 0 0,1-1 0 0 0,-1 0 1 0 0,1 0-1 0 0,-1 0 0 0 0,1 0 1 0 0,-1 0-1 0 0,1-1 0 0 0,-1 1 1 0 0,1 0-1 0 0,0 0 0 0 0,-1 0 1 0 0,1-1-1 0 0,3 0-46 0 0,1 0 0 0 0,-1 0 1 0 0,-1-1-1 0 0,1 1 0 0 0,0-1 0 0 0,0 0 0 0 0,0 0 1 0 0,-1-1-1 0 0,0 1 0 0 0,1-1 0 0 0,-1 1 0 0 0,0-1 1 0 0,0 0-1 0 0,0 0 0 0 0,0-1 0 0 0,-1 1 0 0 0,0-1 1 0 0,1 1-1 0 0,-1-1 0 0 0,0 0 0 0 0,1-4 0 0 0,13-18-308 0 0,-13 22 290 0 0,0-1-1 0 0,0 1 1 0 0,0-1-1 0 0,-1 0 1 0 0,3-7-1 0 0,22-54-376 0 0,-3 6 173 0 0,-5-5 1501 0 0,-10 102-1111 0 0,-9-35-108 0 0,0 0 0 0 0,0 0 0 0 0,1 0 0 0 0,-1 0 0 0 0,1 0 0 0 0,0 0 0 0 0,0 0 0 0 0,0 0 0 0 0,0-1 0 0 0,1 3 0 0 0,-1-2 2 0 0,0 0 0 0 0,1 0-1 0 0,-1 0 1 0 0,-1 0 0 0 0,1 0-1 0 0,0 0 1 0 0,0 1 0 0 0,-1-1-1 0 0,1 0 1 0 0,-1 4 0 0 0,1 0 3 0 0,1 0 1 0 0,0 1-1 0 0,0-1 0 0 0,0 0 1 0 0,0 0-1 0 0,1 0 0 0 0,0 0 1 0 0,0-1-1 0 0,1 1 1 0 0,0-1-1 0 0,0 0 0 0 0,0 0 1 0 0,0 0-1 0 0,1 0 0 0 0,0-1 1 0 0,0 0-1 0 0,0 0 0 0 0,6 4 1 0 0,-7-6-12 0 0,0-1-1 0 0,0 1 1 0 0,1-1 0 0 0,-1 0-1 0 0,0 0 1 0 0,1 0 0 0 0,-1 0 0 0 0,0-1-1 0 0,1 0 1 0 0,-1 0 0 0 0,1 0 0 0 0,4-1-1 0 0,-6 1 5 0 0,0 0-1 0 0,0-1 0 0 0,0 1 0 0 0,0-1 1 0 0,0 0-1 0 0,0 0 0 0 0,-1 0 0 0 0,1 0 1 0 0,0 0-1 0 0,-1 0 0 0 0,1-1 1 0 0,-1 0-1 0 0,1 1 0 0 0,-1-1 0 0 0,0 0 1 0 0,1 0-1 0 0,-1 0 0 0 0,3-4 1 0 0,-3 2 60 0 0,0-1 0 0 0,-1 0 0 0 0,1 1 0 0 0,-1-1 0 0 0,0 0 0 0 0,0 0 0 0 0,0 0 0 0 0,-1 0 1 0 0,0 0-1 0 0,0 0 0 0 0,0 0 0 0 0,-1 0 0 0 0,1 0 0 0 0,-1 0 0 0 0,0 0 0 0 0,-1 0 1 0 0,-2-6-1 0 0,-7-27 469 0 0,8 30-459 0 0,2 7-59 0 0,0-1 1 0 0,1 0 0 0 0,-1 1 0 0 0,0-1 0 0 0,0 1 0 0 0,0-1-1 0 0,0 1 1 0 0,0 0 0 0 0,0-1 0 0 0,0 1 0 0 0,-3-2-1 0 0,1-1 5 0 0,-1 0-1 0 0,0-1 0 0 0,1 1 0 0 0,0-1 0 0 0,0 1 0 0 0,-3-8 0 0 0,6 11-22 0 0,-9-11-190 0 0,9 11 142 0 0,0-1 0 0 0,1 0-1 0 0,-1 1 1 0 0,0-1 0 0 0,1 1-1 0 0,-1-1 1 0 0,1 1 0 0 0,0-1-1 0 0,-1 1 1 0 0,1-1 0 0 0,0 1-1 0 0,0 0 1 0 0,0-1 0 0 0,0 1-1 0 0,0 0 1 0 0,0 0 0 0 0,0-1-1 0 0,0 1 1 0 0,1 0 0 0 0,-1 0-1 0 0,0 1 1 0 0,1-1 0 0 0,-1 0-1 0 0,2 0 1 0 0,44-15-379 0 0,-28 11 285 0 0,-9 2 134 0 0,1 1 0 0 0,0 1 1 0 0,-1 0-1 0 0,22 1 0 0 0,-18 0 22 0 0,-4 2 4 0 0,1-1 0 0 0,-1 2 0 0 0,0-1 0 0 0,0 1 1 0 0,0 1-1 0 0,-1 0 0 0 0,1 0 0 0 0,-1 1 0 0 0,17 11 0 0 0,-23-13-1 0 0,0-1 0 0 0,0 0 0 0 0,-1 1 0 0 0,1 0-1 0 0,-1 0 1 0 0,1-1 0 0 0,-1 1 0 0 0,0 1 0 0 0,0-1 0 0 0,2 6 0 0 0,11 15 124 0 0,-11-16-79 0 0,0-1 0 0 0,0 1-1 0 0,-1 0 1 0 0,0 0 0 0 0,-1 0 0 0 0,0 0 0 0 0,0 1 0 0 0,-1-1-1 0 0,0 1 1 0 0,0-1 0 0 0,-1 14 0 0 0,-1-19-56 0 0,1 0 1 0 0,-1 0-1 0 0,1 0 0 0 0,-1 0 1 0 0,0 0-1 0 0,0 0 0 0 0,0 0 0 0 0,-3 3 1 0 0,-4 18-397 0 0,6-20-66 0 0,1-1-1 0 0,-1 0 1 0 0,0 0-1 0 0,0 1 1 0 0,0-1-1 0 0,-1-1 1 0 0,1 1-1 0 0,-1 0 1 0 0,0 0-1 0 0,1-1 1 0 0,-1 0 0 0 0,-4 3-1 0 0,-2-6-3149 0 0,9 1 3595 0 0,-1 0 0 0 0,1 0 0 0 0,-1 0 0 0 0,1-1 1 0 0,-1 1-1 0 0,1 0 0 0 0,-1 0 0 0 0,1-1 0 0 0,-1 1 1 0 0,1 0-1 0 0,-1-1 0 0 0,1 1 0 0 0,-1-1 0 0 0,1 1 1 0 0,0 0-1 0 0,-1-1 0 0 0,1 1 0 0 0,0-1 1 0 0,-1 1-1 0 0,1-1 0 0 0,0 1 0 0 0,0-1 0 0 0,-1 1 1 0 0,1-1-1 0 0,0 0 0 0 0,0 1 0 0 0,0-1 0 0 0,0 1 1 0 0,0-1-1 0 0,0 1 0 0 0,0-1 0 0 0,0 0 0 0 0,0 0 1 0 0,0-5-4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4.758"/>
    </inkml:context>
    <inkml:brush xml:id="br0">
      <inkml:brushProperty name="width" value="0.1" units="cm"/>
      <inkml:brushProperty name="height" value="0.1" units="cm"/>
    </inkml:brush>
  </inkml:definitions>
  <inkml:trace contextRef="#ctx0" brushRef="#br0">0 39 104 0 0,'9'-26'621'0'0,"-8"25"-531"0"0,-1 0 0 0 0,1 0 0 0 0,0 0 0 0 0,-1 0 0 0 0,1 1 0 0 0,0-1 0 0 0,0 0 0 0 0,0 0 0 0 0,0 1 0 0 0,-1-1 0 0 0,1 1 0 0 0,0-1 0 0 0,0 1 0 0 0,0-1 0 0 0,0 1 0 0 0,0-1 0 0 0,0 1 0 0 0,0 0 0 0 0,0 0 0 0 0,0 0-1 0 0,0-1 1 0 0,1 1 0 0 0,-1 0 0 0 0,0 0 0 0 0,1 1 0 0 0,0-1-79 0 0,17 11-355 0 0,-11 2 248 0 0,0 0 0 0 0,-1 0 0 0 0,-1 1 0 0 0,0 0 0 0 0,7 28 0 0 0,-8-25 153 0 0,36 79 643 0 0,-40-93-669 0 0,25 64 1012 0 0,-23-49-661 0 0,-3-18-368 0 0,0 1 0 0 0,-1-1 1 0 0,1 1-1 0 0,0-1 0 0 0,0 1 0 0 0,0 0 1 0 0,0-1-1 0 0,0 1 0 0 0,0-1 0 0 0,1 1 0 0 0,-1 0 1 0 0,0-1-1 0 0,0 1 0 0 0,0-1 0 0 0,0 1 1 0 0,1-1-1 0 0,-1 1 0 0 0,0-1 0 0 0,1 1 1 0 0,-1-1-1 0 0,0 1 0 0 0,1-1 0 0 0,-1 1 1 0 0,1-1-1 0 0,-1 1 0 0 0,1-1 0 0 0,0 1 0 0 0,-1-1 51 0 0,0 1-1 0 0,0-1 1 0 0,1 0-1 0 0,-1 1 0 0 0,0-1 1 0 0,0 1-1 0 0,0-1 0 0 0,0 1 1 0 0,1-1-1 0 0,-1 0 0 0 0,0 1 1 0 0,0-1-1 0 0,0 1 1 0 0,0-1-1 0 0,0 1 0 0 0,0-1 1 0 0,0 1-1 0 0,0-1 0 0 0,-1 1 1 0 0,1-1-1 0 0,0 0 0 0 0,0 1 1 0 0,0-1-1 0 0,0 1 1 0 0,-1-1-1 0 0,1 0 0 0 0,0 1 1 0 0,0-1-1 0 0,-1 1 0 0 0,1-1 1 0 0,0 0-1 0 0,-1 1 1 0 0,1-1-1 0 0,0 0 0 0 0,-1 0 1 0 0,1 1-1 0 0,0-1 0 0 0,-1 0 1 0 0,1 0-1 0 0,-1 1 0 0 0,1-1 1 0 0,0 0-1 0 0,-1 0 1 0 0,1 0-1 0 0,-1 0 0 0 0,1 0 1 0 0,-1 0-1 0 0,1 0 0 0 0,-1 0 1 0 0,-1-1 33 0 0,0-1 0 0 0,1 0 1 0 0,-1-1-1 0 0,0 1 0 0 0,1 0 0 0 0,0 0 1 0 0,-1-1-1 0 0,1 1 0 0 0,0-1 1 0 0,0 1-1 0 0,1-1 0 0 0,-1 1 0 0 0,0-1 1 0 0,1 0-1 0 0,0 1 0 0 0,-1-1 1 0 0,1 0-1 0 0,0 1 0 0 0,1-5 0 0 0,-1-3-93 0 0,1 1-1 0 0,0-1 0 0 0,0 1 0 0 0,5-15 1 0 0,-3 6-56 0 0,-3 16 43 0 0,0 1-1 0 0,1-1 1 0 0,-1 0 0 0 0,0 0 0 0 0,1 1-1 0 0,-1-1 1 0 0,1 0 0 0 0,-1 1 0 0 0,1-1 0 0 0,0 1-1 0 0,1-3 1 0 0,12-23-171 0 0,-13 22 137 0 0,1 0 1 0 0,0 1 0 0 0,1-1-1 0 0,-1 1 1 0 0,1-1-1 0 0,0 1 1 0 0,0 0 0 0 0,1 0-1 0 0,5-6 1 0 0,68-44-501 0 0,-75 53 541 0 0,-1 1 0 0 0,1-1 0 0 0,0 1 0 0 0,0 0 0 0 0,0 0 0 0 0,0 0 0 0 0,0 0 0 0 0,0 0 0 0 0,0 0 0 0 0,0 0 0 0 0,0 0-1 0 0,0 1 1 0 0,0-1 0 0 0,-1 1 0 0 0,1 0 0 0 0,0-1 0 0 0,0 1 0 0 0,-1 0 0 0 0,1 0 0 0 0,0 0 0 0 0,-1 0 0 0 0,1 1 0 0 0,-1-1-1 0 0,1 0 1 0 0,-1 0 0 0 0,0 1 0 0 0,2 2 0 0 0,10 6 26 0 0,-8-6-2 0 0,0 1-1 0 0,-1 0 0 0 0,1 0 1 0 0,-1 0-1 0 0,4 7 1 0 0,5 7 33 0 0,8 12 44 0 0,-17-24-89 0 0,0 1 0 0 0,1-1 0 0 0,0-1 1 0 0,9 11-1 0 0,-1-5-68 0 0,-5-3-208 0 0,0-1-1 0 0,1-1 1 0 0,0 0-1 0 0,0 0 1 0 0,1 0-1 0 0,20 9 1 0 0,-19-12-328 0 0,0 0-1 0 0,-1 0 1 0 0,2-2 0 0 0,-1 1 0 0 0,0-1-1 0 0,0-1 1 0 0,1 0 0 0 0,11-1-1 0 0,-8-1 342 0 0,-2-1 0 0 0,1 0-1 0 0,0-1 1 0 0,0 0 0 0 0,-1-1-1 0 0,16-7 1 0 0,-13 5 248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5.189"/>
    </inkml:context>
    <inkml:brush xml:id="br0">
      <inkml:brushProperty name="width" value="0.1" units="cm"/>
      <inkml:brushProperty name="height" value="0.1" units="cm"/>
    </inkml:brush>
  </inkml:definitions>
  <inkml:trace contextRef="#ctx0" brushRef="#br0">248 504 76 0 0,'4'-17'214'0'0,"-3"16"-185"0"0,-1 1-1 0 0,0-1 1 0 0,1 0-1 0 0,-1 1 0 0 0,0-1 1 0 0,0 0-1 0 0,1 1 1 0 0,-1-1-1 0 0,0 0 0 0 0,0 0 1 0 0,0 1-1 0 0,0-1 1 0 0,0 0-1 0 0,0 0 1 0 0,0 1-1 0 0,0-1 0 0 0,0 0 1 0 0,0 1-1 0 0,-1-1 1 0 0,1 0-1 0 0,0 0 0 0 0,0 1 1 0 0,-1-1-1 0 0,1 0 1 0 0,0 1-1 0 0,-1-1 0 0 0,1 1 1 0 0,-1-1-1 0 0,1 0 1 0 0,-1 1-1 0 0,0-1 0 0 0,-7-27 2147 0 0,-4 13 185 0 0,10 12-2034 0 0,0-1 0 0 0,0 1 0 0 0,-1 0 0 0 0,1 0-1 0 0,-1 1 1 0 0,1-1 0 0 0,-1 0 0 0 0,0 1 0 0 0,0 0 0 0 0,0 0 0 0 0,-1 0 0 0 0,1 0 0 0 0,0 0 0 0 0,-1 1 0 0 0,-6-3 0 0 0,6 3-228 0 0,-1 0 0 0 0,1 0 0 0 0,-1 1 0 0 0,1 0 0 0 0,-1 0 0 0 0,1 0 0 0 0,-1 0-1 0 0,1 0 1 0 0,-1 1 0 0 0,1 0 0 0 0,-1 0 0 0 0,1 0 0 0 0,0 1 0 0 0,-1 0 0 0 0,1-1 0 0 0,0 1 0 0 0,0 1 0 0 0,0-1 0 0 0,-4 4 0 0 0,2-2-93 0 0,0 1 1 0 0,0 0 0 0 0,1 1 0 0 0,-1-1 0 0 0,1 1 0 0 0,1 0 0 0 0,-1 1 0 0 0,1-1 0 0 0,0 1 0 0 0,-6 12 0 0 0,3-8-8 0 0,6-11 1 0 0,0 1 0 0 0,0 0 0 0 0,1-1 0 0 0,-1 1 0 0 0,0 0 0 0 0,1 0 0 0 0,-1 0 0 0 0,1-1 0 0 0,-1 1 0 0 0,1 0 0 0 0,0 0 0 0 0,-1 0 0 0 0,1 0 0 0 0,0 0 0 0 0,0 0 0 0 0,-1 0 0 0 0,1 2 0 0 0,-9 46-191 0 0,9-48 176 0 0,0 1 1 0 0,0-1 0 0 0,0 0 0 0 0,0 0 0 0 0,0 0-1 0 0,0 0 1 0 0,1 0 0 0 0,-1 0 0 0 0,0 0 0 0 0,0 1 0 0 0,1-1-1 0 0,-1 0 1 0 0,1 0 0 0 0,-1 0 0 0 0,1 0 0 0 0,0 0 0 0 0,-1-1-1 0 0,1 1 1 0 0,0 0 0 0 0,-1 0 0 0 0,1 0 0 0 0,0 0 0 0 0,0-1-1 0 0,0 1 1 0 0,0 0 0 0 0,0-1 0 0 0,0 1 0 0 0,1 0 0 0 0,1 0-27 0 0,0-1 1 0 0,0 0 0 0 0,-1 1 0 0 0,1-1 0 0 0,0 0 0 0 0,0 0 0 0 0,-1-1 0 0 0,1 1 0 0 0,0 0 0 0 0,0-1 0 0 0,3-1 0 0 0,3-1-131 0 0,0 0 1 0 0,-1-1 0 0 0,0 0 0 0 0,0 0 0 0 0,0-1 0 0 0,13-10 0 0 0,13-16-558 0 0,-28 26 581 0 0,0-1 1 0 0,-1 1 0 0 0,1-1-1 0 0,-1-1 1 0 0,0 1-1 0 0,-1-1 1 0 0,0 0-1 0 0,6-10 1 0 0,2-5-137 0 0,-6 13 162 0 0,-1 1-1 0 0,0-1 0 0 0,0 0 1 0 0,-1 0-1 0 0,0 0 1 0 0,4-18-1 0 0,2-9-177 0 0,-6 25 215 0 0,-1 0 0 0 0,0 0 1 0 0,-1 0-1 0 0,-1-1 0 0 0,1-11 0 0 0,7-76-175 0 0,-18-7 1397 0 0,9 105-1103 0 0,1 0 1 0 0,-1 0-1 0 0,0 0 0 0 0,0 0 1 0 0,0 0-1 0 0,0 1 0 0 0,0-1 1 0 0,-1 0-1 0 0,1 0 0 0 0,0 0 1 0 0,0 0-1 0 0,-1 0 0 0 0,1 1 1 0 0,0-1-1 0 0,-1 0 0 0 0,1 0 1 0 0,-1 0-1 0 0,1 1 0 0 0,-1-1 1 0 0,1 0-1 0 0,-1 1 0 0 0,1-1 1 0 0,-4-1 1291 0 0,4 24-1056 0 0,0 220-409 0 0,9-170-124 0 0,-7-64-78 0 0,-1 1 1 0 0,1-1 0 0 0,1 1-1 0 0,0-1 1 0 0,0 0 0 0 0,0 0 0 0 0,1 0-1 0 0,0-1 1 0 0,1 1 0 0 0,0-1-1 0 0,0 0 1 0 0,8 8 0 0 0,-8-11-20 0 0,-1-1 0 0 0,1 0 0 0 0,0 0 0 0 0,0 0-1 0 0,0-1 1 0 0,0 0 0 0 0,0 1 0 0 0,0-2 0 0 0,1 1 0 0 0,5 0 0 0 0,8 4-143 0 0,-13-6 433 0 0,0 0 0 0 0,1 0 0 0 0,-1-1 1 0 0,0 0-1 0 0,0 0 0 0 0,0 0 0 0 0,8-3 0 0 0,-2 0 40 0 0,-1 0 27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5.871"/>
    </inkml:context>
    <inkml:brush xml:id="br0">
      <inkml:brushProperty name="width" value="0.1" units="cm"/>
      <inkml:brushProperty name="height" value="0.1" units="cm"/>
    </inkml:brush>
  </inkml:definitions>
  <inkml:trace contextRef="#ctx0" brushRef="#br0">143 396 60 0 0,'3'-22'206'0'0,"-3"21"-158"0"0,1-1-1 0 0,-1 1 1 0 0,0-1-1 0 0,1 0 1 0 0,-1 1 0 0 0,0-1-1 0 0,0 1 1 0 0,0-1 0 0 0,0 1-1 0 0,0-1 1 0 0,-1 1-1 0 0,1-1 1 0 0,0 0 0 0 0,-1 1-1 0 0,1 0 1 0 0,-2-4-1 0 0,-1-13 760 0 0,3 17-715 0 0,0 0 0 0 0,0-1 1 0 0,-1 1-1 0 0,1 0 0 0 0,0-1 0 0 0,0 1 1 0 0,0 0-1 0 0,-1-1 0 0 0,1 1 1 0 0,-1 0-1 0 0,1 0 0 0 0,-1 0 0 0 0,-1-3 1 0 0,-15-22 3810 0 0,9 19-1346 0 0,8 7-2527 0 0,0 0-1 0 0,-1 0 1 0 0,1-1-1 0 0,0 1 1 0 0,0 0-1 0 0,0 0 1 0 0,0 0-1 0 0,-1 0 1 0 0,1-1-1 0 0,0 1 1 0 0,0 0-1 0 0,-1 0 1 0 0,1 0-1 0 0,0 0 1 0 0,0 0-1 0 0,-1 0 1 0 0,1-1-1 0 0,0 1 1 0 0,0 0-1 0 0,-1 0 1 0 0,1 0-1 0 0,0 0 0 0 0,0 0 1 0 0,-1 0-1 0 0,1 0 1 0 0,0 0-1 0 0,0 0 1 0 0,-1 0-1 0 0,1 0 1 0 0,0 0-1 0 0,-1 1 1 0 0,1-1-1 0 0,0 0 1 0 0,0 0-1 0 0,0 0 1 0 0,-1 0-1 0 0,1 0 1 0 0,0 0-1 0 0,0 1 1 0 0,-1-1-1 0 0,1 0 1 0 0,0 0-1 0 0,-2 1 200 0 0,-23 26 412 0 0,-37 61-317 0 0,61-84-455 0 0,-1 0-1 0 0,0 1 1 0 0,1-1 0 0 0,0 0 0 0 0,0 0 0 0 0,0 1-1 0 0,0-1 1 0 0,1 0 0 0 0,0 1 0 0 0,0 7 0 0 0,0-11 84 0 0,0-1-6 0 0,1 1 0 0 0,-1-1-1 0 0,0 1 1 0 0,1 0-1 0 0,-1-1 1 0 0,0 1 0 0 0,1-1-1 0 0,-1 0 1 0 0,1 1 0 0 0,-1-1-1 0 0,0 1 1 0 0,1-1 0 0 0,0 1-1 0 0,-1-1 1 0 0,1 0-1 0 0,-1 0 1 0 0,1 1 0 0 0,-1-1-1 0 0,1 0 1 0 0,-1 0 0 0 0,1 1-1 0 0,0-1 1 0 0,-1 0 0 0 0,1 0-1 0 0,0 0 1 0 0,-1 0-1 0 0,1 0 1 0 0,-1 0 0 0 0,1 0-1 0 0,0 0 1 0 0,-1 0 0 0 0,1 0-1 0 0,0-1 1 0 0,-1 1 0 0 0,1 0-1 0 0,-1 0 1 0 0,1-1-1 0 0,-1 1 1 0 0,1 0 0 0 0,0 0-1 0 0,-1-1 1 0 0,1 1 0 0 0,-1-1-1 0 0,1 1 1 0 0,-1 0 0 0 0,0-1-1 0 0,1 1 1 0 0,-1-1-1 0 0,1 1 1 0 0,-1-1 0 0 0,1 0-1 0 0,-1-1 51 0 0,0 1-1 0 0,1-1 1 0 0,-1 1 0 0 0,1 0-1 0 0,-1-1 1 0 0,1 1-1 0 0,0 0 1 0 0,-1-1-1 0 0,1 1 1 0 0,0 0-1 0 0,0 0 1 0 0,0 0-1 0 0,0-1 1 0 0,1 0 0 0 0,0 1 3 0 0,-1 0 0 0 0,0-1 0 0 0,1 1 0 0 0,-1-1 1 0 0,0 1-1 0 0,0-1 0 0 0,0 0 0 0 0,0 0 0 0 0,0 1 1 0 0,-1-1-1 0 0,1 0 0 0 0,0 0 0 0 0,-1 0 0 0 0,1 0 1 0 0,-1-2-1 0 0,9-30 100 0 0,0-37 364 0 0,0 27 50 0 0,0 11 37 0 0,19 10-115 0 0,-24 23-441 0 0,0 1 0 0 0,0-1 0 0 0,1 1 1 0 0,-1 0-1 0 0,0 0 0 0 0,0 0 0 0 0,0 0 0 0 0,0 1 1 0 0,0-1-1 0 0,0 1 0 0 0,0 0 0 0 0,-1 1 1 0 0,1-1-1 0 0,3 3 0 0 0,4 5-17 0 0,-1 0-1 0 0,0 1 0 0 0,8 12 1 0 0,-17-22 21 0 0,26 49-48 0 0,-25-47 44 0 0,0 1-1 0 0,1 0 1 0 0,-1 0-1 0 0,-1 1 0 0 0,1-1 1 0 0,1 6-1 0 0,-2-6 1 0 0,0-1-1 0 0,0 1 1 0 0,1-1-1 0 0,-1 1 1 0 0,1-1-1 0 0,0 0 1 0 0,0 0-1 0 0,0 1 1 0 0,4 3-1 0 0,3 5-4 0 0,-8-9 9 0 0,1-1 1 0 0,-1 0-1 0 0,1 0 0 0 0,-1 0 0 0 0,1 0 0 0 0,0 0 0 0 0,0 0 0 0 0,0 0 0 0 0,0-1 0 0 0,0 1 0 0 0,4 1 1 0 0,-5-2 16 0 0,7 0 24 0 0,4-7 1 0 0,-11 5-39 0 0,1 1 0 0 0,-1-1 0 0 0,0 1 0 0 0,0-1 0 0 0,0 0-1 0 0,0 1 1 0 0,0-1 0 0 0,0 0 0 0 0,0 1 0 0 0,-1-1-1 0 0,1 0 1 0 0,0 0 0 0 0,0 0 0 0 0,-1 0 0 0 0,1 0 0 0 0,0 0-1 0 0,0-2 1 0 0,33-36 11 0 0,-27 32-12 0 0,-1-1-1 0 0,0 1 1 0 0,0-2 0 0 0,9-15-1 0 0,-2 2 13 0 0,2-9 49 0 0,6-5 141 0 0,-11 15-17 0 0,-9 19-152 0 0,-1 0-1 0 0,1 0 1 0 0,0 0 0 0 0,0 1 0 0 0,0-1-1 0 0,0 0 1 0 0,0 0 0 0 0,0 1 0 0 0,1-1-1 0 0,-1 1 1 0 0,3-3 0 0 0,-3 3 133 0 0,8-3 62 0 0,10 47-296 0 0,-9-13 7 0 0,-9-23-5 0 0,1-1 1 0 0,0 1-1 0 0,0-1 0 0 0,1 1 1 0 0,0-1-1 0 0,0 0 0 0 0,0 0 1 0 0,1 0-1 0 0,6 7 1 0 0,1-1-216 0 0,-7-8-11 0 0,1 1 1 0 0,-1-1 0 0 0,0 0 0 0 0,1-1-1 0 0,0 1 1 0 0,5 2 0 0 0,-8-5 229 0 0,0-1 0 0 0,0 1 1 0 0,0 0-1 0 0,0-1 0 0 0,0 1 1 0 0,0-1-1 0 0,0 0 0 0 0,0 0 1 0 0,0 0-1 0 0,0 0 0 0 0,0 0 0 0 0,0 0 1 0 0,0 0-1 0 0,0-1 0 0 0,0 1 1 0 0,0-1-1 0 0,0 1 0 0 0,0-1 1 0 0,0 0-1 0 0,-1 0 0 0 0,1 0 1 0 0,3-2-1 0 0,-1 0 118 0 0,0 0 1 0 0,0-1-1 0 0,-1 1 1 0 0,1-1-1 0 0,-1 0 1 0 0,1 0-1 0 0,-1 0 1 0 0,0-1-1 0 0,-1 1 1 0 0,5-10-1 0 0,17-53 1893 0 0,-19 50-1396 0 0,-3 9-205 0 0,-1 0 0 0 0,0 0 0 0 0,0 0 0 0 0,-1 0 0 0 0,-2-17 0 0 0,1 1 287 0 0,0 16-469 0 0,-1-1 0 0 0,0 0 1 0 0,-1 1-1 0 0,1-1 0 0 0,-2 1 1 0 0,1-1-1 0 0,-1 1 0 0 0,0 0 0 0 0,-1 1 1 0 0,0-1-1 0 0,-6-6 0 0 0,9 11-161 0 0,0 1 1 0 0,0 0-1 0 0,0 0 0 0 0,0 0 0 0 0,0 1 0 0 0,0-1 1 0 0,-1 0-1 0 0,1 1 0 0 0,-1 0 0 0 0,1-1 0 0 0,-1 1 1 0 0,1 0-1 0 0,-1 0 0 0 0,0 1 0 0 0,0-1 0 0 0,1 1 0 0 0,-6-1 1 0 0,2 1-93 0 0,0 0 1 0 0,0 0 0 0 0,0 1 0 0 0,0 0 0 0 0,0 0 0 0 0,0 1 0 0 0,-11 4-1 0 0,1 2-852 0 0,0 0 0 0 0,0 0 0 0 0,1 2 0 0 0,-24 19 0 0 0,28-19-511 0 0,0 0 1 0 0,0 1-1 0 0,-16 23 1 0 0,23-29 1184 0 0,0 1 1 0 0,1-1-1 0 0,0 1 1 0 0,0-1-1 0 0,1 1 1 0 0,-1 0-1 0 0,1 0 1 0 0,1 0-1 0 0,-1 0 1 0 0,1 0-1 0 0,-1 9 1 0 0,2-8 170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6.259"/>
    </inkml:context>
    <inkml:brush xml:id="br0">
      <inkml:brushProperty name="width" value="0.1" units="cm"/>
      <inkml:brushProperty name="height" value="0.1" units="cm"/>
    </inkml:brush>
  </inkml:definitions>
  <inkml:trace contextRef="#ctx0" brushRef="#br0">221 97 628 0 0,'-34'-55'4190'0'0,"31"45"-2127"0"0,3 9-1897 0 0,0 1-1 0 0,0-1 1 0 0,-1 1-1 0 0,1-1 1 0 0,0 1-1 0 0,0-1 1 0 0,0 1-1 0 0,0-1 1 0 0,0 0-1 0 0,-1 1 1 0 0,1-1-1 0 0,0 1 1 0 0,0-1-1 0 0,-1 1 1 0 0,1-1-1 0 0,0 1 1 0 0,-1 0 0 0 0,1-1-1 0 0,-1 1 1 0 0,1-1-1 0 0,0 1 1 0 0,-1 0-1 0 0,1-1 1 0 0,-1 1-1 0 0,1 0 1 0 0,-1 0-1 0 0,0-1 1 0 0,-37-15 1896 0 0,36 15-2055 0 0,1 1 0 0 0,-1-1 0 0 0,0 1 0 0 0,1 0 0 0 0,-1 0 0 0 0,1-1 0 0 0,-1 1 0 0 0,0 0 0 0 0,1 0 0 0 0,-1 0 0 0 0,1 0 0 0 0,-1 1 0 0 0,0-1 0 0 0,1 0 0 0 0,-1 1 0 0 0,1-1 0 0 0,-1 1 0 0 0,1 0 0 0 0,-1-1 0 0 0,1 1 0 0 0,0 0 0 0 0,-1 0 0 0 0,-1 1 0 0 0,1 0-43 0 0,0 1 0 0 0,1 0 1 0 0,-1-1-1 0 0,0 1 0 0 0,1 0 0 0 0,0 0 0 0 0,-1 0 0 0 0,1 0 1 0 0,0 0-1 0 0,1 0 0 0 0,-1 1 0 0 0,1-1 0 0 0,-1 0 1 0 0,1 0-1 0 0,0 0 0 0 0,0 1 0 0 0,0-1 0 0 0,0 0 1 0 0,1 0-1 0 0,0 1 0 0 0,-1-1 0 0 0,1 0 0 0 0,2 3 1 0 0,8 39-343 0 0,51 45-41 0 0,-57-83 389 0 0,0 0-1 0 0,0 0 0 0 0,12 11 0 0 0,1 3-20 0 0,-12-16 27 0 0,-6-5 25 0 0,1 1-1 0 0,-1-1 0 0 0,0 0 0 0 0,1 0 0 0 0,-1 1 0 0 0,0-1 0 0 0,1 0 1 0 0,-1 1-1 0 0,0-1 0 0 0,0 0 0 0 0,1 1 0 0 0,-1-1 0 0 0,0 1 0 0 0,0-1 1 0 0,0 0-1 0 0,1 1 0 0 0,-1-1 0 0 0,0 1 0 0 0,0-1 0 0 0,0 0 1 0 0,0 1-1 0 0,0-1 0 0 0,0 1 0 0 0,0-1 0 0 0,0 1 0 0 0,0-1 0 0 0,9 13 123 0 0,-9-12-108 0 0,0 0-1 0 0,0-1 1 0 0,0 1-1 0 0,0 0 1 0 0,0-1 0 0 0,-1 1-1 0 0,1 0 1 0 0,0-1-1 0 0,0 1 1 0 0,0-1 0 0 0,-1 1-1 0 0,1 0 1 0 0,0-1-1 0 0,0 1 1 0 0,-1-1 0 0 0,1 1-1 0 0,-1-1 1 0 0,1 1-1 0 0,0-1 1 0 0,-1 1-1 0 0,1-1 1 0 0,-1 1 0 0 0,1-1-1 0 0,-2 1 1 0 0,-17 12 390 0 0,-11-2-98 0 0,-21 6-71 0 0,39-15-261 0 0,-36 6-820 0 0,30-6-409 0 0,16-2 866 0 0,0 1 0 0 0,0-1-1 0 0,0 0 1 0 0,0 0 0 0 0,0 0 0 0 0,0 0-1 0 0,0 0 1 0 0,0 0 0 0 0,0-1 0 0 0,0 1 0 0 0,-3-1-1 0 0,5 1 212 0 0,-1 0-1 0 0,0-1 0 0 0,0 1 1 0 0,0 0-1 0 0,1 0 0 0 0,-1-1 1 0 0,0 1-1 0 0,0 0 0 0 0,1-1 1 0 0,-1 1-1 0 0,0 0 1 0 0,1-1-1 0 0,-1 1 0 0 0,0-1 1 0 0,1 1-1 0 0,-1-1 0 0 0,1 0 1 0 0,-1 1-1 0 0,1-1 0 0 0,-1 0 1 0 0,1 1-1 0 0,-1-1 1 0 0,1 0-1 0 0,0 1 0 0 0,-1-1 1 0 0,1 0-1 0 0,0 0 0 0 0,-1-1 1 0 0,11-23-1167 0 0,-4 16 1300 0 0,-5 2 38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16.521"/>
    </inkml:context>
    <inkml:brush xml:id="br0">
      <inkml:brushProperty name="width" value="0.1" units="cm"/>
      <inkml:brushProperty name="height" value="0.1" units="cm"/>
    </inkml:brush>
  </inkml:definitions>
  <inkml:trace contextRef="#ctx0" brushRef="#br0">230 91 540 0 0,'-2'-2'238'0'0,"1"0"0"0"0,-1 0 0 0 0,1 0 0 0 0,0 0 1 0 0,-1 0-1 0 0,1 0 0 0 0,0 0 0 0 0,0-1 0 0 0,0 1 0 0 0,1 0 0 0 0,-1-1 0 0 0,0 1 0 0 0,1 0 0 0 0,0-1 0 0 0,-1 1 1 0 0,1 0-1 0 0,0-1 0 0 0,0 1 0 0 0,1-1 0 0 0,-1 1 0 0 0,0-1 0 0 0,1 1 0 0 0,-1 0 0 0 0,1-1 0 0 0,0 1 0 0 0,0 0 1 0 0,0 0-1 0 0,0 0 0 0 0,0-1 0 0 0,0 1 0 0 0,1 0 0 0 0,-1 0 0 0 0,1 1 0 0 0,-1-1 0 0 0,1 0 0 0 0,0 0 0 0 0,2-1 1 0 0,-1 2-175 0 0,-1 0 1 0 0,1 0-1 0 0,-1 0 1 0 0,1 0 0 0 0,-1 1-1 0 0,1-1 1 0 0,0 1 0 0 0,-1 0-1 0 0,1-1 1 0 0,0 1-1 0 0,-1 1 1 0 0,1-1 0 0 0,-1 0-1 0 0,1 1 1 0 0,0-1 0 0 0,-1 1-1 0 0,1 0 1 0 0,-1 0 0 0 0,1 0-1 0 0,-1 0 1 0 0,0 0-1 0 0,1 0 1 0 0,-1 1 0 0 0,0-1-1 0 0,0 1 1 0 0,2 2 0 0 0,10 7-32 0 0,0 1 0 0 0,21 26 0 0 0,-24-26 69 0 0,7 11-46 0 0,-2 0 0 0 0,0 1 0 0 0,12 26 0 0 0,8 29 52 0 0,-34-73-100 0 0,0 0-1 0 0,0-1 1 0 0,0 1 0 0 0,-1 0-1 0 0,2 12 1 0 0,4 16 16 0 0,-4-24-25 0 0,-1 0 0 0 0,0 0 1 0 0,0-1-1 0 0,-1 1 0 0 0,0 0 1 0 0,-1 18-1 0 0,-11 60-199 0 0,10-79 155 0 0,-2 0-107 0 0,0 1 1 0 0,0-1-1 0 0,-1 0 0 0 0,-9 16 0 0 0,3-6-187 0 0,3-5-195 0 0,-1 0 1 0 0,-1-1-1 0 0,0 0 1 0 0,-1 0 0 0 0,-20 19-1 0 0,-64 50-2456 0 0,42-39 1741 0 0,9-8 26 0 0,-63 40-1 0 0,33-26 690 0 0,38-27 395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0.191"/>
    </inkml:context>
    <inkml:brush xml:id="br0">
      <inkml:brushProperty name="width" value="0.1" units="cm"/>
      <inkml:brushProperty name="height" value="0.1" units="cm"/>
    </inkml:brush>
  </inkml:definitions>
  <inkml:trace contextRef="#ctx0" brushRef="#br0">8 324 124 0 0,'-7'-27'9704'0'0,"7"28"-9699"0"0,1-1-1 0 0,0 1 1 0 0,-1 0-1 0 0,1-1 1 0 0,-1 1-1 0 0,1 0 1 0 0,-1 0-1 0 0,1 0 1 0 0,-1-1 0 0 0,1 1-1 0 0,-1 0 1 0 0,0 0-1 0 0,0 0 1 0 0,1 0-1 0 0,-1 0 1 0 0,0 1 0 0 0,0 0-8 0 0,1 1 1 0 0,-1-1 0 0 0,0 0 0 0 0,1 0 0 0 0,0 0 0 0 0,-1 0 0 0 0,1 0 0 0 0,0 0 0 0 0,0 0-1 0 0,2 2 1 0 0,-2-2 6 0 0,0 0-1 0 0,0 0 0 0 0,0 0 0 0 0,0 1 1 0 0,0-1-1 0 0,0 0 0 0 0,-1 0 0 0 0,1 0 1 0 0,-1 1-1 0 0,1 2 0 0 0,-1 0 11 0 0,1 0 0 0 0,0 0 0 0 0,0 0 0 0 0,0-1 0 0 0,3 9 0 0 0,-2-8 1 0 0,0 0 1 0 0,-1 0 0 0 0,1 0 0 0 0,-1 0-1 0 0,0 8 1 0 0,0-8-2 0 0,-1-1 1 0 0,1 1-1 0 0,0-1 0 0 0,0 0 0 0 0,0 0 0 0 0,3 7 0 0 0,-2-7 2 0 0,0 0 1 0 0,-1 1-1 0 0,0-1 0 0 0,0 0 0 0 0,0 0 0 0 0,0 8 0 0 0,0-6 7 0 0,-1-1 0 0 0,1 0 0 0 0,0 1-1 0 0,1-1 1 0 0,2 7 0 0 0,5 26 59 0 0,0 7 4 0 0,-5-37 430 0 0,-4-8-471 0 0,1 0 0 0 0,-1 0 0 0 0,0 0 0 0 0,1-1 0 0 0,-1 1 0 0 0,0 0 0 0 0,0 0 0 0 0,1-1 0 0 0,-1 1 1 0 0,0 0-1 0 0,0 0 0 0 0,1-1 0 0 0,-1 1 0 0 0,0 0 0 0 0,0 0 0 0 0,0-1 0 0 0,0 1 0 0 0,1 0 0 0 0,-1-1 0 0 0,0 1 0 0 0,0 0 0 0 0,0-1 0 0 0,0 1 0 0 0,0 0 0 0 0,0-1 0 0 0,0 1 0 0 0,0 0 0 0 0,0-1 0 0 0,0 1 0 0 0,0 0 0 0 0,0-1 0 0 0,0 1 0 0 0,0 0 0 0 0,0-1 0 0 0,0-192-134 0 0,4 143-74 0 0,-2 40 120 0 0,-1 0 0 0 0,0-1-1 0 0,0 1 1 0 0,-1 0 0 0 0,-2-15 0 0 0,-5-14-216 0 0,-2-72 0 0 0,0 11 113 0 0,0 44 164 0 0,9 56-19 0 0,0 0 0 0 0,0 0 0 0 0,0-1-1 0 0,0 1 1 0 0,0 0 0 0 0,-1 0-1 0 0,1 0 1 0 0,0-1 0 0 0,0 1 0 0 0,0 0-1 0 0,0 0 1 0 0,0-1 0 0 0,0 1 0 0 0,1 0-1 0 0,-1 0 1 0 0,0 0 0 0 0,0-1-1 0 0,0 1 1 0 0,0 0 0 0 0,0 0 0 0 0,0 0-1 0 0,0-1 1 0 0,0 1 0 0 0,0 0 0 0 0,1 0-1 0 0,-1 0 1 0 0,0 0 0 0 0,0-1-1 0 0,0 1 1 0 0,0 0 0 0 0,0 0 0 0 0,1 0-1 0 0,-1 0 1 0 0,0 0 0 0 0,0-1-1 0 0,0 1 1 0 0,1 0 0 0 0,-1 0 0 0 0,0 0-1 0 0,0 0 1 0 0,0 0 0 0 0,1 0 0 0 0,-1 0-1 0 0,0 0 1 0 0,0 0 0 0 0,1 0-1 0 0,11 9-42 0 0,20 31-4 0 0,-21-26 42 0 0,19 37 2 0 0,-15-24 6 0 0,29 56-13 0 0,0 4 34 0 0,-35-73-29 0 0,-1-1 0 0 0,-1 1 0 0 0,0 0-1 0 0,9 27 1 0 0,-11-32-3 0 0,0 0 0 0 0,1 0 0 0 0,0 0 0 0 0,9 10 1 0 0,-10-14-13 0 0,-4-3-1 0 0,1 1-1 0 0,-1-1 1 0 0,1 0 0 0 0,0 0-1 0 0,0 0 1 0 0,0 0-1 0 0,0 0 1 0 0,1-1-1 0 0,-1 1 1 0 0,0 0-1 0 0,1-1 1 0 0,-1 0 0 0 0,1 0-1 0 0,3 2 1 0 0,3-21-226 0 0,0-20-140 0 0,-7 30 237 0 0,1-1 0 0 0,-1 0-1 0 0,0 0 1 0 0,0-14 0 0 0,4-18-307 0 0,3-9-50 0 0,0-32-175 0 0,-8 76 647 0 0,0 0 0 0 0,0 0 0 0 0,0 0 1 0 0,-1 0-1 0 0,0 0 0 0 0,-2-9 0 0 0,1-6-72 0 0,1 20 87 0 0,0 2 3 0 0,1 4 17 0 0,0-1 0 0 0,0 1-1 0 0,0-1 1 0 0,0 1 0 0 0,1-1 0 0 0,-1 1-1 0 0,1-1 1 0 0,4 6 0 0 0,3 11 17 0 0,56 183 155 0 0,-29-138-1631 0 0,-35-64 1282 0 0,1 0-1 0 0,-1 0 0 0 0,1 0 1 0 0,0 0-1 0 0,-1 0 1 0 0,1 0-1 0 0,0-1 0 0 0,0 1 1 0 0,1-1-1 0 0,3 3 1 0 0,14 12-1703 0 0,-19-14 1811 0 0,0-1 0 0 0,0 0 0 0 0,0 0 0 0 0,0 1 0 0 0,1-1 0 0 0,-1 0 0 0 0,0 0 0 0 0,0 0 1 0 0,1 0-1 0 0,-1-1 0 0 0,1 1 0 0 0,-1 0 0 0 0,1-1 0 0 0,-1 1 0 0 0,1 0 0 0 0,0-1 0 0 0,-1 0 0 0 0,1 1 0 0 0,-1-1 0 0 0,1 0 0 0 0,0 0 0 0 0,-1 0 0 0 0,1 0 0 0 0,0 0 0 0 0,-1 0 0 0 0,1-1 0 0 0,0 1 0 0 0,-1-1 0 0 0,1 1 0 0 0,-1-1 0 0 0,1 1 0 0 0,-1-1 0 0 0,3-1 0 0 0,4-3 53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0.781"/>
    </inkml:context>
    <inkml:brush xml:id="br0">
      <inkml:brushProperty name="width" value="0.1" units="cm"/>
      <inkml:brushProperty name="height" value="0.1" units="cm"/>
    </inkml:brush>
  </inkml:definitions>
  <inkml:trace contextRef="#ctx0" brushRef="#br0">257 104 20 0 0,'18'-15'487'0'0,"-16"14"-142"0"0,-2 1-309 0 0,1 0-1 0 0,-1 0 1 0 0,0 0-1 0 0,0 0 0 0 0,1 0 1 0 0,-1 0-1 0 0,0 0 1 0 0,0 0-1 0 0,1 0 1 0 0,-1 0-1 0 0,0-1 0 0 0,0 1 1 0 0,1 0-1 0 0,-1 0 1 0 0,0 0-1 0 0,0 0 0 0 0,1 0 1 0 0,-1 0-1 0 0,0-1 1 0 0,0 1-1 0 0,0 0 0 0 0,1 0 1 0 0,-1 0-1 0 0,0-1 1 0 0,0 1-1 0 0,0 0 1 0 0,0 0-1 0 0,0-1 0 0 0,0 1 1 0 0,1 0-1 0 0,-1 0 1 0 0,0-1-1 0 0,0 1 0 0 0,0 0 1 0 0,0 0-1 0 0,0-1 1 0 0,0 1-1 0 0,0-1 1 0 0,5-9 1850 0 0,-5 10-1854 0 0,0 0 0 0 0,0 0 0 0 0,1 0 0 0 0,-1 0 0 0 0,0 0-1 0 0,0-1 1 0 0,0 1 0 0 0,0 0 0 0 0,1 0 0 0 0,-1 0 0 0 0,0-1 0 0 0,0 1 0 0 0,0 0-1 0 0,0 0 1 0 0,0-1 0 0 0,0 1 0 0 0,0 0 0 0 0,0 0 0 0 0,0-1 0 0 0,0 1-1 0 0,0 0 1 0 0,0 0 0 0 0,0 0 0 0 0,0-1 0 0 0,0 1 0 0 0,0 0 0 0 0,0 0-1 0 0,0-1 1 0 0,0 1 0 0 0,0 0 0 0 0,0 0 0 0 0,0-1 0 0 0,0 1 0 0 0,0 0-1 0 0,0 0 1 0 0,-1 0 0 0 0,1-1 0 0 0,0 1 0 0 0,0 0 0 0 0,0 0 0 0 0,0 0-1 0 0,-1-1 1 0 0,1 1 0 0 0,0 0 0 0 0,0 0 0 0 0,0 0 0 0 0,-1 0 0 0 0,1 0-1 0 0,0 0 1 0 0,0-1 0 0 0,-1 1 0 0 0,1 0 0 0 0,0 0 0 0 0,0 0 0 0 0,0 0-1 0 0,-1 0 1 0 0,1 0 0 0 0,0 0 0 0 0,-1 0 0 0 0,0-1 110 0 0,0 1 0 0 0,0-1 0 0 0,0 0 0 0 0,0 0 1 0 0,0 0-1 0 0,0 0 0 0 0,1 0 0 0 0,-1 0 0 0 0,0-1 0 0 0,1 1 0 0 0,-1 0 1 0 0,0 0-1 0 0,1 0 0 0 0,-1-2 0 0 0,1 2-111 0 0,-1 0 0 0 0,1 0 0 0 0,0 0-1 0 0,-1 0 1 0 0,1 0 0 0 0,-1 0 0 0 0,1 0 0 0 0,-1 0 0 0 0,1 0 0 0 0,-1 1-1 0 0,0-1 1 0 0,1 0 0 0 0,-1 0 0 0 0,0 1 0 0 0,1-1 0 0 0,-1 0-1 0 0,0 1 1 0 0,0-1 0 0 0,0 1 0 0 0,0-1 0 0 0,0 1 0 0 0,-1-1-1 0 0,-29-12 668 0 0,28 11-653 0 0,-1 1 0 0 0,1-1 0 0 0,0 1-1 0 0,-1-1 1 0 0,0 1 0 0 0,1 0 0 0 0,-1 0 0 0 0,0 1-1 0 0,1-1 1 0 0,-1 1 0 0 0,0 0 0 0 0,0 0 0 0 0,0 0-1 0 0,1 0 1 0 0,-1 1 0 0 0,0-1 0 0 0,1 1 0 0 0,-7 2-1 0 0,4-1-25 0 0,1 0-1 0 0,-1 1 1 0 0,1 0 0 0 0,-1 0-1 0 0,1 0 1 0 0,0 1-1 0 0,0 0 1 0 0,1 0 0 0 0,-1 0-1 0 0,-4 6 1 0 0,-4 5 101 0 0,-19 31 1 0 0,14-6 26 0 0,16-36-134 0 0,-1 0 0 0 0,1 0 1 0 0,0 0-1 0 0,1 1 0 0 0,-1-1 0 0 0,1 1 1 0 0,-1-1-1 0 0,0 9 0 0 0,-6 17 5 0 0,8-29-18 0 0,-1 1 0 0 0,1-1 0 0 0,0 0-1 0 0,0 0 1 0 0,-1 1 0 0 0,1-1 0 0 0,0 0 0 0 0,0 1-1 0 0,0-1 1 0 0,0 0 0 0 0,1 1 0 0 0,-1-1 0 0 0,0 0-1 0 0,0 1 1 0 0,1-1 0 0 0,-1 0 0 0 0,1 0-1 0 0,-1 1 1 0 0,2 0 0 0 0,3 16-18 0 0,-5-15 14 0 0,0-1-1 0 0,1 1 1 0 0,-1-1-1 0 0,1 1 0 0 0,0-1 1 0 0,0 0-1 0 0,0 1 1 0 0,0-1-1 0 0,0 0 0 0 0,1 0 1 0 0,-1 0-1 0 0,0 0 1 0 0,1 0-1 0 0,0 0 0 0 0,-1 0 1 0 0,1 0-1 0 0,0-1 1 0 0,0 1-1 0 0,0 0 0 0 0,0-1 1 0 0,0 0-1 0 0,1 0 1 0 0,-1 1-1 0 0,0-1 1 0 0,1-1-1 0 0,-1 1 0 0 0,0 0 1 0 0,6 0-1 0 0,-3 1-18 0 0,-1-1 0 0 0,1-1 0 0 0,0 1 0 0 0,0-1-1 0 0,0 1 1 0 0,-1-1 0 0 0,1-1 0 0 0,0 1 0 0 0,0-1 0 0 0,0 0 0 0 0,-1 0 0 0 0,1 0-1 0 0,0-1 1 0 0,-1 1 0 0 0,7-4 0 0 0,-4 1-25 0 0,0 0-11 0 0,0 0 0 0 0,0-1 0 0 0,0 1 0 0 0,-1-1 0 0 0,0-1 0 0 0,0 1 0 0 0,0-1 0 0 0,-1 0 0 0 0,1 0 0 0 0,5-10 0 0 0,16-35-168 0 0,-23 41 232 0 0,-1-1 1 0 0,0 0-1 0 0,-1 1 1 0 0,0-1-1 0 0,-1 0 0 0 0,0 0 1 0 0,-1-13-1 0 0,2 31-12 0 0,0 0 0 0 0,0 0-1 0 0,0 0 1 0 0,1 0 0 0 0,0-1-1 0 0,7 12 1 0 0,-6-10 0 0 0,2 2-45 0 0,0-1-1 0 0,0 1 1 0 0,1-1-1 0 0,11 12 1 0 0,0-2-376 0 0,-15-15-96 0 0,1 0 0 0 0,0 0 0 0 0,-1 0 0 0 0,2 0 0 0 0,-1 0 0 0 0,0-1 0 0 0,1 0 0 0 0,0 0 0 0 0,-1 0 0 0 0,8 2 0 0 0,-9-3 298 0 0,0-1 1 0 0,1 0-1 0 0,-1-1 0 0 0,0 1 0 0 0,1-1 0 0 0,-1 1 0 0 0,1-1 1 0 0,-1 0-1 0 0,1 0 0 0 0,-1-1 0 0 0,1 1 0 0 0,-1-1 1 0 0,6-1-1 0 0,0 1 165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1.087"/>
    </inkml:context>
    <inkml:brush xml:id="br0">
      <inkml:brushProperty name="width" value="0.1" units="cm"/>
      <inkml:brushProperty name="height" value="0.1" units="cm"/>
    </inkml:brush>
  </inkml:definitions>
  <inkml:trace contextRef="#ctx0" brushRef="#br0">99 155 444 0 0,'9'-34'1127'0'0,"-9"29"-866"0"0,1 0-1 0 0,0 1 1 0 0,0-1 0 0 0,0 0 0 0 0,0 0 0 0 0,1 1 0 0 0,3-8-1 0 0,-2 7 360 0 0,-1 0 0 0 0,0-1-1 0 0,0 1 1 0 0,-1 0-1 0 0,1-1 1 0 0,-1 1 0 0 0,1-11-1 0 0,-2 15-549 0 0,0 0 1 0 0,0 0-1 0 0,0 0 0 0 0,0 1 1 0 0,0-1-1 0 0,0 0 0 0 0,-1 0 0 0 0,1 0 1 0 0,0 1-1 0 0,0-1 0 0 0,0 0 0 0 0,-1 0 1 0 0,1 0-1 0 0,-1 1 0 0 0,1-1 1 0 0,0 0-1 0 0,-1 1 0 0 0,1-1 0 0 0,-1 0 1 0 0,1 1-1 0 0,-1-1 0 0 0,0 1 0 0 0,1-1 1 0 0,-1 1-1 0 0,1-1 0 0 0,-1 1 1 0 0,0-1-1 0 0,0 1 0 0 0,1 0 0 0 0,-1-1 1 0 0,0 1-1 0 0,0 0 0 0 0,1-1 0 0 0,-1 1 1 0 0,0 0-1 0 0,0 0 0 0 0,0 0 1 0 0,1 0-1 0 0,-1 0 0 0 0,0 0 0 0 0,0 0 1 0 0,0 0-1 0 0,0 0 0 0 0,1 0 1 0 0,-3 1-1 0 0,-1 0 54 0 0,-1 0 0 0 0,0 1-1 0 0,1 0 1 0 0,-1 0 0 0 0,1 0 0 0 0,-5 3 0 0 0,9-5-124 0 0,-3 1 4 0 0,0 1 0 0 0,0-1 0 0 0,1 1 0 0 0,-1 0-1 0 0,1 0 1 0 0,0 0 0 0 0,-1 0 0 0 0,1 0 0 0 0,0 0 0 0 0,0 0 0 0 0,0 1-1 0 0,1-1 1 0 0,-1 1 0 0 0,1 0 0 0 0,-3 5 0 0 0,-12 21 49 0 0,14-26-39 0 0,0 0 1 0 0,0 0-1 0 0,0 1 1 0 0,0-1-1 0 0,1 1 0 0 0,-1-1 1 0 0,1 1-1 0 0,0 0 1 0 0,0-1-1 0 0,0 1 0 0 0,1 0 1 0 0,-1 0-1 0 0,1 4 1 0 0,-1-5-5 0 0,1 0 0 0 0,0 0 0 0 0,0 0 0 0 0,0 1 0 0 0,0-1 1 0 0,0 0-1 0 0,1 0 0 0 0,-1 0 0 0 0,1 0 0 0 0,0 0 0 0 0,0 0 1 0 0,0 0-1 0 0,0 0 0 0 0,0 0 0 0 0,1 0 0 0 0,0 0 1 0 0,-1 0-1 0 0,1-1 0 0 0,0 1 0 0 0,0-1 0 0 0,0 0 0 0 0,5 5 1 0 0,1-2 13 0 0,0 1 1 0 0,0-1 0 0 0,1 0 0 0 0,0-1 0 0 0,-1 0 0 0 0,1-1 0 0 0,1 1 0 0 0,-1-2 0 0 0,0 1 0 0 0,1-1 0 0 0,-1-1 0 0 0,1 0 0 0 0,-1 0 0 0 0,1-1 0 0 0,0 0 0 0 0,-1-1 0 0 0,1 0 0 0 0,14-3 0 0 0,54-7-847 0 0,-71 9 591 0 0,-3 1-795 0 0,1-1 0 0 0,0 1 0 0 0,0-1 0 0 0,-1 0 0 0 0,1-1 0 0 0,4-2-1 0 0,-7 3 771 0 0,-1 1 0 0 0,1 0 0 0 0,-1-1 0 0 0,1 1 0 0 0,-1-1 0 0 0,0 0 0 0 0,0 1 0 0 0,0-1 0 0 0,0 0-1 0 0,0 0 1 0 0,0 0 0 0 0,-1 1 0 0 0,1-1 0 0 0,-1 0 0 0 0,1 0 0 0 0,-1 0 0 0 0,0 0 0 0 0,1 0 0 0 0,-1 0-1 0 0,0-3 1 0 0,0-4 151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2.230"/>
    </inkml:context>
    <inkml:brush xml:id="br0">
      <inkml:brushProperty name="width" value="0.1" units="cm"/>
      <inkml:brushProperty name="height" value="0.1" units="cm"/>
    </inkml:brush>
  </inkml:definitions>
  <inkml:trace contextRef="#ctx0" brushRef="#br0">108 239 504 0 0,'-79'-6'7626'0'0,"51"0"-2529"0"0,49-1-4377 0 0,22-3-875 0 0,124-22 86 0 0,-45 5-2 0 0,14-2-1 0 0,176-28-133 0 0,-298 54 200 0 0,74-13-378 0 0,-62 14 77 0 0,-21 2 93 0 0,1 0-1 0 0,-1 0 1 0 0,1-1 0 0 0,-1 0-1 0 0,1 0 1 0 0,-1 0 0 0 0,9-4-1 0 0,-7-20-10592 0 0,-7 24 10785 0 0,-1 1-1 0 0,1-1 1 0 0,-1 1-1 0 0,-1-2 1 0 0,1-3-32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4.171"/>
    </inkml:context>
    <inkml:brush xml:id="br0">
      <inkml:brushProperty name="width" value="0.1" units="cm"/>
      <inkml:brushProperty name="height" value="0.1" units="cm"/>
    </inkml:brush>
  </inkml:definitions>
  <inkml:trace contextRef="#ctx0" brushRef="#br0">275 150 496 0 0,'9'-28'3016'0'0,"0"-34"7213"0"0,-9 19-7557 0 0,-20 26-2355 0 0,16 17-327 0 0,-1 1-1 0 0,1-1 0 0 0,-1 1 0 0 0,1 0 1 0 0,-1 0-1 0 0,1 0 0 0 0,-6 3 1 0 0,0-1-29 0 0,6-1 28 0 0,0 0 1 0 0,1 0-1 0 0,-1 0 1 0 0,1 1-1 0 0,0-1 1 0 0,-1 1-1 0 0,-4 6 1 0 0,-14 9-21 0 0,7-7 36 0 0,1 0 0 0 0,1 1-1 0 0,-1 1 1 0 0,2 0 0 0 0,0 1 0 0 0,0 0 0 0 0,1 1 0 0 0,1 0 0 0 0,-8 17 0 0 0,0 13 49 0 0,15-39-49 0 0,1 0 0 0 0,-1 0 1 0 0,1 0-1 0 0,0 0 0 0 0,0 1 1 0 0,1-1-1 0 0,0 1 0 0 0,0-1 1 0 0,0 1-1 0 0,1-1 0 0 0,0 1 1 0 0,0 0-1 0 0,1-1 0 0 0,0 1 1 0 0,0-1-1 0 0,1 0 0 0 0,2 9 1 0 0,-3-10-92 0 0,1 0 1 0 0,0 0-1 0 0,0-1 1 0 0,0 1-1 0 0,0-1 1 0 0,1 1-1 0 0,0-1 1 0 0,0 0-1 0 0,0 0 1 0 0,0 0 0 0 0,1 0-1 0 0,-1-1 1 0 0,1 1-1 0 0,0-1 1 0 0,0 0-1 0 0,0 0 1 0 0,1 0-1 0 0,-1-1 1 0 0,1 0-1 0 0,-1 0 1 0 0,1 0 0 0 0,0 0-1 0 0,7 1 1 0 0,-2-1-589 0 0,1-1 0 0 0,-1 0 0 0 0,1-1 1 0 0,-1 0-1 0 0,0-1 0 0 0,1 0 0 0 0,-1 0 1 0 0,0-1-1 0 0,1-1 0 0 0,9-3 0 0 0,3-2-850 0 0,0-2-1 0 0,-1-1 0 0 0,42-26 0 0 0,-21-2 568 0 0,-33 28 814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2.549"/>
    </inkml:context>
    <inkml:brush xml:id="br0">
      <inkml:brushProperty name="width" value="0.1" units="cm"/>
      <inkml:brushProperty name="height" value="0.1" units="cm"/>
    </inkml:brush>
  </inkml:definitions>
  <inkml:trace contextRef="#ctx0" brushRef="#br0">9 51 304 0 0,'-1'-23'1811'0'0,"0"22"-1688"0"0,1 1 1 0 0,-1 0-1 0 0,1-1 1 0 0,-1 1-1 0 0,1-1 1 0 0,-1 1-1 0 0,1-1 1 0 0,0 1-1 0 0,-1-1 1 0 0,1 1-1 0 0,0-1 1 0 0,-1 0-1 0 0,1 1 1 0 0,0-1 0 0 0,0 1-1 0 0,-1-1 1 0 0,1 0-1 0 0,0 1 1 0 0,0-1-1 0 0,0 0 1 0 0,0 1-1 0 0,0-1 1 0 0,0 0-1 0 0,0 1 1 0 0,0-2-1 0 0,-1-9 1508 0 0,28 12-1469 0 0,-7 8-165 0 0,1 0 0 0 0,-2 2 0 0 0,1 0-1 0 0,-2 1 1 0 0,1 1 0 0 0,21 20 0 0 0,31 34-97 0 0,-60-49 80 0 0,-3-4 4 0 0,-6-12 23 0 0,0 1 0 0 0,0-1 0 0 0,0 0 0 0 0,-1 1 0 0 0,1-1 0 0 0,-1 1 0 0 0,0 0 0 0 0,0 0 0 0 0,0-1 0 0 0,0 1 0 0 0,0 0 0 0 0,-1 0 0 0 0,1 0 0 0 0,-1 0 0 0 0,1 0 0 0 0,-1 0 0 0 0,0 0 0 0 0,-1 0 0 0 0,1 0 0 0 0,0-1 1 0 0,-1 1-1 0 0,0 0 0 0 0,1 0 0 0 0,-1 0 0 0 0,0 0 0 0 0,0-1 0 0 0,-1 1 0 0 0,1 0 0 0 0,-1-1 0 0 0,1 1 0 0 0,-1-1 0 0 0,0 0 0 0 0,0 1 0 0 0,0-1 0 0 0,0 0 0 0 0,-3 2 0 0 0,-10 9 116 0 0,-4 2-31 0 0,-54 19-578 0 0,31-19-1726 0 0,38-14 1308 0 0,2-1 672 0 0,0 0 0 0 0,1 0-1 0 0,-1 0 1 0 0,0-1 0 0 0,0 1 0 0 0,0-1-1 0 0,0 1 1 0 0,0-1 0 0 0,1 1 0 0 0,-4-3-1 0 0,5 2 167 0 0,-1-1 0 0 0,1 0 0 0 0,-1 1-1 0 0,1-1 1 0 0,0 0 0 0 0,0 0-1 0 0,0 0 1 0 0,0 1 0 0 0,0-1-1 0 0,0 0 1 0 0,1 0 0 0 0,-1 1 0 0 0,1-1-1 0 0,-1 0 1 0 0,1 1 0 0 0,-1-1-1 0 0,1 0 1 0 0,2-2 0 0 0,-2 1 71 0 0,1-8-26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2.872"/>
    </inkml:context>
    <inkml:brush xml:id="br0">
      <inkml:brushProperty name="width" value="0.1" units="cm"/>
      <inkml:brushProperty name="height" value="0.1" units="cm"/>
    </inkml:brush>
  </inkml:definitions>
  <inkml:trace contextRef="#ctx0" brushRef="#br0">45 22 652 0 0,'-7'-22'9818'0'0,"5"55"-9982"0"0,11 56 31 0 0,-9 65-1124 0 0,-9-119-578 0 0,0 2-1904 0 0,-8-32 412 0 0,8-10 3316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3.201"/>
    </inkml:context>
    <inkml:brush xml:id="br0">
      <inkml:brushProperty name="width" value="0.1" units="cm"/>
      <inkml:brushProperty name="height" value="0.1" units="cm"/>
    </inkml:brush>
  </inkml:definitions>
  <inkml:trace contextRef="#ctx0" brushRef="#br0">19 255 80 0 0,'-3'-6'129'0'0,"0"1"0"0"0,1-1 0 0 0,0 1 0 0 0,0-1 0 0 0,0 1 0 0 0,1-1 0 0 0,0 0 0 0 0,-1-10 0 0 0,2 12 66 0 0,0 0-1 0 0,0 0 0 0 0,0 0 0 0 0,0 1 1 0 0,1-1-1 0 0,0 0 0 0 0,0 0 0 0 0,0 1 0 0 0,2-7 1 0 0,5-9 1406 0 0,3-7 24 0 0,-3 17-1282 0 0,-1 1 0 0 0,1-1-1 0 0,0 2 1 0 0,1-1 0 0 0,0 1 0 0 0,0 0 0 0 0,1 1 0 0 0,0 0 0 0 0,17-8-1 0 0,-13 9-232 0 0,0 0 0 0 0,1 1 0 0 0,-1 1 0 0 0,1 0 0 0 0,0 1 0 0 0,0 1 0 0 0,19 0 0 0 0,-10 2-111 0 0,0 0 0 0 0,0 2 0 0 0,0 1 0 0 0,24 6 0 0 0,-36-7-13 0 0,-1 1-1 0 0,1 0 0 0 0,-1 0 1 0 0,0 2-1 0 0,0-1 0 0 0,-1 1 1 0 0,1 1-1 0 0,-1-1 1 0 0,-1 2-1 0 0,10 8 0 0 0,-15-12 4 0 0,1 0 0 0 0,-1 1 0 0 0,0-1 0 0 0,0 1-1 0 0,0 0 1 0 0,-1 0 0 0 0,0 0 0 0 0,0 1 0 0 0,0-1 0 0 0,-1 1-1 0 0,3 8 1 0 0,-3-7 20 0 0,-1-1 0 0 0,0 1 0 0 0,0 0 1 0 0,0 0-1 0 0,-1 0 0 0 0,0-1 0 0 0,0 1 0 0 0,-1 0 0 0 0,0 0 0 0 0,0 0 0 0 0,0-1 0 0 0,-1 1 0 0 0,0 0 0 0 0,-1-1 0 0 0,1 0 0 0 0,-1 1 0 0 0,0-1 0 0 0,-1 0 0 0 0,0-1 1 0 0,0 1-1 0 0,-5 5 0 0 0,-2 1 81 0 0,-2 0 1 0 0,1-1-1 0 0,-1 0 0 0 0,-1-1 1 0 0,0-1-1 0 0,-16 8 1 0 0,3 0 16 0 0,19-13-83 0 0,-1 0-1 0 0,0 0 0 0 0,1-1 0 0 0,-14 3 0 0 0,-19 7 15 0 0,15-7-35 0 0,-7 4-35 0 0,31-9 7 0 0,-15-6-1197 0 0,17 3 1020 0 0,0 1-1 0 0,0-1 0 0 0,1 0 1 0 0,-1 1-1 0 0,1-1 1 0 0,0 0-1 0 0,-1 1 0 0 0,1-1 1 0 0,0 1-1 0 0,0-1 1 0 0,0 1-1 0 0,0-1 0 0 0,0 1 1 0 0,0 0-1 0 0,0 0 1 0 0,1-1-1 0 0,1 0 0 0 0,26-18-2346 0 0,-23 16 2169 0 0,21-13-728 0 0,0 2 0 0 0,43-19-1 0 0,10-4 781 0 0,-61 27 325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3.388"/>
    </inkml:context>
    <inkml:brush xml:id="br0">
      <inkml:brushProperty name="width" value="0.1" units="cm"/>
      <inkml:brushProperty name="height" value="0.1" units="cm"/>
    </inkml:brush>
  </inkml:definitions>
  <inkml:trace contextRef="#ctx0" brushRef="#br0">1 78 24 0 0,'15'-8'136'0'0,"0"0"-1"0"0,21-6 1 0 0,-20 8 487 0 0,0-1 0 0 0,18-11 0 0 0,10 2 3110 0 0,-29 20-2671 0 0,-6-1-760 0 0,-6 13 73 0 0,-3 15-49 0 0,0 79 1177 0 0,0-37-3735 0 0,-18-73-5004 0 0,9-5 7123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3.547"/>
    </inkml:context>
    <inkml:brush xml:id="br0">
      <inkml:brushProperty name="width" value="0.1" units="cm"/>
      <inkml:brushProperty name="height" value="0.1" units="cm"/>
    </inkml:brush>
  </inkml:definitions>
  <inkml:trace contextRef="#ctx0" brushRef="#br0">0 66 532 0 0,'0'-13'366'0'0,"0"-21"7107"0"0,0 15-8200 0 0,36 19-3551 0 0,33 6 1263 0 0,-42-7 2722 0 0,-17-4 243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3.833"/>
    </inkml:context>
    <inkml:brush xml:id="br0">
      <inkml:brushProperty name="width" value="0.1" units="cm"/>
      <inkml:brushProperty name="height" value="0.1" units="cm"/>
    </inkml:brush>
  </inkml:definitions>
  <inkml:trace contextRef="#ctx0" brushRef="#br0">318 65 140 0 0,'-14'-10'830'0'0,"-1"2"1"0"0,0-1-1 0 0,0 2 0 0 0,-1 0 1 0 0,0 0-1 0 0,-24-5 1 0 0,35 11-448 0 0,-1-1 1 0 0,0 2 0 0 0,0-1 0 0 0,1 0-1 0 0,-1 1 1 0 0,0 0 0 0 0,-8 1 0 0 0,12 0-351 0 0,1-1 1 0 0,-1 1 0 0 0,1 0 0 0 0,-1-1 0 0 0,1 1-1 0 0,-1 0 1 0 0,1 0 0 0 0,0 0 0 0 0,0 0-1 0 0,-1 0 1 0 0,1 0 0 0 0,0 0 0 0 0,0 0 0 0 0,0 1-1 0 0,0-1 1 0 0,0 0 0 0 0,0 1 0 0 0,1-1 0 0 0,-1 1-1 0 0,0-1 1 0 0,1 1 0 0 0,-1-1 0 0 0,1 1 0 0 0,-1-1-1 0 0,1 1 1 0 0,0-1 0 0 0,0 1 0 0 0,0 0-1 0 0,0-1 1 0 0,0 1 0 0 0,0-1 0 0 0,0 3 0 0 0,-9 106 749 0 0,9-106-759 0 0,0 20 75 0 0,1 1 0 0 0,6 38 0 0 0,2 31-103 0 0,8 26-2 0 0,-14-103 4 0 0,-2-1 0 0 0,0 1 1 0 0,-1 0-1 0 0,-2 17 0 0 0,1 10-24 0 0,-8 32-129 0 0,9-72 121 0 0,-1 0 0 0 0,0-1 0 0 0,1 1 0 0 0,-1-1 0 0 0,-1 1 1 0 0,1-1-1 0 0,-2 4 0 0 0,1-3-57 0 0,1-1 0 0 0,0 0 1 0 0,0 0-1 0 0,0 1 0 0 0,0-1 0 0 0,0 1 1 0 0,0 3-1 0 0,1-6-69 0 0,0 1 0 0 0,0-1-1 0 0,0 1 1 0 0,0-1 0 0 0,-1 1 0 0 0,1-1 0 0 0,-1 0-1 0 0,1 1 1 0 0,-1-1 0 0 0,1 0 0 0 0,-1 1 0 0 0,0-1 0 0 0,0 0-1 0 0,1 0 1 0 0,-1 1 0 0 0,0-1 0 0 0,0 0 0 0 0,0 0 0 0 0,0 0-1 0 0,0 0 1 0 0,-1 0 0 0 0,1-1 0 0 0,0 1 0 0 0,0 0-1 0 0,-1 0 1 0 0,1-1 0 0 0,0 1 0 0 0,-3 0 0 0 0,2-1-107 0 0,0 1 0 0 0,-1-1 1 0 0,1 1-1 0 0,-1-1 0 0 0,1 0 0 0 0,-1 0 1 0 0,1 0-1 0 0,-1 0 0 0 0,1 0 1 0 0,-1-1-1 0 0,1 1 0 0 0,0-1 0 0 0,-1 0 1 0 0,1 0-1 0 0,0 1 0 0 0,-1-2 0 0 0,-2 0 1 0 0,-1-2 55 0 0,4 3 181 0 0,0 0-1 0 0,0 0 0 0 0,1 0 1 0 0,-1-1-1 0 0,0 1 1 0 0,1 0-1 0 0,-1-1 1 0 0,1 1-1 0 0,-1-1 0 0 0,1 1 1 0 0,-3-4-1 0 0,-3-5 14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3.976"/>
    </inkml:context>
    <inkml:brush xml:id="br0">
      <inkml:brushProperty name="width" value="0.1" units="cm"/>
      <inkml:brushProperty name="height" value="0.1" units="cm"/>
    </inkml:brush>
  </inkml:definitions>
  <inkml:trace contextRef="#ctx0" brushRef="#br0">0 316 176 0 0,'1'-3'65'0'0,"0"0"0"0"0,0 1-1 0 0,0-1 1 0 0,0 0 0 0 0,0 1 0 0 0,1-1-1 0 0,-1 1 1 0 0,1 0 0 0 0,-1-1 0 0 0,1 1-1 0 0,0 0 1 0 0,0 0 0 0 0,0 0 0 0 0,0 0-1 0 0,1 1 1 0 0,2-3 0 0 0,20-23 1641 0 0,-20 22-1358 0 0,1 1 1 0 0,-1-1-1 0 0,1 1 1 0 0,0 0-1 0 0,1 0 1 0 0,-1 0-1 0 0,9-2 0 0 0,5-5 42 0 0,7-5-546 0 0,47-19 0 0 0,-58 28-349 0 0,-5 3 33 0 0,-1 0 1 0 0,1-1-1 0 0,-1 0 1 0 0,0-1-1 0 0,10-7 1 0 0,69-48-1754 0 0,-54 29 1949 0 0,-19 20 267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4.224"/>
    </inkml:context>
    <inkml:brush xml:id="br0">
      <inkml:brushProperty name="width" value="0.1" units="cm"/>
      <inkml:brushProperty name="height" value="0.1" units="cm"/>
    </inkml:brush>
  </inkml:definitions>
  <inkml:trace contextRef="#ctx0" brushRef="#br0">168 133 4 0 0,'1'-6'58'0'0,"-1"0"0"0"0,0-1 1 0 0,-1 1-1 0 0,0 0 0 0 0,0 0 0 0 0,0-1 0 0 0,-1 1 0 0 0,1 0 1 0 0,-2 0-1 0 0,-4-10 0 0 0,-12-22 1834 0 0,18 37-1724 0 0,1 0-1 0 0,-1 0 1 0 0,0 0-1 0 0,1 0 1 0 0,-1 0 0 0 0,0 0-1 0 0,0 0 1 0 0,0 0-1 0 0,0 0 1 0 0,0 0-1 0 0,0 1 1 0 0,0-1-1 0 0,0 0 1 0 0,0 1 0 0 0,0-1-1 0 0,-1 1 1 0 0,1-1-1 0 0,0 1 1 0 0,0 0-1 0 0,-1-1 1 0 0,1 1-1 0 0,-2 0 1 0 0,1 0 299 0 0,-2 11-313 0 0,1 0 1 0 0,-1 0-1 0 0,2 1 0 0 0,-1-1 0 0 0,0 15 0 0 0,-3 13 30 0 0,-2 66 223 0 0,-1-17-172 0 0,0 23 33 0 0,6-77-96 0 0,1 1 0 0 0,4 49 0 0 0,-1-17 104 0 0,0-36-169 0 0,0-17-98 0 0,-1 0 0 0 0,0 0-1 0 0,-1 0 1 0 0,-1 0 0 0 0,-4 18 0 0 0,5-4-462 0 0,1-26 332 0 0,0-1 0 0 0,1 1 1 0 0,-1-1-1 0 0,0 0 1 0 0,0 1-1 0 0,0-1 1 0 0,0 1-1 0 0,0-1 0 0 0,0 1 1 0 0,0-1-1 0 0,-1 1 1 0 0,1-1-1 0 0,0 0 0 0 0,-1 1 1 0 0,1-1-1 0 0,-1 0 1 0 0,0 1-1 0 0,1-1 1 0 0,-1 0-1 0 0,0 0 0 0 0,0 1 1 0 0,-1 0-1 0 0,-3 7-2375 0 0,5-9 2431 0 0,0 1 0 0 0,0-1 1 0 0,0 0-1 0 0,0 1 0 0 0,0-1 1 0 0,0 0-1 0 0,0 1 0 0 0,0-1 0 0 0,0 0 1 0 0,0 1-1 0 0,0-1 0 0 0,0 0 1 0 0,0 1-1 0 0,0-1 0 0 0,-1 0 0 0 0,1 1 1 0 0,0-1-1 0 0,0 0 0 0 0,0 0 1 0 0,-1 1-1 0 0,1-1 0 0 0,0 0 1 0 0,0 0-1 0 0,-1 1 0 0 0,1-1 0 0 0,0 0 1 0 0,-1 0-1 0 0,1 0 0 0 0,0 1 1 0 0,-1-1-1 0 0,1 0 0 0 0,0 0 1 0 0,-1 0-1 0 0,1 0 0 0 0,0 0 0 0 0,-1 0 1 0 0,1 0-1 0 0,0 0 0 0 0,-1 0 1 0 0,1 0-1 0 0,0 0 0 0 0,-1 0 0 0 0,1 0 1 0 0,0 0-1 0 0,-1 0 0 0 0,1 0 1 0 0,0 0-1 0 0,-1 0 0 0 0,1-1 1 0 0,0 1-1 0 0,-1 0 0 0 0,1 0 0 0 0,0 0 1 0 0,-11-6-405 0 0,2 1 351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4.362"/>
    </inkml:context>
    <inkml:brush xml:id="br0">
      <inkml:brushProperty name="width" value="0.1" units="cm"/>
      <inkml:brushProperty name="height" value="0.1" units="cm"/>
    </inkml:brush>
  </inkml:definitions>
  <inkml:trace contextRef="#ctx0" brushRef="#br0">1 140 196 0 0,'0'-4'107'0'0,"0"0"1"0"0,0 0-1 0 0,1 0 1 0 0,0 1-1 0 0,0-1 1 0 0,0 0-1 0 0,0 1 1 0 0,0-1-1 0 0,1 1 1 0 0,0-1-1 0 0,0 1 1 0 0,0 0-1 0 0,0 0 0 0 0,0 0 1 0 0,0 0-1 0 0,1 0 1 0 0,0 0-1 0 0,-1 0 1 0 0,1 1-1 0 0,0 0 1 0 0,4-3-1 0 0,7-4-111 0 0,1 1 0 0 0,-1 1 0 0 0,29-10 0 0 0,-10 5-1026 0 0,-21 8 828 0 0,-1 2-1 0 0,1-1 0 0 0,0 2 1 0 0,0-1-1 0 0,-1 2 1 0 0,19 0-1 0 0,-16 0 143 0 0,-5 0 28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4.719"/>
    </inkml:context>
    <inkml:brush xml:id="br0">
      <inkml:brushProperty name="width" value="0.1" units="cm"/>
      <inkml:brushProperty name="height" value="0.1" units="cm"/>
    </inkml:brush>
  </inkml:definitions>
  <inkml:trace contextRef="#ctx0" brushRef="#br0">0 299 80 0 0,'2'10'3410'0'0,"26"-34"716"0"0,11-21-2833 0 0,-37 43-1193 0 0,6-8 13 0 0,0-1-1 0 0,0 0 0 0 0,-1-1 0 0 0,8-16 0 0 0,-1 0-154 0 0,-12 24 25 0 0,1 0 0 0 0,-1-1 0 0 0,0 0 0 0 0,0 1 0 0 0,0-1-1 0 0,0 0 1 0 0,-1 0 0 0 0,0 0 0 0 0,0 0 0 0 0,0-8 0 0 0,0 0-53 0 0,-1 9 35 0 0,1 1 0 0 0,-1 0 1 0 0,0-1-1 0 0,0 1 0 0 0,-1 0 1 0 0,1-1-1 0 0,-1 1 0 0 0,1 0 1 0 0,-1 0-1 0 0,0-1 0 0 0,0 1 1 0 0,-3-5-1 0 0,1 3-59 0 0,2 4 81 0 0,1 1-1 0 0,-1-1 1 0 0,1 0-1 0 0,-1 0 1 0 0,0 1 0 0 0,1-1-1 0 0,-1 0 1 0 0,0 1 0 0 0,1-1-1 0 0,-1 0 1 0 0,0 1 0 0 0,0-1-1 0 0,0 1 1 0 0,1-1-1 0 0,-1 1 1 0 0,0 0 0 0 0,0-1-1 0 0,0 1 1 0 0,0 0 0 0 0,0-1-1 0 0,0 1 1 0 0,0 0 0 0 0,0 0-1 0 0,0 0 1 0 0,0 0-1 0 0,-1 0 1 0 0,0 0-12 0 0,-1 1 25 0 0,1-1 0 0 0,-1 1 0 0 0,0 0 1 0 0,1 0-1 0 0,-1 0 0 0 0,0 0 0 0 0,1 0 0 0 0,-1 1 1 0 0,1-1-1 0 0,0 1 0 0 0,-4 2 0 0 0,5-3 9 0 0,-2 1 6 0 0,1 0 0 0 0,0 0 0 0 0,0 1 0 0 0,0-1 0 0 0,0 1-1 0 0,0-1 1 0 0,0 1 0 0 0,1 0 0 0 0,0-1 0 0 0,-2 6 0 0 0,-11 15 144 0 0,11-18-99 0 0,-1-1 0 0 0,1 1-1 0 0,0 0 1 0 0,1 0 0 0 0,-1 1-1 0 0,1-1 1 0 0,0 0 0 0 0,-2 10-1 0 0,4-11-12 0 0,-1 0-1 0 0,1 0 1 0 0,-1-1-1 0 0,0 1 0 0 0,0-1 1 0 0,0 1-1 0 0,-3 3 1 0 0,3-5-21 0 0,0 0 0 0 0,0 0-1 0 0,1 0 1 0 0,-1 0 0 0 0,0 1 0 0 0,1-1 0 0 0,-1 0 0 0 0,1 0 0 0 0,-1 0 0 0 0,1 1 0 0 0,0-1 0 0 0,0 0-1 0 0,0 0 1 0 0,1 1 0 0 0,-1-1 0 0 0,0 0 0 0 0,1 0 0 0 0,-1 0 0 0 0,1 1 0 0 0,2 2 0 0 0,17 35 299 0 0,-17-37-341 0 0,0-1 1 0 0,0 1-1 0 0,0-1 0 0 0,1 0 1 0 0,-1 0-1 0 0,1 0 0 0 0,-1 0 1 0 0,1-1-1 0 0,-1 1 1 0 0,1-1-1 0 0,0 0 0 0 0,0 0 1 0 0,0 0-1 0 0,0-1 0 0 0,0 1 1 0 0,0-1-1 0 0,-1 0 0 0 0,1 0 1 0 0,0 0-1 0 0,0-1 1 0 0,7-1-1 0 0,3-2-287 0 0,-4 1-521 0 0,-1 1 1 0 0,1-1-1 0 0,-1-1 0 0 0,0 0 1 0 0,0 0-1 0 0,0-1 0 0 0,-1 0 1 0 0,1-1-1 0 0,10-9 0 0 0,-11 7 300 0 0,-4 5 377 0 0,0-1 0 0 0,0 1 1 0 0,-1-1-1 0 0,1 0 0 0 0,-1 0 0 0 0,4-7 0 0 0,0 1 136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0:30:24.642"/>
    </inkml:context>
    <inkml:brush xml:id="br0">
      <inkml:brushProperty name="width" value="0.1" units="cm"/>
      <inkml:brushProperty name="height" value="0.1" units="cm"/>
    </inkml:brush>
  </inkml:definitions>
  <inkml:trace contextRef="#ctx0" brushRef="#br0">10 143 72 0 0,'0'-83'2693'0'0,"0"28"4680"0"0,0 55-7330 0 0,0 0 0 0 0,0 0 0 0 0,0 0-1 0 0,0-1 1 0 0,0 1 0 0 0,0 0 0 0 0,0 0 0 0 0,-1 0-1 0 0,1 0 1 0 0,0-1 0 0 0,0 1 0 0 0,0 0-1 0 0,0 0 1 0 0,0 0 0 0 0,0 0 0 0 0,0-1 0 0 0,0 1-1 0 0,0 0 1 0 0,-1 0 0 0 0,1 0 0 0 0,0 0 0 0 0,0 0-1 0 0,0-1 1 0 0,0 1 0 0 0,-1 0 0 0 0,1 0-1 0 0,0 0 1 0 0,0 0 0 0 0,0 0 0 0 0,0 0 0 0 0,-1 0-1 0 0,1 0 1 0 0,0 0 0 0 0,0 0 0 0 0,0 0 0 0 0,-1 0-1 0 0,1 0 1 0 0,0 0 0 0 0,0 0 0 0 0,0 0-1 0 0,-1 0 1 0 0,1 0 0 0 0,0 0 0 0 0,0 0 0 0 0,0 0-1 0 0,0 0 1 0 0,-1 0 0 0 0,1 0 0 0 0,0 0 0 0 0,0 0-1 0 0,0 0 1 0 0,0 0 0 0 0,-1 1 0 0 0,1-1-1 0 0,0 0 1 0 0,0 0 0 0 0,0 0 0 0 0,0 0 0 0 0,0 0-1 0 0,-1 1 1 0 0,1-1 0 0 0,0 0 0 0 0,0 0-1 0 0,0 0 1 0 0,0 0 0 0 0,0 1 0 0 0,0-1 0 0 0,0 0-1 0 0,0 1 1 0 0,0 98 268 0 0,9-55-196 0 0,-9-38-124 0 0,0 0 0 0 0,0 0 0 0 0,1 0 0 0 0,0-1 0 0 0,0 1 0 0 0,3 9 0 0 0,5 17-68 0 0,-6-20-1 0 0,-3-11 72 0 0,0-1 0 0 0,0 1 0 0 0,0-1-1 0 0,0 1 1 0 0,0-1 0 0 0,0 1-1 0 0,0-1 1 0 0,1 0 0 0 0,-1 1-1 0 0,0-1 1 0 0,0 1 0 0 0,0-1-1 0 0,0 0 1 0 0,1 1 0 0 0,-1-1-1 0 0,0 0 1 0 0,0 1 0 0 0,1-1-1 0 0,-1 0 1 0 0,0 1 0 0 0,1-1-1 0 0,-1 0 1 0 0,0 1 0 0 0,1-1 0 0 0,0 0-1 0 0,0 1-123 0 0,18 10-2352 0 0,-14-12 2213 0 0,-1 0-1 0 0,0 0 1 0 0,0 0 0 0 0,0-1-1 0 0,0 0 1 0 0,0 0 0 0 0,-1 0-1 0 0,1 0 1 0 0,0 0 0 0 0,-1-1 0 0 0,0 0-1 0 0,1 0 1 0 0,-1 0 0 0 0,0 0-1 0 0,4-6 1 0 0,8-7-518 0 0,-7 4 416 0 0,2-3-61 0 0,-8 14 407 0 0,-1 0 0 0 0,0-1 0 0 0,1 1 0 0 0,-1 0 0 0 0,0-1 0 0 0,0 0 0 0 0,0 1 0 0 0,0-1 0 0 0,0 0 0 0 0,0 1 0 0 0,0-1 0 0 0,-1 0 0 0 0,1 0 1 0 0,-1 0-1 0 0,1 0 0 0 0,0-3 0 0 0,7-19 257 0 0,-5 12 2115 0 0,-4 25-1099 0 0,1-2-1009 0 0,-1-3-43 0 0,1-1-1 0 0,0 1 1 0 0,1-1-1 0 0,0 1 1 0 0,0-1-1 0 0,4 14 1 0 0,4 18 150 0 0,-3-24-289 0 0,-5-13-53 0 0,-1 0-1 0 0,1 0 0 0 0,0 0 0 0 0,0-1 1 0 0,-1 1-1 0 0,1 0 0 0 0,1-1 1 0 0,-1 1-1 0 0,0 0 0 0 0,0-1 1 0 0,0 0-1 0 0,1 1 0 0 0,-1-1 0 0 0,1 0 1 0 0,-1 1-1 0 0,4 0 0 0 0,-2 0 22 0 0,-1 0 0 0 0,1 0 1 0 0,0-1-1 0 0,0 1 0 0 0,0-1 0 0 0,0 0 0 0 0,0 0 0 0 0,0 0 0 0 0,0 0 0 0 0,0-1 0 0 0,1 1 0 0 0,-1-1 1 0 0,0 0-1 0 0,0 0 0 0 0,0 0 0 0 0,1 0 0 0 0,-1-1 0 0 0,0 1 0 0 0,0-1 0 0 0,0 0 0 0 0,1 0 0 0 0,-1 0 1 0 0,0 0-1 0 0,-1 0 0 0 0,1-1 0 0 0,0 1 0 0 0,3-4 0 0 0,-2 2 81 0 0,0 0 1 0 0,0 0-1 0 0,0-1 0 0 0,-1 1 1 0 0,0-1-1 0 0,1 0 0 0 0,-1 0 0 0 0,-1-1 1 0 0,1 1-1 0 0,-1 0 0 0 0,0-1 1 0 0,0 0-1 0 0,0 1 0 0 0,0-1 1 0 0,0-5-1 0 0,7-14 374 0 0,-6 14-326 0 0,-1 0-1 0 0,0 0 1 0 0,-1-1-1 0 0,0 1 1 0 0,-1-1 0 0 0,-1-19-1 0 0,0 1-377 0 0,1 27 77 0 0,-1-1 0 0 0,1 1 0 0 0,-1 0 0 0 0,0-1-1 0 0,1 1 1 0 0,-1 0 0 0 0,0 0 0 0 0,-1 0 0 0 0,1 0 0 0 0,0 0 0 0 0,-1 0-1 0 0,1 0 1 0 0,-3-2 0 0 0,-15 56-11512 0 0,19-51 11526 0 0,0 6 118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5.057"/>
    </inkml:context>
    <inkml:brush xml:id="br0">
      <inkml:brushProperty name="width" value="0.1" units="cm"/>
      <inkml:brushProperty name="height" value="0.1" units="cm"/>
    </inkml:brush>
  </inkml:definitions>
  <inkml:trace contextRef="#ctx0" brushRef="#br0">1 120 112 0 0,'1'-28'6440'0'0,"1"27"-6381"0"0,0 0 0 0 0,1 1 0 0 0,-1-1 0 0 0,0 1 0 0 0,0-1 0 0 0,0 1 0 0 0,1 0-1 0 0,-1 0 1 0 0,0 0 0 0 0,0 0 0 0 0,1 0 0 0 0,-1 1 0 0 0,0-1 0 0 0,0 1 0 0 0,1 0 0 0 0,-1-1 0 0 0,0 1 0 0 0,0 0 0 0 0,0 0 0 0 0,0 0 0 0 0,0 0 0 0 0,2 2 0 0 0,3 2-68 0 0,-1-1 1 0 0,0 1-1 0 0,0 0 1 0 0,0 0-1 0 0,7 9 1 0 0,-8-9-13 0 0,0 1 0 0 0,-1 0 1 0 0,1 0-1 0 0,-1 0 0 0 0,-1 0 1 0 0,1 1-1 0 0,-1 0 0 0 0,0 0 1 0 0,0-1-1 0 0,2 14 0 0 0,4 19-190 0 0,-18-6-42 0 0,8-30 233 0 0,0-1 0 0 0,0 1 0 0 0,0 0 0 0 0,-1-1 0 0 0,1 1 0 0 0,-1-1 0 0 0,0 1 0 0 0,0-1 0 0 0,0 0 0 0 0,0 0 0 0 0,0 0 1 0 0,0 0-1 0 0,0 0 0 0 0,-1 0 0 0 0,1-1 0 0 0,-1 1 0 0 0,1-1 0 0 0,-4 2 0 0 0,2-1 23 0 0,3-1 115 0 0,-1-2 191 0 0,1 1-198 0 0,-1-1-1 0 0,1 1 1 0 0,0 0-1 0 0,0-1 1 0 0,0 1-1 0 0,0-1 0 0 0,0 1 1 0 0,0-1-1 0 0,0 0 1 0 0,0 0-1 0 0,1 1 1 0 0,-1-1-1 0 0,0 0 0 0 0,-1-1 1 0 0,2-4 125 0 0,0 0 1 0 0,1 0-1 0 0,-1 0 1 0 0,1 0-1 0 0,1 0 1 0 0,2-8-1 0 0,-1 0-19 0 0,-3 13-203 0 0,0-1-1 0 0,0 1 1 0 0,1-1-1 0 0,-1 1 1 0 0,0 0-1 0 0,1-1 1 0 0,-1 1-1 0 0,1 0 1 0 0,0-1 0 0 0,-1 1-1 0 0,1 0 1 0 0,1-2-1 0 0,3-5 17 0 0,0 0 0 0 0,-1 0-1 0 0,7-15 1 0 0,8-17-172 0 0,52-56-2015 0 0,-67 90 1584 0 0,1 0 0 0 0,0 0 0 0 0,0 1 0 0 0,0 0-1 0 0,1 0 1 0 0,0 0 0 0 0,11-6 0 0 0,-15 10 268 0 0,-1-1 1 0 0,1 1 0 0 0,0 0 0 0 0,0 0-1 0 0,0 1 1 0 0,0-1 0 0 0,0 0 0 0 0,0 1-1 0 0,4-1 1 0 0,-5 1 275 0 0,0 0 1 0 0,-1 0-1 0 0,1 0 0 0 0,0 1 1 0 0,-1-1-1 0 0,1 0 0 0 0,-1 1 1 0 0,1-1-1 0 0,0 0 0 0 0,-1 1 1 0 0,1-1-1 0 0,-1 1 0 0 0,1-1 1 0 0,-1 1-1 0 0,1-1 0 0 0,-1 1 1 0 0,0-1-1 0 0,1 1 1 0 0,-1 0-1 0 0,1-1 0 0 0,-1 1 1 0 0,0-1-1 0 0,0 1 0 0 0,1 0 1 0 0,-1-1-1 0 0,0 1 0 0 0,0 0 1 0 0,0 0-1 0 0,0-1 0 0 0,0 1 1 0 0,0 0-1 0 0,0-1 0 0 0,0 1 1 0 0,0 0-1 0 0,0-1 0 0 0,0 1 1 0 0,-1 1-1 0 0,1 14 9 0 0,0-5 20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5.369"/>
    </inkml:context>
    <inkml:brush xml:id="br0">
      <inkml:brushProperty name="width" value="0.1" units="cm"/>
      <inkml:brushProperty name="height" value="0.1" units="cm"/>
    </inkml:brush>
  </inkml:definitions>
  <inkml:trace contextRef="#ctx0" brushRef="#br0">0 167 4 0 0,'34'61'955'0'0,"-29"-55"-479"0"0,8 6 778 0 0,-10-11-1006 0 0,-1 0 0 0 0,1 1-1 0 0,0-1 1 0 0,0 0 0 0 0,0 0 0 0 0,0-1 0 0 0,0 1 0 0 0,-1 0-1 0 0,2-1 1 0 0,-1 0 0 0 0,0 0 0 0 0,0 0 0 0 0,0 0 0 0 0,0 0-1 0 0,0-1 1 0 0,0 1 0 0 0,0-1 0 0 0,-1 0 0 0 0,1 0-1 0 0,0 0 1 0 0,0 0 0 0 0,0 0 0 0 0,2-2 0 0 0,29-20 798 0 0,-29 20-1005 0 0,1 0 1 0 0,-1-1 0 0 0,0 0-1 0 0,-1 0 1 0 0,1-1-1 0 0,-1 1 1 0 0,0-1 0 0 0,0 0-1 0 0,0 0 1 0 0,-1 0-1 0 0,4-6 1 0 0,9-13-89 0 0,-12 18 9 0 0,-1 1 1 0 0,0 0-1 0 0,0-1 0 0 0,-1 1 0 0 0,1-1 1 0 0,-1 0-1 0 0,0 0 0 0 0,-1 0 1 0 0,0 0-1 0 0,0 0 0 0 0,0 0 1 0 0,0-8-1 0 0,-1 13 25 0 0,-1-1 0 0 0,1 1 1 0 0,0 0-1 0 0,0 0 0 0 0,-1 0 0 0 0,1 0 1 0 0,-1 0-1 0 0,1 0 0 0 0,-1 0 0 0 0,1 0 0 0 0,-1 0 1 0 0,0 0-1 0 0,1 0 0 0 0,-1 0 0 0 0,-1-1 1 0 0,1 1-7 0 0,0 1 0 0 0,0-1 1 0 0,1 0-1 0 0,-1 0 1 0 0,0 1-1 0 0,1-1 0 0 0,-1 0 1 0 0,1 0-1 0 0,-1 0 1 0 0,1 0-1 0 0,-1 0 0 0 0,1 0 1 0 0,0 0-1 0 0,0 0 0 0 0,-1-1 1 0 0,1 0-3 0 0,0 1 0 0 0,-1 0 0 0 0,1 0 1 0 0,0 0-1 0 0,-1 0 0 0 0,1 0 0 0 0,-1 0 0 0 0,1 0 1 0 0,-1 0-1 0 0,0 0 0 0 0,1 0 0 0 0,-1 0 0 0 0,0 0 0 0 0,0 0 1 0 0,1 0-1 0 0,-1 1 0 0 0,0-1 0 0 0,0 0 0 0 0,0 1 1 0 0,0-1-1 0 0,0 0 0 0 0,0 1 0 0 0,0 0 0 0 0,0-1 1 0 0,0 1-1 0 0,0-1 0 0 0,-1 1 0 0 0,1 0 0 0 0,0 0 0 0 0,0 0 1 0 0,0 0-1 0 0,0 0 0 0 0,-1 0 0 0 0,1 0 0 0 0,0 0 1 0 0,-1 0-1 0 0,-2 0-15 0 0,-1 0 0 0 0,1 1 0 0 0,0-1 0 0 0,-1 1 0 0 0,1 0 0 0 0,0 0 0 0 0,0 1 0 0 0,0-1 0 0 0,-5 3 0 0 0,4-1 38 0 0,0 0 0 0 0,1 1 1 0 0,-1-1-1 0 0,1 1 0 0 0,0 0 1 0 0,0 0-1 0 0,0 0 0 0 0,1 0 1 0 0,0 1-1 0 0,-1-1 0 0 0,2 1 1 0 0,-1 0-1 0 0,-2 5 0 0 0,-2 3 27 0 0,6-11-23 0 0,0 0 0 0 0,0-1 0 0 0,0 1 1 0 0,0 0-1 0 0,0 0 0 0 0,0 0 1 0 0,1 0-1 0 0,-1 0 0 0 0,1-1 1 0 0,-1 1-1 0 0,1 3 0 0 0,-9 46 191 0 0,9-46-168 0 0,0 1 1 0 0,0-1-1 0 0,0 1 0 0 0,1 0 1 0 0,0-1-1 0 0,0 1 0 0 0,3 8 1 0 0,2-2 37 0 0,-5-10-66 0 0,0 1 0 0 0,0-1 0 0 0,0 1-1 0 0,1-1 1 0 0,-1 0 0 0 0,1 1 0 0 0,-1-1-1 0 0,1 0 1 0 0,0 0 0 0 0,-1 0 0 0 0,1 0-1 0 0,0-1 1 0 0,0 1 0 0 0,1 0 0 0 0,-1-1-1 0 0,0 0 1 0 0,0 1 0 0 0,1-1 0 0 0,4 2-1 0 0,-1-2-289 0 0,1 1 0 0 0,-1-1-1 0 0,1 0 1 0 0,0-1 0 0 0,-1 1-1 0 0,1-1 1 0 0,0 0-1 0 0,-1-1 1 0 0,1 0 0 0 0,0 0-1 0 0,9-3 1 0 0,5-3-1039 0 0,-1-1 0 0 0,24-13-1 0 0,-15 6 699 0 0,26-24 79 0 0,-39 29 530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5.971"/>
    </inkml:context>
    <inkml:brush xml:id="br0">
      <inkml:brushProperty name="width" value="0.1" units="cm"/>
      <inkml:brushProperty name="height" value="0.1" units="cm"/>
    </inkml:brush>
  </inkml:definitions>
  <inkml:trace contextRef="#ctx0" brushRef="#br0">17 256 264 0 0,'-16'-5'5598'0'0,"16"5"-5523"0"0,2 3-17 0 0,0 0 0 0 0,0 0 0 0 0,0 0 0 0 0,-1 1 0 0 0,1-1 0 0 0,-1 1-1 0 0,0-1 1 0 0,0 1 0 0 0,0-1 0 0 0,1 7 0 0 0,4 12 295 0 0,-4-14-225 0 0,-1 0 1 0 0,0 1-1 0 0,0-1 1 0 0,-1 0-1 0 0,0 0 1 0 0,-2 15-1 0 0,1 5 71 0 0,1-20-155 0 0,-1-3-26 0 0,1 0 0 0 0,0-1 0 0 0,0 1-1 0 0,1 0 1 0 0,0 0 0 0 0,-1-1 0 0 0,1 1-1 0 0,1-1 1 0 0,1 6 0 0 0,-2-9-16 0 0,-1 1 1 0 0,0 0 0 0 0,1-1-1 0 0,-1 1 1 0 0,0-1 0 0 0,0 1-1 0 0,0 0 1 0 0,0-1-1 0 0,0 1 1 0 0,0-1 0 0 0,0 3-1 0 0,-1 5 317 0 0,9-10-109 0 0,-4-3-158 0 0,0 0-1 0 0,0-1 1 0 0,-1 0-1 0 0,1 1 0 0 0,-1-1 1 0 0,0-1-1 0 0,-1 1 0 0 0,1 0 1 0 0,2-11-1 0 0,14-24-210 0 0,-3 3 10 0 0,-14 31 128 0 0,0 1-1 0 0,0 0 0 0 0,0-1 0 0 0,1 1 1 0 0,0 0-1 0 0,3-4 0 0 0,-1 2-2 0 0,0 0 0 0 0,-1 0 0 0 0,0 0-1 0 0,0-1 1 0 0,-1 1 0 0 0,1-1 0 0 0,2-12-1 0 0,-5 19 20 0 0,-1 1-1 0 0,1-1 0 0 0,-1 1 0 0 0,1 0 0 0 0,0-1 0 0 0,-1 1 0 0 0,1 0 0 0 0,0 0 0 0 0,-1 0 1 0 0,1 0-1 0 0,0-1 0 0 0,-1 1 0 0 0,1 0 0 0 0,0 0 0 0 0,-1 0 0 0 0,1 0 0 0 0,0 0 1 0 0,-1 0-1 0 0,1 1 0 0 0,0-1 0 0 0,-1 0 0 0 0,1 0 0 0 0,0 0 0 0 0,-1 1 0 0 0,1-1 0 0 0,-1 0 1 0 0,1 1-1 0 0,0 0 0 0 0,3 3 3 0 0,-1 0 1 0 0,0 1 0 0 0,-1-1 0 0 0,1 1-1 0 0,-1 0 1 0 0,0 0 0 0 0,0 0-1 0 0,0 0 1 0 0,-1 0 0 0 0,0 0 0 0 0,1 7-1 0 0,4 10 35 0 0,11 39 44 0 0,-11-41-60 0 0,-4-14-8 0 0,-1-1-1 0 0,1 1 0 0 0,0 0 0 0 0,1-1 1 0 0,-1 0-1 0 0,1 1 0 0 0,6 8 0 0 0,-9-14-7 0 0,1 1 15 0 0,0 1-1 0 0,0 0 1 0 0,1-1-1 0 0,-1 1 1 0 0,1-1-1 0 0,-1 1 0 0 0,1-1 1 0 0,-1 0-1 0 0,1 0 1 0 0,0 1-1 0 0,-1-1 0 0 0,1 0 1 0 0,0-1-1 0 0,0 1 1 0 0,0 0-1 0 0,0 0 0 0 0,3 0 1 0 0,-3-1 86 0 0,17-11 85 0 0,-15 4-176 0 0,-1 0 1 0 0,1 0-1 0 0,-1-1 0 0 0,-1 1 0 0 0,1-1 0 0 0,-2 0 1 0 0,1 1-1 0 0,-1-1 0 0 0,1-14 0 0 0,-2-177-294 0 0,-9 128 183 0 0,0-6-5 0 0,9 68 103 0 0,1 7 0 0 0,-1 0 1 0 0,0-1-1 0 0,0 1 1 0 0,0 0-1 0 0,0 0 1 0 0,0-1-1 0 0,-1 1 1 0 0,1 0-1 0 0,-1 0 1 0 0,1-1 0 0 0,-1 1-1 0 0,0 0 1 0 0,0 0-1 0 0,-2-3 1 0 0,0-2-103 0 0,5 20 50 0 0,-2 208 345 0 0,8-138-93 0 0,-6-65-214 0 0,0-1 0 0 0,1 1 0 0 0,1-1 0 0 0,1 0 1 0 0,0 0-1 0 0,8 17 0 0 0,-12-31-198 0 0,0-1 1 0 0,0 1-1 0 0,1 0 0 0 0,-1 0 0 0 0,1-1 0 0 0,-1 1 0 0 0,1-1 1 0 0,0 0-1 0 0,0 1 0 0 0,0-1 0 0 0,0 0 0 0 0,0 0 1 0 0,1 0-1 0 0,-1 0 0 0 0,1 0 0 0 0,-1-1 0 0 0,1 1 0 0 0,0-1 1 0 0,-1 0-1 0 0,1 0 0 0 0,0 0 0 0 0,0 0 0 0 0,0 0 1 0 0,0 0-1 0 0,0-1 0 0 0,0 1 0 0 0,0-1 0 0 0,0 0 0 0 0,0 0 1 0 0,0 0-1 0 0,0-1 0 0 0,0 1 0 0 0,0-1 0 0 0,0 1 1 0 0,3-2-1 0 0,30-11-923 0 0,-28 8 1047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6.124"/>
    </inkml:context>
    <inkml:brush xml:id="br0">
      <inkml:brushProperty name="width" value="0.1" units="cm"/>
      <inkml:brushProperty name="height" value="0.1" units="cm"/>
    </inkml:brush>
  </inkml:definitions>
  <inkml:trace contextRef="#ctx0" brushRef="#br0">36 194 48 0 0,'-4'-5'295'0'0,"0"0"1"0"0,0-1-1 0 0,1 1 1 0 0,0-1-1 0 0,0 1 1 0 0,1-1-1 0 0,-1 0 1 0 0,1 0-1 0 0,-2-13 1 0 0,0-34 5830 0 0,6 49-6270 0 0,0 0 0 0 0,0 1 0 0 0,1-1-1 0 0,-1 0 1 0 0,1 0 0 0 0,-1 1 0 0 0,1 0 0 0 0,0-1 0 0 0,1 1 0 0 0,-1 0 0 0 0,0 1 0 0 0,1-1-1 0 0,5-2 1 0 0,-2 2-494 0 0,0 0 0 0 0,1 0 0 0 0,0 1-1 0 0,-1 0 1 0 0,1 0 0 0 0,0 1 0 0 0,11 0 0 0 0,13-3-637 0 0,8 2 618 0 0,-27 3 598 0 0,-2-1 48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6.825"/>
    </inkml:context>
    <inkml:brush xml:id="br0">
      <inkml:brushProperty name="width" value="0.1" units="cm"/>
      <inkml:brushProperty name="height" value="0.1" units="cm"/>
    </inkml:brush>
  </inkml:definitions>
  <inkml:trace contextRef="#ctx0" brushRef="#br0">230 327 140 0 0,'0'0'234'0'0,"-9"-29"2682"0"0,9 24-2625 0 0,0 2 168 0 0,0-1 1 0 0,0 0 0 0 0,0 0 0 0 0,1 0 0 0 0,-1 0 0 0 0,1 0-1 0 0,0 0 1 0 0,0 0 0 0 0,3-6 0 0 0,-3 7-290 0 0,-1 1 1 0 0,1-1-1 0 0,-1 0 1 0 0,1 0-1 0 0,-1 0 0 0 0,0 0 1 0 0,0 0-1 0 0,0 0 1 0 0,-1 0-1 0 0,1 0 1 0 0,-1 0-1 0 0,1 0 1 0 0,-1 0-1 0 0,0 1 0 0 0,0-1 1 0 0,-3-5-1 0 0,-5-24 961 0 0,7 27-902 0 0,1 3-192 0 0,0 0 0 0 0,0 0 0 0 0,0 0 0 0 0,0 0 0 0 0,0 0 0 0 0,0 0 1 0 0,0 0-1 0 0,-1 0 0 0 0,1 1 0 0 0,0-1 0 0 0,-1 1 0 0 0,0-1 0 0 0,1 1 0 0 0,-1-1 1 0 0,0 1-1 0 0,0 0 0 0 0,0 0 0 0 0,0 0 0 0 0,1 0 0 0 0,-2 0 0 0 0,-2-1 1 0 0,-5 0 20 0 0,10 2-56 0 0,-1-1-1 0 0,1 1 0 0 0,-1 0 1 0 0,0 0-1 0 0,1-1 1 0 0,-1 1-1 0 0,0 0 0 0 0,0 0 1 0 0,1 0-1 0 0,-1 0 1 0 0,0 0-1 0 0,1 0 1 0 0,-1 0-1 0 0,0 0 0 0 0,1 0 1 0 0,-1 0-1 0 0,0 1 1 0 0,1-1-1 0 0,-1 0 0 0 0,0 0 1 0 0,1 1-1 0 0,-1-1 1 0 0,0 0-1 0 0,0 1 1 0 0,-11 4-40 0 0,11-4 34 0 0,0-1 0 0 0,1 0 0 0 0,-1 0 0 0 0,0 1-1 0 0,0-1 1 0 0,0 1 0 0 0,0-1 0 0 0,1 0 0 0 0,-1 1 0 0 0,0 0 0 0 0,1-1 0 0 0,-1 1-1 0 0,0-1 1 0 0,1 1 0 0 0,-1 0 0 0 0,1-1 0 0 0,-1 1 0 0 0,1 0 0 0 0,-1 1 0 0 0,-33 32-48 0 0,18-17 29 0 0,14-15 19 0 0,0 0 1 0 0,0 0-1 0 0,0 0 0 0 0,0 1 1 0 0,0-1-1 0 0,0 1 1 0 0,1-1-1 0 0,-1 1 1 0 0,1 0-1 0 0,-2 5 1 0 0,0-3-6 0 0,0 1 0 0 0,0-1 0 0 0,0 1 0 0 0,0-1 0 0 0,-7 7 0 0 0,-6 11-73 0 0,14-20 40 0 0,0 1 0 0 0,1-1-1 0 0,0 0 1 0 0,0 0 0 0 0,0 1-1 0 0,0-1 1 0 0,0 1 0 0 0,1-1-1 0 0,-1 1 1 0 0,1 5 0 0 0,0-8-53 0 0,0-1-20 0 0,0 1 95 0 0,1-1 0 0 0,-1 1 0 0 0,0-1 0 0 0,0 1-1 0 0,0 0 1 0 0,1-1 0 0 0,-1 1 0 0 0,0-1 0 0 0,1 1 0 0 0,-1-1 0 0 0,0 0 0 0 0,1 1 0 0 0,-1-1 0 0 0,1 1 0 0 0,-1-1 0 0 0,1 0 0 0 0,-1 1 0 0 0,1-1 0 0 0,-1 0 0 0 0,1 1 0 0 0,-1-1 0 0 0,1 0 0 0 0,-1 0-1 0 0,2 1 1 0 0,2-2-101 0 0,1 1-1 0 0,0-1 1 0 0,0 0-1 0 0,0-1 1 0 0,0 1-1 0 0,-1-1 1 0 0,1 0-1 0 0,-1 0 1 0 0,1 0-1 0 0,-1 0 1 0 0,8-7-1 0 0,44-39-989 0 0,-44 37 921 0 0,5-17-96 0 0,-12 23 253 0 0,0-1 0 0 0,-1 0 0 0 0,0 0 0 0 0,5-10 0 0 0,7-10 66 0 0,-16 25-27 0 0,1 1 1 0 0,-1-1-1 0 0,0 0 1 0 0,1 1-1 0 0,-1-1 1 0 0,0 1 0 0 0,1-1-1 0 0,-1 1 1 0 0,0-1-1 0 0,1 1 1 0 0,-1 0-1 0 0,1-1 1 0 0,-1 1-1 0 0,1-1 1 0 0,-1 1-1 0 0,1 0 1 0 0,0-1-1 0 0,-1 1 1 0 0,1 0-1 0 0,-1 0 1 0 0,1 0 0 0 0,0-1-1 0 0,-1 1 1 0 0,1 0-1 0 0,-1 0 1 0 0,1 0-1 0 0,0 0 1 0 0,-1 0-1 0 0,1 0 1 0 0,0 0-1 0 0,-1 0 1 0 0,2 1-1 0 0,10 17 41 0 0,-6-6-67 0 0,32 54 52 0 0,-35-62-45 0 0,0-1 0 0 0,0 0-1 0 0,0 0 1 0 0,0 0-1 0 0,0-1 1 0 0,1 1-1 0 0,0-1 1 0 0,-1 0-1 0 0,1 0 1 0 0,0 0-1 0 0,0 0 1 0 0,8 1-1 0 0,1-1-84 0 0,9-3-299 0 0,-21 1 377 0 0,42-12-1216 0 0,-40 11 1131 0 0,-1 0 0 0 0,1 0 0 0 0,0-1 0 0 0,-1 1 0 0 0,1-1 0 0 0,-1 1 0 0 0,1-1 0 0 0,-1 0 0 0 0,0 0 0 0 0,0 0 0 0 0,0 0 0 0 0,0-1 0 0 0,3-3 0 0 0,30-60-991 0 0,-32 60 1093 0 0,0-1-1 0 0,-1 0 0 0 0,0 0 1 0 0,0 0-1 0 0,0 0 1 0 0,-1 0-1 0 0,0 0 1 0 0,-1-9-1 0 0,9-29 104 0 0,-9 1 217 0 0,0 28 111 0 0,0 26 221 0 0,0 6-616 0 0,0 0 0 0 0,-1 0 0 0 0,-5 20 0 0 0,4-21 11 0 0,0 0 0 0 0,1 26 0 0 0,-3 19 42 0 0,-5 34 9 0 0,6-66-94 0 0,1 0 1 0 0,4 55-1 0 0,0-23-32 0 0,-2 34-254 0 0,0-55-2673 0 0,1-56-77 0 0,7 7 3032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7.081"/>
    </inkml:context>
    <inkml:brush xml:id="br0">
      <inkml:brushProperty name="width" value="0.1" units="cm"/>
      <inkml:brushProperty name="height" value="0.1" units="cm"/>
    </inkml:brush>
  </inkml:definitions>
  <inkml:trace contextRef="#ctx0" brushRef="#br0">45 366 412 0 0,'0'-25'489'0'0,"-2"0"0"0"0,-3-24 0 0 0,3 35 13 0 0,1 1-1 0 0,1-1 1 0 0,1 1 0 0 0,3-27-1 0 0,1-15 1993 0 0,4 16-974 0 0,-8 35-1349 0 0,-1-1 0 0 0,2 1 0 0 0,-1 0 0 0 0,0 0 0 0 0,1 0-1 0 0,0 0 1 0 0,0 0 0 0 0,0 0 0 0 0,1 0 0 0 0,-1 1-1 0 0,1-1 1 0 0,0 1 0 0 0,-1-1 0 0 0,7-4 0 0 0,4 1 117 0 0,-12 6-276 0 0,0 0 0 0 0,0 0 0 0 0,0 1-1 0 0,0-1 1 0 0,0 0 0 0 0,0 1 0 0 0,1-1-1 0 0,-1 1 1 0 0,0-1 0 0 0,0 1 0 0 0,1-1 0 0 0,-1 1-1 0 0,0 0 1 0 0,1 0 0 0 0,-1 0 0 0 0,3 0-1 0 0,-2 0-20 0 0,1 0 0 0 0,-1 0 0 0 0,1 0-1 0 0,0 0 1 0 0,-1 1 0 0 0,1-1 0 0 0,-1 1-1 0 0,1 0 1 0 0,-1 0 0 0 0,1 0 0 0 0,-1 0-1 0 0,0 0 1 0 0,0 0 0 0 0,1 1 0 0 0,-1-1 0 0 0,0 1-1 0 0,0 0 1 0 0,0-1 0 0 0,0 1 0 0 0,2 4-1 0 0,6 4-14 0 0,-7-7 18 0 0,0 1-1 0 0,-1 0 0 0 0,1 0 0 0 0,-1 0 0 0 0,0 0 0 0 0,-1 0 0 0 0,1 0 1 0 0,-1 0-1 0 0,1 1 0 0 0,-1-1 0 0 0,-1 0 0 0 0,1 1 0 0 0,-1-1 0 0 0,1 1 1 0 0,-1-1-1 0 0,0 1 0 0 0,-1-1 0 0 0,1 1 0 0 0,-1-1 0 0 0,-1 6 0 0 0,-1 4 15 0 0,3-12-6 0 0,-1 0 1 0 0,1 1-1 0 0,0-1 0 0 0,-1 0 0 0 0,0 0 0 0 0,1 0 1 0 0,-1 1-1 0 0,0-1 0 0 0,-2 2 0 0 0,-50 78 4 0 0,5-33-765 0 0,34-36 6 0 0,1-2-1136 0 0,0-1 0 0 0,-20 11 0 0 0,23-15 646 0 0,0-16-1457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7.316"/>
    </inkml:context>
    <inkml:brush xml:id="br0">
      <inkml:brushProperty name="width" value="0.1" units="cm"/>
      <inkml:brushProperty name="height" value="0.1" units="cm"/>
    </inkml:brush>
  </inkml:definitions>
  <inkml:trace contextRef="#ctx0" brushRef="#br0">44 1 536 0 0,'0'0'629'0'0,"-8"2"568"0"0,15 21 174 0 0,-5-20-1230 0 0,-1-1-1 0 0,0 1 1 0 0,0 0 0 0 0,0-1 0 0 0,0 1 0 0 0,0 0-1 0 0,-1 0 1 0 0,1 0 0 0 0,-1 0 0 0 0,0 0 0 0 0,0 0-1 0 0,0 4 1 0 0,-5 12 11 0 0,1 0-1 0 0,1 0 1 0 0,-1 28-1 0 0,-5 59 521 0 0,0-17-217 0 0,0 17-238 0 0,0-24-774 0 0,9-39-880 0 0,0-26-4051 0 0,0-22 5461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7.570"/>
    </inkml:context>
    <inkml:brush xml:id="br0">
      <inkml:brushProperty name="width" value="0.1" units="cm"/>
      <inkml:brushProperty name="height" value="0.1" units="cm"/>
    </inkml:brush>
  </inkml:definitions>
  <inkml:trace contextRef="#ctx0" brushRef="#br0">1 296 56 0 0,'0'-6'11'0'0,"0"-14"192"0"0,0-1 0 0 0,2 0 0 0 0,4-21 0 0 0,-1 8 477 0 0,-5 28-468 0 0,1 0 0 0 0,0 0 0 0 0,0 0 0 0 0,0 1 0 0 0,1-1 0 0 0,0 0 0 0 0,0 0 0 0 0,0 1 0 0 0,1-1 0 0 0,5-8 0 0 0,3-5 635 0 0,-10 16-762 0 0,0 1-1 0 0,1-1 1 0 0,-1 1-1 0 0,0-1 1 0 0,1 1-1 0 0,0 0 1 0 0,0 0-1 0 0,-1 0 1 0 0,1 0-1 0 0,0 0 1 0 0,0 0-1 0 0,3-1 1 0 0,6-4 153 0 0,-8 4-185 0 0,0 1 1 0 0,1-1 0 0 0,-1 1 0 0 0,1 0-1 0 0,-1 0 1 0 0,1 0 0 0 0,0 1-1 0 0,0-1 1 0 0,0 1 0 0 0,0 0 0 0 0,0 0-1 0 0,0 1 1 0 0,0-1 0 0 0,0 1-1 0 0,1 0 1 0 0,-1 0 0 0 0,0 0 0 0 0,6 1-1 0 0,-4 1-45 0 0,1 0 0 0 0,-1 0 0 0 0,0 0 0 0 0,0 1 0 0 0,0 0 0 0 0,0 1 0 0 0,0-1 0 0 0,-1 1 0 0 0,1 0 0 0 0,-1 0 0 0 0,0 1 0 0 0,0-1 0 0 0,-1 1 0 0 0,1 0 0 0 0,-1 1 0 0 0,0-1 0 0 0,-1 1 0 0 0,1 0 0 0 0,-1-1 0 0 0,0 1 0 0 0,-1 1 0 0 0,3 6 0 0 0,-4-9 23 0 0,0 1 1 0 0,-1-1-1 0 0,1 1 1 0 0,-1-1-1 0 0,0 0 1 0 0,0 1-1 0 0,-1-1 1 0 0,1 1-1 0 0,-1-1 1 0 0,0 1-1 0 0,0-1 1 0 0,-1 0 0 0 0,1 0-1 0 0,-1 0 1 0 0,0 0-1 0 0,0 0 1 0 0,0 0-1 0 0,-1 0 1 0 0,1 0-1 0 0,-6 5 1 0 0,-3 8 140 0 0,9-14-152 0 0,1-1-1 0 0,-1 1 1 0 0,1-1-1 0 0,-1 0 1 0 0,0 1-1 0 0,0-1 1 0 0,0 0-1 0 0,0 0 1 0 0,0 0-1 0 0,-3 1 0 0 0,-27 22 178 0 0,28-21-287 0 0,0 0 0 0 0,-1 0 0 0 0,0 0 0 0 0,0-1-1 0 0,0 0 1 0 0,0 0 0 0 0,-11 4 0 0 0,13-6 693 0 0,-23 5-4802 0 0,18-9 1237 0 0,11-12 2143 0 0,12-20 409 0 0,-14 25 398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7.988"/>
    </inkml:context>
    <inkml:brush xml:id="br0">
      <inkml:brushProperty name="width" value="0.1" units="cm"/>
      <inkml:brushProperty name="height" value="0.1" units="cm"/>
    </inkml:brush>
  </inkml:definitions>
  <inkml:trace contextRef="#ctx0" brushRef="#br0">0 183 220 0 0,'2'-2'83'0'0,"0"-1"-1"0"0,-1 0 0 0 0,1 1 1 0 0,-1-1-1 0 0,0 0 1 0 0,0 0-1 0 0,0 0 1 0 0,0 0-1 0 0,-1 0 1 0 0,1 0-1 0 0,-1 0 1 0 0,0-4-1 0 0,6-23 1496 0 0,6 12-275 0 0,-11 16-1108 0 0,0 0 1 0 0,1 1-1 0 0,-1-1 0 0 0,0 0 1 0 0,0 0-1 0 0,0 0 0 0 0,0 0 1 0 0,0 0-1 0 0,0 0 1 0 0,0 0-1 0 0,-1 0 0 0 0,1 0 1 0 0,-1-4-1 0 0,1 3 1 0 0,0 1 0 0 0,-1-1-1 0 0,1 0 1 0 0,0 1 0 0 0,0 0 0 0 0,1-1 0 0 0,-1 1-1 0 0,0 0 1 0 0,1-1 0 0 0,-1 1 0 0 0,1 0 0 0 0,4-3-1 0 0,-5 3-59 0 0,1 1 0 0 0,-1-1 0 0 0,1 0 0 0 0,-1 0 0 0 0,1 0 0 0 0,-1 0-1 0 0,0 0 1 0 0,0 0 0 0 0,0 0 0 0 0,0 0 0 0 0,0 0 0 0 0,0-3 0 0 0,-1 5-132 0 0,0 0 1 0 0,0 0-1 0 0,0 0 1 0 0,0 0-1 0 0,0 1 1 0 0,0-1-1 0 0,0 0 1 0 0,0 0-1 0 0,0 0 1 0 0,0 0-1 0 0,0 0 1 0 0,0 0 0 0 0,0 0-1 0 0,0 0 1 0 0,0 0-1 0 0,0 1 1 0 0,0-1-1 0 0,0 0 1 0 0,0 0-1 0 0,0 0 1 0 0,0 0-1 0 0,0 0 1 0 0,0 0-1 0 0,1 0 1 0 0,-1 0-1 0 0,0 0 1 0 0,0 0-1 0 0,0 0 1 0 0,0 0 0 0 0,0 0-1 0 0,0 1 1 0 0,0-1-1 0 0,0 0 1 0 0,0 0-1 0 0,0 0 1 0 0,1 0-1 0 0,-1 0 1 0 0,0 0-1 0 0,0 0 1 0 0,0 0-1 0 0,0 0 1 0 0,0 0-1 0 0,0 0 1 0 0,0 0-1 0 0,0 0 1 0 0,0 0-1 0 0,1 0 1 0 0,-1 0 0 0 0,0 0-1 0 0,0 0 1 0 0,0 0-1 0 0,0-1 1 0 0,0 1-1 0 0,0 0 1 0 0,0 0-1 0 0,0 0 1 0 0,0 0-1 0 0,0 0 1 0 0,1 0-1 0 0,-1 0 1 0 0,0 0-1 0 0,0 0 1 0 0,0 0-1 0 0,0 0 1 0 0,0 0-1 0 0,0 0 1 0 0,0-1 0 0 0,6 9 100 0 0,-6-7-94 0 0,4 8-18 0 0,-1 0 0 0 0,0 1 0 0 0,-1-1 0 0 0,0 1 0 0 0,0-1 0 0 0,-1 1 0 0 0,-1 0 1 0 0,1 0-1 0 0,-2 13 0 0 0,0-5 7 0 0,1-3-9 0 0,0 0 1 0 0,-2-1-1 0 0,-3 20 0 0 0,-13 60-65 0 0,17-82 72 0 0,-1 0 0 0 0,2 0-1 0 0,0 0 1 0 0,1 12-1 0 0,0 3 1 0 0,-1-23 3 0 0,1-1 0 0 0,-1 0 0 0 0,1 1 0 0 0,0-1 0 0 0,0 0-1 0 0,1 1 1 0 0,-1-1 0 0 0,0 0 0 0 0,1 0 0 0 0,0 0 0 0 0,0 0 0 0 0,0 0-1 0 0,0-1 1 0 0,5 6 0 0 0,-4-3 2 0 0,-3-4-3 0 0,0-1 0 0 0,0 0 1 0 0,0 0-1 0 0,0 0 0 0 0,0 1 0 0 0,0-1 0 0 0,0 0 0 0 0,0 0 0 0 0,0 0 0 0 0,0 0 0 0 0,0 1 0 0 0,0-1 0 0 0,0 0 0 0 0,0 0 0 0 0,0 0 0 0 0,0 0 0 0 0,1 1 0 0 0,-1-1 0 0 0,0 0 0 0 0,0 0 0 0 0,0 0 0 0 0,0 0 0 0 0,0 0 0 0 0,0 0 0 0 0,1 1 0 0 0,-1-1 1 0 0,0 0-1 0 0,0 0 0 0 0,0 0 0 0 0,0 0 0 0 0,1 0 0 0 0,-1 0 0 0 0,0 0 0 0 0,0 0 0 0 0,0 0 0 0 0,0 0 0 0 0,1 0 0 0 0,-1 0 0 0 0,0 0 0 0 0,0 0 0 0 0,0 0 0 0 0,1 0 0 0 0,-1 0 0 0 0,0 0 0 0 0,0 0 0 0 0,0 0 0 0 0,1 0 0 0 0,11 1 44 0 0,4-1-2 0 0,-11-2-46 0 0,0 0 1 0 0,1-1-1 0 0,-1 0 0 0 0,0 1 1 0 0,0-2-1 0 0,-1 1 1 0 0,1 0-1 0 0,-1-1 1 0 0,0 0-1 0 0,6-6 1 0 0,33-50-206 0 0,-12 15-59 0 0,-4-5-39 0 0,7 1 47 0 0,-31 43 231 0 0,3-4 79 0 0,-6 10-50 0 0,1 0 1 0 0,-1 0 0 0 0,0 0-1 0 0,0 0 1 0 0,1 0 0 0 0,-1 0 0 0 0,0 0-1 0 0,0 0 1 0 0,1 0 0 0 0,-1 0-1 0 0,0 0 1 0 0,0 0 0 0 0,1 0 0 0 0,-1 0-1 0 0,0 0 1 0 0,0 0 0 0 0,1 0-1 0 0,-1 0 1 0 0,0 0 0 0 0,0 0 0 0 0,1 1-1 0 0,-1-1 1 0 0,0 0 0 0 0,0 0-1 0 0,0 0 1 0 0,1 0 0 0 0,-1 0 0 0 0,0 1-1 0 0,0-1 1 0 0,0 0 0 0 0,1 0-1 0 0,-1 1 1 0 0,0-1 0 0 0,0 0 0 0 0,0 0-1 0 0,0 0 1 0 0,0 1 0 0 0,0-1-1 0 0,0 0 1 0 0,0 0 0 0 0,0 1 0 0 0,1-1-1 0 0,9 36-32 0 0,-3-6 29 0 0,-6-27 2 0 0,0 0 1 0 0,-1 0-1 0 0,1 0 1 0 0,-1 1-1 0 0,0-1 0 0 0,0 0 1 0 0,0 0-1 0 0,0 1 1 0 0,-1 3-1 0 0,0-4-2 0 0,1 0 1 0 0,-1 1-1 0 0,1-1 1 0 0,0 0-1 0 0,0 0 0 0 0,1 0 1 0 0,-1 0-1 0 0,0 0 1 0 0,2 5-1 0 0,13 48-150 0 0,-8-29-338 0 0,-6-24 243 0 0,-1 0-1 0 0,1 0 0 0 0,-1 0 0 0 0,1-1 0 0 0,0 1 1 0 0,0 0-1 0 0,0 0 0 0 0,1 0 0 0 0,1 2 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9T11:42:28.158"/>
    </inkml:context>
    <inkml:brush xml:id="br0">
      <inkml:brushProperty name="width" value="0.1" units="cm"/>
      <inkml:brushProperty name="height" value="0.1" units="cm"/>
    </inkml:brush>
  </inkml:definitions>
  <inkml:trace contextRef="#ctx0" brushRef="#br0">18 100 588 0 0,'-9'-60'2860'0'0,"0"21"4348"0"0,11 66-11917 0 0,3-19 3615 0 0,0 1 0 0 0,0-1 0 0 0,6 18-1 0 0,4 7-262 0 0,-13-24 1230 0 0,-2-2 53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31797096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10.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6" Type="http://schemas.openxmlformats.org/officeDocument/2006/relationships/image" Target="../media/image38.png"/><Relationship Id="rId21" Type="http://schemas.openxmlformats.org/officeDocument/2006/relationships/customXml" Target="../ink/ink10.xml"/><Relationship Id="rId42" Type="http://schemas.openxmlformats.org/officeDocument/2006/relationships/image" Target="../media/image46.png"/><Relationship Id="rId47" Type="http://schemas.openxmlformats.org/officeDocument/2006/relationships/customXml" Target="../ink/ink23.xml"/><Relationship Id="rId63" Type="http://schemas.openxmlformats.org/officeDocument/2006/relationships/customXml" Target="../ink/ink31.xml"/><Relationship Id="rId68" Type="http://schemas.openxmlformats.org/officeDocument/2006/relationships/image" Target="../media/image59.png"/><Relationship Id="rId2" Type="http://schemas.openxmlformats.org/officeDocument/2006/relationships/notesSlide" Target="../notesSlides/notesSlide2.xml"/><Relationship Id="rId16" Type="http://schemas.openxmlformats.org/officeDocument/2006/relationships/image" Target="../media/image33.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37.png"/><Relationship Id="rId32" Type="http://schemas.openxmlformats.org/officeDocument/2006/relationships/image" Target="../media/image41.png"/><Relationship Id="rId37" Type="http://schemas.openxmlformats.org/officeDocument/2006/relationships/customXml" Target="../ink/ink18.xml"/><Relationship Id="rId40" Type="http://schemas.openxmlformats.org/officeDocument/2006/relationships/image" Target="../media/image45.png"/><Relationship Id="rId45" Type="http://schemas.openxmlformats.org/officeDocument/2006/relationships/customXml" Target="../ink/ink22.xml"/><Relationship Id="rId53" Type="http://schemas.openxmlformats.org/officeDocument/2006/relationships/customXml" Target="../ink/ink26.xml"/><Relationship Id="rId58" Type="http://schemas.openxmlformats.org/officeDocument/2006/relationships/image" Target="../media/image54.png"/><Relationship Id="rId66" Type="http://schemas.openxmlformats.org/officeDocument/2006/relationships/image" Target="../media/image58.png"/><Relationship Id="rId74" Type="http://schemas.openxmlformats.org/officeDocument/2006/relationships/image" Target="../media/image62.png"/><Relationship Id="rId5" Type="http://schemas.openxmlformats.org/officeDocument/2006/relationships/customXml" Target="../ink/ink2.xml"/><Relationship Id="rId61" Type="http://schemas.openxmlformats.org/officeDocument/2006/relationships/customXml" Target="../ink/ink30.xml"/><Relationship Id="rId19" Type="http://schemas.openxmlformats.org/officeDocument/2006/relationships/customXml" Target="../ink/ink9.xml"/><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customXml" Target="../ink/ink13.xml"/><Relationship Id="rId30" Type="http://schemas.openxmlformats.org/officeDocument/2006/relationships/image" Target="../media/image40.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49.png"/><Relationship Id="rId56" Type="http://schemas.openxmlformats.org/officeDocument/2006/relationships/image" Target="../media/image53.png"/><Relationship Id="rId64" Type="http://schemas.openxmlformats.org/officeDocument/2006/relationships/image" Target="../media/image57.png"/><Relationship Id="rId69" Type="http://schemas.openxmlformats.org/officeDocument/2006/relationships/customXml" Target="../ink/ink34.xml"/><Relationship Id="rId8" Type="http://schemas.openxmlformats.org/officeDocument/2006/relationships/image" Target="../media/image29.png"/><Relationship Id="rId51" Type="http://schemas.openxmlformats.org/officeDocument/2006/relationships/customXml" Target="../ink/ink25.xml"/><Relationship Id="rId72" Type="http://schemas.openxmlformats.org/officeDocument/2006/relationships/image" Target="../media/image61.png"/><Relationship Id="rId3" Type="http://schemas.openxmlformats.org/officeDocument/2006/relationships/customXml" Target="../ink/ink1.xml"/><Relationship Id="rId12" Type="http://schemas.openxmlformats.org/officeDocument/2006/relationships/image" Target="../media/image31.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44.png"/><Relationship Id="rId46" Type="http://schemas.openxmlformats.org/officeDocument/2006/relationships/image" Target="../media/image48.png"/><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image" Target="../media/image35.png"/><Relationship Id="rId41" Type="http://schemas.openxmlformats.org/officeDocument/2006/relationships/customXml" Target="../ink/ink20.xml"/><Relationship Id="rId54" Type="http://schemas.openxmlformats.org/officeDocument/2006/relationships/image" Target="../media/image52.png"/><Relationship Id="rId62" Type="http://schemas.openxmlformats.org/officeDocument/2006/relationships/image" Target="../media/image56.png"/><Relationship Id="rId70" Type="http://schemas.openxmlformats.org/officeDocument/2006/relationships/image" Target="../media/image60.png"/><Relationship Id="rId75"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28.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9.png"/><Relationship Id="rId36" Type="http://schemas.openxmlformats.org/officeDocument/2006/relationships/image" Target="../media/image43.png"/><Relationship Id="rId49" Type="http://schemas.openxmlformats.org/officeDocument/2006/relationships/customXml" Target="../ink/ink24.xml"/><Relationship Id="rId57" Type="http://schemas.openxmlformats.org/officeDocument/2006/relationships/customXml" Target="../ink/ink28.xml"/><Relationship Id="rId10" Type="http://schemas.openxmlformats.org/officeDocument/2006/relationships/image" Target="../media/image30.png"/><Relationship Id="rId31" Type="http://schemas.openxmlformats.org/officeDocument/2006/relationships/customXml" Target="../ink/ink15.xml"/><Relationship Id="rId44" Type="http://schemas.openxmlformats.org/officeDocument/2006/relationships/image" Target="../media/image47.png"/><Relationship Id="rId52" Type="http://schemas.openxmlformats.org/officeDocument/2006/relationships/image" Target="../media/image51.png"/><Relationship Id="rId60" Type="http://schemas.openxmlformats.org/officeDocument/2006/relationships/image" Target="../media/image55.png"/><Relationship Id="rId65" Type="http://schemas.openxmlformats.org/officeDocument/2006/relationships/customXml" Target="../ink/ink32.xml"/><Relationship Id="rId73" Type="http://schemas.openxmlformats.org/officeDocument/2006/relationships/customXml" Target="../ink/ink36.xml"/><Relationship Id="rId4" Type="http://schemas.openxmlformats.org/officeDocument/2006/relationships/image" Target="../media/image27.png"/><Relationship Id="rId9" Type="http://schemas.openxmlformats.org/officeDocument/2006/relationships/customXml" Target="../ink/ink4.xml"/><Relationship Id="rId13" Type="http://schemas.openxmlformats.org/officeDocument/2006/relationships/customXml" Target="../ink/ink6.xml"/><Relationship Id="rId18" Type="http://schemas.openxmlformats.org/officeDocument/2006/relationships/image" Target="../media/image34.png"/><Relationship Id="rId39" Type="http://schemas.openxmlformats.org/officeDocument/2006/relationships/customXml" Target="../ink/ink19.xml"/><Relationship Id="rId34" Type="http://schemas.openxmlformats.org/officeDocument/2006/relationships/image" Target="../media/image42.png"/><Relationship Id="rId50" Type="http://schemas.openxmlformats.org/officeDocument/2006/relationships/image" Target="../media/image50.png"/><Relationship Id="rId55" Type="http://schemas.openxmlformats.org/officeDocument/2006/relationships/customXml" Target="../ink/ink27.xml"/><Relationship Id="rId76" Type="http://schemas.openxmlformats.org/officeDocument/2006/relationships/image" Target="../media/image63.png"/><Relationship Id="rId7" Type="http://schemas.openxmlformats.org/officeDocument/2006/relationships/customXml" Target="../ink/ink3.xml"/><Relationship Id="rId71" Type="http://schemas.openxmlformats.org/officeDocument/2006/relationships/customXml" Target="../ink/ink35.xml"/></Relationships>
</file>

<file path=ppt/slides/_rels/slide3.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customXml" Target="../ink/ink38.xml"/><Relationship Id="rId1" Type="http://schemas.openxmlformats.org/officeDocument/2006/relationships/slideLayout" Target="../slideLayouts/slideLayout12.xml"/><Relationship Id="rId6" Type="http://schemas.openxmlformats.org/officeDocument/2006/relationships/customXml" Target="../ink/ink40.xml"/><Relationship Id="rId5" Type="http://schemas.openxmlformats.org/officeDocument/2006/relationships/image" Target="../media/image65.png"/><Relationship Id="rId4" Type="http://schemas.openxmlformats.org/officeDocument/2006/relationships/customXml" Target="../ink/ink39.xml"/></Relationships>
</file>

<file path=ppt/slides/_rels/slide4.xml.rels><?xml version="1.0" encoding="UTF-8" standalone="yes"?>
<Relationships xmlns="http://schemas.openxmlformats.org/package/2006/relationships"><Relationship Id="rId117" Type="http://schemas.openxmlformats.org/officeDocument/2006/relationships/image" Target="../media/image124.png"/><Relationship Id="rId299" Type="http://schemas.openxmlformats.org/officeDocument/2006/relationships/image" Target="../media/image215.png"/><Relationship Id="rId21" Type="http://schemas.openxmlformats.org/officeDocument/2006/relationships/image" Target="../media/image76.png"/><Relationship Id="rId63" Type="http://schemas.openxmlformats.org/officeDocument/2006/relationships/image" Target="../media/image97.png"/><Relationship Id="rId159" Type="http://schemas.openxmlformats.org/officeDocument/2006/relationships/image" Target="../media/image145.png"/><Relationship Id="rId324" Type="http://schemas.openxmlformats.org/officeDocument/2006/relationships/customXml" Target="../ink/ink202.xml"/><Relationship Id="rId366" Type="http://schemas.openxmlformats.org/officeDocument/2006/relationships/customXml" Target="../ink/ink223.xml"/><Relationship Id="rId170" Type="http://schemas.openxmlformats.org/officeDocument/2006/relationships/customXml" Target="../ink/ink125.xml"/><Relationship Id="rId226" Type="http://schemas.openxmlformats.org/officeDocument/2006/relationships/customXml" Target="../ink/ink153.xml"/><Relationship Id="rId268" Type="http://schemas.openxmlformats.org/officeDocument/2006/relationships/customXml" Target="../ink/ink174.xml"/><Relationship Id="rId32" Type="http://schemas.openxmlformats.org/officeDocument/2006/relationships/customXml" Target="../ink/ink56.xml"/><Relationship Id="rId74" Type="http://schemas.openxmlformats.org/officeDocument/2006/relationships/customXml" Target="../ink/ink77.xml"/><Relationship Id="rId128" Type="http://schemas.openxmlformats.org/officeDocument/2006/relationships/customXml" Target="../ink/ink104.xml"/><Relationship Id="rId335" Type="http://schemas.openxmlformats.org/officeDocument/2006/relationships/image" Target="../media/image233.png"/><Relationship Id="rId377" Type="http://schemas.openxmlformats.org/officeDocument/2006/relationships/image" Target="../media/image254.png"/><Relationship Id="rId5" Type="http://schemas.openxmlformats.org/officeDocument/2006/relationships/image" Target="../media/image68.png"/><Relationship Id="rId181" Type="http://schemas.openxmlformats.org/officeDocument/2006/relationships/image" Target="../media/image156.png"/><Relationship Id="rId237" Type="http://schemas.openxmlformats.org/officeDocument/2006/relationships/image" Target="../media/image184.png"/><Relationship Id="rId402" Type="http://schemas.openxmlformats.org/officeDocument/2006/relationships/customXml" Target="../ink/ink241.xml"/><Relationship Id="rId279" Type="http://schemas.openxmlformats.org/officeDocument/2006/relationships/image" Target="../media/image205.png"/><Relationship Id="rId43" Type="http://schemas.openxmlformats.org/officeDocument/2006/relationships/image" Target="../media/image87.png"/><Relationship Id="rId139" Type="http://schemas.openxmlformats.org/officeDocument/2006/relationships/image" Target="../media/image135.png"/><Relationship Id="rId290" Type="http://schemas.openxmlformats.org/officeDocument/2006/relationships/customXml" Target="../ink/ink185.xml"/><Relationship Id="rId304" Type="http://schemas.openxmlformats.org/officeDocument/2006/relationships/customXml" Target="../ink/ink192.xml"/><Relationship Id="rId346" Type="http://schemas.openxmlformats.org/officeDocument/2006/relationships/customXml" Target="../ink/ink213.xml"/><Relationship Id="rId388" Type="http://schemas.openxmlformats.org/officeDocument/2006/relationships/customXml" Target="../ink/ink234.xml"/><Relationship Id="rId85" Type="http://schemas.openxmlformats.org/officeDocument/2006/relationships/image" Target="../media/image108.png"/><Relationship Id="rId150" Type="http://schemas.openxmlformats.org/officeDocument/2006/relationships/customXml" Target="../ink/ink115.xml"/><Relationship Id="rId192" Type="http://schemas.openxmlformats.org/officeDocument/2006/relationships/customXml" Target="../ink/ink136.xml"/><Relationship Id="rId206" Type="http://schemas.openxmlformats.org/officeDocument/2006/relationships/customXml" Target="../ink/ink143.xml"/><Relationship Id="rId248" Type="http://schemas.openxmlformats.org/officeDocument/2006/relationships/customXml" Target="../ink/ink164.xml"/><Relationship Id="rId12" Type="http://schemas.openxmlformats.org/officeDocument/2006/relationships/customXml" Target="../ink/ink46.xml"/><Relationship Id="rId108" Type="http://schemas.openxmlformats.org/officeDocument/2006/relationships/customXml" Target="../ink/ink94.xml"/><Relationship Id="rId315" Type="http://schemas.openxmlformats.org/officeDocument/2006/relationships/image" Target="../media/image223.png"/><Relationship Id="rId357" Type="http://schemas.openxmlformats.org/officeDocument/2006/relationships/image" Target="../media/image244.png"/><Relationship Id="rId54" Type="http://schemas.openxmlformats.org/officeDocument/2006/relationships/customXml" Target="../ink/ink67.xml"/><Relationship Id="rId96" Type="http://schemas.openxmlformats.org/officeDocument/2006/relationships/customXml" Target="../ink/ink88.xml"/><Relationship Id="rId161" Type="http://schemas.openxmlformats.org/officeDocument/2006/relationships/image" Target="../media/image146.png"/><Relationship Id="rId217" Type="http://schemas.openxmlformats.org/officeDocument/2006/relationships/image" Target="../media/image174.png"/><Relationship Id="rId399" Type="http://schemas.openxmlformats.org/officeDocument/2006/relationships/image" Target="../media/image265.png"/><Relationship Id="rId259" Type="http://schemas.openxmlformats.org/officeDocument/2006/relationships/image" Target="../media/image195.png"/><Relationship Id="rId23" Type="http://schemas.openxmlformats.org/officeDocument/2006/relationships/image" Target="../media/image77.png"/><Relationship Id="rId119" Type="http://schemas.openxmlformats.org/officeDocument/2006/relationships/image" Target="../media/image125.png"/><Relationship Id="rId270" Type="http://schemas.openxmlformats.org/officeDocument/2006/relationships/customXml" Target="../ink/ink175.xml"/><Relationship Id="rId326" Type="http://schemas.openxmlformats.org/officeDocument/2006/relationships/customXml" Target="../ink/ink203.xml"/><Relationship Id="rId65" Type="http://schemas.openxmlformats.org/officeDocument/2006/relationships/image" Target="../media/image98.png"/><Relationship Id="rId130" Type="http://schemas.openxmlformats.org/officeDocument/2006/relationships/customXml" Target="../ink/ink105.xml"/><Relationship Id="rId368" Type="http://schemas.openxmlformats.org/officeDocument/2006/relationships/customXml" Target="../ink/ink224.xml"/><Relationship Id="rId172" Type="http://schemas.openxmlformats.org/officeDocument/2006/relationships/customXml" Target="../ink/ink126.xml"/><Relationship Id="rId228" Type="http://schemas.openxmlformats.org/officeDocument/2006/relationships/customXml" Target="../ink/ink154.xml"/><Relationship Id="rId281" Type="http://schemas.openxmlformats.org/officeDocument/2006/relationships/image" Target="../media/image206.png"/><Relationship Id="rId337" Type="http://schemas.openxmlformats.org/officeDocument/2006/relationships/image" Target="../media/image234.png"/><Relationship Id="rId34" Type="http://schemas.openxmlformats.org/officeDocument/2006/relationships/customXml" Target="../ink/ink57.xml"/><Relationship Id="rId76" Type="http://schemas.openxmlformats.org/officeDocument/2006/relationships/customXml" Target="../ink/ink78.xml"/><Relationship Id="rId141" Type="http://schemas.openxmlformats.org/officeDocument/2006/relationships/image" Target="../media/image136.png"/><Relationship Id="rId379" Type="http://schemas.openxmlformats.org/officeDocument/2006/relationships/image" Target="../media/image255.png"/><Relationship Id="rId7" Type="http://schemas.openxmlformats.org/officeDocument/2006/relationships/image" Target="../media/image69.png"/><Relationship Id="rId183" Type="http://schemas.openxmlformats.org/officeDocument/2006/relationships/image" Target="../media/image157.png"/><Relationship Id="rId239" Type="http://schemas.openxmlformats.org/officeDocument/2006/relationships/image" Target="../media/image185.png"/><Relationship Id="rId390" Type="http://schemas.openxmlformats.org/officeDocument/2006/relationships/customXml" Target="../ink/ink235.xml"/><Relationship Id="rId404" Type="http://schemas.openxmlformats.org/officeDocument/2006/relationships/customXml" Target="../ink/ink242.xml"/><Relationship Id="rId250" Type="http://schemas.openxmlformats.org/officeDocument/2006/relationships/customXml" Target="../ink/ink165.xml"/><Relationship Id="rId292" Type="http://schemas.openxmlformats.org/officeDocument/2006/relationships/customXml" Target="../ink/ink186.xml"/><Relationship Id="rId306" Type="http://schemas.openxmlformats.org/officeDocument/2006/relationships/customXml" Target="../ink/ink193.xml"/><Relationship Id="rId45" Type="http://schemas.openxmlformats.org/officeDocument/2006/relationships/image" Target="../media/image88.png"/><Relationship Id="rId87" Type="http://schemas.openxmlformats.org/officeDocument/2006/relationships/image" Target="../media/image109.png"/><Relationship Id="rId110" Type="http://schemas.openxmlformats.org/officeDocument/2006/relationships/customXml" Target="../ink/ink95.xml"/><Relationship Id="rId348" Type="http://schemas.openxmlformats.org/officeDocument/2006/relationships/customXml" Target="../ink/ink214.xml"/><Relationship Id="rId152" Type="http://schemas.openxmlformats.org/officeDocument/2006/relationships/customXml" Target="../ink/ink116.xml"/><Relationship Id="rId194" Type="http://schemas.openxmlformats.org/officeDocument/2006/relationships/customXml" Target="../ink/ink137.xml"/><Relationship Id="rId208" Type="http://schemas.openxmlformats.org/officeDocument/2006/relationships/customXml" Target="../ink/ink144.xml"/><Relationship Id="rId261" Type="http://schemas.openxmlformats.org/officeDocument/2006/relationships/image" Target="../media/image196.png"/><Relationship Id="rId14" Type="http://schemas.openxmlformats.org/officeDocument/2006/relationships/customXml" Target="../ink/ink47.xml"/><Relationship Id="rId56" Type="http://schemas.openxmlformats.org/officeDocument/2006/relationships/customXml" Target="../ink/ink68.xml"/><Relationship Id="rId317" Type="http://schemas.openxmlformats.org/officeDocument/2006/relationships/image" Target="../media/image224.png"/><Relationship Id="rId359" Type="http://schemas.openxmlformats.org/officeDocument/2006/relationships/image" Target="../media/image245.png"/><Relationship Id="rId98" Type="http://schemas.openxmlformats.org/officeDocument/2006/relationships/customXml" Target="../ink/ink89.xml"/><Relationship Id="rId121" Type="http://schemas.openxmlformats.org/officeDocument/2006/relationships/image" Target="../media/image126.png"/><Relationship Id="rId163" Type="http://schemas.openxmlformats.org/officeDocument/2006/relationships/image" Target="../media/image147.png"/><Relationship Id="rId219" Type="http://schemas.openxmlformats.org/officeDocument/2006/relationships/image" Target="../media/image175.png"/><Relationship Id="rId370" Type="http://schemas.openxmlformats.org/officeDocument/2006/relationships/customXml" Target="../ink/ink225.xml"/><Relationship Id="rId230" Type="http://schemas.openxmlformats.org/officeDocument/2006/relationships/customXml" Target="../ink/ink155.xml"/><Relationship Id="rId25" Type="http://schemas.openxmlformats.org/officeDocument/2006/relationships/image" Target="../media/image78.png"/><Relationship Id="rId67" Type="http://schemas.openxmlformats.org/officeDocument/2006/relationships/image" Target="../media/image99.png"/><Relationship Id="rId272" Type="http://schemas.openxmlformats.org/officeDocument/2006/relationships/customXml" Target="../ink/ink176.xml"/><Relationship Id="rId328" Type="http://schemas.openxmlformats.org/officeDocument/2006/relationships/customXml" Target="../ink/ink204.xml"/><Relationship Id="rId132" Type="http://schemas.openxmlformats.org/officeDocument/2006/relationships/customXml" Target="../ink/ink106.xml"/><Relationship Id="rId174" Type="http://schemas.openxmlformats.org/officeDocument/2006/relationships/customXml" Target="../ink/ink127.xml"/><Relationship Id="rId381" Type="http://schemas.openxmlformats.org/officeDocument/2006/relationships/image" Target="../media/image256.png"/><Relationship Id="rId241" Type="http://schemas.openxmlformats.org/officeDocument/2006/relationships/image" Target="../media/image186.png"/><Relationship Id="rId36" Type="http://schemas.openxmlformats.org/officeDocument/2006/relationships/customXml" Target="../ink/ink58.xml"/><Relationship Id="rId283" Type="http://schemas.openxmlformats.org/officeDocument/2006/relationships/image" Target="../media/image207.png"/><Relationship Id="rId339" Type="http://schemas.openxmlformats.org/officeDocument/2006/relationships/image" Target="../media/image235.png"/><Relationship Id="rId78" Type="http://schemas.openxmlformats.org/officeDocument/2006/relationships/customXml" Target="../ink/ink79.xml"/><Relationship Id="rId101" Type="http://schemas.openxmlformats.org/officeDocument/2006/relationships/image" Target="../media/image116.png"/><Relationship Id="rId143" Type="http://schemas.openxmlformats.org/officeDocument/2006/relationships/image" Target="../media/image137.png"/><Relationship Id="rId185" Type="http://schemas.openxmlformats.org/officeDocument/2006/relationships/image" Target="../media/image158.png"/><Relationship Id="rId350" Type="http://schemas.openxmlformats.org/officeDocument/2006/relationships/customXml" Target="../ink/ink215.xml"/><Relationship Id="rId406" Type="http://schemas.openxmlformats.org/officeDocument/2006/relationships/customXml" Target="../ink/ink243.xml"/><Relationship Id="rId9" Type="http://schemas.openxmlformats.org/officeDocument/2006/relationships/image" Target="../media/image70.png"/><Relationship Id="rId210" Type="http://schemas.openxmlformats.org/officeDocument/2006/relationships/customXml" Target="../ink/ink145.xml"/><Relationship Id="rId392" Type="http://schemas.openxmlformats.org/officeDocument/2006/relationships/customXml" Target="../ink/ink236.xml"/><Relationship Id="rId252" Type="http://schemas.openxmlformats.org/officeDocument/2006/relationships/customXml" Target="../ink/ink166.xml"/><Relationship Id="rId294" Type="http://schemas.openxmlformats.org/officeDocument/2006/relationships/customXml" Target="../ink/ink187.xml"/><Relationship Id="rId308" Type="http://schemas.openxmlformats.org/officeDocument/2006/relationships/customXml" Target="../ink/ink194.xml"/><Relationship Id="rId47" Type="http://schemas.openxmlformats.org/officeDocument/2006/relationships/image" Target="../media/image89.png"/><Relationship Id="rId89" Type="http://schemas.openxmlformats.org/officeDocument/2006/relationships/image" Target="../media/image110.png"/><Relationship Id="rId112" Type="http://schemas.openxmlformats.org/officeDocument/2006/relationships/customXml" Target="../ink/ink96.xml"/><Relationship Id="rId154" Type="http://schemas.openxmlformats.org/officeDocument/2006/relationships/customXml" Target="../ink/ink117.xml"/><Relationship Id="rId361" Type="http://schemas.openxmlformats.org/officeDocument/2006/relationships/image" Target="../media/image246.png"/><Relationship Id="rId196" Type="http://schemas.openxmlformats.org/officeDocument/2006/relationships/customXml" Target="../ink/ink138.xml"/><Relationship Id="rId16" Type="http://schemas.openxmlformats.org/officeDocument/2006/relationships/customXml" Target="../ink/ink48.xml"/><Relationship Id="rId221" Type="http://schemas.openxmlformats.org/officeDocument/2006/relationships/image" Target="../media/image176.png"/><Relationship Id="rId263" Type="http://schemas.openxmlformats.org/officeDocument/2006/relationships/image" Target="../media/image197.png"/><Relationship Id="rId319" Type="http://schemas.openxmlformats.org/officeDocument/2006/relationships/image" Target="../media/image225.png"/><Relationship Id="rId58" Type="http://schemas.openxmlformats.org/officeDocument/2006/relationships/customXml" Target="../ink/ink69.xml"/><Relationship Id="rId123" Type="http://schemas.openxmlformats.org/officeDocument/2006/relationships/image" Target="../media/image127.png"/><Relationship Id="rId330" Type="http://schemas.openxmlformats.org/officeDocument/2006/relationships/customXml" Target="../ink/ink205.xml"/><Relationship Id="rId165" Type="http://schemas.openxmlformats.org/officeDocument/2006/relationships/image" Target="../media/image148.png"/><Relationship Id="rId372" Type="http://schemas.openxmlformats.org/officeDocument/2006/relationships/customXml" Target="../ink/ink226.xml"/><Relationship Id="rId211" Type="http://schemas.openxmlformats.org/officeDocument/2006/relationships/image" Target="../media/image171.png"/><Relationship Id="rId232" Type="http://schemas.openxmlformats.org/officeDocument/2006/relationships/customXml" Target="../ink/ink156.xml"/><Relationship Id="rId253" Type="http://schemas.openxmlformats.org/officeDocument/2006/relationships/image" Target="../media/image192.png"/><Relationship Id="rId274" Type="http://schemas.openxmlformats.org/officeDocument/2006/relationships/customXml" Target="../ink/ink177.xml"/><Relationship Id="rId295" Type="http://schemas.openxmlformats.org/officeDocument/2006/relationships/image" Target="../media/image213.png"/><Relationship Id="rId309" Type="http://schemas.openxmlformats.org/officeDocument/2006/relationships/image" Target="../media/image220.png"/><Relationship Id="rId27" Type="http://schemas.openxmlformats.org/officeDocument/2006/relationships/image" Target="../media/image79.png"/><Relationship Id="rId48" Type="http://schemas.openxmlformats.org/officeDocument/2006/relationships/customXml" Target="../ink/ink64.xml"/><Relationship Id="rId69" Type="http://schemas.openxmlformats.org/officeDocument/2006/relationships/image" Target="../media/image100.png"/><Relationship Id="rId113" Type="http://schemas.openxmlformats.org/officeDocument/2006/relationships/image" Target="../media/image122.png"/><Relationship Id="rId134" Type="http://schemas.openxmlformats.org/officeDocument/2006/relationships/customXml" Target="../ink/ink107.xml"/><Relationship Id="rId320" Type="http://schemas.openxmlformats.org/officeDocument/2006/relationships/customXml" Target="../ink/ink200.xml"/><Relationship Id="rId80" Type="http://schemas.openxmlformats.org/officeDocument/2006/relationships/customXml" Target="../ink/ink80.xml"/><Relationship Id="rId155" Type="http://schemas.openxmlformats.org/officeDocument/2006/relationships/image" Target="../media/image143.png"/><Relationship Id="rId176" Type="http://schemas.openxmlformats.org/officeDocument/2006/relationships/customXml" Target="../ink/ink128.xml"/><Relationship Id="rId197" Type="http://schemas.openxmlformats.org/officeDocument/2006/relationships/image" Target="../media/image164.png"/><Relationship Id="rId341" Type="http://schemas.openxmlformats.org/officeDocument/2006/relationships/image" Target="../media/image236.png"/><Relationship Id="rId362" Type="http://schemas.openxmlformats.org/officeDocument/2006/relationships/customXml" Target="../ink/ink221.xml"/><Relationship Id="rId383" Type="http://schemas.openxmlformats.org/officeDocument/2006/relationships/image" Target="../media/image257.png"/><Relationship Id="rId201" Type="http://schemas.openxmlformats.org/officeDocument/2006/relationships/image" Target="../media/image166.png"/><Relationship Id="rId222" Type="http://schemas.openxmlformats.org/officeDocument/2006/relationships/customXml" Target="../ink/ink151.xml"/><Relationship Id="rId243" Type="http://schemas.openxmlformats.org/officeDocument/2006/relationships/image" Target="../media/image187.png"/><Relationship Id="rId264" Type="http://schemas.openxmlformats.org/officeDocument/2006/relationships/customXml" Target="../ink/ink172.xml"/><Relationship Id="rId285" Type="http://schemas.openxmlformats.org/officeDocument/2006/relationships/image" Target="../media/image208.png"/><Relationship Id="rId17" Type="http://schemas.openxmlformats.org/officeDocument/2006/relationships/image" Target="../media/image74.png"/><Relationship Id="rId38" Type="http://schemas.openxmlformats.org/officeDocument/2006/relationships/customXml" Target="../ink/ink59.xml"/><Relationship Id="rId59" Type="http://schemas.openxmlformats.org/officeDocument/2006/relationships/image" Target="../media/image95.png"/><Relationship Id="rId103" Type="http://schemas.openxmlformats.org/officeDocument/2006/relationships/image" Target="../media/image117.png"/><Relationship Id="rId124" Type="http://schemas.openxmlformats.org/officeDocument/2006/relationships/customXml" Target="../ink/ink102.xml"/><Relationship Id="rId310" Type="http://schemas.openxmlformats.org/officeDocument/2006/relationships/customXml" Target="../ink/ink195.xml"/><Relationship Id="rId70" Type="http://schemas.openxmlformats.org/officeDocument/2006/relationships/customXml" Target="../ink/ink75.xml"/><Relationship Id="rId91" Type="http://schemas.openxmlformats.org/officeDocument/2006/relationships/image" Target="../media/image111.png"/><Relationship Id="rId145" Type="http://schemas.openxmlformats.org/officeDocument/2006/relationships/image" Target="../media/image138.png"/><Relationship Id="rId166" Type="http://schemas.openxmlformats.org/officeDocument/2006/relationships/customXml" Target="../ink/ink123.xml"/><Relationship Id="rId187" Type="http://schemas.openxmlformats.org/officeDocument/2006/relationships/image" Target="../media/image159.png"/><Relationship Id="rId331" Type="http://schemas.openxmlformats.org/officeDocument/2006/relationships/image" Target="../media/image231.png"/><Relationship Id="rId352" Type="http://schemas.openxmlformats.org/officeDocument/2006/relationships/customXml" Target="../ink/ink216.xml"/><Relationship Id="rId373" Type="http://schemas.openxmlformats.org/officeDocument/2006/relationships/image" Target="../media/image252.png"/><Relationship Id="rId394" Type="http://schemas.openxmlformats.org/officeDocument/2006/relationships/customXml" Target="../ink/ink237.xml"/><Relationship Id="rId1" Type="http://schemas.openxmlformats.org/officeDocument/2006/relationships/slideLayout" Target="../slideLayouts/slideLayout12.xml"/><Relationship Id="rId212" Type="http://schemas.openxmlformats.org/officeDocument/2006/relationships/customXml" Target="../ink/ink146.xml"/><Relationship Id="rId233" Type="http://schemas.openxmlformats.org/officeDocument/2006/relationships/image" Target="../media/image182.png"/><Relationship Id="rId254" Type="http://schemas.openxmlformats.org/officeDocument/2006/relationships/customXml" Target="../ink/ink167.xml"/><Relationship Id="rId28" Type="http://schemas.openxmlformats.org/officeDocument/2006/relationships/customXml" Target="../ink/ink54.xml"/><Relationship Id="rId49" Type="http://schemas.openxmlformats.org/officeDocument/2006/relationships/image" Target="../media/image90.png"/><Relationship Id="rId114" Type="http://schemas.openxmlformats.org/officeDocument/2006/relationships/customXml" Target="../ink/ink97.xml"/><Relationship Id="rId275" Type="http://schemas.openxmlformats.org/officeDocument/2006/relationships/image" Target="../media/image203.png"/><Relationship Id="rId296" Type="http://schemas.openxmlformats.org/officeDocument/2006/relationships/customXml" Target="../ink/ink188.xml"/><Relationship Id="rId300" Type="http://schemas.openxmlformats.org/officeDocument/2006/relationships/customXml" Target="../ink/ink190.xml"/><Relationship Id="rId60" Type="http://schemas.openxmlformats.org/officeDocument/2006/relationships/customXml" Target="../ink/ink70.xml"/><Relationship Id="rId81" Type="http://schemas.openxmlformats.org/officeDocument/2006/relationships/image" Target="../media/image106.png"/><Relationship Id="rId135" Type="http://schemas.openxmlformats.org/officeDocument/2006/relationships/image" Target="../media/image133.png"/><Relationship Id="rId156" Type="http://schemas.openxmlformats.org/officeDocument/2006/relationships/customXml" Target="../ink/ink118.xml"/><Relationship Id="rId177" Type="http://schemas.openxmlformats.org/officeDocument/2006/relationships/image" Target="../media/image154.png"/><Relationship Id="rId198" Type="http://schemas.openxmlformats.org/officeDocument/2006/relationships/customXml" Target="../ink/ink139.xml"/><Relationship Id="rId321" Type="http://schemas.openxmlformats.org/officeDocument/2006/relationships/image" Target="../media/image226.png"/><Relationship Id="rId342" Type="http://schemas.openxmlformats.org/officeDocument/2006/relationships/customXml" Target="../ink/ink211.xml"/><Relationship Id="rId363" Type="http://schemas.openxmlformats.org/officeDocument/2006/relationships/image" Target="../media/image247.png"/><Relationship Id="rId384" Type="http://schemas.openxmlformats.org/officeDocument/2006/relationships/customXml" Target="../ink/ink232.xml"/><Relationship Id="rId202" Type="http://schemas.openxmlformats.org/officeDocument/2006/relationships/customXml" Target="../ink/ink141.xml"/><Relationship Id="rId223" Type="http://schemas.openxmlformats.org/officeDocument/2006/relationships/image" Target="../media/image177.png"/><Relationship Id="rId244" Type="http://schemas.openxmlformats.org/officeDocument/2006/relationships/customXml" Target="../ink/ink162.xml"/><Relationship Id="rId18" Type="http://schemas.openxmlformats.org/officeDocument/2006/relationships/customXml" Target="../ink/ink49.xml"/><Relationship Id="rId39" Type="http://schemas.openxmlformats.org/officeDocument/2006/relationships/image" Target="../media/image85.png"/><Relationship Id="rId265" Type="http://schemas.openxmlformats.org/officeDocument/2006/relationships/image" Target="../media/image198.png"/><Relationship Id="rId286" Type="http://schemas.openxmlformats.org/officeDocument/2006/relationships/customXml" Target="../ink/ink183.xml"/><Relationship Id="rId50" Type="http://schemas.openxmlformats.org/officeDocument/2006/relationships/customXml" Target="../ink/ink65.xml"/><Relationship Id="rId104" Type="http://schemas.openxmlformats.org/officeDocument/2006/relationships/customXml" Target="../ink/ink92.xml"/><Relationship Id="rId125" Type="http://schemas.openxmlformats.org/officeDocument/2006/relationships/image" Target="../media/image128.png"/><Relationship Id="rId146" Type="http://schemas.openxmlformats.org/officeDocument/2006/relationships/customXml" Target="../ink/ink113.xml"/><Relationship Id="rId167" Type="http://schemas.openxmlformats.org/officeDocument/2006/relationships/image" Target="../media/image149.png"/><Relationship Id="rId188" Type="http://schemas.openxmlformats.org/officeDocument/2006/relationships/customXml" Target="../ink/ink134.xml"/><Relationship Id="rId311" Type="http://schemas.openxmlformats.org/officeDocument/2006/relationships/image" Target="../media/image221.png"/><Relationship Id="rId332" Type="http://schemas.openxmlformats.org/officeDocument/2006/relationships/customXml" Target="../ink/ink206.xml"/><Relationship Id="rId353" Type="http://schemas.openxmlformats.org/officeDocument/2006/relationships/image" Target="../media/image242.png"/><Relationship Id="rId374" Type="http://schemas.openxmlformats.org/officeDocument/2006/relationships/customXml" Target="../ink/ink227.xml"/><Relationship Id="rId395" Type="http://schemas.openxmlformats.org/officeDocument/2006/relationships/image" Target="../media/image263.png"/><Relationship Id="rId71" Type="http://schemas.openxmlformats.org/officeDocument/2006/relationships/image" Target="../media/image101.png"/><Relationship Id="rId92" Type="http://schemas.openxmlformats.org/officeDocument/2006/relationships/customXml" Target="../ink/ink86.xml"/><Relationship Id="rId213" Type="http://schemas.openxmlformats.org/officeDocument/2006/relationships/image" Target="../media/image172.png"/><Relationship Id="rId234" Type="http://schemas.openxmlformats.org/officeDocument/2006/relationships/customXml" Target="../ink/ink157.xml"/><Relationship Id="rId2" Type="http://schemas.openxmlformats.org/officeDocument/2006/relationships/customXml" Target="../ink/ink41.xml"/><Relationship Id="rId29" Type="http://schemas.openxmlformats.org/officeDocument/2006/relationships/image" Target="../media/image80.png"/><Relationship Id="rId255" Type="http://schemas.openxmlformats.org/officeDocument/2006/relationships/image" Target="../media/image193.png"/><Relationship Id="rId276" Type="http://schemas.openxmlformats.org/officeDocument/2006/relationships/customXml" Target="../ink/ink178.xml"/><Relationship Id="rId297" Type="http://schemas.openxmlformats.org/officeDocument/2006/relationships/image" Target="../media/image214.png"/><Relationship Id="rId40" Type="http://schemas.openxmlformats.org/officeDocument/2006/relationships/customXml" Target="../ink/ink60.xml"/><Relationship Id="rId115" Type="http://schemas.openxmlformats.org/officeDocument/2006/relationships/image" Target="../media/image123.png"/><Relationship Id="rId136" Type="http://schemas.openxmlformats.org/officeDocument/2006/relationships/customXml" Target="../ink/ink108.xml"/><Relationship Id="rId157" Type="http://schemas.openxmlformats.org/officeDocument/2006/relationships/image" Target="../media/image144.png"/><Relationship Id="rId178" Type="http://schemas.openxmlformats.org/officeDocument/2006/relationships/customXml" Target="../ink/ink129.xml"/><Relationship Id="rId301" Type="http://schemas.openxmlformats.org/officeDocument/2006/relationships/image" Target="../media/image216.png"/><Relationship Id="rId322" Type="http://schemas.openxmlformats.org/officeDocument/2006/relationships/customXml" Target="../ink/ink201.xml"/><Relationship Id="rId343" Type="http://schemas.openxmlformats.org/officeDocument/2006/relationships/image" Target="../media/image237.png"/><Relationship Id="rId364" Type="http://schemas.openxmlformats.org/officeDocument/2006/relationships/customXml" Target="../ink/ink222.xml"/><Relationship Id="rId61" Type="http://schemas.openxmlformats.org/officeDocument/2006/relationships/image" Target="../media/image96.png"/><Relationship Id="rId82" Type="http://schemas.openxmlformats.org/officeDocument/2006/relationships/customXml" Target="../ink/ink81.xml"/><Relationship Id="rId199" Type="http://schemas.openxmlformats.org/officeDocument/2006/relationships/image" Target="../media/image165.png"/><Relationship Id="rId203" Type="http://schemas.openxmlformats.org/officeDocument/2006/relationships/image" Target="../media/image167.png"/><Relationship Id="rId385" Type="http://schemas.openxmlformats.org/officeDocument/2006/relationships/image" Target="../media/image258.png"/><Relationship Id="rId19" Type="http://schemas.openxmlformats.org/officeDocument/2006/relationships/image" Target="../media/image75.png"/><Relationship Id="rId224" Type="http://schemas.openxmlformats.org/officeDocument/2006/relationships/customXml" Target="../ink/ink152.xml"/><Relationship Id="rId245" Type="http://schemas.openxmlformats.org/officeDocument/2006/relationships/image" Target="../media/image188.png"/><Relationship Id="rId266" Type="http://schemas.openxmlformats.org/officeDocument/2006/relationships/customXml" Target="../ink/ink173.xml"/><Relationship Id="rId287" Type="http://schemas.openxmlformats.org/officeDocument/2006/relationships/image" Target="../media/image209.png"/><Relationship Id="rId30" Type="http://schemas.openxmlformats.org/officeDocument/2006/relationships/customXml" Target="../ink/ink55.xml"/><Relationship Id="rId105" Type="http://schemas.openxmlformats.org/officeDocument/2006/relationships/image" Target="../media/image118.png"/><Relationship Id="rId126" Type="http://schemas.openxmlformats.org/officeDocument/2006/relationships/customXml" Target="../ink/ink103.xml"/><Relationship Id="rId147" Type="http://schemas.openxmlformats.org/officeDocument/2006/relationships/image" Target="../media/image139.png"/><Relationship Id="rId168" Type="http://schemas.openxmlformats.org/officeDocument/2006/relationships/customXml" Target="../ink/ink124.xml"/><Relationship Id="rId312" Type="http://schemas.openxmlformats.org/officeDocument/2006/relationships/customXml" Target="../ink/ink196.xml"/><Relationship Id="rId333" Type="http://schemas.openxmlformats.org/officeDocument/2006/relationships/image" Target="../media/image232.png"/><Relationship Id="rId354" Type="http://schemas.openxmlformats.org/officeDocument/2006/relationships/customXml" Target="../ink/ink217.xml"/><Relationship Id="rId51" Type="http://schemas.openxmlformats.org/officeDocument/2006/relationships/image" Target="../media/image91.png"/><Relationship Id="rId72" Type="http://schemas.openxmlformats.org/officeDocument/2006/relationships/customXml" Target="../ink/ink76.xml"/><Relationship Id="rId93" Type="http://schemas.openxmlformats.org/officeDocument/2006/relationships/image" Target="../media/image112.png"/><Relationship Id="rId189" Type="http://schemas.openxmlformats.org/officeDocument/2006/relationships/image" Target="../media/image160.png"/><Relationship Id="rId375" Type="http://schemas.openxmlformats.org/officeDocument/2006/relationships/image" Target="../media/image253.png"/><Relationship Id="rId396" Type="http://schemas.openxmlformats.org/officeDocument/2006/relationships/customXml" Target="../ink/ink238.xml"/><Relationship Id="rId3" Type="http://schemas.openxmlformats.org/officeDocument/2006/relationships/image" Target="../media/image67.png"/><Relationship Id="rId214" Type="http://schemas.openxmlformats.org/officeDocument/2006/relationships/customXml" Target="../ink/ink147.xml"/><Relationship Id="rId235" Type="http://schemas.openxmlformats.org/officeDocument/2006/relationships/image" Target="../media/image183.png"/><Relationship Id="rId256" Type="http://schemas.openxmlformats.org/officeDocument/2006/relationships/customXml" Target="../ink/ink168.xml"/><Relationship Id="rId277" Type="http://schemas.openxmlformats.org/officeDocument/2006/relationships/image" Target="../media/image204.png"/><Relationship Id="rId298" Type="http://schemas.openxmlformats.org/officeDocument/2006/relationships/customXml" Target="../ink/ink189.xml"/><Relationship Id="rId400" Type="http://schemas.openxmlformats.org/officeDocument/2006/relationships/customXml" Target="../ink/ink240.xml"/><Relationship Id="rId116" Type="http://schemas.openxmlformats.org/officeDocument/2006/relationships/customXml" Target="../ink/ink98.xml"/><Relationship Id="rId137" Type="http://schemas.openxmlformats.org/officeDocument/2006/relationships/image" Target="../media/image134.png"/><Relationship Id="rId158" Type="http://schemas.openxmlformats.org/officeDocument/2006/relationships/customXml" Target="../ink/ink119.xml"/><Relationship Id="rId302" Type="http://schemas.openxmlformats.org/officeDocument/2006/relationships/customXml" Target="../ink/ink191.xml"/><Relationship Id="rId323" Type="http://schemas.openxmlformats.org/officeDocument/2006/relationships/image" Target="../media/image227.png"/><Relationship Id="rId344" Type="http://schemas.openxmlformats.org/officeDocument/2006/relationships/customXml" Target="../ink/ink212.xml"/><Relationship Id="rId20" Type="http://schemas.openxmlformats.org/officeDocument/2006/relationships/customXml" Target="../ink/ink50.xml"/><Relationship Id="rId41" Type="http://schemas.openxmlformats.org/officeDocument/2006/relationships/image" Target="../media/image86.png"/><Relationship Id="rId62" Type="http://schemas.openxmlformats.org/officeDocument/2006/relationships/customXml" Target="../ink/ink71.xml"/><Relationship Id="rId83" Type="http://schemas.openxmlformats.org/officeDocument/2006/relationships/image" Target="../media/image107.png"/><Relationship Id="rId179" Type="http://schemas.openxmlformats.org/officeDocument/2006/relationships/image" Target="../media/image155.png"/><Relationship Id="rId365" Type="http://schemas.openxmlformats.org/officeDocument/2006/relationships/image" Target="../media/image248.png"/><Relationship Id="rId386" Type="http://schemas.openxmlformats.org/officeDocument/2006/relationships/customXml" Target="../ink/ink233.xml"/><Relationship Id="rId190" Type="http://schemas.openxmlformats.org/officeDocument/2006/relationships/customXml" Target="../ink/ink135.xml"/><Relationship Id="rId204" Type="http://schemas.openxmlformats.org/officeDocument/2006/relationships/customXml" Target="../ink/ink142.xml"/><Relationship Id="rId225" Type="http://schemas.openxmlformats.org/officeDocument/2006/relationships/image" Target="../media/image178.png"/><Relationship Id="rId246" Type="http://schemas.openxmlformats.org/officeDocument/2006/relationships/customXml" Target="../ink/ink163.xml"/><Relationship Id="rId267" Type="http://schemas.openxmlformats.org/officeDocument/2006/relationships/image" Target="../media/image199.png"/><Relationship Id="rId288" Type="http://schemas.openxmlformats.org/officeDocument/2006/relationships/customXml" Target="../ink/ink184.xml"/><Relationship Id="rId106" Type="http://schemas.openxmlformats.org/officeDocument/2006/relationships/customXml" Target="../ink/ink93.xml"/><Relationship Id="rId127" Type="http://schemas.openxmlformats.org/officeDocument/2006/relationships/image" Target="../media/image129.png"/><Relationship Id="rId313" Type="http://schemas.openxmlformats.org/officeDocument/2006/relationships/image" Target="../media/image222.png"/><Relationship Id="rId10" Type="http://schemas.openxmlformats.org/officeDocument/2006/relationships/customXml" Target="../ink/ink45.xml"/><Relationship Id="rId31" Type="http://schemas.openxmlformats.org/officeDocument/2006/relationships/image" Target="../media/image81.png"/><Relationship Id="rId52" Type="http://schemas.openxmlformats.org/officeDocument/2006/relationships/customXml" Target="../ink/ink66.xml"/><Relationship Id="rId73" Type="http://schemas.openxmlformats.org/officeDocument/2006/relationships/image" Target="../media/image102.png"/><Relationship Id="rId94" Type="http://schemas.openxmlformats.org/officeDocument/2006/relationships/customXml" Target="../ink/ink87.xml"/><Relationship Id="rId148" Type="http://schemas.openxmlformats.org/officeDocument/2006/relationships/customXml" Target="../ink/ink114.xml"/><Relationship Id="rId169" Type="http://schemas.openxmlformats.org/officeDocument/2006/relationships/image" Target="../media/image150.png"/><Relationship Id="rId334" Type="http://schemas.openxmlformats.org/officeDocument/2006/relationships/customXml" Target="../ink/ink207.xml"/><Relationship Id="rId355" Type="http://schemas.openxmlformats.org/officeDocument/2006/relationships/image" Target="../media/image243.png"/><Relationship Id="rId376" Type="http://schemas.openxmlformats.org/officeDocument/2006/relationships/customXml" Target="../ink/ink228.xml"/><Relationship Id="rId397" Type="http://schemas.openxmlformats.org/officeDocument/2006/relationships/image" Target="../media/image264.png"/><Relationship Id="rId4" Type="http://schemas.openxmlformats.org/officeDocument/2006/relationships/customXml" Target="../ink/ink42.xml"/><Relationship Id="rId180" Type="http://schemas.openxmlformats.org/officeDocument/2006/relationships/customXml" Target="../ink/ink130.xml"/><Relationship Id="rId215" Type="http://schemas.openxmlformats.org/officeDocument/2006/relationships/image" Target="../media/image173.png"/><Relationship Id="rId236" Type="http://schemas.openxmlformats.org/officeDocument/2006/relationships/customXml" Target="../ink/ink158.xml"/><Relationship Id="rId257" Type="http://schemas.openxmlformats.org/officeDocument/2006/relationships/image" Target="../media/image194.png"/><Relationship Id="rId278" Type="http://schemas.openxmlformats.org/officeDocument/2006/relationships/customXml" Target="../ink/ink179.xml"/><Relationship Id="rId401" Type="http://schemas.openxmlformats.org/officeDocument/2006/relationships/image" Target="../media/image266.png"/><Relationship Id="rId303" Type="http://schemas.openxmlformats.org/officeDocument/2006/relationships/image" Target="../media/image217.png"/><Relationship Id="rId42" Type="http://schemas.openxmlformats.org/officeDocument/2006/relationships/customXml" Target="../ink/ink61.xml"/><Relationship Id="rId84" Type="http://schemas.openxmlformats.org/officeDocument/2006/relationships/customXml" Target="../ink/ink82.xml"/><Relationship Id="rId138" Type="http://schemas.openxmlformats.org/officeDocument/2006/relationships/customXml" Target="../ink/ink109.xml"/><Relationship Id="rId345" Type="http://schemas.openxmlformats.org/officeDocument/2006/relationships/image" Target="../media/image238.png"/><Relationship Id="rId387" Type="http://schemas.openxmlformats.org/officeDocument/2006/relationships/image" Target="../media/image259.png"/><Relationship Id="rId191" Type="http://schemas.openxmlformats.org/officeDocument/2006/relationships/image" Target="../media/image161.png"/><Relationship Id="rId205" Type="http://schemas.openxmlformats.org/officeDocument/2006/relationships/image" Target="../media/image168.png"/><Relationship Id="rId247" Type="http://schemas.openxmlformats.org/officeDocument/2006/relationships/image" Target="../media/image189.png"/><Relationship Id="rId107" Type="http://schemas.openxmlformats.org/officeDocument/2006/relationships/image" Target="../media/image119.png"/><Relationship Id="rId289" Type="http://schemas.openxmlformats.org/officeDocument/2006/relationships/image" Target="../media/image210.png"/><Relationship Id="rId11" Type="http://schemas.openxmlformats.org/officeDocument/2006/relationships/image" Target="../media/image71.png"/><Relationship Id="rId53" Type="http://schemas.openxmlformats.org/officeDocument/2006/relationships/image" Target="../media/image92.png"/><Relationship Id="rId149" Type="http://schemas.openxmlformats.org/officeDocument/2006/relationships/image" Target="../media/image140.png"/><Relationship Id="rId314" Type="http://schemas.openxmlformats.org/officeDocument/2006/relationships/customXml" Target="../ink/ink197.xml"/><Relationship Id="rId356" Type="http://schemas.openxmlformats.org/officeDocument/2006/relationships/customXml" Target="../ink/ink218.xml"/><Relationship Id="rId398" Type="http://schemas.openxmlformats.org/officeDocument/2006/relationships/customXml" Target="../ink/ink239.xml"/><Relationship Id="rId95" Type="http://schemas.openxmlformats.org/officeDocument/2006/relationships/image" Target="../media/image113.png"/><Relationship Id="rId160" Type="http://schemas.openxmlformats.org/officeDocument/2006/relationships/customXml" Target="../ink/ink120.xml"/><Relationship Id="rId216" Type="http://schemas.openxmlformats.org/officeDocument/2006/relationships/customXml" Target="../ink/ink148.xml"/><Relationship Id="rId258" Type="http://schemas.openxmlformats.org/officeDocument/2006/relationships/customXml" Target="../ink/ink169.xml"/><Relationship Id="rId22" Type="http://schemas.openxmlformats.org/officeDocument/2006/relationships/customXml" Target="../ink/ink51.xml"/><Relationship Id="rId64" Type="http://schemas.openxmlformats.org/officeDocument/2006/relationships/customXml" Target="../ink/ink72.xml"/><Relationship Id="rId118" Type="http://schemas.openxmlformats.org/officeDocument/2006/relationships/customXml" Target="../ink/ink99.xml"/><Relationship Id="rId325" Type="http://schemas.openxmlformats.org/officeDocument/2006/relationships/image" Target="../media/image228.png"/><Relationship Id="rId367" Type="http://schemas.openxmlformats.org/officeDocument/2006/relationships/image" Target="../media/image249.png"/><Relationship Id="rId171" Type="http://schemas.openxmlformats.org/officeDocument/2006/relationships/image" Target="../media/image151.png"/><Relationship Id="rId227" Type="http://schemas.openxmlformats.org/officeDocument/2006/relationships/image" Target="../media/image179.png"/><Relationship Id="rId269" Type="http://schemas.openxmlformats.org/officeDocument/2006/relationships/image" Target="../media/image200.png"/><Relationship Id="rId33" Type="http://schemas.openxmlformats.org/officeDocument/2006/relationships/image" Target="../media/image82.png"/><Relationship Id="rId129" Type="http://schemas.openxmlformats.org/officeDocument/2006/relationships/image" Target="../media/image130.png"/><Relationship Id="rId280" Type="http://schemas.openxmlformats.org/officeDocument/2006/relationships/customXml" Target="../ink/ink180.xml"/><Relationship Id="rId336" Type="http://schemas.openxmlformats.org/officeDocument/2006/relationships/customXml" Target="../ink/ink208.xml"/><Relationship Id="rId75" Type="http://schemas.openxmlformats.org/officeDocument/2006/relationships/image" Target="../media/image103.png"/><Relationship Id="rId140" Type="http://schemas.openxmlformats.org/officeDocument/2006/relationships/customXml" Target="../ink/ink110.xml"/><Relationship Id="rId182" Type="http://schemas.openxmlformats.org/officeDocument/2006/relationships/customXml" Target="../ink/ink131.xml"/><Relationship Id="rId378" Type="http://schemas.openxmlformats.org/officeDocument/2006/relationships/customXml" Target="../ink/ink229.xml"/><Relationship Id="rId403" Type="http://schemas.openxmlformats.org/officeDocument/2006/relationships/image" Target="../media/image267.png"/><Relationship Id="rId6" Type="http://schemas.openxmlformats.org/officeDocument/2006/relationships/customXml" Target="../ink/ink43.xml"/><Relationship Id="rId238" Type="http://schemas.openxmlformats.org/officeDocument/2006/relationships/customXml" Target="../ink/ink159.xml"/><Relationship Id="rId291" Type="http://schemas.openxmlformats.org/officeDocument/2006/relationships/image" Target="../media/image211.png"/><Relationship Id="rId305" Type="http://schemas.openxmlformats.org/officeDocument/2006/relationships/image" Target="../media/image218.png"/><Relationship Id="rId347" Type="http://schemas.openxmlformats.org/officeDocument/2006/relationships/image" Target="../media/image239.png"/><Relationship Id="rId44" Type="http://schemas.openxmlformats.org/officeDocument/2006/relationships/customXml" Target="../ink/ink62.xml"/><Relationship Id="rId86" Type="http://schemas.openxmlformats.org/officeDocument/2006/relationships/customXml" Target="../ink/ink83.xml"/><Relationship Id="rId151" Type="http://schemas.openxmlformats.org/officeDocument/2006/relationships/image" Target="../media/image141.png"/><Relationship Id="rId389" Type="http://schemas.openxmlformats.org/officeDocument/2006/relationships/image" Target="../media/image260.png"/><Relationship Id="rId193" Type="http://schemas.openxmlformats.org/officeDocument/2006/relationships/image" Target="../media/image162.png"/><Relationship Id="rId207" Type="http://schemas.openxmlformats.org/officeDocument/2006/relationships/image" Target="../media/image169.png"/><Relationship Id="rId249" Type="http://schemas.openxmlformats.org/officeDocument/2006/relationships/image" Target="../media/image190.png"/><Relationship Id="rId13" Type="http://schemas.openxmlformats.org/officeDocument/2006/relationships/image" Target="../media/image72.png"/><Relationship Id="rId109" Type="http://schemas.openxmlformats.org/officeDocument/2006/relationships/image" Target="../media/image120.png"/><Relationship Id="rId260" Type="http://schemas.openxmlformats.org/officeDocument/2006/relationships/customXml" Target="../ink/ink170.xml"/><Relationship Id="rId316" Type="http://schemas.openxmlformats.org/officeDocument/2006/relationships/customXml" Target="../ink/ink198.xml"/><Relationship Id="rId55" Type="http://schemas.openxmlformats.org/officeDocument/2006/relationships/image" Target="../media/image93.png"/><Relationship Id="rId97" Type="http://schemas.openxmlformats.org/officeDocument/2006/relationships/image" Target="../media/image114.png"/><Relationship Id="rId120" Type="http://schemas.openxmlformats.org/officeDocument/2006/relationships/customXml" Target="../ink/ink100.xml"/><Relationship Id="rId358" Type="http://schemas.openxmlformats.org/officeDocument/2006/relationships/customXml" Target="../ink/ink219.xml"/><Relationship Id="rId162" Type="http://schemas.openxmlformats.org/officeDocument/2006/relationships/customXml" Target="../ink/ink121.xml"/><Relationship Id="rId218" Type="http://schemas.openxmlformats.org/officeDocument/2006/relationships/customXml" Target="../ink/ink149.xml"/><Relationship Id="rId271" Type="http://schemas.openxmlformats.org/officeDocument/2006/relationships/image" Target="../media/image201.png"/><Relationship Id="rId24" Type="http://schemas.openxmlformats.org/officeDocument/2006/relationships/customXml" Target="../ink/ink52.xml"/><Relationship Id="rId66" Type="http://schemas.openxmlformats.org/officeDocument/2006/relationships/customXml" Target="../ink/ink73.xml"/><Relationship Id="rId131" Type="http://schemas.openxmlformats.org/officeDocument/2006/relationships/image" Target="../media/image131.png"/><Relationship Id="rId327" Type="http://schemas.openxmlformats.org/officeDocument/2006/relationships/image" Target="../media/image229.png"/><Relationship Id="rId369" Type="http://schemas.openxmlformats.org/officeDocument/2006/relationships/image" Target="../media/image250.png"/><Relationship Id="rId173" Type="http://schemas.openxmlformats.org/officeDocument/2006/relationships/image" Target="../media/image152.png"/><Relationship Id="rId229" Type="http://schemas.openxmlformats.org/officeDocument/2006/relationships/image" Target="../media/image180.png"/><Relationship Id="rId380" Type="http://schemas.openxmlformats.org/officeDocument/2006/relationships/customXml" Target="../ink/ink230.xml"/><Relationship Id="rId240" Type="http://schemas.openxmlformats.org/officeDocument/2006/relationships/customXml" Target="../ink/ink160.xml"/><Relationship Id="rId35" Type="http://schemas.openxmlformats.org/officeDocument/2006/relationships/image" Target="../media/image83.png"/><Relationship Id="rId77" Type="http://schemas.openxmlformats.org/officeDocument/2006/relationships/image" Target="../media/image104.png"/><Relationship Id="rId100" Type="http://schemas.openxmlformats.org/officeDocument/2006/relationships/customXml" Target="../ink/ink90.xml"/><Relationship Id="rId282" Type="http://schemas.openxmlformats.org/officeDocument/2006/relationships/customXml" Target="../ink/ink181.xml"/><Relationship Id="rId338" Type="http://schemas.openxmlformats.org/officeDocument/2006/relationships/customXml" Target="../ink/ink209.xml"/><Relationship Id="rId8" Type="http://schemas.openxmlformats.org/officeDocument/2006/relationships/customXml" Target="../ink/ink44.xml"/><Relationship Id="rId142" Type="http://schemas.openxmlformats.org/officeDocument/2006/relationships/customXml" Target="../ink/ink111.xml"/><Relationship Id="rId184" Type="http://schemas.openxmlformats.org/officeDocument/2006/relationships/customXml" Target="../ink/ink132.xml"/><Relationship Id="rId391" Type="http://schemas.openxmlformats.org/officeDocument/2006/relationships/image" Target="../media/image261.png"/><Relationship Id="rId405" Type="http://schemas.openxmlformats.org/officeDocument/2006/relationships/image" Target="../media/image268.png"/><Relationship Id="rId251" Type="http://schemas.openxmlformats.org/officeDocument/2006/relationships/image" Target="../media/image191.png"/><Relationship Id="rId46" Type="http://schemas.openxmlformats.org/officeDocument/2006/relationships/customXml" Target="../ink/ink63.xml"/><Relationship Id="rId293" Type="http://schemas.openxmlformats.org/officeDocument/2006/relationships/image" Target="../media/image212.png"/><Relationship Id="rId307" Type="http://schemas.openxmlformats.org/officeDocument/2006/relationships/image" Target="../media/image219.png"/><Relationship Id="rId349" Type="http://schemas.openxmlformats.org/officeDocument/2006/relationships/image" Target="../media/image240.png"/><Relationship Id="rId88" Type="http://schemas.openxmlformats.org/officeDocument/2006/relationships/customXml" Target="../ink/ink84.xml"/><Relationship Id="rId111" Type="http://schemas.openxmlformats.org/officeDocument/2006/relationships/image" Target="../media/image121.png"/><Relationship Id="rId153" Type="http://schemas.openxmlformats.org/officeDocument/2006/relationships/image" Target="../media/image142.png"/><Relationship Id="rId195" Type="http://schemas.openxmlformats.org/officeDocument/2006/relationships/image" Target="../media/image163.png"/><Relationship Id="rId209" Type="http://schemas.openxmlformats.org/officeDocument/2006/relationships/image" Target="../media/image170.png"/><Relationship Id="rId360" Type="http://schemas.openxmlformats.org/officeDocument/2006/relationships/customXml" Target="../ink/ink220.xml"/><Relationship Id="rId220" Type="http://schemas.openxmlformats.org/officeDocument/2006/relationships/customXml" Target="../ink/ink150.xml"/><Relationship Id="rId15" Type="http://schemas.openxmlformats.org/officeDocument/2006/relationships/image" Target="../media/image73.png"/><Relationship Id="rId57" Type="http://schemas.openxmlformats.org/officeDocument/2006/relationships/image" Target="../media/image94.png"/><Relationship Id="rId262" Type="http://schemas.openxmlformats.org/officeDocument/2006/relationships/customXml" Target="../ink/ink171.xml"/><Relationship Id="rId318" Type="http://schemas.openxmlformats.org/officeDocument/2006/relationships/customXml" Target="../ink/ink199.xml"/><Relationship Id="rId99" Type="http://schemas.openxmlformats.org/officeDocument/2006/relationships/image" Target="../media/image115.png"/><Relationship Id="rId122" Type="http://schemas.openxmlformats.org/officeDocument/2006/relationships/customXml" Target="../ink/ink101.xml"/><Relationship Id="rId164" Type="http://schemas.openxmlformats.org/officeDocument/2006/relationships/customXml" Target="../ink/ink122.xml"/><Relationship Id="rId371" Type="http://schemas.openxmlformats.org/officeDocument/2006/relationships/image" Target="../media/image251.png"/><Relationship Id="rId26" Type="http://schemas.openxmlformats.org/officeDocument/2006/relationships/customXml" Target="../ink/ink53.xml"/><Relationship Id="rId231" Type="http://schemas.openxmlformats.org/officeDocument/2006/relationships/image" Target="../media/image181.png"/><Relationship Id="rId273" Type="http://schemas.openxmlformats.org/officeDocument/2006/relationships/image" Target="../media/image202.png"/><Relationship Id="rId329" Type="http://schemas.openxmlformats.org/officeDocument/2006/relationships/image" Target="../media/image230.png"/><Relationship Id="rId68" Type="http://schemas.openxmlformats.org/officeDocument/2006/relationships/customXml" Target="../ink/ink74.xml"/><Relationship Id="rId133" Type="http://schemas.openxmlformats.org/officeDocument/2006/relationships/image" Target="../media/image132.png"/><Relationship Id="rId175" Type="http://schemas.openxmlformats.org/officeDocument/2006/relationships/image" Target="../media/image153.png"/><Relationship Id="rId340" Type="http://schemas.openxmlformats.org/officeDocument/2006/relationships/customXml" Target="../ink/ink210.xml"/><Relationship Id="rId200" Type="http://schemas.openxmlformats.org/officeDocument/2006/relationships/customXml" Target="../ink/ink140.xml"/><Relationship Id="rId382" Type="http://schemas.openxmlformats.org/officeDocument/2006/relationships/customXml" Target="../ink/ink231.xml"/><Relationship Id="rId242" Type="http://schemas.openxmlformats.org/officeDocument/2006/relationships/customXml" Target="../ink/ink161.xml"/><Relationship Id="rId284" Type="http://schemas.openxmlformats.org/officeDocument/2006/relationships/customXml" Target="../ink/ink182.xml"/><Relationship Id="rId37" Type="http://schemas.openxmlformats.org/officeDocument/2006/relationships/image" Target="../media/image84.png"/><Relationship Id="rId79" Type="http://schemas.openxmlformats.org/officeDocument/2006/relationships/image" Target="../media/image105.png"/><Relationship Id="rId102" Type="http://schemas.openxmlformats.org/officeDocument/2006/relationships/customXml" Target="../ink/ink91.xml"/><Relationship Id="rId144" Type="http://schemas.openxmlformats.org/officeDocument/2006/relationships/customXml" Target="../ink/ink112.xml"/><Relationship Id="rId90" Type="http://schemas.openxmlformats.org/officeDocument/2006/relationships/customXml" Target="../ink/ink85.xml"/><Relationship Id="rId186" Type="http://schemas.openxmlformats.org/officeDocument/2006/relationships/customXml" Target="../ink/ink133.xml"/><Relationship Id="rId351" Type="http://schemas.openxmlformats.org/officeDocument/2006/relationships/image" Target="../media/image241.png"/><Relationship Id="rId393" Type="http://schemas.openxmlformats.org/officeDocument/2006/relationships/image" Target="../media/image262.png"/><Relationship Id="rId407" Type="http://schemas.openxmlformats.org/officeDocument/2006/relationships/image" Target="../media/image26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3" Type="http://schemas.openxmlformats.org/officeDocument/2006/relationships/customXml" Target="../ink/ink248.xml"/><Relationship Id="rId18" Type="http://schemas.openxmlformats.org/officeDocument/2006/relationships/image" Target="../media/image276.png"/><Relationship Id="rId26" Type="http://schemas.openxmlformats.org/officeDocument/2006/relationships/image" Target="../media/image280.png"/><Relationship Id="rId39" Type="http://schemas.openxmlformats.org/officeDocument/2006/relationships/customXml" Target="../ink/ink261.xml"/><Relationship Id="rId21" Type="http://schemas.openxmlformats.org/officeDocument/2006/relationships/customXml" Target="../ink/ink252.xml"/><Relationship Id="rId34" Type="http://schemas.openxmlformats.org/officeDocument/2006/relationships/image" Target="../media/image284.png"/><Relationship Id="rId42" Type="http://schemas.openxmlformats.org/officeDocument/2006/relationships/image" Target="../media/image288.png"/><Relationship Id="rId47" Type="http://schemas.openxmlformats.org/officeDocument/2006/relationships/customXml" Target="../ink/ink265.xml"/><Relationship Id="rId50" Type="http://schemas.openxmlformats.org/officeDocument/2006/relationships/image" Target="../media/image292.png"/><Relationship Id="rId7" Type="http://schemas.openxmlformats.org/officeDocument/2006/relationships/customXml" Target="../ink/ink245.xml"/><Relationship Id="rId2" Type="http://schemas.openxmlformats.org/officeDocument/2006/relationships/hyperlink" Target="https://www.fogcam.org/" TargetMode="External"/><Relationship Id="rId16" Type="http://schemas.openxmlformats.org/officeDocument/2006/relationships/image" Target="../media/image275.png"/><Relationship Id="rId29" Type="http://schemas.openxmlformats.org/officeDocument/2006/relationships/customXml" Target="../ink/ink256.xml"/><Relationship Id="rId11" Type="http://schemas.openxmlformats.org/officeDocument/2006/relationships/customXml" Target="../ink/ink247.xml"/><Relationship Id="rId24" Type="http://schemas.openxmlformats.org/officeDocument/2006/relationships/image" Target="../media/image279.png"/><Relationship Id="rId32" Type="http://schemas.openxmlformats.org/officeDocument/2006/relationships/image" Target="../media/image283.png"/><Relationship Id="rId37" Type="http://schemas.openxmlformats.org/officeDocument/2006/relationships/customXml" Target="../ink/ink260.xml"/><Relationship Id="rId40" Type="http://schemas.openxmlformats.org/officeDocument/2006/relationships/image" Target="../media/image287.png"/><Relationship Id="rId45" Type="http://schemas.openxmlformats.org/officeDocument/2006/relationships/customXml" Target="../ink/ink264.xml"/><Relationship Id="rId5" Type="http://schemas.openxmlformats.org/officeDocument/2006/relationships/customXml" Target="../ink/ink244.xml"/><Relationship Id="rId15" Type="http://schemas.openxmlformats.org/officeDocument/2006/relationships/customXml" Target="../ink/ink249.xml"/><Relationship Id="rId23" Type="http://schemas.openxmlformats.org/officeDocument/2006/relationships/customXml" Target="../ink/ink253.xml"/><Relationship Id="rId28" Type="http://schemas.openxmlformats.org/officeDocument/2006/relationships/image" Target="../media/image281.png"/><Relationship Id="rId36" Type="http://schemas.openxmlformats.org/officeDocument/2006/relationships/image" Target="../media/image285.png"/><Relationship Id="rId49" Type="http://schemas.openxmlformats.org/officeDocument/2006/relationships/customXml" Target="../ink/ink266.xml"/><Relationship Id="rId10" Type="http://schemas.openxmlformats.org/officeDocument/2006/relationships/image" Target="../media/image272.png"/><Relationship Id="rId19" Type="http://schemas.openxmlformats.org/officeDocument/2006/relationships/customXml" Target="../ink/ink251.xml"/><Relationship Id="rId31" Type="http://schemas.openxmlformats.org/officeDocument/2006/relationships/customXml" Target="../ink/ink257.xml"/><Relationship Id="rId44" Type="http://schemas.openxmlformats.org/officeDocument/2006/relationships/image" Target="../media/image289.png"/><Relationship Id="rId4" Type="http://schemas.openxmlformats.org/officeDocument/2006/relationships/hyperlink" Target="http://home.mcom.com/home/welcome.html" TargetMode="External"/><Relationship Id="rId9" Type="http://schemas.openxmlformats.org/officeDocument/2006/relationships/customXml" Target="../ink/ink246.xml"/><Relationship Id="rId14" Type="http://schemas.openxmlformats.org/officeDocument/2006/relationships/image" Target="../media/image274.png"/><Relationship Id="rId22" Type="http://schemas.openxmlformats.org/officeDocument/2006/relationships/image" Target="../media/image278.png"/><Relationship Id="rId27" Type="http://schemas.openxmlformats.org/officeDocument/2006/relationships/customXml" Target="../ink/ink255.xml"/><Relationship Id="rId30" Type="http://schemas.openxmlformats.org/officeDocument/2006/relationships/image" Target="../media/image282.png"/><Relationship Id="rId35" Type="http://schemas.openxmlformats.org/officeDocument/2006/relationships/customXml" Target="../ink/ink259.xml"/><Relationship Id="rId43" Type="http://schemas.openxmlformats.org/officeDocument/2006/relationships/customXml" Target="../ink/ink263.xml"/><Relationship Id="rId48" Type="http://schemas.openxmlformats.org/officeDocument/2006/relationships/image" Target="../media/image291.png"/><Relationship Id="rId8" Type="http://schemas.openxmlformats.org/officeDocument/2006/relationships/image" Target="../media/image271.png"/><Relationship Id="rId3" Type="http://schemas.openxmlformats.org/officeDocument/2006/relationships/hyperlink" Target="https://www.pmichaud.com/toast/" TargetMode="External"/><Relationship Id="rId12" Type="http://schemas.openxmlformats.org/officeDocument/2006/relationships/image" Target="../media/image273.png"/><Relationship Id="rId17" Type="http://schemas.openxmlformats.org/officeDocument/2006/relationships/customXml" Target="../ink/ink250.xml"/><Relationship Id="rId25" Type="http://schemas.openxmlformats.org/officeDocument/2006/relationships/customXml" Target="../ink/ink254.xml"/><Relationship Id="rId33" Type="http://schemas.openxmlformats.org/officeDocument/2006/relationships/customXml" Target="../ink/ink258.xml"/><Relationship Id="rId38" Type="http://schemas.openxmlformats.org/officeDocument/2006/relationships/image" Target="../media/image286.png"/><Relationship Id="rId46" Type="http://schemas.openxmlformats.org/officeDocument/2006/relationships/image" Target="../media/image290.png"/><Relationship Id="rId20" Type="http://schemas.openxmlformats.org/officeDocument/2006/relationships/image" Target="../media/image277.png"/><Relationship Id="rId41" Type="http://schemas.openxmlformats.org/officeDocument/2006/relationships/customXml" Target="../ink/ink262.xml"/><Relationship Id="rId1" Type="http://schemas.openxmlformats.org/officeDocument/2006/relationships/slideLayout" Target="../slideLayouts/slideLayout12.xml"/><Relationship Id="rId6" Type="http://schemas.openxmlformats.org/officeDocument/2006/relationships/image" Target="../media/image270.png"/></Relationships>
</file>

<file path=ppt/slides/_rels/slide8.xml.rels><?xml version="1.0" encoding="UTF-8" standalone="yes"?>
<Relationships xmlns="http://schemas.openxmlformats.org/package/2006/relationships"><Relationship Id="rId8" Type="http://schemas.openxmlformats.org/officeDocument/2006/relationships/customXml" Target="../ink/ink270.xml"/><Relationship Id="rId13" Type="http://schemas.openxmlformats.org/officeDocument/2006/relationships/image" Target="../media/image298.png"/><Relationship Id="rId18" Type="http://schemas.openxmlformats.org/officeDocument/2006/relationships/customXml" Target="../ink/ink275.xml"/><Relationship Id="rId26" Type="http://schemas.openxmlformats.org/officeDocument/2006/relationships/customXml" Target="../ink/ink279.xml"/><Relationship Id="rId3" Type="http://schemas.openxmlformats.org/officeDocument/2006/relationships/image" Target="../media/image293.png"/><Relationship Id="rId21" Type="http://schemas.openxmlformats.org/officeDocument/2006/relationships/image" Target="../media/image302.png"/><Relationship Id="rId7" Type="http://schemas.openxmlformats.org/officeDocument/2006/relationships/image" Target="../media/image295.png"/><Relationship Id="rId12" Type="http://schemas.openxmlformats.org/officeDocument/2006/relationships/customXml" Target="../ink/ink272.xml"/><Relationship Id="rId17" Type="http://schemas.openxmlformats.org/officeDocument/2006/relationships/image" Target="../media/image300.png"/><Relationship Id="rId25" Type="http://schemas.openxmlformats.org/officeDocument/2006/relationships/image" Target="../media/image304.png"/><Relationship Id="rId2" Type="http://schemas.openxmlformats.org/officeDocument/2006/relationships/customXml" Target="../ink/ink267.xml"/><Relationship Id="rId16" Type="http://schemas.openxmlformats.org/officeDocument/2006/relationships/customXml" Target="../ink/ink274.xml"/><Relationship Id="rId20" Type="http://schemas.openxmlformats.org/officeDocument/2006/relationships/customXml" Target="../ink/ink276.xml"/><Relationship Id="rId29" Type="http://schemas.openxmlformats.org/officeDocument/2006/relationships/image" Target="../media/image306.png"/><Relationship Id="rId1" Type="http://schemas.openxmlformats.org/officeDocument/2006/relationships/slideLayout" Target="../slideLayouts/slideLayout12.xml"/><Relationship Id="rId6" Type="http://schemas.openxmlformats.org/officeDocument/2006/relationships/customXml" Target="../ink/ink269.xml"/><Relationship Id="rId11" Type="http://schemas.openxmlformats.org/officeDocument/2006/relationships/image" Target="../media/image297.png"/><Relationship Id="rId24" Type="http://schemas.openxmlformats.org/officeDocument/2006/relationships/customXml" Target="../ink/ink278.xml"/><Relationship Id="rId5" Type="http://schemas.openxmlformats.org/officeDocument/2006/relationships/image" Target="../media/image294.png"/><Relationship Id="rId15" Type="http://schemas.openxmlformats.org/officeDocument/2006/relationships/image" Target="../media/image299.png"/><Relationship Id="rId23" Type="http://schemas.openxmlformats.org/officeDocument/2006/relationships/image" Target="../media/image303.png"/><Relationship Id="rId28" Type="http://schemas.openxmlformats.org/officeDocument/2006/relationships/customXml" Target="../ink/ink280.xml"/><Relationship Id="rId10" Type="http://schemas.openxmlformats.org/officeDocument/2006/relationships/customXml" Target="../ink/ink271.xml"/><Relationship Id="rId19" Type="http://schemas.openxmlformats.org/officeDocument/2006/relationships/image" Target="../media/image301.png"/><Relationship Id="rId4" Type="http://schemas.openxmlformats.org/officeDocument/2006/relationships/customXml" Target="../ink/ink268.xml"/><Relationship Id="rId9" Type="http://schemas.openxmlformats.org/officeDocument/2006/relationships/image" Target="../media/image296.png"/><Relationship Id="rId14" Type="http://schemas.openxmlformats.org/officeDocument/2006/relationships/customXml" Target="../ink/ink273.xml"/><Relationship Id="rId22" Type="http://schemas.openxmlformats.org/officeDocument/2006/relationships/customXml" Target="../ink/ink277.xml"/><Relationship Id="rId27" Type="http://schemas.openxmlformats.org/officeDocument/2006/relationships/image" Target="../media/image305.png"/></Relationships>
</file>

<file path=ppt/slides/_rels/slide9.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customXml" Target="../ink/ink281.xml"/><Relationship Id="rId1" Type="http://schemas.openxmlformats.org/officeDocument/2006/relationships/slideLayout" Target="../slideLayouts/slideLayout12.xml"/><Relationship Id="rId5" Type="http://schemas.openxmlformats.org/officeDocument/2006/relationships/image" Target="../media/image308.png"/><Relationship Id="rId4" Type="http://schemas.openxmlformats.org/officeDocument/2006/relationships/customXml" Target="../ink/ink2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dirty="0"/>
              <a:t>Evolution of Web applications</a:t>
            </a:r>
          </a:p>
        </p:txBody>
      </p:sp>
      <p:sp>
        <p:nvSpPr>
          <p:cNvPr id="3" name="TextBox 2">
            <a:extLst>
              <a:ext uri="{FF2B5EF4-FFF2-40B4-BE49-F238E27FC236}">
                <a16:creationId xmlns:a16="http://schemas.microsoft.com/office/drawing/2014/main" id="{533CCD5E-5E59-4F51-B865-E9FEDA7D85E7}"/>
              </a:ext>
            </a:extLst>
          </p:cNvPr>
          <p:cNvSpPr txBox="1"/>
          <p:nvPr/>
        </p:nvSpPr>
        <p:spPr>
          <a:xfrm>
            <a:off x="4813538" y="3696419"/>
            <a:ext cx="3856008" cy="369332"/>
          </a:xfrm>
          <a:prstGeom prst="rect">
            <a:avLst/>
          </a:prstGeom>
          <a:noFill/>
        </p:spPr>
        <p:txBody>
          <a:bodyPr wrap="square" rtlCol="0">
            <a:spAutoFit/>
          </a:bodyPr>
          <a:lstStyle/>
          <a:p>
            <a:r>
              <a:rPr lang="en-US" dirty="0">
                <a:solidFill>
                  <a:schemeClr val="bg2"/>
                </a:solidFill>
              </a:rPr>
              <a:t>Unit -1 Sessions 3-4</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F4F6-D947-D374-062C-0B7C230D655F}"/>
              </a:ext>
            </a:extLst>
          </p:cNvPr>
          <p:cNvSpPr>
            <a:spLocks noGrp="1"/>
          </p:cNvSpPr>
          <p:nvPr>
            <p:ph type="ctrTitle"/>
          </p:nvPr>
        </p:nvSpPr>
        <p:spPr/>
        <p:txBody>
          <a:bodyPr/>
          <a:lstStyle/>
          <a:p>
            <a:r>
              <a:rPr lang="en-US" dirty="0"/>
              <a:t>Now enters </a:t>
            </a:r>
            <a:r>
              <a:rPr lang="en-US" dirty="0" err="1"/>
              <a:t>javascript</a:t>
            </a:r>
            <a:r>
              <a:rPr lang="en-US" dirty="0"/>
              <a:t> into the picture</a:t>
            </a:r>
          </a:p>
        </p:txBody>
      </p:sp>
      <p:sp>
        <p:nvSpPr>
          <p:cNvPr id="3" name="Subtitle 2">
            <a:extLst>
              <a:ext uri="{FF2B5EF4-FFF2-40B4-BE49-F238E27FC236}">
                <a16:creationId xmlns:a16="http://schemas.microsoft.com/office/drawing/2014/main" id="{5852724F-8E6E-1A0E-FA66-1E597B40CA2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45BE894-FB60-DA2B-1E25-BB15908EC780}"/>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17785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3E47-1DCC-82C0-45B1-9550DD1FA87B}"/>
              </a:ext>
            </a:extLst>
          </p:cNvPr>
          <p:cNvSpPr>
            <a:spLocks noGrp="1"/>
          </p:cNvSpPr>
          <p:nvPr>
            <p:ph type="title"/>
          </p:nvPr>
        </p:nvSpPr>
        <p:spPr/>
        <p:txBody>
          <a:bodyPr/>
          <a:lstStyle/>
          <a:p>
            <a:r>
              <a:rPr lang="en-US" dirty="0"/>
              <a:t>HOW DOES JAVASCRIPT HELP?</a:t>
            </a:r>
          </a:p>
        </p:txBody>
      </p:sp>
      <p:sp>
        <p:nvSpPr>
          <p:cNvPr id="3" name="Table Placeholder 2">
            <a:extLst>
              <a:ext uri="{FF2B5EF4-FFF2-40B4-BE49-F238E27FC236}">
                <a16:creationId xmlns:a16="http://schemas.microsoft.com/office/drawing/2014/main" id="{BA58FD0B-3633-B6AE-9BB1-A454332629F9}"/>
              </a:ext>
            </a:extLst>
          </p:cNvPr>
          <p:cNvSpPr>
            <a:spLocks noGrp="1"/>
          </p:cNvSpPr>
          <p:nvPr>
            <p:ph type="tbl" sz="quarter" idx="13"/>
          </p:nvPr>
        </p:nvSpPr>
        <p:spPr/>
        <p:txBody>
          <a:bodyPr/>
          <a:lstStyle/>
          <a:p>
            <a:r>
              <a:rPr lang="en-US" dirty="0"/>
              <a:t>JavaScript helps solves both the problems outlined</a:t>
            </a:r>
          </a:p>
          <a:p>
            <a:r>
              <a:rPr lang="en-US" dirty="0"/>
              <a:t>By dynamically modifying client side content, JS introduces some element of user interactivity</a:t>
            </a:r>
          </a:p>
          <a:p>
            <a:r>
              <a:rPr lang="en-US" dirty="0"/>
              <a:t>JS also solves the problem of hard reloads by using a technique called AJAX requests( To be discussed later)</a:t>
            </a:r>
          </a:p>
        </p:txBody>
      </p:sp>
      <p:sp>
        <p:nvSpPr>
          <p:cNvPr id="4" name="Slide Number Placeholder 3">
            <a:extLst>
              <a:ext uri="{FF2B5EF4-FFF2-40B4-BE49-F238E27FC236}">
                <a16:creationId xmlns:a16="http://schemas.microsoft.com/office/drawing/2014/main" id="{1D03A780-8E16-10EB-C100-EB0B48F2C14F}"/>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345199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56CFC-60A6-146F-59B2-F1EF90B58198}"/>
              </a:ext>
            </a:extLst>
          </p:cNvPr>
          <p:cNvSpPr>
            <a:spLocks noGrp="1"/>
          </p:cNvSpPr>
          <p:nvPr>
            <p:ph type="title"/>
          </p:nvPr>
        </p:nvSpPr>
        <p:spPr>
          <a:xfrm>
            <a:off x="764155" y="896112"/>
            <a:ext cx="10665845" cy="662781"/>
          </a:xfrm>
        </p:spPr>
        <p:txBody>
          <a:bodyPr>
            <a:normAutofit fontScale="90000"/>
          </a:bodyPr>
          <a:lstStyle/>
          <a:p>
            <a:r>
              <a:rPr lang="en-US" dirty="0"/>
              <a:t>SOME HISTORY of </a:t>
            </a:r>
            <a:r>
              <a:rPr lang="en-US" dirty="0" err="1"/>
              <a:t>javascript</a:t>
            </a:r>
            <a:endParaRPr lang="en-US" dirty="0"/>
          </a:p>
        </p:txBody>
      </p:sp>
      <p:sp>
        <p:nvSpPr>
          <p:cNvPr id="3" name="Table Placeholder 2">
            <a:extLst>
              <a:ext uri="{FF2B5EF4-FFF2-40B4-BE49-F238E27FC236}">
                <a16:creationId xmlns:a16="http://schemas.microsoft.com/office/drawing/2014/main" id="{61C59554-A581-2833-1ACD-0449E00E5BA7}"/>
              </a:ext>
            </a:extLst>
          </p:cNvPr>
          <p:cNvSpPr>
            <a:spLocks noGrp="1"/>
          </p:cNvSpPr>
          <p:nvPr>
            <p:ph type="tbl" sz="quarter" idx="13"/>
          </p:nvPr>
        </p:nvSpPr>
        <p:spPr>
          <a:xfrm>
            <a:off x="658485" y="1558893"/>
            <a:ext cx="10072776" cy="7110653"/>
          </a:xfrm>
        </p:spPr>
        <p:txBody>
          <a:bodyPr>
            <a:noAutofit/>
          </a:bodyPr>
          <a:lstStyle/>
          <a:p>
            <a:r>
              <a:rPr lang="en-US" sz="2000" dirty="0"/>
              <a:t>The concept of a "web application" was first introduced in the Java language in the Servlet Specification version 2.2, which was released in 1999. At that time, both JavaScript and XML had already been developed, but the </a:t>
            </a:r>
            <a:r>
              <a:rPr lang="en-US" sz="2000" dirty="0" err="1"/>
              <a:t>XMLHttpRequest</a:t>
            </a:r>
            <a:r>
              <a:rPr lang="en-US" sz="2000" dirty="0"/>
              <a:t> object had only been recently introduced on Internet Explorer 5 as an ActiveX object. Beginning around the early 2000s, applications such as "Myspace (2003), Gmail (2004), Digg (2004), [and] Google Maps (2005)," started to make their client sides more and more interactive. A web page script is able to contact the server for storing/retrieving data without downloading an entire web page. The practice became known as Ajax in 2005.</a:t>
            </a:r>
          </a:p>
          <a:p>
            <a:r>
              <a:rPr lang="en-US" sz="2000" dirty="0"/>
              <a:t>Later, in 1995, Netscape introduced the client-side scripting language called JavaScript, which allowed programmers to add dynamic elements to the user interface that ran on the client side. Essentially, instead of sending data to the server in order to generate an entire web page, the embedded scripts of the downloaded page can perform various tasks such as input validation or showing/hiding parts of the page.</a:t>
            </a:r>
          </a:p>
        </p:txBody>
      </p:sp>
      <p:sp>
        <p:nvSpPr>
          <p:cNvPr id="4" name="Slide Number Placeholder 3">
            <a:extLst>
              <a:ext uri="{FF2B5EF4-FFF2-40B4-BE49-F238E27FC236}">
                <a16:creationId xmlns:a16="http://schemas.microsoft.com/office/drawing/2014/main" id="{C853F47B-8155-E941-6815-D2927D54EE21}"/>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70473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4FEF-F6CD-CD70-9AA9-C8979F529457}"/>
              </a:ext>
            </a:extLst>
          </p:cNvPr>
          <p:cNvSpPr>
            <a:spLocks noGrp="1"/>
          </p:cNvSpPr>
          <p:nvPr>
            <p:ph type="title"/>
          </p:nvPr>
        </p:nvSpPr>
        <p:spPr/>
        <p:txBody>
          <a:bodyPr/>
          <a:lstStyle/>
          <a:p>
            <a:r>
              <a:rPr lang="en-US" dirty="0"/>
              <a:t>What’s so special about </a:t>
            </a:r>
            <a:r>
              <a:rPr lang="en-US" dirty="0" err="1"/>
              <a:t>javascript</a:t>
            </a:r>
            <a:r>
              <a:rPr lang="en-US" dirty="0"/>
              <a:t>?</a:t>
            </a:r>
          </a:p>
        </p:txBody>
      </p:sp>
      <p:sp>
        <p:nvSpPr>
          <p:cNvPr id="3" name="Table Placeholder 2">
            <a:extLst>
              <a:ext uri="{FF2B5EF4-FFF2-40B4-BE49-F238E27FC236}">
                <a16:creationId xmlns:a16="http://schemas.microsoft.com/office/drawing/2014/main" id="{0597F6C8-838F-38DC-2125-69ABA1CE253F}"/>
              </a:ext>
            </a:extLst>
          </p:cNvPr>
          <p:cNvSpPr>
            <a:spLocks noGrp="1"/>
          </p:cNvSpPr>
          <p:nvPr>
            <p:ph type="tbl" sz="quarter" idx="13"/>
          </p:nvPr>
        </p:nvSpPr>
        <p:spPr/>
        <p:txBody>
          <a:bodyPr/>
          <a:lstStyle/>
          <a:p>
            <a:r>
              <a:rPr lang="en-US" dirty="0"/>
              <a:t>As previously said, JS has the ability to modify the content of the web pages using the DOM API.</a:t>
            </a:r>
          </a:p>
          <a:p>
            <a:r>
              <a:rPr lang="en-US" dirty="0"/>
              <a:t>DOM which stands for Document Object Model, is used by JS to manipulate( add, edit or remove) the HTML content.</a:t>
            </a:r>
          </a:p>
          <a:p>
            <a:r>
              <a:rPr lang="en-US" dirty="0"/>
              <a:t>DOM API will be discussed further in 2</a:t>
            </a:r>
            <a:r>
              <a:rPr lang="en-US" baseline="30000" dirty="0"/>
              <a:t>nd</a:t>
            </a:r>
            <a:r>
              <a:rPr lang="en-US" dirty="0"/>
              <a:t> section of JS.</a:t>
            </a:r>
          </a:p>
        </p:txBody>
      </p:sp>
      <p:sp>
        <p:nvSpPr>
          <p:cNvPr id="4" name="Slide Number Placeholder 3">
            <a:extLst>
              <a:ext uri="{FF2B5EF4-FFF2-40B4-BE49-F238E27FC236}">
                <a16:creationId xmlns:a16="http://schemas.microsoft.com/office/drawing/2014/main" id="{9A1BC4F7-4510-FEC8-CB6B-44F87E560B58}"/>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8752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E489-1157-D6CB-B001-C4FA2F1BA608}"/>
              </a:ext>
            </a:extLst>
          </p:cNvPr>
          <p:cNvSpPr>
            <a:spLocks noGrp="1"/>
          </p:cNvSpPr>
          <p:nvPr>
            <p:ph type="title"/>
          </p:nvPr>
        </p:nvSpPr>
        <p:spPr/>
        <p:txBody>
          <a:bodyPr/>
          <a:lstStyle/>
          <a:p>
            <a:r>
              <a:rPr lang="en-US" dirty="0"/>
              <a:t>BRIEF RECAP OF HTML</a:t>
            </a:r>
          </a:p>
        </p:txBody>
      </p:sp>
      <p:sp>
        <p:nvSpPr>
          <p:cNvPr id="3" name="Table Placeholder 2">
            <a:extLst>
              <a:ext uri="{FF2B5EF4-FFF2-40B4-BE49-F238E27FC236}">
                <a16:creationId xmlns:a16="http://schemas.microsoft.com/office/drawing/2014/main" id="{E9F8C905-E17A-C49E-C62C-A0A18CD6EFBC}"/>
              </a:ext>
            </a:extLst>
          </p:cNvPr>
          <p:cNvSpPr>
            <a:spLocks noGrp="1"/>
          </p:cNvSpPr>
          <p:nvPr>
            <p:ph type="tbl" sz="quarter" idx="13"/>
          </p:nvPr>
        </p:nvSpPr>
        <p:spPr>
          <a:xfrm>
            <a:off x="762000" y="1785669"/>
            <a:ext cx="11211464" cy="4753154"/>
          </a:xfrm>
        </p:spPr>
        <p:txBody>
          <a:bodyPr>
            <a:normAutofit fontScale="62500" lnSpcReduction="20000"/>
          </a:bodyPr>
          <a:lstStyle/>
          <a:p>
            <a:r>
              <a:rPr lang="en-US" dirty="0"/>
              <a:t>Hypertext Markup Language (HTML) is the standard markup language[a] for documents designed to be displayed in a web browser. It defines the content and structure of web content. It is often assisted by technologies such as Cascading Style Sheets (CSS) and scripting languages such as JavaScript, a programming language.</a:t>
            </a:r>
          </a:p>
          <a:p>
            <a:endParaRPr lang="en-US" dirty="0"/>
          </a:p>
          <a:p>
            <a:r>
              <a:rPr lang="en-US" dirty="0"/>
              <a:t>Web browsers receive HTML documents from a web server or from local storage and render the documents into multimedia web pages. HTML describes the structure of a web page semantically and originally included cues for its appearance.</a:t>
            </a:r>
          </a:p>
          <a:p>
            <a:endParaRPr lang="en-US" dirty="0"/>
          </a:p>
          <a:p>
            <a:r>
              <a:rPr lang="en-US" dirty="0"/>
              <a:t>HTML elements are the building blocks of HTML pages. With HTML constructs, images and other objects such as interactive forms may be embedded into the rendered page. HTML provides a means to create structured documents by denoting structural semantics for text such as headings, paragraphs, lists, links, quotes, and other items. HTML elements are delineated by tags, written using angle brackets. Tags such as &lt;</a:t>
            </a:r>
            <a:r>
              <a:rPr lang="en-US" dirty="0" err="1"/>
              <a:t>img</a:t>
            </a:r>
            <a:r>
              <a:rPr lang="en-US" dirty="0"/>
              <a:t>&gt; and &lt;input&gt; directly introduce content into the page. Other tags such as &lt;p&gt; and &lt;/p&gt; surround and provide information about document text and may include sub-element tags. Browsers do not display the HTML tags but use them to interpret the content of the page.</a:t>
            </a:r>
          </a:p>
        </p:txBody>
      </p:sp>
      <p:sp>
        <p:nvSpPr>
          <p:cNvPr id="4" name="Slide Number Placeholder 3">
            <a:extLst>
              <a:ext uri="{FF2B5EF4-FFF2-40B4-BE49-F238E27FC236}">
                <a16:creationId xmlns:a16="http://schemas.microsoft.com/office/drawing/2014/main" id="{AB72BF08-835C-A7A7-0403-BDD6953CD8D7}"/>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00842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0F88-99DD-83E2-5D1E-20725AA05D47}"/>
              </a:ext>
            </a:extLst>
          </p:cNvPr>
          <p:cNvSpPr>
            <a:spLocks noGrp="1"/>
          </p:cNvSpPr>
          <p:nvPr>
            <p:ph type="title"/>
          </p:nvPr>
        </p:nvSpPr>
        <p:spPr/>
        <p:txBody>
          <a:bodyPr/>
          <a:lstStyle/>
          <a:p>
            <a:r>
              <a:rPr lang="en-US" dirty="0"/>
              <a:t>Html Tags</a:t>
            </a:r>
          </a:p>
        </p:txBody>
      </p:sp>
      <p:sp>
        <p:nvSpPr>
          <p:cNvPr id="4" name="Slide Number Placeholder 3">
            <a:extLst>
              <a:ext uri="{FF2B5EF4-FFF2-40B4-BE49-F238E27FC236}">
                <a16:creationId xmlns:a16="http://schemas.microsoft.com/office/drawing/2014/main" id="{5EDA873C-FA36-3926-2B76-29C150C8507A}"/>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6" name="Picture 5" descr="A black background with white text&#10;&#10;Description automatically generated">
            <a:extLst>
              <a:ext uri="{FF2B5EF4-FFF2-40B4-BE49-F238E27FC236}">
                <a16:creationId xmlns:a16="http://schemas.microsoft.com/office/drawing/2014/main" id="{CF671111-B3FA-8424-1BE9-80FEDA7241EC}"/>
              </a:ext>
            </a:extLst>
          </p:cNvPr>
          <p:cNvPicPr>
            <a:picLocks noChangeAspect="1"/>
          </p:cNvPicPr>
          <p:nvPr/>
        </p:nvPicPr>
        <p:blipFill>
          <a:blip r:embed="rId2"/>
          <a:stretch>
            <a:fillRect/>
          </a:stretch>
        </p:blipFill>
        <p:spPr>
          <a:xfrm>
            <a:off x="170993" y="2290763"/>
            <a:ext cx="11655822" cy="3671125"/>
          </a:xfrm>
          <a:prstGeom prst="rect">
            <a:avLst/>
          </a:prstGeom>
        </p:spPr>
      </p:pic>
    </p:spTree>
    <p:extLst>
      <p:ext uri="{BB962C8B-B14F-4D97-AF65-F5344CB8AC3E}">
        <p14:creationId xmlns:p14="http://schemas.microsoft.com/office/powerpoint/2010/main" val="243581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skill programming">
            <a:extLst>
              <a:ext uri="{FF2B5EF4-FFF2-40B4-BE49-F238E27FC236}">
                <a16:creationId xmlns:a16="http://schemas.microsoft.com/office/drawing/2014/main" id="{95F1F9B6-BEA5-52F0-E978-64002E8E81BA}"/>
              </a:ext>
            </a:extLst>
          </p:cNvPr>
          <p:cNvPicPr>
            <a:picLocks noChangeAspect="1"/>
          </p:cNvPicPr>
          <p:nvPr/>
        </p:nvPicPr>
        <p:blipFill>
          <a:blip r:embed="rId3"/>
          <a:srcRect l="444"/>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982DEFA-CAAE-5292-3669-B83366AC2C07}"/>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16</a:t>
            </a:fld>
            <a:endParaRPr lang="en-US"/>
          </a:p>
        </p:txBody>
      </p:sp>
    </p:spTree>
    <p:extLst>
      <p:ext uri="{BB962C8B-B14F-4D97-AF65-F5344CB8AC3E}">
        <p14:creationId xmlns:p14="http://schemas.microsoft.com/office/powerpoint/2010/main" val="326597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5085670" y="3205612"/>
            <a:ext cx="6338887" cy="3333300"/>
          </a:xfrm>
        </p:spPr>
        <p:txBody>
          <a:bodyPr>
            <a:normAutofit lnSpcReduction="10000"/>
          </a:bodyPr>
          <a:lstStyle/>
          <a:p>
            <a:r>
              <a:rPr lang="en-US" dirty="0"/>
              <a:t>Introduction to Web Applications</a:t>
            </a:r>
          </a:p>
          <a:p>
            <a:r>
              <a:rPr lang="en-US" dirty="0"/>
              <a:t>Old Web – Static Web applications</a:t>
            </a:r>
          </a:p>
          <a:p>
            <a:r>
              <a:rPr lang="en-US" dirty="0"/>
              <a:t>Need for Dynamic Content</a:t>
            </a:r>
          </a:p>
          <a:p>
            <a:r>
              <a:rPr lang="en-US" dirty="0"/>
              <a:t>Dynamic Web applications</a:t>
            </a:r>
          </a:p>
          <a:p>
            <a:r>
              <a:rPr lang="en-US" dirty="0"/>
              <a:t>Introduction to JavaScript</a:t>
            </a:r>
          </a:p>
          <a:p>
            <a:r>
              <a:rPr lang="en-US" dirty="0"/>
              <a:t>HTML DOM Manipulation</a:t>
            </a:r>
          </a:p>
          <a:p>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75CB3AFF-7C7B-D79B-9A95-125A5534E0FB}"/>
                  </a:ext>
                </a:extLst>
              </p14:cNvPr>
              <p14:cNvContentPartPr/>
              <p14:nvPr/>
            </p14:nvContentPartPr>
            <p14:xfrm>
              <a:off x="4633302" y="4009177"/>
              <a:ext cx="37800" cy="19800"/>
            </p14:xfrm>
          </p:contentPart>
        </mc:Choice>
        <mc:Fallback>
          <p:pic>
            <p:nvPicPr>
              <p:cNvPr id="4" name="Ink 3">
                <a:extLst>
                  <a:ext uri="{FF2B5EF4-FFF2-40B4-BE49-F238E27FC236}">
                    <a16:creationId xmlns:a16="http://schemas.microsoft.com/office/drawing/2014/main" id="{75CB3AFF-7C7B-D79B-9A95-125A5534E0FB}"/>
                  </a:ext>
                </a:extLst>
              </p:cNvPr>
              <p:cNvPicPr/>
              <p:nvPr/>
            </p:nvPicPr>
            <p:blipFill>
              <a:blip r:embed="rId4"/>
              <a:stretch>
                <a:fillRect/>
              </a:stretch>
            </p:blipFill>
            <p:spPr>
              <a:xfrm>
                <a:off x="4615302" y="3991177"/>
                <a:ext cx="734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FB89AE78-34C8-1917-816C-7C2E05C37536}"/>
                  </a:ext>
                </a:extLst>
              </p14:cNvPr>
              <p14:cNvContentPartPr/>
              <p14:nvPr/>
            </p14:nvContentPartPr>
            <p14:xfrm>
              <a:off x="4953702" y="3360097"/>
              <a:ext cx="382680" cy="276840"/>
            </p14:xfrm>
          </p:contentPart>
        </mc:Choice>
        <mc:Fallback>
          <p:pic>
            <p:nvPicPr>
              <p:cNvPr id="5" name="Ink 4">
                <a:extLst>
                  <a:ext uri="{FF2B5EF4-FFF2-40B4-BE49-F238E27FC236}">
                    <a16:creationId xmlns:a16="http://schemas.microsoft.com/office/drawing/2014/main" id="{FB89AE78-34C8-1917-816C-7C2E05C37536}"/>
                  </a:ext>
                </a:extLst>
              </p:cNvPr>
              <p:cNvPicPr/>
              <p:nvPr/>
            </p:nvPicPr>
            <p:blipFill>
              <a:blip r:embed="rId6"/>
              <a:stretch>
                <a:fillRect/>
              </a:stretch>
            </p:blipFill>
            <p:spPr>
              <a:xfrm>
                <a:off x="4936062" y="3342457"/>
                <a:ext cx="41832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C0E7DAFC-6210-8506-F363-B5CB09E0386B}"/>
                  </a:ext>
                </a:extLst>
              </p14:cNvPr>
              <p14:cNvContentPartPr/>
              <p14:nvPr/>
            </p14:nvContentPartPr>
            <p14:xfrm>
              <a:off x="5036502" y="3968857"/>
              <a:ext cx="299520" cy="157680"/>
            </p14:xfrm>
          </p:contentPart>
        </mc:Choice>
        <mc:Fallback>
          <p:pic>
            <p:nvPicPr>
              <p:cNvPr id="7" name="Ink 6">
                <a:extLst>
                  <a:ext uri="{FF2B5EF4-FFF2-40B4-BE49-F238E27FC236}">
                    <a16:creationId xmlns:a16="http://schemas.microsoft.com/office/drawing/2014/main" id="{C0E7DAFC-6210-8506-F363-B5CB09E0386B}"/>
                  </a:ext>
                </a:extLst>
              </p:cNvPr>
              <p:cNvPicPr/>
              <p:nvPr/>
            </p:nvPicPr>
            <p:blipFill>
              <a:blip r:embed="rId8"/>
              <a:stretch>
                <a:fillRect/>
              </a:stretch>
            </p:blipFill>
            <p:spPr>
              <a:xfrm>
                <a:off x="5018862" y="3951217"/>
                <a:ext cx="3351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A76A06E0-45B6-F6ED-9E96-EBB6E2CA4C1C}"/>
                  </a:ext>
                </a:extLst>
              </p14:cNvPr>
              <p14:cNvContentPartPr/>
              <p14:nvPr/>
            </p14:nvContentPartPr>
            <p14:xfrm>
              <a:off x="6937302" y="4207897"/>
              <a:ext cx="1082520" cy="72360"/>
            </p14:xfrm>
          </p:contentPart>
        </mc:Choice>
        <mc:Fallback>
          <p:pic>
            <p:nvPicPr>
              <p:cNvPr id="8" name="Ink 7">
                <a:extLst>
                  <a:ext uri="{FF2B5EF4-FFF2-40B4-BE49-F238E27FC236}">
                    <a16:creationId xmlns:a16="http://schemas.microsoft.com/office/drawing/2014/main" id="{A76A06E0-45B6-F6ED-9E96-EBB6E2CA4C1C}"/>
                  </a:ext>
                </a:extLst>
              </p:cNvPr>
              <p:cNvPicPr/>
              <p:nvPr/>
            </p:nvPicPr>
            <p:blipFill>
              <a:blip r:embed="rId10"/>
              <a:stretch>
                <a:fillRect/>
              </a:stretch>
            </p:blipFill>
            <p:spPr>
              <a:xfrm>
                <a:off x="6919662" y="4189897"/>
                <a:ext cx="11181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4A2FD0A6-93FF-625E-982A-0402D5C49BBE}"/>
                  </a:ext>
                </a:extLst>
              </p14:cNvPr>
              <p14:cNvContentPartPr/>
              <p14:nvPr/>
            </p14:nvContentPartPr>
            <p14:xfrm>
              <a:off x="5004822" y="4386097"/>
              <a:ext cx="356040" cy="285120"/>
            </p14:xfrm>
          </p:contentPart>
        </mc:Choice>
        <mc:Fallback>
          <p:pic>
            <p:nvPicPr>
              <p:cNvPr id="9" name="Ink 8">
                <a:extLst>
                  <a:ext uri="{FF2B5EF4-FFF2-40B4-BE49-F238E27FC236}">
                    <a16:creationId xmlns:a16="http://schemas.microsoft.com/office/drawing/2014/main" id="{4A2FD0A6-93FF-625E-982A-0402D5C49BBE}"/>
                  </a:ext>
                </a:extLst>
              </p:cNvPr>
              <p:cNvPicPr/>
              <p:nvPr/>
            </p:nvPicPr>
            <p:blipFill>
              <a:blip r:embed="rId12"/>
              <a:stretch>
                <a:fillRect/>
              </a:stretch>
            </p:blipFill>
            <p:spPr>
              <a:xfrm>
                <a:off x="4986822" y="4368457"/>
                <a:ext cx="391680" cy="320760"/>
              </a:xfrm>
              <a:prstGeom prst="rect">
                <a:avLst/>
              </a:prstGeom>
            </p:spPr>
          </p:pic>
        </mc:Fallback>
      </mc:AlternateContent>
      <p:grpSp>
        <p:nvGrpSpPr>
          <p:cNvPr id="12" name="Group 11">
            <a:extLst>
              <a:ext uri="{FF2B5EF4-FFF2-40B4-BE49-F238E27FC236}">
                <a16:creationId xmlns:a16="http://schemas.microsoft.com/office/drawing/2014/main" id="{09EBB81E-D685-6BCB-607D-1F5391357ACE}"/>
              </a:ext>
            </a:extLst>
          </p:cNvPr>
          <p:cNvGrpSpPr/>
          <p:nvPr/>
        </p:nvGrpSpPr>
        <p:grpSpPr>
          <a:xfrm>
            <a:off x="4997622" y="4882537"/>
            <a:ext cx="953280" cy="407880"/>
            <a:chOff x="4997622" y="4882537"/>
            <a:chExt cx="953280" cy="407880"/>
          </a:xfrm>
        </p:grpSpPr>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20894196-B163-19E2-B561-D5BE7B75D468}"/>
                    </a:ext>
                  </a:extLst>
                </p14:cNvPr>
                <p14:cNvContentPartPr/>
                <p14:nvPr/>
              </p14:nvContentPartPr>
              <p14:xfrm>
                <a:off x="5170422" y="5186737"/>
                <a:ext cx="780480" cy="103680"/>
              </p14:xfrm>
            </p:contentPart>
          </mc:Choice>
          <mc:Fallback>
            <p:pic>
              <p:nvPicPr>
                <p:cNvPr id="10" name="Ink 9">
                  <a:extLst>
                    <a:ext uri="{FF2B5EF4-FFF2-40B4-BE49-F238E27FC236}">
                      <a16:creationId xmlns:a16="http://schemas.microsoft.com/office/drawing/2014/main" id="{20894196-B163-19E2-B561-D5BE7B75D468}"/>
                    </a:ext>
                  </a:extLst>
                </p:cNvPr>
                <p:cNvPicPr/>
                <p:nvPr/>
              </p:nvPicPr>
              <p:blipFill>
                <a:blip r:embed="rId14"/>
                <a:stretch>
                  <a:fillRect/>
                </a:stretch>
              </p:blipFill>
              <p:spPr>
                <a:xfrm>
                  <a:off x="5152422" y="5169097"/>
                  <a:ext cx="816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BBA3D7DC-6FB9-88AF-57C2-88DF595DAE79}"/>
                    </a:ext>
                  </a:extLst>
                </p14:cNvPr>
                <p14:cNvContentPartPr/>
                <p14:nvPr/>
              </p14:nvContentPartPr>
              <p14:xfrm>
                <a:off x="4997622" y="4882537"/>
                <a:ext cx="357120" cy="273960"/>
              </p14:xfrm>
            </p:contentPart>
          </mc:Choice>
          <mc:Fallback>
            <p:pic>
              <p:nvPicPr>
                <p:cNvPr id="11" name="Ink 10">
                  <a:extLst>
                    <a:ext uri="{FF2B5EF4-FFF2-40B4-BE49-F238E27FC236}">
                      <a16:creationId xmlns:a16="http://schemas.microsoft.com/office/drawing/2014/main" id="{BBA3D7DC-6FB9-88AF-57C2-88DF595DAE79}"/>
                    </a:ext>
                  </a:extLst>
                </p:cNvPr>
                <p:cNvPicPr/>
                <p:nvPr/>
              </p:nvPicPr>
              <p:blipFill>
                <a:blip r:embed="rId16"/>
                <a:stretch>
                  <a:fillRect/>
                </a:stretch>
              </p:blipFill>
              <p:spPr>
                <a:xfrm>
                  <a:off x="4979982" y="4864537"/>
                  <a:ext cx="392760" cy="309600"/>
                </a:xfrm>
                <a:prstGeom prst="rect">
                  <a:avLst/>
                </a:prstGeom>
              </p:spPr>
            </p:pic>
          </mc:Fallback>
        </mc:AlternateContent>
      </p:grpSp>
      <p:grpSp>
        <p:nvGrpSpPr>
          <p:cNvPr id="30" name="Group 29">
            <a:extLst>
              <a:ext uri="{FF2B5EF4-FFF2-40B4-BE49-F238E27FC236}">
                <a16:creationId xmlns:a16="http://schemas.microsoft.com/office/drawing/2014/main" id="{2068A224-453B-DE45-5B29-25FD8FFE2876}"/>
              </a:ext>
            </a:extLst>
          </p:cNvPr>
          <p:cNvGrpSpPr/>
          <p:nvPr/>
        </p:nvGrpSpPr>
        <p:grpSpPr>
          <a:xfrm>
            <a:off x="9067422" y="4759057"/>
            <a:ext cx="2277000" cy="406080"/>
            <a:chOff x="9067422" y="4759057"/>
            <a:chExt cx="2277000" cy="406080"/>
          </a:xfrm>
        </p:grpSpPr>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6D011B01-2C01-C959-44F9-9BC91F89CD24}"/>
                    </a:ext>
                  </a:extLst>
                </p14:cNvPr>
                <p14:cNvContentPartPr/>
                <p14:nvPr/>
              </p14:nvContentPartPr>
              <p14:xfrm>
                <a:off x="9067422" y="4948057"/>
                <a:ext cx="146880" cy="166680"/>
              </p14:xfrm>
            </p:contentPart>
          </mc:Choice>
          <mc:Fallback>
            <p:pic>
              <p:nvPicPr>
                <p:cNvPr id="13" name="Ink 12">
                  <a:extLst>
                    <a:ext uri="{FF2B5EF4-FFF2-40B4-BE49-F238E27FC236}">
                      <a16:creationId xmlns:a16="http://schemas.microsoft.com/office/drawing/2014/main" id="{6D011B01-2C01-C959-44F9-9BC91F89CD24}"/>
                    </a:ext>
                  </a:extLst>
                </p:cNvPr>
                <p:cNvPicPr/>
                <p:nvPr/>
              </p:nvPicPr>
              <p:blipFill>
                <a:blip r:embed="rId18"/>
                <a:stretch>
                  <a:fillRect/>
                </a:stretch>
              </p:blipFill>
              <p:spPr>
                <a:xfrm>
                  <a:off x="9049422" y="4930057"/>
                  <a:ext cx="1825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01DDC0BA-7C03-A8BE-A4FA-347694E0BF04}"/>
                    </a:ext>
                  </a:extLst>
                </p14:cNvPr>
                <p14:cNvContentPartPr/>
                <p14:nvPr/>
              </p14:nvContentPartPr>
              <p14:xfrm>
                <a:off x="9248862" y="4954537"/>
                <a:ext cx="134640" cy="108360"/>
              </p14:xfrm>
            </p:contentPart>
          </mc:Choice>
          <mc:Fallback>
            <p:pic>
              <p:nvPicPr>
                <p:cNvPr id="14" name="Ink 13">
                  <a:extLst>
                    <a:ext uri="{FF2B5EF4-FFF2-40B4-BE49-F238E27FC236}">
                      <a16:creationId xmlns:a16="http://schemas.microsoft.com/office/drawing/2014/main" id="{01DDC0BA-7C03-A8BE-A4FA-347694E0BF04}"/>
                    </a:ext>
                  </a:extLst>
                </p:cNvPr>
                <p:cNvPicPr/>
                <p:nvPr/>
              </p:nvPicPr>
              <p:blipFill>
                <a:blip r:embed="rId20"/>
                <a:stretch>
                  <a:fillRect/>
                </a:stretch>
              </p:blipFill>
              <p:spPr>
                <a:xfrm>
                  <a:off x="9231222" y="4936897"/>
                  <a:ext cx="1702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BD22D5A8-989C-E282-B11B-2080AB5C3832}"/>
                    </a:ext>
                  </a:extLst>
                </p14:cNvPr>
                <p14:cNvContentPartPr/>
                <p14:nvPr/>
              </p14:nvContentPartPr>
              <p14:xfrm>
                <a:off x="9446502" y="4945537"/>
                <a:ext cx="194400" cy="110160"/>
              </p14:xfrm>
            </p:contentPart>
          </mc:Choice>
          <mc:Fallback>
            <p:pic>
              <p:nvPicPr>
                <p:cNvPr id="15" name="Ink 14">
                  <a:extLst>
                    <a:ext uri="{FF2B5EF4-FFF2-40B4-BE49-F238E27FC236}">
                      <a16:creationId xmlns:a16="http://schemas.microsoft.com/office/drawing/2014/main" id="{BD22D5A8-989C-E282-B11B-2080AB5C3832}"/>
                    </a:ext>
                  </a:extLst>
                </p:cNvPr>
                <p:cNvPicPr/>
                <p:nvPr/>
              </p:nvPicPr>
              <p:blipFill>
                <a:blip r:embed="rId22"/>
                <a:stretch>
                  <a:fillRect/>
                </a:stretch>
              </p:blipFill>
              <p:spPr>
                <a:xfrm>
                  <a:off x="9428502" y="4927897"/>
                  <a:ext cx="2300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ABF6949F-4D26-8F9D-51FC-0EF692AB9016}"/>
                    </a:ext>
                  </a:extLst>
                </p14:cNvPr>
                <p14:cNvContentPartPr/>
                <p14:nvPr/>
              </p14:nvContentPartPr>
              <p14:xfrm>
                <a:off x="9608142" y="4841857"/>
                <a:ext cx="166680" cy="196920"/>
              </p14:xfrm>
            </p:contentPart>
          </mc:Choice>
          <mc:Fallback>
            <p:pic>
              <p:nvPicPr>
                <p:cNvPr id="16" name="Ink 15">
                  <a:extLst>
                    <a:ext uri="{FF2B5EF4-FFF2-40B4-BE49-F238E27FC236}">
                      <a16:creationId xmlns:a16="http://schemas.microsoft.com/office/drawing/2014/main" id="{ABF6949F-4D26-8F9D-51FC-0EF692AB9016}"/>
                    </a:ext>
                  </a:extLst>
                </p:cNvPr>
                <p:cNvPicPr/>
                <p:nvPr/>
              </p:nvPicPr>
              <p:blipFill>
                <a:blip r:embed="rId24"/>
                <a:stretch>
                  <a:fillRect/>
                </a:stretch>
              </p:blipFill>
              <p:spPr>
                <a:xfrm>
                  <a:off x="9590142" y="4824217"/>
                  <a:ext cx="2023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B8B29A9B-2B11-6402-2548-D518CCFE8985}"/>
                    </a:ext>
                  </a:extLst>
                </p14:cNvPr>
                <p14:cNvContentPartPr/>
                <p14:nvPr/>
              </p14:nvContentPartPr>
              <p14:xfrm>
                <a:off x="9923502" y="4918177"/>
                <a:ext cx="191880" cy="246960"/>
              </p14:xfrm>
            </p:contentPart>
          </mc:Choice>
          <mc:Fallback>
            <p:pic>
              <p:nvPicPr>
                <p:cNvPr id="17" name="Ink 16">
                  <a:extLst>
                    <a:ext uri="{FF2B5EF4-FFF2-40B4-BE49-F238E27FC236}">
                      <a16:creationId xmlns:a16="http://schemas.microsoft.com/office/drawing/2014/main" id="{B8B29A9B-2B11-6402-2548-D518CCFE8985}"/>
                    </a:ext>
                  </a:extLst>
                </p:cNvPr>
                <p:cNvPicPr/>
                <p:nvPr/>
              </p:nvPicPr>
              <p:blipFill>
                <a:blip r:embed="rId26"/>
                <a:stretch>
                  <a:fillRect/>
                </a:stretch>
              </p:blipFill>
              <p:spPr>
                <a:xfrm>
                  <a:off x="9905862" y="4900537"/>
                  <a:ext cx="2275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C9B6D642-9FDB-81C4-5E43-5557DBA6A0F4}"/>
                    </a:ext>
                  </a:extLst>
                </p14:cNvPr>
                <p14:cNvContentPartPr/>
                <p14:nvPr/>
              </p14:nvContentPartPr>
              <p14:xfrm>
                <a:off x="10102062" y="4886497"/>
                <a:ext cx="92880" cy="139680"/>
              </p14:xfrm>
            </p:contentPart>
          </mc:Choice>
          <mc:Fallback>
            <p:pic>
              <p:nvPicPr>
                <p:cNvPr id="18" name="Ink 17">
                  <a:extLst>
                    <a:ext uri="{FF2B5EF4-FFF2-40B4-BE49-F238E27FC236}">
                      <a16:creationId xmlns:a16="http://schemas.microsoft.com/office/drawing/2014/main" id="{C9B6D642-9FDB-81C4-5E43-5557DBA6A0F4}"/>
                    </a:ext>
                  </a:extLst>
                </p:cNvPr>
                <p:cNvPicPr/>
                <p:nvPr/>
              </p:nvPicPr>
              <p:blipFill>
                <a:blip r:embed="rId28"/>
                <a:stretch>
                  <a:fillRect/>
                </a:stretch>
              </p:blipFill>
              <p:spPr>
                <a:xfrm>
                  <a:off x="10084422" y="4868497"/>
                  <a:ext cx="1285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7C57670D-2BB6-7CB1-05C4-32CB08CA15CD}"/>
                    </a:ext>
                  </a:extLst>
                </p14:cNvPr>
                <p14:cNvContentPartPr/>
                <p14:nvPr/>
              </p14:nvContentPartPr>
              <p14:xfrm>
                <a:off x="10228782" y="4920337"/>
                <a:ext cx="30960" cy="219240"/>
              </p14:xfrm>
            </p:contentPart>
          </mc:Choice>
          <mc:Fallback>
            <p:pic>
              <p:nvPicPr>
                <p:cNvPr id="19" name="Ink 18">
                  <a:extLst>
                    <a:ext uri="{FF2B5EF4-FFF2-40B4-BE49-F238E27FC236}">
                      <a16:creationId xmlns:a16="http://schemas.microsoft.com/office/drawing/2014/main" id="{7C57670D-2BB6-7CB1-05C4-32CB08CA15CD}"/>
                    </a:ext>
                  </a:extLst>
                </p:cNvPr>
                <p:cNvPicPr/>
                <p:nvPr/>
              </p:nvPicPr>
              <p:blipFill>
                <a:blip r:embed="rId30"/>
                <a:stretch>
                  <a:fillRect/>
                </a:stretch>
              </p:blipFill>
              <p:spPr>
                <a:xfrm>
                  <a:off x="10210782" y="4902337"/>
                  <a:ext cx="666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8981A239-6BC1-B834-B880-4EF69EF88645}"/>
                    </a:ext>
                  </a:extLst>
                </p14:cNvPr>
                <p14:cNvContentPartPr/>
                <p14:nvPr/>
              </p14:nvContentPartPr>
              <p14:xfrm>
                <a:off x="10226262" y="4890457"/>
                <a:ext cx="99000" cy="110520"/>
              </p14:xfrm>
            </p:contentPart>
          </mc:Choice>
          <mc:Fallback>
            <p:pic>
              <p:nvPicPr>
                <p:cNvPr id="20" name="Ink 19">
                  <a:extLst>
                    <a:ext uri="{FF2B5EF4-FFF2-40B4-BE49-F238E27FC236}">
                      <a16:creationId xmlns:a16="http://schemas.microsoft.com/office/drawing/2014/main" id="{8981A239-6BC1-B834-B880-4EF69EF88645}"/>
                    </a:ext>
                  </a:extLst>
                </p:cNvPr>
                <p:cNvPicPr/>
                <p:nvPr/>
              </p:nvPicPr>
              <p:blipFill>
                <a:blip r:embed="rId32"/>
                <a:stretch>
                  <a:fillRect/>
                </a:stretch>
              </p:blipFill>
              <p:spPr>
                <a:xfrm>
                  <a:off x="10208622" y="4872457"/>
                  <a:ext cx="1346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CDA202E2-4484-519C-8D01-BD971309A068}"/>
                    </a:ext>
                  </a:extLst>
                </p14:cNvPr>
                <p14:cNvContentPartPr/>
                <p14:nvPr/>
              </p14:nvContentPartPr>
              <p14:xfrm>
                <a:off x="10277382" y="4792897"/>
                <a:ext cx="165960" cy="198000"/>
              </p14:xfrm>
            </p:contentPart>
          </mc:Choice>
          <mc:Fallback>
            <p:pic>
              <p:nvPicPr>
                <p:cNvPr id="21" name="Ink 20">
                  <a:extLst>
                    <a:ext uri="{FF2B5EF4-FFF2-40B4-BE49-F238E27FC236}">
                      <a16:creationId xmlns:a16="http://schemas.microsoft.com/office/drawing/2014/main" id="{CDA202E2-4484-519C-8D01-BD971309A068}"/>
                    </a:ext>
                  </a:extLst>
                </p:cNvPr>
                <p:cNvPicPr/>
                <p:nvPr/>
              </p:nvPicPr>
              <p:blipFill>
                <a:blip r:embed="rId34"/>
                <a:stretch>
                  <a:fillRect/>
                </a:stretch>
              </p:blipFill>
              <p:spPr>
                <a:xfrm>
                  <a:off x="10259382" y="4774897"/>
                  <a:ext cx="2016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4BCF872D-4ABD-4BA3-268B-04E16B858739}"/>
                    </a:ext>
                  </a:extLst>
                </p14:cNvPr>
                <p14:cNvContentPartPr/>
                <p14:nvPr/>
              </p14:nvContentPartPr>
              <p14:xfrm>
                <a:off x="10408062" y="4831057"/>
                <a:ext cx="73440" cy="32040"/>
              </p14:xfrm>
            </p:contentPart>
          </mc:Choice>
          <mc:Fallback>
            <p:pic>
              <p:nvPicPr>
                <p:cNvPr id="22" name="Ink 21">
                  <a:extLst>
                    <a:ext uri="{FF2B5EF4-FFF2-40B4-BE49-F238E27FC236}">
                      <a16:creationId xmlns:a16="http://schemas.microsoft.com/office/drawing/2014/main" id="{4BCF872D-4ABD-4BA3-268B-04E16B858739}"/>
                    </a:ext>
                  </a:extLst>
                </p:cNvPr>
                <p:cNvPicPr/>
                <p:nvPr/>
              </p:nvPicPr>
              <p:blipFill>
                <a:blip r:embed="rId36"/>
                <a:stretch>
                  <a:fillRect/>
                </a:stretch>
              </p:blipFill>
              <p:spPr>
                <a:xfrm>
                  <a:off x="10390062" y="4813057"/>
                  <a:ext cx="1090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CCEA77A5-7019-6DAC-2C14-AC87F2FC0296}"/>
                    </a:ext>
                  </a:extLst>
                </p14:cNvPr>
                <p14:cNvContentPartPr/>
                <p14:nvPr/>
              </p14:nvContentPartPr>
              <p14:xfrm>
                <a:off x="10511742" y="4759057"/>
                <a:ext cx="339120" cy="221400"/>
              </p14:xfrm>
            </p:contentPart>
          </mc:Choice>
          <mc:Fallback>
            <p:pic>
              <p:nvPicPr>
                <p:cNvPr id="23" name="Ink 22">
                  <a:extLst>
                    <a:ext uri="{FF2B5EF4-FFF2-40B4-BE49-F238E27FC236}">
                      <a16:creationId xmlns:a16="http://schemas.microsoft.com/office/drawing/2014/main" id="{CCEA77A5-7019-6DAC-2C14-AC87F2FC0296}"/>
                    </a:ext>
                  </a:extLst>
                </p:cNvPr>
                <p:cNvPicPr/>
                <p:nvPr/>
              </p:nvPicPr>
              <p:blipFill>
                <a:blip r:embed="rId38"/>
                <a:stretch>
                  <a:fillRect/>
                </a:stretch>
              </p:blipFill>
              <p:spPr>
                <a:xfrm>
                  <a:off x="10493742" y="4741057"/>
                  <a:ext cx="3747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5F1180FB-BED2-E0B2-E469-805CEB9DC0ED}"/>
                    </a:ext>
                  </a:extLst>
                </p14:cNvPr>
                <p14:cNvContentPartPr/>
                <p14:nvPr/>
              </p14:nvContentPartPr>
              <p14:xfrm>
                <a:off x="10856982" y="4902697"/>
                <a:ext cx="80280" cy="91800"/>
              </p14:xfrm>
            </p:contentPart>
          </mc:Choice>
          <mc:Fallback>
            <p:pic>
              <p:nvPicPr>
                <p:cNvPr id="24" name="Ink 23">
                  <a:extLst>
                    <a:ext uri="{FF2B5EF4-FFF2-40B4-BE49-F238E27FC236}">
                      <a16:creationId xmlns:a16="http://schemas.microsoft.com/office/drawing/2014/main" id="{5F1180FB-BED2-E0B2-E469-805CEB9DC0ED}"/>
                    </a:ext>
                  </a:extLst>
                </p:cNvPr>
                <p:cNvPicPr/>
                <p:nvPr/>
              </p:nvPicPr>
              <p:blipFill>
                <a:blip r:embed="rId40"/>
                <a:stretch>
                  <a:fillRect/>
                </a:stretch>
              </p:blipFill>
              <p:spPr>
                <a:xfrm>
                  <a:off x="10838982" y="4884697"/>
                  <a:ext cx="1159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FAB81A07-C42C-5256-1CFB-D0F22FB26901}"/>
                    </a:ext>
                  </a:extLst>
                </p14:cNvPr>
                <p14:cNvContentPartPr/>
                <p14:nvPr/>
              </p14:nvContentPartPr>
              <p14:xfrm>
                <a:off x="10888662" y="4826377"/>
                <a:ext cx="54360" cy="52560"/>
              </p14:xfrm>
            </p:contentPart>
          </mc:Choice>
          <mc:Fallback>
            <p:pic>
              <p:nvPicPr>
                <p:cNvPr id="25" name="Ink 24">
                  <a:extLst>
                    <a:ext uri="{FF2B5EF4-FFF2-40B4-BE49-F238E27FC236}">
                      <a16:creationId xmlns:a16="http://schemas.microsoft.com/office/drawing/2014/main" id="{FAB81A07-C42C-5256-1CFB-D0F22FB26901}"/>
                    </a:ext>
                  </a:extLst>
                </p:cNvPr>
                <p:cNvPicPr/>
                <p:nvPr/>
              </p:nvPicPr>
              <p:blipFill>
                <a:blip r:embed="rId42"/>
                <a:stretch>
                  <a:fillRect/>
                </a:stretch>
              </p:blipFill>
              <p:spPr>
                <a:xfrm>
                  <a:off x="10871022" y="4808377"/>
                  <a:ext cx="900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6" name="Ink 25">
                  <a:extLst>
                    <a:ext uri="{FF2B5EF4-FFF2-40B4-BE49-F238E27FC236}">
                      <a16:creationId xmlns:a16="http://schemas.microsoft.com/office/drawing/2014/main" id="{FF128F70-271A-104B-E3F5-92D614669653}"/>
                    </a:ext>
                  </a:extLst>
                </p14:cNvPr>
                <p14:cNvContentPartPr/>
                <p14:nvPr/>
              </p14:nvContentPartPr>
              <p14:xfrm>
                <a:off x="10952022" y="4894417"/>
                <a:ext cx="220680" cy="113760"/>
              </p14:xfrm>
            </p:contentPart>
          </mc:Choice>
          <mc:Fallback>
            <p:pic>
              <p:nvPicPr>
                <p:cNvPr id="26" name="Ink 25">
                  <a:extLst>
                    <a:ext uri="{FF2B5EF4-FFF2-40B4-BE49-F238E27FC236}">
                      <a16:creationId xmlns:a16="http://schemas.microsoft.com/office/drawing/2014/main" id="{FF128F70-271A-104B-E3F5-92D614669653}"/>
                    </a:ext>
                  </a:extLst>
                </p:cNvPr>
                <p:cNvPicPr/>
                <p:nvPr/>
              </p:nvPicPr>
              <p:blipFill>
                <a:blip r:embed="rId44"/>
                <a:stretch>
                  <a:fillRect/>
                </a:stretch>
              </p:blipFill>
              <p:spPr>
                <a:xfrm>
                  <a:off x="10934382" y="4876417"/>
                  <a:ext cx="2563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 name="Ink 26">
                  <a:extLst>
                    <a:ext uri="{FF2B5EF4-FFF2-40B4-BE49-F238E27FC236}">
                      <a16:creationId xmlns:a16="http://schemas.microsoft.com/office/drawing/2014/main" id="{73998108-CB3E-916B-CD80-0133F5336F31}"/>
                    </a:ext>
                  </a:extLst>
                </p14:cNvPr>
                <p14:cNvContentPartPr/>
                <p14:nvPr/>
              </p14:nvContentPartPr>
              <p14:xfrm>
                <a:off x="10926822" y="4815577"/>
                <a:ext cx="181800" cy="31320"/>
              </p14:xfrm>
            </p:contentPart>
          </mc:Choice>
          <mc:Fallback>
            <p:pic>
              <p:nvPicPr>
                <p:cNvPr id="27" name="Ink 26">
                  <a:extLst>
                    <a:ext uri="{FF2B5EF4-FFF2-40B4-BE49-F238E27FC236}">
                      <a16:creationId xmlns:a16="http://schemas.microsoft.com/office/drawing/2014/main" id="{73998108-CB3E-916B-CD80-0133F5336F31}"/>
                    </a:ext>
                  </a:extLst>
                </p:cNvPr>
                <p:cNvPicPr/>
                <p:nvPr/>
              </p:nvPicPr>
              <p:blipFill>
                <a:blip r:embed="rId46"/>
                <a:stretch>
                  <a:fillRect/>
                </a:stretch>
              </p:blipFill>
              <p:spPr>
                <a:xfrm>
                  <a:off x="10909182" y="4797577"/>
                  <a:ext cx="217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626677B3-1886-BBCA-5015-B56A546E5510}"/>
                    </a:ext>
                  </a:extLst>
                </p14:cNvPr>
                <p14:cNvContentPartPr/>
                <p14:nvPr/>
              </p14:nvContentPartPr>
              <p14:xfrm>
                <a:off x="11181702" y="4776337"/>
                <a:ext cx="162720" cy="325440"/>
              </p14:xfrm>
            </p:contentPart>
          </mc:Choice>
          <mc:Fallback>
            <p:pic>
              <p:nvPicPr>
                <p:cNvPr id="29" name="Ink 28">
                  <a:extLst>
                    <a:ext uri="{FF2B5EF4-FFF2-40B4-BE49-F238E27FC236}">
                      <a16:creationId xmlns:a16="http://schemas.microsoft.com/office/drawing/2014/main" id="{626677B3-1886-BBCA-5015-B56A546E5510}"/>
                    </a:ext>
                  </a:extLst>
                </p:cNvPr>
                <p:cNvPicPr/>
                <p:nvPr/>
              </p:nvPicPr>
              <p:blipFill>
                <a:blip r:embed="rId48"/>
                <a:stretch>
                  <a:fillRect/>
                </a:stretch>
              </p:blipFill>
              <p:spPr>
                <a:xfrm>
                  <a:off x="11163702" y="4758337"/>
                  <a:ext cx="198360" cy="361080"/>
                </a:xfrm>
                <a:prstGeom prst="rect">
                  <a:avLst/>
                </a:prstGeom>
              </p:spPr>
            </p:pic>
          </mc:Fallback>
        </mc:AlternateContent>
      </p:grpSp>
      <p:grpSp>
        <p:nvGrpSpPr>
          <p:cNvPr id="43" name="Group 42">
            <a:extLst>
              <a:ext uri="{FF2B5EF4-FFF2-40B4-BE49-F238E27FC236}">
                <a16:creationId xmlns:a16="http://schemas.microsoft.com/office/drawing/2014/main" id="{F63E0A04-1A41-70BB-158D-86B514FE5516}"/>
              </a:ext>
            </a:extLst>
          </p:cNvPr>
          <p:cNvGrpSpPr/>
          <p:nvPr/>
        </p:nvGrpSpPr>
        <p:grpSpPr>
          <a:xfrm>
            <a:off x="8825862" y="2498257"/>
            <a:ext cx="446040" cy="315000"/>
            <a:chOff x="8825862" y="2498257"/>
            <a:chExt cx="446040" cy="315000"/>
          </a:xfrm>
        </p:grpSpPr>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D61D623D-A6BE-ECFB-68CF-17F51327569A}"/>
                    </a:ext>
                  </a:extLst>
                </p14:cNvPr>
                <p14:cNvContentPartPr/>
                <p14:nvPr/>
              </p14:nvContentPartPr>
              <p14:xfrm>
                <a:off x="8825862" y="2550097"/>
                <a:ext cx="120960" cy="263160"/>
              </p14:xfrm>
            </p:contentPart>
          </mc:Choice>
          <mc:Fallback>
            <p:pic>
              <p:nvPicPr>
                <p:cNvPr id="31" name="Ink 30">
                  <a:extLst>
                    <a:ext uri="{FF2B5EF4-FFF2-40B4-BE49-F238E27FC236}">
                      <a16:creationId xmlns:a16="http://schemas.microsoft.com/office/drawing/2014/main" id="{D61D623D-A6BE-ECFB-68CF-17F51327569A}"/>
                    </a:ext>
                  </a:extLst>
                </p:cNvPr>
                <p:cNvPicPr/>
                <p:nvPr/>
              </p:nvPicPr>
              <p:blipFill>
                <a:blip r:embed="rId50"/>
                <a:stretch>
                  <a:fillRect/>
                </a:stretch>
              </p:blipFill>
              <p:spPr>
                <a:xfrm>
                  <a:off x="8808222" y="2532457"/>
                  <a:ext cx="1566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1266A181-5773-76B1-94B5-50B257935D2A}"/>
                    </a:ext>
                  </a:extLst>
                </p14:cNvPr>
                <p14:cNvContentPartPr/>
                <p14:nvPr/>
              </p14:nvContentPartPr>
              <p14:xfrm>
                <a:off x="8965542" y="2498257"/>
                <a:ext cx="92520" cy="279360"/>
              </p14:xfrm>
            </p:contentPart>
          </mc:Choice>
          <mc:Fallback>
            <p:pic>
              <p:nvPicPr>
                <p:cNvPr id="32" name="Ink 31">
                  <a:extLst>
                    <a:ext uri="{FF2B5EF4-FFF2-40B4-BE49-F238E27FC236}">
                      <a16:creationId xmlns:a16="http://schemas.microsoft.com/office/drawing/2014/main" id="{1266A181-5773-76B1-94B5-50B257935D2A}"/>
                    </a:ext>
                  </a:extLst>
                </p:cNvPr>
                <p:cNvPicPr/>
                <p:nvPr/>
              </p:nvPicPr>
              <p:blipFill>
                <a:blip r:embed="rId52"/>
                <a:stretch>
                  <a:fillRect/>
                </a:stretch>
              </p:blipFill>
              <p:spPr>
                <a:xfrm>
                  <a:off x="8947902" y="2480617"/>
                  <a:ext cx="12816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EA6440CF-E039-2063-E9CE-E46811A8FF66}"/>
                    </a:ext>
                  </a:extLst>
                </p14:cNvPr>
                <p14:cNvContentPartPr/>
                <p14:nvPr/>
              </p14:nvContentPartPr>
              <p14:xfrm>
                <a:off x="9120342" y="2504377"/>
                <a:ext cx="151560" cy="239040"/>
              </p14:xfrm>
            </p:contentPart>
          </mc:Choice>
          <mc:Fallback>
            <p:pic>
              <p:nvPicPr>
                <p:cNvPr id="33" name="Ink 32">
                  <a:extLst>
                    <a:ext uri="{FF2B5EF4-FFF2-40B4-BE49-F238E27FC236}">
                      <a16:creationId xmlns:a16="http://schemas.microsoft.com/office/drawing/2014/main" id="{EA6440CF-E039-2063-E9CE-E46811A8FF66}"/>
                    </a:ext>
                  </a:extLst>
                </p:cNvPr>
                <p:cNvPicPr/>
                <p:nvPr/>
              </p:nvPicPr>
              <p:blipFill>
                <a:blip r:embed="rId54"/>
                <a:stretch>
                  <a:fillRect/>
                </a:stretch>
              </p:blipFill>
              <p:spPr>
                <a:xfrm>
                  <a:off x="9102342" y="2486377"/>
                  <a:ext cx="187200" cy="274680"/>
                </a:xfrm>
                <a:prstGeom prst="rect">
                  <a:avLst/>
                </a:prstGeom>
              </p:spPr>
            </p:pic>
          </mc:Fallback>
        </mc:AlternateContent>
      </p:grpSp>
      <p:grpSp>
        <p:nvGrpSpPr>
          <p:cNvPr id="42" name="Group 41">
            <a:extLst>
              <a:ext uri="{FF2B5EF4-FFF2-40B4-BE49-F238E27FC236}">
                <a16:creationId xmlns:a16="http://schemas.microsoft.com/office/drawing/2014/main" id="{7129918F-417F-BC3D-D78D-6E4D90FF77B9}"/>
              </a:ext>
            </a:extLst>
          </p:cNvPr>
          <p:cNvGrpSpPr/>
          <p:nvPr/>
        </p:nvGrpSpPr>
        <p:grpSpPr>
          <a:xfrm>
            <a:off x="9549822" y="2525617"/>
            <a:ext cx="1365120" cy="231840"/>
            <a:chOff x="9549822" y="2525617"/>
            <a:chExt cx="1365120" cy="231840"/>
          </a:xfrm>
        </p:grpSpPr>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119CA051-0BBD-7033-BE1B-E60AB08E0D1D}"/>
                    </a:ext>
                  </a:extLst>
                </p14:cNvPr>
                <p14:cNvContentPartPr/>
                <p14:nvPr/>
              </p14:nvContentPartPr>
              <p14:xfrm>
                <a:off x="9549822" y="2665657"/>
                <a:ext cx="145440" cy="12240"/>
              </p14:xfrm>
            </p:contentPart>
          </mc:Choice>
          <mc:Fallback>
            <p:pic>
              <p:nvPicPr>
                <p:cNvPr id="34" name="Ink 33">
                  <a:extLst>
                    <a:ext uri="{FF2B5EF4-FFF2-40B4-BE49-F238E27FC236}">
                      <a16:creationId xmlns:a16="http://schemas.microsoft.com/office/drawing/2014/main" id="{119CA051-0BBD-7033-BE1B-E60AB08E0D1D}"/>
                    </a:ext>
                  </a:extLst>
                </p:cNvPr>
                <p:cNvPicPr/>
                <p:nvPr/>
              </p:nvPicPr>
              <p:blipFill>
                <a:blip r:embed="rId56"/>
                <a:stretch>
                  <a:fillRect/>
                </a:stretch>
              </p:blipFill>
              <p:spPr>
                <a:xfrm>
                  <a:off x="9531822" y="2647657"/>
                  <a:ext cx="1810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E5FA98EA-8BF8-2447-20FA-64B6528A4EE7}"/>
                    </a:ext>
                  </a:extLst>
                </p14:cNvPr>
                <p14:cNvContentPartPr/>
                <p14:nvPr/>
              </p14:nvContentPartPr>
              <p14:xfrm>
                <a:off x="9789222" y="2611297"/>
                <a:ext cx="4320" cy="2880"/>
              </p14:xfrm>
            </p:contentPart>
          </mc:Choice>
          <mc:Fallback>
            <p:pic>
              <p:nvPicPr>
                <p:cNvPr id="35" name="Ink 34">
                  <a:extLst>
                    <a:ext uri="{FF2B5EF4-FFF2-40B4-BE49-F238E27FC236}">
                      <a16:creationId xmlns:a16="http://schemas.microsoft.com/office/drawing/2014/main" id="{E5FA98EA-8BF8-2447-20FA-64B6528A4EE7}"/>
                    </a:ext>
                  </a:extLst>
                </p:cNvPr>
                <p:cNvPicPr/>
                <p:nvPr/>
              </p:nvPicPr>
              <p:blipFill>
                <a:blip r:embed="rId58"/>
                <a:stretch>
                  <a:fillRect/>
                </a:stretch>
              </p:blipFill>
              <p:spPr>
                <a:xfrm>
                  <a:off x="9771582" y="2593297"/>
                  <a:ext cx="399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0C0D1C7C-7DF2-F17B-C7FA-7713E43A5592}"/>
                    </a:ext>
                  </a:extLst>
                </p14:cNvPr>
                <p14:cNvContentPartPr/>
                <p14:nvPr/>
              </p14:nvContentPartPr>
              <p14:xfrm>
                <a:off x="9833502" y="2586097"/>
                <a:ext cx="199080" cy="165600"/>
              </p14:xfrm>
            </p:contentPart>
          </mc:Choice>
          <mc:Fallback>
            <p:pic>
              <p:nvPicPr>
                <p:cNvPr id="36" name="Ink 35">
                  <a:extLst>
                    <a:ext uri="{FF2B5EF4-FFF2-40B4-BE49-F238E27FC236}">
                      <a16:creationId xmlns:a16="http://schemas.microsoft.com/office/drawing/2014/main" id="{0C0D1C7C-7DF2-F17B-C7FA-7713E43A5592}"/>
                    </a:ext>
                  </a:extLst>
                </p:cNvPr>
                <p:cNvPicPr/>
                <p:nvPr/>
              </p:nvPicPr>
              <p:blipFill>
                <a:blip r:embed="rId60"/>
                <a:stretch>
                  <a:fillRect/>
                </a:stretch>
              </p:blipFill>
              <p:spPr>
                <a:xfrm>
                  <a:off x="9815502" y="2568097"/>
                  <a:ext cx="2347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F6E04BC4-79C7-45AD-8754-8170DF875C68}"/>
                    </a:ext>
                  </a:extLst>
                </p14:cNvPr>
                <p14:cNvContentPartPr/>
                <p14:nvPr/>
              </p14:nvContentPartPr>
              <p14:xfrm>
                <a:off x="10096302" y="2542177"/>
                <a:ext cx="276840" cy="205560"/>
              </p14:xfrm>
            </p:contentPart>
          </mc:Choice>
          <mc:Fallback>
            <p:pic>
              <p:nvPicPr>
                <p:cNvPr id="37" name="Ink 36">
                  <a:extLst>
                    <a:ext uri="{FF2B5EF4-FFF2-40B4-BE49-F238E27FC236}">
                      <a16:creationId xmlns:a16="http://schemas.microsoft.com/office/drawing/2014/main" id="{F6E04BC4-79C7-45AD-8754-8170DF875C68}"/>
                    </a:ext>
                  </a:extLst>
                </p:cNvPr>
                <p:cNvPicPr/>
                <p:nvPr/>
              </p:nvPicPr>
              <p:blipFill>
                <a:blip r:embed="rId62"/>
                <a:stretch>
                  <a:fillRect/>
                </a:stretch>
              </p:blipFill>
              <p:spPr>
                <a:xfrm>
                  <a:off x="10078662" y="2524537"/>
                  <a:ext cx="3124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86E56E7C-0C74-9B84-89C6-B2E4414987FB}"/>
                    </a:ext>
                  </a:extLst>
                </p14:cNvPr>
                <p14:cNvContentPartPr/>
                <p14:nvPr/>
              </p14:nvContentPartPr>
              <p14:xfrm>
                <a:off x="10397262" y="2612377"/>
                <a:ext cx="149040" cy="145080"/>
              </p14:xfrm>
            </p:contentPart>
          </mc:Choice>
          <mc:Fallback>
            <p:pic>
              <p:nvPicPr>
                <p:cNvPr id="38" name="Ink 37">
                  <a:extLst>
                    <a:ext uri="{FF2B5EF4-FFF2-40B4-BE49-F238E27FC236}">
                      <a16:creationId xmlns:a16="http://schemas.microsoft.com/office/drawing/2014/main" id="{86E56E7C-0C74-9B84-89C6-B2E4414987FB}"/>
                    </a:ext>
                  </a:extLst>
                </p:cNvPr>
                <p:cNvPicPr/>
                <p:nvPr/>
              </p:nvPicPr>
              <p:blipFill>
                <a:blip r:embed="rId64"/>
                <a:stretch>
                  <a:fillRect/>
                </a:stretch>
              </p:blipFill>
              <p:spPr>
                <a:xfrm>
                  <a:off x="10379262" y="2594737"/>
                  <a:ext cx="1846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6B2C6738-5A1A-CD6F-B7DB-F22561632297}"/>
                    </a:ext>
                  </a:extLst>
                </p14:cNvPr>
                <p14:cNvContentPartPr/>
                <p14:nvPr/>
              </p14:nvContentPartPr>
              <p14:xfrm>
                <a:off x="10560702" y="2558377"/>
                <a:ext cx="41760" cy="47880"/>
              </p14:xfrm>
            </p:contentPart>
          </mc:Choice>
          <mc:Fallback>
            <p:pic>
              <p:nvPicPr>
                <p:cNvPr id="39" name="Ink 38">
                  <a:extLst>
                    <a:ext uri="{FF2B5EF4-FFF2-40B4-BE49-F238E27FC236}">
                      <a16:creationId xmlns:a16="http://schemas.microsoft.com/office/drawing/2014/main" id="{6B2C6738-5A1A-CD6F-B7DB-F22561632297}"/>
                    </a:ext>
                  </a:extLst>
                </p:cNvPr>
                <p:cNvPicPr/>
                <p:nvPr/>
              </p:nvPicPr>
              <p:blipFill>
                <a:blip r:embed="rId66"/>
                <a:stretch>
                  <a:fillRect/>
                </a:stretch>
              </p:blipFill>
              <p:spPr>
                <a:xfrm>
                  <a:off x="10543062" y="2540377"/>
                  <a:ext cx="774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C87BFF62-18A9-006F-42C9-330F41B6814E}"/>
                    </a:ext>
                  </a:extLst>
                </p14:cNvPr>
                <p14:cNvContentPartPr/>
                <p14:nvPr/>
              </p14:nvContentPartPr>
              <p14:xfrm>
                <a:off x="10644222" y="2525617"/>
                <a:ext cx="270720" cy="216000"/>
              </p14:xfrm>
            </p:contentPart>
          </mc:Choice>
          <mc:Fallback>
            <p:pic>
              <p:nvPicPr>
                <p:cNvPr id="40" name="Ink 39">
                  <a:extLst>
                    <a:ext uri="{FF2B5EF4-FFF2-40B4-BE49-F238E27FC236}">
                      <a16:creationId xmlns:a16="http://schemas.microsoft.com/office/drawing/2014/main" id="{C87BFF62-18A9-006F-42C9-330F41B6814E}"/>
                    </a:ext>
                  </a:extLst>
                </p:cNvPr>
                <p:cNvPicPr/>
                <p:nvPr/>
              </p:nvPicPr>
              <p:blipFill>
                <a:blip r:embed="rId68"/>
                <a:stretch>
                  <a:fillRect/>
                </a:stretch>
              </p:blipFill>
              <p:spPr>
                <a:xfrm>
                  <a:off x="10626222" y="2507977"/>
                  <a:ext cx="3063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BC906845-9CA8-FA4A-3F05-0289AA39B44F}"/>
                    </a:ext>
                  </a:extLst>
                </p14:cNvPr>
                <p14:cNvContentPartPr/>
                <p14:nvPr/>
              </p14:nvContentPartPr>
              <p14:xfrm>
                <a:off x="10716582" y="2527417"/>
                <a:ext cx="111240" cy="27000"/>
              </p14:xfrm>
            </p:contentPart>
          </mc:Choice>
          <mc:Fallback>
            <p:pic>
              <p:nvPicPr>
                <p:cNvPr id="41" name="Ink 40">
                  <a:extLst>
                    <a:ext uri="{FF2B5EF4-FFF2-40B4-BE49-F238E27FC236}">
                      <a16:creationId xmlns:a16="http://schemas.microsoft.com/office/drawing/2014/main" id="{BC906845-9CA8-FA4A-3F05-0289AA39B44F}"/>
                    </a:ext>
                  </a:extLst>
                </p:cNvPr>
                <p:cNvPicPr/>
                <p:nvPr/>
              </p:nvPicPr>
              <p:blipFill>
                <a:blip r:embed="rId70"/>
                <a:stretch>
                  <a:fillRect/>
                </a:stretch>
              </p:blipFill>
              <p:spPr>
                <a:xfrm>
                  <a:off x="10698942" y="2509777"/>
                  <a:ext cx="146880" cy="6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1">
            <p14:nvContentPartPr>
              <p14:cNvPr id="44" name="Ink 43">
                <a:extLst>
                  <a:ext uri="{FF2B5EF4-FFF2-40B4-BE49-F238E27FC236}">
                    <a16:creationId xmlns:a16="http://schemas.microsoft.com/office/drawing/2014/main" id="{DB3900F0-C2E5-BEFE-4A29-6EE767768D60}"/>
                  </a:ext>
                </a:extLst>
              </p14:cNvPr>
              <p14:cNvContentPartPr/>
              <p14:nvPr/>
            </p14:nvContentPartPr>
            <p14:xfrm>
              <a:off x="5020662" y="5375737"/>
              <a:ext cx="405000" cy="268920"/>
            </p14:xfrm>
          </p:contentPart>
        </mc:Choice>
        <mc:Fallback>
          <p:pic>
            <p:nvPicPr>
              <p:cNvPr id="44" name="Ink 43">
                <a:extLst>
                  <a:ext uri="{FF2B5EF4-FFF2-40B4-BE49-F238E27FC236}">
                    <a16:creationId xmlns:a16="http://schemas.microsoft.com/office/drawing/2014/main" id="{DB3900F0-C2E5-BEFE-4A29-6EE767768D60}"/>
                  </a:ext>
                </a:extLst>
              </p:cNvPr>
              <p:cNvPicPr/>
              <p:nvPr/>
            </p:nvPicPr>
            <p:blipFill>
              <a:blip r:embed="rId72"/>
              <a:stretch>
                <a:fillRect/>
              </a:stretch>
            </p:blipFill>
            <p:spPr>
              <a:xfrm>
                <a:off x="5002662" y="5358097"/>
                <a:ext cx="440640" cy="304560"/>
              </a:xfrm>
              <a:prstGeom prst="rect">
                <a:avLst/>
              </a:prstGeom>
            </p:spPr>
          </p:pic>
        </mc:Fallback>
      </mc:AlternateContent>
      <p:grpSp>
        <p:nvGrpSpPr>
          <p:cNvPr id="47" name="Group 46">
            <a:extLst>
              <a:ext uri="{FF2B5EF4-FFF2-40B4-BE49-F238E27FC236}">
                <a16:creationId xmlns:a16="http://schemas.microsoft.com/office/drawing/2014/main" id="{75891861-6308-D4A4-379C-08EC356D3260}"/>
              </a:ext>
            </a:extLst>
          </p:cNvPr>
          <p:cNvGrpSpPr/>
          <p:nvPr/>
        </p:nvGrpSpPr>
        <p:grpSpPr>
          <a:xfrm>
            <a:off x="4950822" y="5811697"/>
            <a:ext cx="426960" cy="249120"/>
            <a:chOff x="4950822" y="5811697"/>
            <a:chExt cx="426960" cy="249120"/>
          </a:xfrm>
        </p:grpSpPr>
        <mc:AlternateContent xmlns:mc="http://schemas.openxmlformats.org/markup-compatibility/2006">
          <mc:Choice xmlns:p14="http://schemas.microsoft.com/office/powerpoint/2010/main" Requires="p14">
            <p:contentPart p14:bwMode="auto" r:id="rId73">
              <p14:nvContentPartPr>
                <p14:cNvPr id="45" name="Ink 44">
                  <a:extLst>
                    <a:ext uri="{FF2B5EF4-FFF2-40B4-BE49-F238E27FC236}">
                      <a16:creationId xmlns:a16="http://schemas.microsoft.com/office/drawing/2014/main" id="{E170EEB4-9E34-9610-0526-8CC7296A160D}"/>
                    </a:ext>
                  </a:extLst>
                </p14:cNvPr>
                <p14:cNvContentPartPr/>
                <p14:nvPr/>
              </p14:nvContentPartPr>
              <p14:xfrm>
                <a:off x="5094102" y="5811697"/>
                <a:ext cx="283680" cy="249120"/>
              </p14:xfrm>
            </p:contentPart>
          </mc:Choice>
          <mc:Fallback>
            <p:pic>
              <p:nvPicPr>
                <p:cNvPr id="45" name="Ink 44">
                  <a:extLst>
                    <a:ext uri="{FF2B5EF4-FFF2-40B4-BE49-F238E27FC236}">
                      <a16:creationId xmlns:a16="http://schemas.microsoft.com/office/drawing/2014/main" id="{E170EEB4-9E34-9610-0526-8CC7296A160D}"/>
                    </a:ext>
                  </a:extLst>
                </p:cNvPr>
                <p:cNvPicPr/>
                <p:nvPr/>
              </p:nvPicPr>
              <p:blipFill>
                <a:blip r:embed="rId74"/>
                <a:stretch>
                  <a:fillRect/>
                </a:stretch>
              </p:blipFill>
              <p:spPr>
                <a:xfrm>
                  <a:off x="5076102" y="5793697"/>
                  <a:ext cx="3193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6" name="Ink 45">
                  <a:extLst>
                    <a:ext uri="{FF2B5EF4-FFF2-40B4-BE49-F238E27FC236}">
                      <a16:creationId xmlns:a16="http://schemas.microsoft.com/office/drawing/2014/main" id="{65FB7DA2-F165-F37F-99C3-B9A40EF9A8E0}"/>
                    </a:ext>
                  </a:extLst>
                </p14:cNvPr>
                <p14:cNvContentPartPr/>
                <p14:nvPr/>
              </p14:nvContentPartPr>
              <p14:xfrm>
                <a:off x="4950822" y="5845537"/>
                <a:ext cx="337680" cy="202680"/>
              </p14:xfrm>
            </p:contentPart>
          </mc:Choice>
          <mc:Fallback>
            <p:pic>
              <p:nvPicPr>
                <p:cNvPr id="46" name="Ink 45">
                  <a:extLst>
                    <a:ext uri="{FF2B5EF4-FFF2-40B4-BE49-F238E27FC236}">
                      <a16:creationId xmlns:a16="http://schemas.microsoft.com/office/drawing/2014/main" id="{65FB7DA2-F165-F37F-99C3-B9A40EF9A8E0}"/>
                    </a:ext>
                  </a:extLst>
                </p:cNvPr>
                <p:cNvPicPr/>
                <p:nvPr/>
              </p:nvPicPr>
              <p:blipFill>
                <a:blip r:embed="rId76"/>
                <a:stretch>
                  <a:fillRect/>
                </a:stretch>
              </p:blipFill>
              <p:spPr>
                <a:xfrm>
                  <a:off x="4932822" y="5827537"/>
                  <a:ext cx="373320" cy="238320"/>
                </a:xfrm>
                <a:prstGeom prst="rect">
                  <a:avLst/>
                </a:prstGeom>
              </p:spPr>
            </p:pic>
          </mc:Fallback>
        </mc:AlternateContent>
      </p:gr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1C64-BD54-9639-95F0-D890B575AD11}"/>
              </a:ext>
            </a:extLst>
          </p:cNvPr>
          <p:cNvSpPr>
            <a:spLocks noGrp="1"/>
          </p:cNvSpPr>
          <p:nvPr>
            <p:ph type="title"/>
          </p:nvPr>
        </p:nvSpPr>
        <p:spPr/>
        <p:txBody>
          <a:bodyPr>
            <a:normAutofit fontScale="90000"/>
          </a:bodyPr>
          <a:lstStyle/>
          <a:p>
            <a:r>
              <a:rPr lang="en-US" dirty="0"/>
              <a:t>Introduction to WEB APPLICATIONS</a:t>
            </a:r>
            <a:br>
              <a:rPr lang="en-US" dirty="0"/>
            </a:br>
            <a:r>
              <a:rPr lang="en-US" dirty="0" err="1"/>
              <a:t>hISTORY</a:t>
            </a:r>
            <a:endParaRPr lang="en-US" dirty="0"/>
          </a:p>
        </p:txBody>
      </p:sp>
      <p:sp>
        <p:nvSpPr>
          <p:cNvPr id="3" name="Table Placeholder 2">
            <a:extLst>
              <a:ext uri="{FF2B5EF4-FFF2-40B4-BE49-F238E27FC236}">
                <a16:creationId xmlns:a16="http://schemas.microsoft.com/office/drawing/2014/main" id="{16A9FED3-A3B9-1755-A0D6-396CB5484988}"/>
              </a:ext>
            </a:extLst>
          </p:cNvPr>
          <p:cNvSpPr>
            <a:spLocks noGrp="1"/>
          </p:cNvSpPr>
          <p:nvPr>
            <p:ph type="tbl" sz="quarter" idx="13"/>
          </p:nvPr>
        </p:nvSpPr>
        <p:spPr/>
        <p:txBody>
          <a:bodyPr>
            <a:normAutofit lnSpcReduction="10000"/>
          </a:bodyPr>
          <a:lstStyle/>
          <a:p>
            <a:r>
              <a:rPr lang="en-US" dirty="0"/>
              <a:t>In the earlier days when the web was only exclusive to universities for research purposes, web content was very basic and un-interactive</a:t>
            </a:r>
          </a:p>
          <a:p>
            <a:r>
              <a:rPr lang="en-US" dirty="0"/>
              <a:t>With the popularity of WWW grew the need for applications running solely on web technologies</a:t>
            </a:r>
          </a:p>
          <a:p>
            <a:r>
              <a:rPr lang="en-US" dirty="0"/>
              <a:t>With internet becoming more accessible, people wanted to expand web to share knowledge and their thoughts in the form of blogs</a:t>
            </a:r>
          </a:p>
        </p:txBody>
      </p:sp>
      <p:sp>
        <p:nvSpPr>
          <p:cNvPr id="4" name="Slide Number Placeholder 3">
            <a:extLst>
              <a:ext uri="{FF2B5EF4-FFF2-40B4-BE49-F238E27FC236}">
                <a16:creationId xmlns:a16="http://schemas.microsoft.com/office/drawing/2014/main" id="{665161D5-0D18-623D-435B-B9D18AA4CE3E}"/>
              </a:ext>
            </a:extLst>
          </p:cNvPr>
          <p:cNvSpPr>
            <a:spLocks noGrp="1"/>
          </p:cNvSpPr>
          <p:nvPr>
            <p:ph type="sldNum" sz="quarter" idx="12"/>
          </p:nvPr>
        </p:nvSpPr>
        <p:spPr/>
        <p:txBody>
          <a:bodyPr/>
          <a:lstStyle/>
          <a:p>
            <a:fld id="{B5CEABB6-07DC-46E8-9B57-56EC44A396E5}" type="slidenum">
              <a:rPr lang="en-US" smtClean="0"/>
              <a:pPr/>
              <a:t>3</a:t>
            </a:fld>
            <a:endParaRPr lang="en-US" dirty="0"/>
          </a:p>
        </p:txBody>
      </p:sp>
      <p:grpSp>
        <p:nvGrpSpPr>
          <p:cNvPr id="7" name="Group 6">
            <a:extLst>
              <a:ext uri="{FF2B5EF4-FFF2-40B4-BE49-F238E27FC236}">
                <a16:creationId xmlns:a16="http://schemas.microsoft.com/office/drawing/2014/main" id="{1F2B2137-EFC5-9E61-EE79-62FC1BDE3023}"/>
              </a:ext>
            </a:extLst>
          </p:cNvPr>
          <p:cNvGrpSpPr/>
          <p:nvPr/>
        </p:nvGrpSpPr>
        <p:grpSpPr>
          <a:xfrm>
            <a:off x="4151622" y="4512817"/>
            <a:ext cx="570240" cy="67320"/>
            <a:chOff x="4151622" y="4512817"/>
            <a:chExt cx="570240" cy="673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7DE1E45-810E-889E-9940-25EAEE6DD6E2}"/>
                    </a:ext>
                  </a:extLst>
                </p14:cNvPr>
                <p14:cNvContentPartPr/>
                <p14:nvPr/>
              </p14:nvContentPartPr>
              <p14:xfrm>
                <a:off x="4151622" y="4512817"/>
                <a:ext cx="468360" cy="25560"/>
              </p14:xfrm>
            </p:contentPart>
          </mc:Choice>
          <mc:Fallback>
            <p:pic>
              <p:nvPicPr>
                <p:cNvPr id="5" name="Ink 4">
                  <a:extLst>
                    <a:ext uri="{FF2B5EF4-FFF2-40B4-BE49-F238E27FC236}">
                      <a16:creationId xmlns:a16="http://schemas.microsoft.com/office/drawing/2014/main" id="{97DE1E45-810E-889E-9940-25EAEE6DD6E2}"/>
                    </a:ext>
                  </a:extLst>
                </p:cNvPr>
                <p:cNvPicPr/>
                <p:nvPr/>
              </p:nvPicPr>
              <p:blipFill>
                <a:blip r:embed="rId3"/>
                <a:stretch>
                  <a:fillRect/>
                </a:stretch>
              </p:blipFill>
              <p:spPr>
                <a:xfrm>
                  <a:off x="4133622" y="4494817"/>
                  <a:ext cx="504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3A470566-2B3F-DBAA-8ABD-8060C60D8136}"/>
                    </a:ext>
                  </a:extLst>
                </p14:cNvPr>
                <p14:cNvContentPartPr/>
                <p14:nvPr/>
              </p14:nvContentPartPr>
              <p14:xfrm>
                <a:off x="4292742" y="4530097"/>
                <a:ext cx="429120" cy="50040"/>
              </p14:xfrm>
            </p:contentPart>
          </mc:Choice>
          <mc:Fallback>
            <p:pic>
              <p:nvPicPr>
                <p:cNvPr id="6" name="Ink 5">
                  <a:extLst>
                    <a:ext uri="{FF2B5EF4-FFF2-40B4-BE49-F238E27FC236}">
                      <a16:creationId xmlns:a16="http://schemas.microsoft.com/office/drawing/2014/main" id="{3A470566-2B3F-DBAA-8ABD-8060C60D8136}"/>
                    </a:ext>
                  </a:extLst>
                </p:cNvPr>
                <p:cNvPicPr/>
                <p:nvPr/>
              </p:nvPicPr>
              <p:blipFill>
                <a:blip r:embed="rId5"/>
                <a:stretch>
                  <a:fillRect/>
                </a:stretch>
              </p:blipFill>
              <p:spPr>
                <a:xfrm>
                  <a:off x="4274742" y="4512097"/>
                  <a:ext cx="464760" cy="8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E8EB402-07E9-734A-8552-11757B8B0758}"/>
                  </a:ext>
                </a:extLst>
              </p14:cNvPr>
              <p14:cNvContentPartPr/>
              <p14:nvPr/>
            </p14:nvContentPartPr>
            <p14:xfrm>
              <a:off x="2619822" y="5487337"/>
              <a:ext cx="309600" cy="46080"/>
            </p14:xfrm>
          </p:contentPart>
        </mc:Choice>
        <mc:Fallback>
          <p:pic>
            <p:nvPicPr>
              <p:cNvPr id="8" name="Ink 7">
                <a:extLst>
                  <a:ext uri="{FF2B5EF4-FFF2-40B4-BE49-F238E27FC236}">
                    <a16:creationId xmlns:a16="http://schemas.microsoft.com/office/drawing/2014/main" id="{CE8EB402-07E9-734A-8552-11757B8B0758}"/>
                  </a:ext>
                </a:extLst>
              </p:cNvPr>
              <p:cNvPicPr/>
              <p:nvPr/>
            </p:nvPicPr>
            <p:blipFill>
              <a:blip r:embed="rId7"/>
              <a:stretch>
                <a:fillRect/>
              </a:stretch>
            </p:blipFill>
            <p:spPr>
              <a:xfrm>
                <a:off x="2601822" y="5469337"/>
                <a:ext cx="345240" cy="81720"/>
              </a:xfrm>
              <a:prstGeom prst="rect">
                <a:avLst/>
              </a:prstGeom>
            </p:spPr>
          </p:pic>
        </mc:Fallback>
      </mc:AlternateContent>
    </p:spTree>
    <p:extLst>
      <p:ext uri="{BB962C8B-B14F-4D97-AF65-F5344CB8AC3E}">
        <p14:creationId xmlns:p14="http://schemas.microsoft.com/office/powerpoint/2010/main" val="99501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E70A-E9D9-BCA4-258D-E0F072FF843D}"/>
              </a:ext>
            </a:extLst>
          </p:cNvPr>
          <p:cNvSpPr>
            <a:spLocks noGrp="1"/>
          </p:cNvSpPr>
          <p:nvPr>
            <p:ph type="title"/>
          </p:nvPr>
        </p:nvSpPr>
        <p:spPr/>
        <p:txBody>
          <a:bodyPr/>
          <a:lstStyle/>
          <a:p>
            <a:r>
              <a:rPr lang="en-US" dirty="0"/>
              <a:t>NEED FOR WEB APPS</a:t>
            </a:r>
          </a:p>
        </p:txBody>
      </p:sp>
      <p:sp>
        <p:nvSpPr>
          <p:cNvPr id="3" name="Table Placeholder 2">
            <a:extLst>
              <a:ext uri="{FF2B5EF4-FFF2-40B4-BE49-F238E27FC236}">
                <a16:creationId xmlns:a16="http://schemas.microsoft.com/office/drawing/2014/main" id="{9FEC6157-360E-599D-B573-711766B4A594}"/>
              </a:ext>
            </a:extLst>
          </p:cNvPr>
          <p:cNvSpPr>
            <a:spLocks noGrp="1"/>
          </p:cNvSpPr>
          <p:nvPr>
            <p:ph type="tbl" sz="quarter" idx="13"/>
          </p:nvPr>
        </p:nvSpPr>
        <p:spPr/>
        <p:txBody>
          <a:bodyPr/>
          <a:lstStyle/>
          <a:p>
            <a:r>
              <a:rPr lang="en-US" dirty="0"/>
              <a:t>In the olden days, apps used to be platform exclusive </a:t>
            </a:r>
            <a:r>
              <a:rPr lang="en-US" dirty="0" err="1"/>
              <a:t>i.e</a:t>
            </a:r>
            <a:r>
              <a:rPr lang="en-US" dirty="0"/>
              <a:t> MS DOS applications could only be run on windows</a:t>
            </a:r>
          </a:p>
          <a:p>
            <a:r>
              <a:rPr lang="en-US" dirty="0"/>
              <a:t>Different apps needed to developed to support different computing platforms</a:t>
            </a:r>
          </a:p>
          <a:p>
            <a:r>
              <a:rPr lang="en-US" dirty="0"/>
              <a:t>People started looking for ways to develop applications irrespective of the OS.</a:t>
            </a:r>
          </a:p>
          <a:p>
            <a:r>
              <a:rPr lang="en-US" dirty="0"/>
              <a:t>Solution?</a:t>
            </a:r>
          </a:p>
        </p:txBody>
      </p:sp>
      <p:sp>
        <p:nvSpPr>
          <p:cNvPr id="4" name="Slide Number Placeholder 3">
            <a:extLst>
              <a:ext uri="{FF2B5EF4-FFF2-40B4-BE49-F238E27FC236}">
                <a16:creationId xmlns:a16="http://schemas.microsoft.com/office/drawing/2014/main" id="{636EDDE4-77B1-C842-F59F-AA6F39CF60CC}"/>
              </a:ext>
            </a:extLst>
          </p:cNvPr>
          <p:cNvSpPr>
            <a:spLocks noGrp="1"/>
          </p:cNvSpPr>
          <p:nvPr>
            <p:ph type="sldNum" sz="quarter" idx="12"/>
          </p:nvPr>
        </p:nvSpPr>
        <p:spPr/>
        <p:txBody>
          <a:bodyPr/>
          <a:lstStyle/>
          <a:p>
            <a:fld id="{B5CEABB6-07DC-46E8-9B57-56EC44A396E5}" type="slidenum">
              <a:rPr lang="en-US" smtClean="0"/>
              <a:pPr/>
              <a:t>4</a:t>
            </a:fld>
            <a:endParaRPr lang="en-US" dirty="0"/>
          </a:p>
        </p:txBody>
      </p:sp>
      <p:grpSp>
        <p:nvGrpSpPr>
          <p:cNvPr id="44" name="Group 43">
            <a:extLst>
              <a:ext uri="{FF2B5EF4-FFF2-40B4-BE49-F238E27FC236}">
                <a16:creationId xmlns:a16="http://schemas.microsoft.com/office/drawing/2014/main" id="{EA082832-C6B5-2054-9C70-DFEA01041E80}"/>
              </a:ext>
            </a:extLst>
          </p:cNvPr>
          <p:cNvGrpSpPr/>
          <p:nvPr/>
        </p:nvGrpSpPr>
        <p:grpSpPr>
          <a:xfrm>
            <a:off x="3546462" y="1963657"/>
            <a:ext cx="1465200" cy="447480"/>
            <a:chOff x="3546462" y="1963657"/>
            <a:chExt cx="1465200" cy="44748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919DC01-D1A1-95F4-61C2-50DB9DFD83E1}"/>
                    </a:ext>
                  </a:extLst>
                </p14:cNvPr>
                <p14:cNvContentPartPr/>
                <p14:nvPr/>
              </p14:nvContentPartPr>
              <p14:xfrm>
                <a:off x="3570942" y="2019457"/>
                <a:ext cx="58680" cy="259200"/>
              </p14:xfrm>
            </p:contentPart>
          </mc:Choice>
          <mc:Fallback>
            <p:pic>
              <p:nvPicPr>
                <p:cNvPr id="5" name="Ink 4">
                  <a:extLst>
                    <a:ext uri="{FF2B5EF4-FFF2-40B4-BE49-F238E27FC236}">
                      <a16:creationId xmlns:a16="http://schemas.microsoft.com/office/drawing/2014/main" id="{B919DC01-D1A1-95F4-61C2-50DB9DFD83E1}"/>
                    </a:ext>
                  </a:extLst>
                </p:cNvPr>
                <p:cNvPicPr/>
                <p:nvPr/>
              </p:nvPicPr>
              <p:blipFill>
                <a:blip r:embed="rId3"/>
                <a:stretch>
                  <a:fillRect/>
                </a:stretch>
              </p:blipFill>
              <p:spPr>
                <a:xfrm>
                  <a:off x="3552942" y="2001457"/>
                  <a:ext cx="943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05BC532C-E9EF-DEC3-14D2-37D706CDD551}"/>
                    </a:ext>
                  </a:extLst>
                </p14:cNvPr>
                <p14:cNvContentPartPr/>
                <p14:nvPr/>
              </p14:nvContentPartPr>
              <p14:xfrm>
                <a:off x="3570942" y="2010097"/>
                <a:ext cx="87480" cy="319320"/>
              </p14:xfrm>
            </p:contentPart>
          </mc:Choice>
          <mc:Fallback>
            <p:pic>
              <p:nvPicPr>
                <p:cNvPr id="6" name="Ink 5">
                  <a:extLst>
                    <a:ext uri="{FF2B5EF4-FFF2-40B4-BE49-F238E27FC236}">
                      <a16:creationId xmlns:a16="http://schemas.microsoft.com/office/drawing/2014/main" id="{05BC532C-E9EF-DEC3-14D2-37D706CDD551}"/>
                    </a:ext>
                  </a:extLst>
                </p:cNvPr>
                <p:cNvPicPr/>
                <p:nvPr/>
              </p:nvPicPr>
              <p:blipFill>
                <a:blip r:embed="rId5"/>
                <a:stretch>
                  <a:fillRect/>
                </a:stretch>
              </p:blipFill>
              <p:spPr>
                <a:xfrm>
                  <a:off x="3552942" y="1992457"/>
                  <a:ext cx="12312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4E7BECA9-0489-8B95-873B-33A6900D451A}"/>
                    </a:ext>
                  </a:extLst>
                </p14:cNvPr>
                <p14:cNvContentPartPr/>
                <p14:nvPr/>
              </p14:nvContentPartPr>
              <p14:xfrm>
                <a:off x="3546462" y="2162017"/>
                <a:ext cx="169200" cy="65880"/>
              </p14:xfrm>
            </p:contentPart>
          </mc:Choice>
          <mc:Fallback>
            <p:pic>
              <p:nvPicPr>
                <p:cNvPr id="7" name="Ink 6">
                  <a:extLst>
                    <a:ext uri="{FF2B5EF4-FFF2-40B4-BE49-F238E27FC236}">
                      <a16:creationId xmlns:a16="http://schemas.microsoft.com/office/drawing/2014/main" id="{4E7BECA9-0489-8B95-873B-33A6900D451A}"/>
                    </a:ext>
                  </a:extLst>
                </p:cNvPr>
                <p:cNvPicPr/>
                <p:nvPr/>
              </p:nvPicPr>
              <p:blipFill>
                <a:blip r:embed="rId7"/>
                <a:stretch>
                  <a:fillRect/>
                </a:stretch>
              </p:blipFill>
              <p:spPr>
                <a:xfrm>
                  <a:off x="3528822" y="2144377"/>
                  <a:ext cx="2048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8E95534-5C8B-BAF0-40A1-DAB6A723E160}"/>
                    </a:ext>
                  </a:extLst>
                </p14:cNvPr>
                <p14:cNvContentPartPr/>
                <p14:nvPr/>
              </p14:nvContentPartPr>
              <p14:xfrm>
                <a:off x="3779022" y="2150137"/>
                <a:ext cx="51480" cy="261000"/>
              </p14:xfrm>
            </p:contentPart>
          </mc:Choice>
          <mc:Fallback>
            <p:pic>
              <p:nvPicPr>
                <p:cNvPr id="8" name="Ink 7">
                  <a:extLst>
                    <a:ext uri="{FF2B5EF4-FFF2-40B4-BE49-F238E27FC236}">
                      <a16:creationId xmlns:a16="http://schemas.microsoft.com/office/drawing/2014/main" id="{38E95534-5C8B-BAF0-40A1-DAB6A723E160}"/>
                    </a:ext>
                  </a:extLst>
                </p:cNvPr>
                <p:cNvPicPr/>
                <p:nvPr/>
              </p:nvPicPr>
              <p:blipFill>
                <a:blip r:embed="rId9"/>
                <a:stretch>
                  <a:fillRect/>
                </a:stretch>
              </p:blipFill>
              <p:spPr>
                <a:xfrm>
                  <a:off x="3761022" y="2132497"/>
                  <a:ext cx="871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F9F456F-10BA-8C09-E8DF-CF026ED0EED7}"/>
                    </a:ext>
                  </a:extLst>
                </p14:cNvPr>
                <p14:cNvContentPartPr/>
                <p14:nvPr/>
              </p14:nvContentPartPr>
              <p14:xfrm>
                <a:off x="3785502" y="2097937"/>
                <a:ext cx="107640" cy="158040"/>
              </p14:xfrm>
            </p:contentPart>
          </mc:Choice>
          <mc:Fallback>
            <p:pic>
              <p:nvPicPr>
                <p:cNvPr id="9" name="Ink 8">
                  <a:extLst>
                    <a:ext uri="{FF2B5EF4-FFF2-40B4-BE49-F238E27FC236}">
                      <a16:creationId xmlns:a16="http://schemas.microsoft.com/office/drawing/2014/main" id="{8F9F456F-10BA-8C09-E8DF-CF026ED0EED7}"/>
                    </a:ext>
                  </a:extLst>
                </p:cNvPr>
                <p:cNvPicPr/>
                <p:nvPr/>
              </p:nvPicPr>
              <p:blipFill>
                <a:blip r:embed="rId11"/>
                <a:stretch>
                  <a:fillRect/>
                </a:stretch>
              </p:blipFill>
              <p:spPr>
                <a:xfrm>
                  <a:off x="3767862" y="2079937"/>
                  <a:ext cx="1432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AEFD4923-6CCB-8A73-7101-C8F2FB54A2A8}"/>
                    </a:ext>
                  </a:extLst>
                </p14:cNvPr>
                <p14:cNvContentPartPr/>
                <p14:nvPr/>
              </p14:nvContentPartPr>
              <p14:xfrm>
                <a:off x="3941382" y="2146537"/>
                <a:ext cx="45000" cy="254880"/>
              </p14:xfrm>
            </p:contentPart>
          </mc:Choice>
          <mc:Fallback>
            <p:pic>
              <p:nvPicPr>
                <p:cNvPr id="10" name="Ink 9">
                  <a:extLst>
                    <a:ext uri="{FF2B5EF4-FFF2-40B4-BE49-F238E27FC236}">
                      <a16:creationId xmlns:a16="http://schemas.microsoft.com/office/drawing/2014/main" id="{AEFD4923-6CCB-8A73-7101-C8F2FB54A2A8}"/>
                    </a:ext>
                  </a:extLst>
                </p:cNvPr>
                <p:cNvPicPr/>
                <p:nvPr/>
              </p:nvPicPr>
              <p:blipFill>
                <a:blip r:embed="rId13"/>
                <a:stretch>
                  <a:fillRect/>
                </a:stretch>
              </p:blipFill>
              <p:spPr>
                <a:xfrm>
                  <a:off x="3923382" y="2128537"/>
                  <a:ext cx="8064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5F24B52-396C-B683-24D7-6998B56E9E9D}"/>
                    </a:ext>
                  </a:extLst>
                </p14:cNvPr>
                <p14:cNvContentPartPr/>
                <p14:nvPr/>
              </p14:nvContentPartPr>
              <p14:xfrm>
                <a:off x="3977022" y="2093617"/>
                <a:ext cx="81720" cy="152280"/>
              </p14:xfrm>
            </p:contentPart>
          </mc:Choice>
          <mc:Fallback>
            <p:pic>
              <p:nvPicPr>
                <p:cNvPr id="11" name="Ink 10">
                  <a:extLst>
                    <a:ext uri="{FF2B5EF4-FFF2-40B4-BE49-F238E27FC236}">
                      <a16:creationId xmlns:a16="http://schemas.microsoft.com/office/drawing/2014/main" id="{85F24B52-396C-B683-24D7-6998B56E9E9D}"/>
                    </a:ext>
                  </a:extLst>
                </p:cNvPr>
                <p:cNvPicPr/>
                <p:nvPr/>
              </p:nvPicPr>
              <p:blipFill>
                <a:blip r:embed="rId15"/>
                <a:stretch>
                  <a:fillRect/>
                </a:stretch>
              </p:blipFill>
              <p:spPr>
                <a:xfrm>
                  <a:off x="3959022" y="2075617"/>
                  <a:ext cx="1173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A8EFEE85-E3E7-C458-8592-8CF8F69A3451}"/>
                    </a:ext>
                  </a:extLst>
                </p14:cNvPr>
                <p14:cNvContentPartPr/>
                <p14:nvPr/>
              </p14:nvContentPartPr>
              <p14:xfrm>
                <a:off x="4122822" y="1981297"/>
                <a:ext cx="121320" cy="231840"/>
              </p14:xfrm>
            </p:contentPart>
          </mc:Choice>
          <mc:Fallback>
            <p:pic>
              <p:nvPicPr>
                <p:cNvPr id="12" name="Ink 11">
                  <a:extLst>
                    <a:ext uri="{FF2B5EF4-FFF2-40B4-BE49-F238E27FC236}">
                      <a16:creationId xmlns:a16="http://schemas.microsoft.com/office/drawing/2014/main" id="{A8EFEE85-E3E7-C458-8592-8CF8F69A3451}"/>
                    </a:ext>
                  </a:extLst>
                </p:cNvPr>
                <p:cNvPicPr/>
                <p:nvPr/>
              </p:nvPicPr>
              <p:blipFill>
                <a:blip r:embed="rId17"/>
                <a:stretch>
                  <a:fillRect/>
                </a:stretch>
              </p:blipFill>
              <p:spPr>
                <a:xfrm>
                  <a:off x="4104822" y="1963657"/>
                  <a:ext cx="1569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DE5BDBE1-603B-E446-32F5-41083CBE983E}"/>
                    </a:ext>
                  </a:extLst>
                </p14:cNvPr>
                <p14:cNvContentPartPr/>
                <p14:nvPr/>
              </p14:nvContentPartPr>
              <p14:xfrm>
                <a:off x="4231182" y="2009377"/>
                <a:ext cx="57600" cy="51840"/>
              </p14:xfrm>
            </p:contentPart>
          </mc:Choice>
          <mc:Fallback>
            <p:pic>
              <p:nvPicPr>
                <p:cNvPr id="13" name="Ink 12">
                  <a:extLst>
                    <a:ext uri="{FF2B5EF4-FFF2-40B4-BE49-F238E27FC236}">
                      <a16:creationId xmlns:a16="http://schemas.microsoft.com/office/drawing/2014/main" id="{DE5BDBE1-603B-E446-32F5-41083CBE983E}"/>
                    </a:ext>
                  </a:extLst>
                </p:cNvPr>
                <p:cNvPicPr/>
                <p:nvPr/>
              </p:nvPicPr>
              <p:blipFill>
                <a:blip r:embed="rId19"/>
                <a:stretch>
                  <a:fillRect/>
                </a:stretch>
              </p:blipFill>
              <p:spPr>
                <a:xfrm>
                  <a:off x="4213182" y="1991377"/>
                  <a:ext cx="9324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28A46BF4-BCA4-3025-FBE9-0E51C0754F33}"/>
                    </a:ext>
                  </a:extLst>
                </p14:cNvPr>
                <p14:cNvContentPartPr/>
                <p14:nvPr/>
              </p14:nvContentPartPr>
              <p14:xfrm>
                <a:off x="4350342" y="2044657"/>
                <a:ext cx="129600" cy="131760"/>
              </p14:xfrm>
            </p:contentPart>
          </mc:Choice>
          <mc:Fallback>
            <p:pic>
              <p:nvPicPr>
                <p:cNvPr id="14" name="Ink 13">
                  <a:extLst>
                    <a:ext uri="{FF2B5EF4-FFF2-40B4-BE49-F238E27FC236}">
                      <a16:creationId xmlns:a16="http://schemas.microsoft.com/office/drawing/2014/main" id="{28A46BF4-BCA4-3025-FBE9-0E51C0754F33}"/>
                    </a:ext>
                  </a:extLst>
                </p:cNvPr>
                <p:cNvPicPr/>
                <p:nvPr/>
              </p:nvPicPr>
              <p:blipFill>
                <a:blip r:embed="rId21"/>
                <a:stretch>
                  <a:fillRect/>
                </a:stretch>
              </p:blipFill>
              <p:spPr>
                <a:xfrm>
                  <a:off x="4332342" y="2026657"/>
                  <a:ext cx="1652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BF9455E2-DF37-3B03-314F-9E3292489C5C}"/>
                    </a:ext>
                  </a:extLst>
                </p14:cNvPr>
                <p14:cNvContentPartPr/>
                <p14:nvPr/>
              </p14:nvContentPartPr>
              <p14:xfrm>
                <a:off x="4470942" y="1963657"/>
                <a:ext cx="190080" cy="214200"/>
              </p14:xfrm>
            </p:contentPart>
          </mc:Choice>
          <mc:Fallback>
            <p:pic>
              <p:nvPicPr>
                <p:cNvPr id="15" name="Ink 14">
                  <a:extLst>
                    <a:ext uri="{FF2B5EF4-FFF2-40B4-BE49-F238E27FC236}">
                      <a16:creationId xmlns:a16="http://schemas.microsoft.com/office/drawing/2014/main" id="{BF9455E2-DF37-3B03-314F-9E3292489C5C}"/>
                    </a:ext>
                  </a:extLst>
                </p:cNvPr>
                <p:cNvPicPr/>
                <p:nvPr/>
              </p:nvPicPr>
              <p:blipFill>
                <a:blip r:embed="rId23"/>
                <a:stretch>
                  <a:fillRect/>
                </a:stretch>
              </p:blipFill>
              <p:spPr>
                <a:xfrm>
                  <a:off x="4453302" y="1946017"/>
                  <a:ext cx="22572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1918D65-7E77-D9A1-4853-4F32225EE923}"/>
                    </a:ext>
                  </a:extLst>
                </p14:cNvPr>
                <p14:cNvContentPartPr/>
                <p14:nvPr/>
              </p14:nvContentPartPr>
              <p14:xfrm>
                <a:off x="4659582" y="2072017"/>
                <a:ext cx="81360" cy="106200"/>
              </p14:xfrm>
            </p:contentPart>
          </mc:Choice>
          <mc:Fallback>
            <p:pic>
              <p:nvPicPr>
                <p:cNvPr id="16" name="Ink 15">
                  <a:extLst>
                    <a:ext uri="{FF2B5EF4-FFF2-40B4-BE49-F238E27FC236}">
                      <a16:creationId xmlns:a16="http://schemas.microsoft.com/office/drawing/2014/main" id="{71918D65-7E77-D9A1-4853-4F32225EE923}"/>
                    </a:ext>
                  </a:extLst>
                </p:cNvPr>
                <p:cNvPicPr/>
                <p:nvPr/>
              </p:nvPicPr>
              <p:blipFill>
                <a:blip r:embed="rId25"/>
                <a:stretch>
                  <a:fillRect/>
                </a:stretch>
              </p:blipFill>
              <p:spPr>
                <a:xfrm>
                  <a:off x="4641942" y="2054377"/>
                  <a:ext cx="117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45C451EA-14C6-281A-1D51-20449AA66DBE}"/>
                    </a:ext>
                  </a:extLst>
                </p14:cNvPr>
                <p14:cNvContentPartPr/>
                <p14:nvPr/>
              </p14:nvContentPartPr>
              <p14:xfrm>
                <a:off x="4718262" y="2010817"/>
                <a:ext cx="105480" cy="66240"/>
              </p14:xfrm>
            </p:contentPart>
          </mc:Choice>
          <mc:Fallback>
            <p:pic>
              <p:nvPicPr>
                <p:cNvPr id="17" name="Ink 16">
                  <a:extLst>
                    <a:ext uri="{FF2B5EF4-FFF2-40B4-BE49-F238E27FC236}">
                      <a16:creationId xmlns:a16="http://schemas.microsoft.com/office/drawing/2014/main" id="{45C451EA-14C6-281A-1D51-20449AA66DBE}"/>
                    </a:ext>
                  </a:extLst>
                </p:cNvPr>
                <p:cNvPicPr/>
                <p:nvPr/>
              </p:nvPicPr>
              <p:blipFill>
                <a:blip r:embed="rId27"/>
                <a:stretch>
                  <a:fillRect/>
                </a:stretch>
              </p:blipFill>
              <p:spPr>
                <a:xfrm>
                  <a:off x="4700262" y="1993177"/>
                  <a:ext cx="1411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54324099-E44A-972F-9B30-82CC6EAB5E9B}"/>
                    </a:ext>
                  </a:extLst>
                </p14:cNvPr>
                <p14:cNvContentPartPr/>
                <p14:nvPr/>
              </p14:nvContentPartPr>
              <p14:xfrm>
                <a:off x="4855062" y="2025217"/>
                <a:ext cx="156600" cy="143280"/>
              </p14:xfrm>
            </p:contentPart>
          </mc:Choice>
          <mc:Fallback>
            <p:pic>
              <p:nvPicPr>
                <p:cNvPr id="18" name="Ink 17">
                  <a:extLst>
                    <a:ext uri="{FF2B5EF4-FFF2-40B4-BE49-F238E27FC236}">
                      <a16:creationId xmlns:a16="http://schemas.microsoft.com/office/drawing/2014/main" id="{54324099-E44A-972F-9B30-82CC6EAB5E9B}"/>
                    </a:ext>
                  </a:extLst>
                </p:cNvPr>
                <p:cNvPicPr/>
                <p:nvPr/>
              </p:nvPicPr>
              <p:blipFill>
                <a:blip r:embed="rId29"/>
                <a:stretch>
                  <a:fillRect/>
                </a:stretch>
              </p:blipFill>
              <p:spPr>
                <a:xfrm>
                  <a:off x="4837422" y="2007577"/>
                  <a:ext cx="1922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743E5FF6-2EF2-B86E-F401-0AE4159826C2}"/>
                    </a:ext>
                  </a:extLst>
                </p14:cNvPr>
                <p14:cNvContentPartPr/>
                <p14:nvPr/>
              </p14:nvContentPartPr>
              <p14:xfrm>
                <a:off x="4635822" y="1971217"/>
                <a:ext cx="133560" cy="40320"/>
              </p14:xfrm>
            </p:contentPart>
          </mc:Choice>
          <mc:Fallback>
            <p:pic>
              <p:nvPicPr>
                <p:cNvPr id="19" name="Ink 18">
                  <a:extLst>
                    <a:ext uri="{FF2B5EF4-FFF2-40B4-BE49-F238E27FC236}">
                      <a16:creationId xmlns:a16="http://schemas.microsoft.com/office/drawing/2014/main" id="{743E5FF6-2EF2-B86E-F401-0AE4159826C2}"/>
                    </a:ext>
                  </a:extLst>
                </p:cNvPr>
                <p:cNvPicPr/>
                <p:nvPr/>
              </p:nvPicPr>
              <p:blipFill>
                <a:blip r:embed="rId31"/>
                <a:stretch>
                  <a:fillRect/>
                </a:stretch>
              </p:blipFill>
              <p:spPr>
                <a:xfrm>
                  <a:off x="4618182" y="1953217"/>
                  <a:ext cx="1692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DA83B764-920B-2B82-EAC0-401F4FE5B1A2}"/>
                    </a:ext>
                  </a:extLst>
                </p14:cNvPr>
                <p14:cNvContentPartPr/>
                <p14:nvPr/>
              </p14:nvContentPartPr>
              <p14:xfrm>
                <a:off x="3980262" y="2221777"/>
                <a:ext cx="507600" cy="175320"/>
              </p14:xfrm>
            </p:contentPart>
          </mc:Choice>
          <mc:Fallback>
            <p:pic>
              <p:nvPicPr>
                <p:cNvPr id="37" name="Ink 36">
                  <a:extLst>
                    <a:ext uri="{FF2B5EF4-FFF2-40B4-BE49-F238E27FC236}">
                      <a16:creationId xmlns:a16="http://schemas.microsoft.com/office/drawing/2014/main" id="{DA83B764-920B-2B82-EAC0-401F4FE5B1A2}"/>
                    </a:ext>
                  </a:extLst>
                </p:cNvPr>
                <p:cNvPicPr/>
                <p:nvPr/>
              </p:nvPicPr>
              <p:blipFill>
                <a:blip r:embed="rId33"/>
                <a:stretch>
                  <a:fillRect/>
                </a:stretch>
              </p:blipFill>
              <p:spPr>
                <a:xfrm>
                  <a:off x="3962262" y="2204137"/>
                  <a:ext cx="5432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8" name="Ink 37">
                  <a:extLst>
                    <a:ext uri="{FF2B5EF4-FFF2-40B4-BE49-F238E27FC236}">
                      <a16:creationId xmlns:a16="http://schemas.microsoft.com/office/drawing/2014/main" id="{B6183246-F319-EDF5-B05E-5A1551581F7E}"/>
                    </a:ext>
                  </a:extLst>
                </p14:cNvPr>
                <p14:cNvContentPartPr/>
                <p14:nvPr/>
              </p14:nvContentPartPr>
              <p14:xfrm>
                <a:off x="4119582" y="2237617"/>
                <a:ext cx="404640" cy="127800"/>
              </p14:xfrm>
            </p:contentPart>
          </mc:Choice>
          <mc:Fallback>
            <p:pic>
              <p:nvPicPr>
                <p:cNvPr id="38" name="Ink 37">
                  <a:extLst>
                    <a:ext uri="{FF2B5EF4-FFF2-40B4-BE49-F238E27FC236}">
                      <a16:creationId xmlns:a16="http://schemas.microsoft.com/office/drawing/2014/main" id="{B6183246-F319-EDF5-B05E-5A1551581F7E}"/>
                    </a:ext>
                  </a:extLst>
                </p:cNvPr>
                <p:cNvPicPr/>
                <p:nvPr/>
              </p:nvPicPr>
              <p:blipFill>
                <a:blip r:embed="rId35"/>
                <a:stretch>
                  <a:fillRect/>
                </a:stretch>
              </p:blipFill>
              <p:spPr>
                <a:xfrm>
                  <a:off x="4101942" y="2219977"/>
                  <a:ext cx="440280" cy="163440"/>
                </a:xfrm>
                <a:prstGeom prst="rect">
                  <a:avLst/>
                </a:prstGeom>
              </p:spPr>
            </p:pic>
          </mc:Fallback>
        </mc:AlternateContent>
      </p:grpSp>
      <p:grpSp>
        <p:nvGrpSpPr>
          <p:cNvPr id="75" name="Group 74">
            <a:extLst>
              <a:ext uri="{FF2B5EF4-FFF2-40B4-BE49-F238E27FC236}">
                <a16:creationId xmlns:a16="http://schemas.microsoft.com/office/drawing/2014/main" id="{CC36DDCA-BCCE-92C7-4C0D-E8F46F902C9F}"/>
              </a:ext>
            </a:extLst>
          </p:cNvPr>
          <p:cNvGrpSpPr/>
          <p:nvPr/>
        </p:nvGrpSpPr>
        <p:grpSpPr>
          <a:xfrm>
            <a:off x="7991382" y="2870497"/>
            <a:ext cx="321840" cy="75960"/>
            <a:chOff x="7991382" y="2870497"/>
            <a:chExt cx="321840" cy="75960"/>
          </a:xfrm>
        </p:grpSpPr>
        <mc:AlternateContent xmlns:mc="http://schemas.openxmlformats.org/markup-compatibility/2006">
          <mc:Choice xmlns:p14="http://schemas.microsoft.com/office/powerpoint/2010/main" Requires="p14">
            <p:contentPart p14:bwMode="auto" r:id="rId36">
              <p14:nvContentPartPr>
                <p14:cNvPr id="73" name="Ink 72">
                  <a:extLst>
                    <a:ext uri="{FF2B5EF4-FFF2-40B4-BE49-F238E27FC236}">
                      <a16:creationId xmlns:a16="http://schemas.microsoft.com/office/drawing/2014/main" id="{4F50013D-0E24-3E11-6E8D-E6D27E92D666}"/>
                    </a:ext>
                  </a:extLst>
                </p14:cNvPr>
                <p14:cNvContentPartPr/>
                <p14:nvPr/>
              </p14:nvContentPartPr>
              <p14:xfrm>
                <a:off x="7991382" y="2870497"/>
                <a:ext cx="321840" cy="34200"/>
              </p14:xfrm>
            </p:contentPart>
          </mc:Choice>
          <mc:Fallback>
            <p:pic>
              <p:nvPicPr>
                <p:cNvPr id="73" name="Ink 72">
                  <a:extLst>
                    <a:ext uri="{FF2B5EF4-FFF2-40B4-BE49-F238E27FC236}">
                      <a16:creationId xmlns:a16="http://schemas.microsoft.com/office/drawing/2014/main" id="{4F50013D-0E24-3E11-6E8D-E6D27E92D666}"/>
                    </a:ext>
                  </a:extLst>
                </p:cNvPr>
                <p:cNvPicPr/>
                <p:nvPr/>
              </p:nvPicPr>
              <p:blipFill>
                <a:blip r:embed="rId37"/>
                <a:stretch>
                  <a:fillRect/>
                </a:stretch>
              </p:blipFill>
              <p:spPr>
                <a:xfrm>
                  <a:off x="7973382" y="2852857"/>
                  <a:ext cx="3574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4" name="Ink 73">
                  <a:extLst>
                    <a:ext uri="{FF2B5EF4-FFF2-40B4-BE49-F238E27FC236}">
                      <a16:creationId xmlns:a16="http://schemas.microsoft.com/office/drawing/2014/main" id="{FEC284DA-193E-F9AB-AFA4-365215F56A11}"/>
                    </a:ext>
                  </a:extLst>
                </p14:cNvPr>
                <p14:cNvContentPartPr/>
                <p14:nvPr/>
              </p14:nvContentPartPr>
              <p14:xfrm>
                <a:off x="8059782" y="2921977"/>
                <a:ext cx="239400" cy="24480"/>
              </p14:xfrm>
            </p:contentPart>
          </mc:Choice>
          <mc:Fallback>
            <p:pic>
              <p:nvPicPr>
                <p:cNvPr id="74" name="Ink 73">
                  <a:extLst>
                    <a:ext uri="{FF2B5EF4-FFF2-40B4-BE49-F238E27FC236}">
                      <a16:creationId xmlns:a16="http://schemas.microsoft.com/office/drawing/2014/main" id="{FEC284DA-193E-F9AB-AFA4-365215F56A11}"/>
                    </a:ext>
                  </a:extLst>
                </p:cNvPr>
                <p:cNvPicPr/>
                <p:nvPr/>
              </p:nvPicPr>
              <p:blipFill>
                <a:blip r:embed="rId39"/>
                <a:stretch>
                  <a:fillRect/>
                </a:stretch>
              </p:blipFill>
              <p:spPr>
                <a:xfrm>
                  <a:off x="8041782" y="2904337"/>
                  <a:ext cx="275040" cy="60120"/>
                </a:xfrm>
                <a:prstGeom prst="rect">
                  <a:avLst/>
                </a:prstGeom>
              </p:spPr>
            </p:pic>
          </mc:Fallback>
        </mc:AlternateContent>
      </p:grpSp>
      <p:grpSp>
        <p:nvGrpSpPr>
          <p:cNvPr id="99" name="Group 98">
            <a:extLst>
              <a:ext uri="{FF2B5EF4-FFF2-40B4-BE49-F238E27FC236}">
                <a16:creationId xmlns:a16="http://schemas.microsoft.com/office/drawing/2014/main" id="{71DA7B3A-742B-8E9A-2916-1C58D84C5590}"/>
              </a:ext>
            </a:extLst>
          </p:cNvPr>
          <p:cNvGrpSpPr/>
          <p:nvPr/>
        </p:nvGrpSpPr>
        <p:grpSpPr>
          <a:xfrm>
            <a:off x="5253222" y="1109017"/>
            <a:ext cx="5626080" cy="1478520"/>
            <a:chOff x="5253222" y="1109017"/>
            <a:chExt cx="5626080" cy="1478520"/>
          </a:xfrm>
        </p:grpSpPr>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64E4A4F0-A1CE-BDCC-C91D-5BF611292716}"/>
                    </a:ext>
                  </a:extLst>
                </p14:cNvPr>
                <p14:cNvContentPartPr/>
                <p14:nvPr/>
              </p14:nvContentPartPr>
              <p14:xfrm>
                <a:off x="5343942" y="1979137"/>
                <a:ext cx="192960" cy="34200"/>
              </p14:xfrm>
            </p:contentPart>
          </mc:Choice>
          <mc:Fallback>
            <p:pic>
              <p:nvPicPr>
                <p:cNvPr id="20" name="Ink 19">
                  <a:extLst>
                    <a:ext uri="{FF2B5EF4-FFF2-40B4-BE49-F238E27FC236}">
                      <a16:creationId xmlns:a16="http://schemas.microsoft.com/office/drawing/2014/main" id="{64E4A4F0-A1CE-BDCC-C91D-5BF611292716}"/>
                    </a:ext>
                  </a:extLst>
                </p:cNvPr>
                <p:cNvPicPr/>
                <p:nvPr/>
              </p:nvPicPr>
              <p:blipFill>
                <a:blip r:embed="rId41"/>
                <a:stretch>
                  <a:fillRect/>
                </a:stretch>
              </p:blipFill>
              <p:spPr>
                <a:xfrm>
                  <a:off x="5326302" y="1961137"/>
                  <a:ext cx="22860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9" name="Ink 38">
                  <a:extLst>
                    <a:ext uri="{FF2B5EF4-FFF2-40B4-BE49-F238E27FC236}">
                      <a16:creationId xmlns:a16="http://schemas.microsoft.com/office/drawing/2014/main" id="{BF9F9ECD-1B4F-EB45-A4B9-9F233C8027E0}"/>
                    </a:ext>
                  </a:extLst>
                </p14:cNvPr>
                <p14:cNvContentPartPr/>
                <p14:nvPr/>
              </p14:nvContentPartPr>
              <p14:xfrm>
                <a:off x="5450142" y="2259577"/>
                <a:ext cx="319320" cy="48240"/>
              </p14:xfrm>
            </p:contentPart>
          </mc:Choice>
          <mc:Fallback>
            <p:pic>
              <p:nvPicPr>
                <p:cNvPr id="39" name="Ink 38">
                  <a:extLst>
                    <a:ext uri="{FF2B5EF4-FFF2-40B4-BE49-F238E27FC236}">
                      <a16:creationId xmlns:a16="http://schemas.microsoft.com/office/drawing/2014/main" id="{BF9F9ECD-1B4F-EB45-A4B9-9F233C8027E0}"/>
                    </a:ext>
                  </a:extLst>
                </p:cNvPr>
                <p:cNvPicPr/>
                <p:nvPr/>
              </p:nvPicPr>
              <p:blipFill>
                <a:blip r:embed="rId43"/>
                <a:stretch>
                  <a:fillRect/>
                </a:stretch>
              </p:blipFill>
              <p:spPr>
                <a:xfrm>
                  <a:off x="5432142" y="2241937"/>
                  <a:ext cx="35496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92F2A155-67C5-C581-8285-55D223DF702E}"/>
                    </a:ext>
                  </a:extLst>
                </p14:cNvPr>
                <p14:cNvContentPartPr/>
                <p14:nvPr/>
              </p14:nvContentPartPr>
              <p14:xfrm>
                <a:off x="6011022" y="1785457"/>
                <a:ext cx="13320" cy="191880"/>
              </p14:xfrm>
            </p:contentPart>
          </mc:Choice>
          <mc:Fallback>
            <p:pic>
              <p:nvPicPr>
                <p:cNvPr id="22" name="Ink 21">
                  <a:extLst>
                    <a:ext uri="{FF2B5EF4-FFF2-40B4-BE49-F238E27FC236}">
                      <a16:creationId xmlns:a16="http://schemas.microsoft.com/office/drawing/2014/main" id="{92F2A155-67C5-C581-8285-55D223DF702E}"/>
                    </a:ext>
                  </a:extLst>
                </p:cNvPr>
                <p:cNvPicPr/>
                <p:nvPr/>
              </p:nvPicPr>
              <p:blipFill>
                <a:blip r:embed="rId45"/>
                <a:stretch>
                  <a:fillRect/>
                </a:stretch>
              </p:blipFill>
              <p:spPr>
                <a:xfrm>
                  <a:off x="5993022" y="1767457"/>
                  <a:ext cx="489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DFF0799B-614A-DABD-99D6-B12A7B91B021}"/>
                    </a:ext>
                  </a:extLst>
                </p14:cNvPr>
                <p14:cNvContentPartPr/>
                <p14:nvPr/>
              </p14:nvContentPartPr>
              <p14:xfrm>
                <a:off x="5985462" y="1720297"/>
                <a:ext cx="207360" cy="211320"/>
              </p14:xfrm>
            </p:contentPart>
          </mc:Choice>
          <mc:Fallback>
            <p:pic>
              <p:nvPicPr>
                <p:cNvPr id="23" name="Ink 22">
                  <a:extLst>
                    <a:ext uri="{FF2B5EF4-FFF2-40B4-BE49-F238E27FC236}">
                      <a16:creationId xmlns:a16="http://schemas.microsoft.com/office/drawing/2014/main" id="{DFF0799B-614A-DABD-99D6-B12A7B91B021}"/>
                    </a:ext>
                  </a:extLst>
                </p:cNvPr>
                <p:cNvPicPr/>
                <p:nvPr/>
              </p:nvPicPr>
              <p:blipFill>
                <a:blip r:embed="rId47"/>
                <a:stretch>
                  <a:fillRect/>
                </a:stretch>
              </p:blipFill>
              <p:spPr>
                <a:xfrm>
                  <a:off x="5967462" y="1702657"/>
                  <a:ext cx="2430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4" name="Ink 23">
                  <a:extLst>
                    <a:ext uri="{FF2B5EF4-FFF2-40B4-BE49-F238E27FC236}">
                      <a16:creationId xmlns:a16="http://schemas.microsoft.com/office/drawing/2014/main" id="{46C1B0B1-2EF7-A82E-CE43-CCD90AF26F85}"/>
                    </a:ext>
                  </a:extLst>
                </p14:cNvPr>
                <p14:cNvContentPartPr/>
                <p14:nvPr/>
              </p14:nvContentPartPr>
              <p14:xfrm>
                <a:off x="6236382" y="1714537"/>
                <a:ext cx="116640" cy="185040"/>
              </p14:xfrm>
            </p:contentPart>
          </mc:Choice>
          <mc:Fallback>
            <p:pic>
              <p:nvPicPr>
                <p:cNvPr id="24" name="Ink 23">
                  <a:extLst>
                    <a:ext uri="{FF2B5EF4-FFF2-40B4-BE49-F238E27FC236}">
                      <a16:creationId xmlns:a16="http://schemas.microsoft.com/office/drawing/2014/main" id="{46C1B0B1-2EF7-A82E-CE43-CCD90AF26F85}"/>
                    </a:ext>
                  </a:extLst>
                </p:cNvPr>
                <p:cNvPicPr/>
                <p:nvPr/>
              </p:nvPicPr>
              <p:blipFill>
                <a:blip r:embed="rId49"/>
                <a:stretch>
                  <a:fillRect/>
                </a:stretch>
              </p:blipFill>
              <p:spPr>
                <a:xfrm>
                  <a:off x="6218382" y="1696897"/>
                  <a:ext cx="15228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5" name="Ink 24">
                  <a:extLst>
                    <a:ext uri="{FF2B5EF4-FFF2-40B4-BE49-F238E27FC236}">
                      <a16:creationId xmlns:a16="http://schemas.microsoft.com/office/drawing/2014/main" id="{A6B486BD-543D-90B9-D598-503936559683}"/>
                    </a:ext>
                  </a:extLst>
                </p14:cNvPr>
                <p14:cNvContentPartPr/>
                <p14:nvPr/>
              </p14:nvContentPartPr>
              <p14:xfrm>
                <a:off x="6489462" y="1736137"/>
                <a:ext cx="12240" cy="157680"/>
              </p14:xfrm>
            </p:contentPart>
          </mc:Choice>
          <mc:Fallback>
            <p:pic>
              <p:nvPicPr>
                <p:cNvPr id="25" name="Ink 24">
                  <a:extLst>
                    <a:ext uri="{FF2B5EF4-FFF2-40B4-BE49-F238E27FC236}">
                      <a16:creationId xmlns:a16="http://schemas.microsoft.com/office/drawing/2014/main" id="{A6B486BD-543D-90B9-D598-503936559683}"/>
                    </a:ext>
                  </a:extLst>
                </p:cNvPr>
                <p:cNvPicPr/>
                <p:nvPr/>
              </p:nvPicPr>
              <p:blipFill>
                <a:blip r:embed="rId51"/>
                <a:stretch>
                  <a:fillRect/>
                </a:stretch>
              </p:blipFill>
              <p:spPr>
                <a:xfrm>
                  <a:off x="6471462" y="1718497"/>
                  <a:ext cx="478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6" name="Ink 25">
                  <a:extLst>
                    <a:ext uri="{FF2B5EF4-FFF2-40B4-BE49-F238E27FC236}">
                      <a16:creationId xmlns:a16="http://schemas.microsoft.com/office/drawing/2014/main" id="{3B2F7C5D-5E95-A81D-A403-285759F159D3}"/>
                    </a:ext>
                  </a:extLst>
                </p14:cNvPr>
                <p14:cNvContentPartPr/>
                <p14:nvPr/>
              </p14:nvContentPartPr>
              <p14:xfrm>
                <a:off x="6424302" y="1663777"/>
                <a:ext cx="195120" cy="204120"/>
              </p14:xfrm>
            </p:contentPart>
          </mc:Choice>
          <mc:Fallback>
            <p:pic>
              <p:nvPicPr>
                <p:cNvPr id="26" name="Ink 25">
                  <a:extLst>
                    <a:ext uri="{FF2B5EF4-FFF2-40B4-BE49-F238E27FC236}">
                      <a16:creationId xmlns:a16="http://schemas.microsoft.com/office/drawing/2014/main" id="{3B2F7C5D-5E95-A81D-A403-285759F159D3}"/>
                    </a:ext>
                  </a:extLst>
                </p:cNvPr>
                <p:cNvPicPr/>
                <p:nvPr/>
              </p:nvPicPr>
              <p:blipFill>
                <a:blip r:embed="rId53"/>
                <a:stretch>
                  <a:fillRect/>
                </a:stretch>
              </p:blipFill>
              <p:spPr>
                <a:xfrm>
                  <a:off x="6406662" y="1646137"/>
                  <a:ext cx="2307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7" name="Ink 26">
                  <a:extLst>
                    <a:ext uri="{FF2B5EF4-FFF2-40B4-BE49-F238E27FC236}">
                      <a16:creationId xmlns:a16="http://schemas.microsoft.com/office/drawing/2014/main" id="{4B65152B-F777-4D5E-5F31-A9A189675783}"/>
                    </a:ext>
                  </a:extLst>
                </p14:cNvPr>
                <p14:cNvContentPartPr/>
                <p14:nvPr/>
              </p14:nvContentPartPr>
              <p14:xfrm>
                <a:off x="6660462" y="1666297"/>
                <a:ext cx="74160" cy="161280"/>
              </p14:xfrm>
            </p:contentPart>
          </mc:Choice>
          <mc:Fallback>
            <p:pic>
              <p:nvPicPr>
                <p:cNvPr id="27" name="Ink 26">
                  <a:extLst>
                    <a:ext uri="{FF2B5EF4-FFF2-40B4-BE49-F238E27FC236}">
                      <a16:creationId xmlns:a16="http://schemas.microsoft.com/office/drawing/2014/main" id="{4B65152B-F777-4D5E-5F31-A9A189675783}"/>
                    </a:ext>
                  </a:extLst>
                </p:cNvPr>
                <p:cNvPicPr/>
                <p:nvPr/>
              </p:nvPicPr>
              <p:blipFill>
                <a:blip r:embed="rId55"/>
                <a:stretch>
                  <a:fillRect/>
                </a:stretch>
              </p:blipFill>
              <p:spPr>
                <a:xfrm>
                  <a:off x="6642462" y="1648657"/>
                  <a:ext cx="1098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8" name="Ink 27">
                  <a:extLst>
                    <a:ext uri="{FF2B5EF4-FFF2-40B4-BE49-F238E27FC236}">
                      <a16:creationId xmlns:a16="http://schemas.microsoft.com/office/drawing/2014/main" id="{78EB2283-66B9-5E6D-5FEF-E3DF89B90D3F}"/>
                    </a:ext>
                  </a:extLst>
                </p14:cNvPr>
                <p14:cNvContentPartPr/>
                <p14:nvPr/>
              </p14:nvContentPartPr>
              <p14:xfrm>
                <a:off x="6811662" y="1622377"/>
                <a:ext cx="109440" cy="144000"/>
              </p14:xfrm>
            </p:contentPart>
          </mc:Choice>
          <mc:Fallback>
            <p:pic>
              <p:nvPicPr>
                <p:cNvPr id="28" name="Ink 27">
                  <a:extLst>
                    <a:ext uri="{FF2B5EF4-FFF2-40B4-BE49-F238E27FC236}">
                      <a16:creationId xmlns:a16="http://schemas.microsoft.com/office/drawing/2014/main" id="{78EB2283-66B9-5E6D-5FEF-E3DF89B90D3F}"/>
                    </a:ext>
                  </a:extLst>
                </p:cNvPr>
                <p:cNvPicPr/>
                <p:nvPr/>
              </p:nvPicPr>
              <p:blipFill>
                <a:blip r:embed="rId57"/>
                <a:stretch>
                  <a:fillRect/>
                </a:stretch>
              </p:blipFill>
              <p:spPr>
                <a:xfrm>
                  <a:off x="6793662" y="1604377"/>
                  <a:ext cx="1450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9" name="Ink 28">
                  <a:extLst>
                    <a:ext uri="{FF2B5EF4-FFF2-40B4-BE49-F238E27FC236}">
                      <a16:creationId xmlns:a16="http://schemas.microsoft.com/office/drawing/2014/main" id="{E3C61140-63EC-4974-E748-6CDB14487E81}"/>
                    </a:ext>
                  </a:extLst>
                </p14:cNvPr>
                <p14:cNvContentPartPr/>
                <p14:nvPr/>
              </p14:nvContentPartPr>
              <p14:xfrm>
                <a:off x="7029462" y="1510057"/>
                <a:ext cx="131400" cy="252000"/>
              </p14:xfrm>
            </p:contentPart>
          </mc:Choice>
          <mc:Fallback>
            <p:pic>
              <p:nvPicPr>
                <p:cNvPr id="29" name="Ink 28">
                  <a:extLst>
                    <a:ext uri="{FF2B5EF4-FFF2-40B4-BE49-F238E27FC236}">
                      <a16:creationId xmlns:a16="http://schemas.microsoft.com/office/drawing/2014/main" id="{E3C61140-63EC-4974-E748-6CDB14487E81}"/>
                    </a:ext>
                  </a:extLst>
                </p:cNvPr>
                <p:cNvPicPr/>
                <p:nvPr/>
              </p:nvPicPr>
              <p:blipFill>
                <a:blip r:embed="rId59"/>
                <a:stretch>
                  <a:fillRect/>
                </a:stretch>
              </p:blipFill>
              <p:spPr>
                <a:xfrm>
                  <a:off x="7011462" y="1492417"/>
                  <a:ext cx="1670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0" name="Ink 29">
                  <a:extLst>
                    <a:ext uri="{FF2B5EF4-FFF2-40B4-BE49-F238E27FC236}">
                      <a16:creationId xmlns:a16="http://schemas.microsoft.com/office/drawing/2014/main" id="{1A773799-F6C4-A2F4-AE36-044C57434268}"/>
                    </a:ext>
                  </a:extLst>
                </p14:cNvPr>
                <p14:cNvContentPartPr/>
                <p14:nvPr/>
              </p14:nvContentPartPr>
              <p14:xfrm>
                <a:off x="7200462" y="1549297"/>
                <a:ext cx="272160" cy="147960"/>
              </p14:xfrm>
            </p:contentPart>
          </mc:Choice>
          <mc:Fallback>
            <p:pic>
              <p:nvPicPr>
                <p:cNvPr id="30" name="Ink 29">
                  <a:extLst>
                    <a:ext uri="{FF2B5EF4-FFF2-40B4-BE49-F238E27FC236}">
                      <a16:creationId xmlns:a16="http://schemas.microsoft.com/office/drawing/2014/main" id="{1A773799-F6C4-A2F4-AE36-044C57434268}"/>
                    </a:ext>
                  </a:extLst>
                </p:cNvPr>
                <p:cNvPicPr/>
                <p:nvPr/>
              </p:nvPicPr>
              <p:blipFill>
                <a:blip r:embed="rId61"/>
                <a:stretch>
                  <a:fillRect/>
                </a:stretch>
              </p:blipFill>
              <p:spPr>
                <a:xfrm>
                  <a:off x="7182822" y="1531297"/>
                  <a:ext cx="3078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1" name="Ink 30">
                  <a:extLst>
                    <a:ext uri="{FF2B5EF4-FFF2-40B4-BE49-F238E27FC236}">
                      <a16:creationId xmlns:a16="http://schemas.microsoft.com/office/drawing/2014/main" id="{4F541B92-9444-7CFF-7776-14D3E09E6907}"/>
                    </a:ext>
                  </a:extLst>
                </p14:cNvPr>
                <p14:cNvContentPartPr/>
                <p14:nvPr/>
              </p14:nvContentPartPr>
              <p14:xfrm>
                <a:off x="7456422" y="1505377"/>
                <a:ext cx="286920" cy="127440"/>
              </p14:xfrm>
            </p:contentPart>
          </mc:Choice>
          <mc:Fallback>
            <p:pic>
              <p:nvPicPr>
                <p:cNvPr id="31" name="Ink 30">
                  <a:extLst>
                    <a:ext uri="{FF2B5EF4-FFF2-40B4-BE49-F238E27FC236}">
                      <a16:creationId xmlns:a16="http://schemas.microsoft.com/office/drawing/2014/main" id="{4F541B92-9444-7CFF-7776-14D3E09E6907}"/>
                    </a:ext>
                  </a:extLst>
                </p:cNvPr>
                <p:cNvPicPr/>
                <p:nvPr/>
              </p:nvPicPr>
              <p:blipFill>
                <a:blip r:embed="rId63"/>
                <a:stretch>
                  <a:fillRect/>
                </a:stretch>
              </p:blipFill>
              <p:spPr>
                <a:xfrm>
                  <a:off x="7438422" y="1487377"/>
                  <a:ext cx="3225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2" name="Ink 31">
                  <a:extLst>
                    <a:ext uri="{FF2B5EF4-FFF2-40B4-BE49-F238E27FC236}">
                      <a16:creationId xmlns:a16="http://schemas.microsoft.com/office/drawing/2014/main" id="{0859F476-EBF2-CE68-4A3C-EA1B5E4DC0DD}"/>
                    </a:ext>
                  </a:extLst>
                </p14:cNvPr>
                <p14:cNvContentPartPr/>
                <p14:nvPr/>
              </p14:nvContentPartPr>
              <p14:xfrm>
                <a:off x="7685742" y="1391977"/>
                <a:ext cx="178920" cy="209880"/>
              </p14:xfrm>
            </p:contentPart>
          </mc:Choice>
          <mc:Fallback>
            <p:pic>
              <p:nvPicPr>
                <p:cNvPr id="32" name="Ink 31">
                  <a:extLst>
                    <a:ext uri="{FF2B5EF4-FFF2-40B4-BE49-F238E27FC236}">
                      <a16:creationId xmlns:a16="http://schemas.microsoft.com/office/drawing/2014/main" id="{0859F476-EBF2-CE68-4A3C-EA1B5E4DC0DD}"/>
                    </a:ext>
                  </a:extLst>
                </p:cNvPr>
                <p:cNvPicPr/>
                <p:nvPr/>
              </p:nvPicPr>
              <p:blipFill>
                <a:blip r:embed="rId65"/>
                <a:stretch>
                  <a:fillRect/>
                </a:stretch>
              </p:blipFill>
              <p:spPr>
                <a:xfrm>
                  <a:off x="7667742" y="1374337"/>
                  <a:ext cx="2145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3" name="Ink 32">
                  <a:extLst>
                    <a:ext uri="{FF2B5EF4-FFF2-40B4-BE49-F238E27FC236}">
                      <a16:creationId xmlns:a16="http://schemas.microsoft.com/office/drawing/2014/main" id="{5ED5B13C-6266-E3FE-0770-43B2A7CE9BE3}"/>
                    </a:ext>
                  </a:extLst>
                </p14:cNvPr>
                <p14:cNvContentPartPr/>
                <p14:nvPr/>
              </p14:nvContentPartPr>
              <p14:xfrm>
                <a:off x="7873302" y="1382977"/>
                <a:ext cx="272160" cy="163440"/>
              </p14:xfrm>
            </p:contentPart>
          </mc:Choice>
          <mc:Fallback>
            <p:pic>
              <p:nvPicPr>
                <p:cNvPr id="33" name="Ink 32">
                  <a:extLst>
                    <a:ext uri="{FF2B5EF4-FFF2-40B4-BE49-F238E27FC236}">
                      <a16:creationId xmlns:a16="http://schemas.microsoft.com/office/drawing/2014/main" id="{5ED5B13C-6266-E3FE-0770-43B2A7CE9BE3}"/>
                    </a:ext>
                  </a:extLst>
                </p:cNvPr>
                <p:cNvPicPr/>
                <p:nvPr/>
              </p:nvPicPr>
              <p:blipFill>
                <a:blip r:embed="rId67"/>
                <a:stretch>
                  <a:fillRect/>
                </a:stretch>
              </p:blipFill>
              <p:spPr>
                <a:xfrm>
                  <a:off x="7855662" y="1365337"/>
                  <a:ext cx="3078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4" name="Ink 33">
                  <a:extLst>
                    <a:ext uri="{FF2B5EF4-FFF2-40B4-BE49-F238E27FC236}">
                      <a16:creationId xmlns:a16="http://schemas.microsoft.com/office/drawing/2014/main" id="{3B62F814-A966-4264-E53C-F806F0688D97}"/>
                    </a:ext>
                  </a:extLst>
                </p14:cNvPr>
                <p14:cNvContentPartPr/>
                <p14:nvPr/>
              </p14:nvContentPartPr>
              <p14:xfrm>
                <a:off x="8189022" y="1345177"/>
                <a:ext cx="82800" cy="136080"/>
              </p14:xfrm>
            </p:contentPart>
          </mc:Choice>
          <mc:Fallback>
            <p:pic>
              <p:nvPicPr>
                <p:cNvPr id="34" name="Ink 33">
                  <a:extLst>
                    <a:ext uri="{FF2B5EF4-FFF2-40B4-BE49-F238E27FC236}">
                      <a16:creationId xmlns:a16="http://schemas.microsoft.com/office/drawing/2014/main" id="{3B62F814-A966-4264-E53C-F806F0688D97}"/>
                    </a:ext>
                  </a:extLst>
                </p:cNvPr>
                <p:cNvPicPr/>
                <p:nvPr/>
              </p:nvPicPr>
              <p:blipFill>
                <a:blip r:embed="rId69"/>
                <a:stretch>
                  <a:fillRect/>
                </a:stretch>
              </p:blipFill>
              <p:spPr>
                <a:xfrm>
                  <a:off x="8171022" y="1327177"/>
                  <a:ext cx="1184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5" name="Ink 34">
                  <a:extLst>
                    <a:ext uri="{FF2B5EF4-FFF2-40B4-BE49-F238E27FC236}">
                      <a16:creationId xmlns:a16="http://schemas.microsoft.com/office/drawing/2014/main" id="{3D288D62-FEFF-A478-431B-DCDB6FA1F107}"/>
                    </a:ext>
                  </a:extLst>
                </p14:cNvPr>
                <p14:cNvContentPartPr/>
                <p14:nvPr/>
              </p14:nvContentPartPr>
              <p14:xfrm>
                <a:off x="8262102" y="1212337"/>
                <a:ext cx="189000" cy="375120"/>
              </p14:xfrm>
            </p:contentPart>
          </mc:Choice>
          <mc:Fallback>
            <p:pic>
              <p:nvPicPr>
                <p:cNvPr id="35" name="Ink 34">
                  <a:extLst>
                    <a:ext uri="{FF2B5EF4-FFF2-40B4-BE49-F238E27FC236}">
                      <a16:creationId xmlns:a16="http://schemas.microsoft.com/office/drawing/2014/main" id="{3D288D62-FEFF-A478-431B-DCDB6FA1F107}"/>
                    </a:ext>
                  </a:extLst>
                </p:cNvPr>
                <p:cNvPicPr/>
                <p:nvPr/>
              </p:nvPicPr>
              <p:blipFill>
                <a:blip r:embed="rId71"/>
                <a:stretch>
                  <a:fillRect/>
                </a:stretch>
              </p:blipFill>
              <p:spPr>
                <a:xfrm>
                  <a:off x="8244102" y="1194337"/>
                  <a:ext cx="22464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A0C1B358-18E2-AE0C-BE05-9A5498BDDA15}"/>
                    </a:ext>
                  </a:extLst>
                </p14:cNvPr>
                <p14:cNvContentPartPr/>
                <p14:nvPr/>
              </p14:nvContentPartPr>
              <p14:xfrm>
                <a:off x="6011382" y="2047537"/>
                <a:ext cx="241920" cy="231480"/>
              </p14:xfrm>
            </p:contentPart>
          </mc:Choice>
          <mc:Fallback>
            <p:pic>
              <p:nvPicPr>
                <p:cNvPr id="40" name="Ink 39">
                  <a:extLst>
                    <a:ext uri="{FF2B5EF4-FFF2-40B4-BE49-F238E27FC236}">
                      <a16:creationId xmlns:a16="http://schemas.microsoft.com/office/drawing/2014/main" id="{A0C1B358-18E2-AE0C-BE05-9A5498BDDA15}"/>
                    </a:ext>
                  </a:extLst>
                </p:cNvPr>
                <p:cNvPicPr/>
                <p:nvPr/>
              </p:nvPicPr>
              <p:blipFill>
                <a:blip r:embed="rId73"/>
                <a:stretch>
                  <a:fillRect/>
                </a:stretch>
              </p:blipFill>
              <p:spPr>
                <a:xfrm>
                  <a:off x="5993742" y="2029897"/>
                  <a:ext cx="2775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0C8DEDC7-D0FF-13E9-A6F1-E6D536B9A34A}"/>
                    </a:ext>
                  </a:extLst>
                </p14:cNvPr>
                <p14:cNvContentPartPr/>
                <p14:nvPr/>
              </p14:nvContentPartPr>
              <p14:xfrm>
                <a:off x="6284622" y="2104777"/>
                <a:ext cx="169200" cy="118080"/>
              </p14:xfrm>
            </p:contentPart>
          </mc:Choice>
          <mc:Fallback>
            <p:pic>
              <p:nvPicPr>
                <p:cNvPr id="41" name="Ink 40">
                  <a:extLst>
                    <a:ext uri="{FF2B5EF4-FFF2-40B4-BE49-F238E27FC236}">
                      <a16:creationId xmlns:a16="http://schemas.microsoft.com/office/drawing/2014/main" id="{0C8DEDC7-D0FF-13E9-A6F1-E6D536B9A34A}"/>
                    </a:ext>
                  </a:extLst>
                </p:cNvPr>
                <p:cNvPicPr/>
                <p:nvPr/>
              </p:nvPicPr>
              <p:blipFill>
                <a:blip r:embed="rId75"/>
                <a:stretch>
                  <a:fillRect/>
                </a:stretch>
              </p:blipFill>
              <p:spPr>
                <a:xfrm>
                  <a:off x="6266622" y="2087137"/>
                  <a:ext cx="2048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2D5BA3B5-94F1-94E6-3C78-6C2D54FD8997}"/>
                    </a:ext>
                  </a:extLst>
                </p14:cNvPr>
                <p14:cNvContentPartPr/>
                <p14:nvPr/>
              </p14:nvContentPartPr>
              <p14:xfrm>
                <a:off x="6488022" y="2074537"/>
                <a:ext cx="128160" cy="92160"/>
              </p14:xfrm>
            </p:contentPart>
          </mc:Choice>
          <mc:Fallback>
            <p:pic>
              <p:nvPicPr>
                <p:cNvPr id="42" name="Ink 41">
                  <a:extLst>
                    <a:ext uri="{FF2B5EF4-FFF2-40B4-BE49-F238E27FC236}">
                      <a16:creationId xmlns:a16="http://schemas.microsoft.com/office/drawing/2014/main" id="{2D5BA3B5-94F1-94E6-3C78-6C2D54FD8997}"/>
                    </a:ext>
                  </a:extLst>
                </p:cNvPr>
                <p:cNvPicPr/>
                <p:nvPr/>
              </p:nvPicPr>
              <p:blipFill>
                <a:blip r:embed="rId77"/>
                <a:stretch>
                  <a:fillRect/>
                </a:stretch>
              </p:blipFill>
              <p:spPr>
                <a:xfrm>
                  <a:off x="6470382" y="2056897"/>
                  <a:ext cx="1638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D030DD22-88BF-DD7B-059A-5E897F856569}"/>
                    </a:ext>
                  </a:extLst>
                </p14:cNvPr>
                <p14:cNvContentPartPr/>
                <p14:nvPr/>
              </p14:nvContentPartPr>
              <p14:xfrm>
                <a:off x="6952782" y="1951057"/>
                <a:ext cx="356040" cy="86040"/>
              </p14:xfrm>
            </p:contentPart>
          </mc:Choice>
          <mc:Fallback>
            <p:pic>
              <p:nvPicPr>
                <p:cNvPr id="45" name="Ink 44">
                  <a:extLst>
                    <a:ext uri="{FF2B5EF4-FFF2-40B4-BE49-F238E27FC236}">
                      <a16:creationId xmlns:a16="http://schemas.microsoft.com/office/drawing/2014/main" id="{D030DD22-88BF-DD7B-059A-5E897F856569}"/>
                    </a:ext>
                  </a:extLst>
                </p:cNvPr>
                <p:cNvPicPr/>
                <p:nvPr/>
              </p:nvPicPr>
              <p:blipFill>
                <a:blip r:embed="rId79"/>
                <a:stretch>
                  <a:fillRect/>
                </a:stretch>
              </p:blipFill>
              <p:spPr>
                <a:xfrm>
                  <a:off x="6935142" y="1933417"/>
                  <a:ext cx="3916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29D36E38-EEF9-6EE9-0A87-54920675D363}"/>
                    </a:ext>
                  </a:extLst>
                </p14:cNvPr>
                <p14:cNvContentPartPr/>
                <p14:nvPr/>
              </p14:nvContentPartPr>
              <p14:xfrm>
                <a:off x="7236822" y="1891297"/>
                <a:ext cx="105480" cy="135720"/>
              </p14:xfrm>
            </p:contentPart>
          </mc:Choice>
          <mc:Fallback>
            <p:pic>
              <p:nvPicPr>
                <p:cNvPr id="46" name="Ink 45">
                  <a:extLst>
                    <a:ext uri="{FF2B5EF4-FFF2-40B4-BE49-F238E27FC236}">
                      <a16:creationId xmlns:a16="http://schemas.microsoft.com/office/drawing/2014/main" id="{29D36E38-EEF9-6EE9-0A87-54920675D363}"/>
                    </a:ext>
                  </a:extLst>
                </p:cNvPr>
                <p:cNvPicPr/>
                <p:nvPr/>
              </p:nvPicPr>
              <p:blipFill>
                <a:blip r:embed="rId81"/>
                <a:stretch>
                  <a:fillRect/>
                </a:stretch>
              </p:blipFill>
              <p:spPr>
                <a:xfrm>
                  <a:off x="7218822" y="1873657"/>
                  <a:ext cx="141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2213617A-B2B5-4C1D-2DAE-ECB746386423}"/>
                    </a:ext>
                  </a:extLst>
                </p14:cNvPr>
                <p14:cNvContentPartPr/>
                <p14:nvPr/>
              </p14:nvContentPartPr>
              <p14:xfrm>
                <a:off x="7695102" y="1802017"/>
                <a:ext cx="16200" cy="127440"/>
              </p14:xfrm>
            </p:contentPart>
          </mc:Choice>
          <mc:Fallback>
            <p:pic>
              <p:nvPicPr>
                <p:cNvPr id="47" name="Ink 46">
                  <a:extLst>
                    <a:ext uri="{FF2B5EF4-FFF2-40B4-BE49-F238E27FC236}">
                      <a16:creationId xmlns:a16="http://schemas.microsoft.com/office/drawing/2014/main" id="{2213617A-B2B5-4C1D-2DAE-ECB746386423}"/>
                    </a:ext>
                  </a:extLst>
                </p:cNvPr>
                <p:cNvPicPr/>
                <p:nvPr/>
              </p:nvPicPr>
              <p:blipFill>
                <a:blip r:embed="rId83"/>
                <a:stretch>
                  <a:fillRect/>
                </a:stretch>
              </p:blipFill>
              <p:spPr>
                <a:xfrm>
                  <a:off x="7677462" y="1784017"/>
                  <a:ext cx="51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208AEDC3-FC05-5A17-7793-E4569B500FFC}"/>
                    </a:ext>
                  </a:extLst>
                </p14:cNvPr>
                <p14:cNvContentPartPr/>
                <p14:nvPr/>
              </p14:nvContentPartPr>
              <p14:xfrm>
                <a:off x="7653702" y="1768177"/>
                <a:ext cx="212400" cy="163440"/>
              </p14:xfrm>
            </p:contentPart>
          </mc:Choice>
          <mc:Fallback>
            <p:pic>
              <p:nvPicPr>
                <p:cNvPr id="48" name="Ink 47">
                  <a:extLst>
                    <a:ext uri="{FF2B5EF4-FFF2-40B4-BE49-F238E27FC236}">
                      <a16:creationId xmlns:a16="http://schemas.microsoft.com/office/drawing/2014/main" id="{208AEDC3-FC05-5A17-7793-E4569B500FFC}"/>
                    </a:ext>
                  </a:extLst>
                </p:cNvPr>
                <p:cNvPicPr/>
                <p:nvPr/>
              </p:nvPicPr>
              <p:blipFill>
                <a:blip r:embed="rId85"/>
                <a:stretch>
                  <a:fillRect/>
                </a:stretch>
              </p:blipFill>
              <p:spPr>
                <a:xfrm>
                  <a:off x="7636062" y="1750177"/>
                  <a:ext cx="2480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6FF6832C-CA2B-FD13-A295-207C373804E5}"/>
                    </a:ext>
                  </a:extLst>
                </p14:cNvPr>
                <p14:cNvContentPartPr/>
                <p14:nvPr/>
              </p14:nvContentPartPr>
              <p14:xfrm>
                <a:off x="7905342" y="1811737"/>
                <a:ext cx="73440" cy="85680"/>
              </p14:xfrm>
            </p:contentPart>
          </mc:Choice>
          <mc:Fallback>
            <p:pic>
              <p:nvPicPr>
                <p:cNvPr id="49" name="Ink 48">
                  <a:extLst>
                    <a:ext uri="{FF2B5EF4-FFF2-40B4-BE49-F238E27FC236}">
                      <a16:creationId xmlns:a16="http://schemas.microsoft.com/office/drawing/2014/main" id="{6FF6832C-CA2B-FD13-A295-207C373804E5}"/>
                    </a:ext>
                  </a:extLst>
                </p:cNvPr>
                <p:cNvPicPr/>
                <p:nvPr/>
              </p:nvPicPr>
              <p:blipFill>
                <a:blip r:embed="rId87"/>
                <a:stretch>
                  <a:fillRect/>
                </a:stretch>
              </p:blipFill>
              <p:spPr>
                <a:xfrm>
                  <a:off x="7887702" y="1794097"/>
                  <a:ext cx="1090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9F3DEF90-63B2-ABE5-A85D-77027072D047}"/>
                    </a:ext>
                  </a:extLst>
                </p14:cNvPr>
                <p14:cNvContentPartPr/>
                <p14:nvPr/>
              </p14:nvContentPartPr>
              <p14:xfrm>
                <a:off x="7969062" y="1760257"/>
                <a:ext cx="51480" cy="24120"/>
              </p14:xfrm>
            </p:contentPart>
          </mc:Choice>
          <mc:Fallback>
            <p:pic>
              <p:nvPicPr>
                <p:cNvPr id="50" name="Ink 49">
                  <a:extLst>
                    <a:ext uri="{FF2B5EF4-FFF2-40B4-BE49-F238E27FC236}">
                      <a16:creationId xmlns:a16="http://schemas.microsoft.com/office/drawing/2014/main" id="{9F3DEF90-63B2-ABE5-A85D-77027072D047}"/>
                    </a:ext>
                  </a:extLst>
                </p:cNvPr>
                <p:cNvPicPr/>
                <p:nvPr/>
              </p:nvPicPr>
              <p:blipFill>
                <a:blip r:embed="rId89"/>
                <a:stretch>
                  <a:fillRect/>
                </a:stretch>
              </p:blipFill>
              <p:spPr>
                <a:xfrm>
                  <a:off x="7951062" y="1742257"/>
                  <a:ext cx="87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8AD9166B-0808-2363-40ED-67C3CA9F38C0}"/>
                    </a:ext>
                  </a:extLst>
                </p14:cNvPr>
                <p14:cNvContentPartPr/>
                <p14:nvPr/>
              </p14:nvContentPartPr>
              <p14:xfrm>
                <a:off x="8058342" y="1657297"/>
                <a:ext cx="114840" cy="289440"/>
              </p14:xfrm>
            </p:contentPart>
          </mc:Choice>
          <mc:Fallback>
            <p:pic>
              <p:nvPicPr>
                <p:cNvPr id="51" name="Ink 50">
                  <a:extLst>
                    <a:ext uri="{FF2B5EF4-FFF2-40B4-BE49-F238E27FC236}">
                      <a16:creationId xmlns:a16="http://schemas.microsoft.com/office/drawing/2014/main" id="{8AD9166B-0808-2363-40ED-67C3CA9F38C0}"/>
                    </a:ext>
                  </a:extLst>
                </p:cNvPr>
                <p:cNvPicPr/>
                <p:nvPr/>
              </p:nvPicPr>
              <p:blipFill>
                <a:blip r:embed="rId91"/>
                <a:stretch>
                  <a:fillRect/>
                </a:stretch>
              </p:blipFill>
              <p:spPr>
                <a:xfrm>
                  <a:off x="8040342" y="1639297"/>
                  <a:ext cx="15048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2" name="Ink 51">
                  <a:extLst>
                    <a:ext uri="{FF2B5EF4-FFF2-40B4-BE49-F238E27FC236}">
                      <a16:creationId xmlns:a16="http://schemas.microsoft.com/office/drawing/2014/main" id="{39EAF449-33E7-4A56-CAEA-30C1A57C47EB}"/>
                    </a:ext>
                  </a:extLst>
                </p14:cNvPr>
                <p14:cNvContentPartPr/>
                <p14:nvPr/>
              </p14:nvContentPartPr>
              <p14:xfrm>
                <a:off x="8055102" y="1724257"/>
                <a:ext cx="165960" cy="113760"/>
              </p14:xfrm>
            </p:contentPart>
          </mc:Choice>
          <mc:Fallback>
            <p:pic>
              <p:nvPicPr>
                <p:cNvPr id="52" name="Ink 51">
                  <a:extLst>
                    <a:ext uri="{FF2B5EF4-FFF2-40B4-BE49-F238E27FC236}">
                      <a16:creationId xmlns:a16="http://schemas.microsoft.com/office/drawing/2014/main" id="{39EAF449-33E7-4A56-CAEA-30C1A57C47EB}"/>
                    </a:ext>
                  </a:extLst>
                </p:cNvPr>
                <p:cNvPicPr/>
                <p:nvPr/>
              </p:nvPicPr>
              <p:blipFill>
                <a:blip r:embed="rId93"/>
                <a:stretch>
                  <a:fillRect/>
                </a:stretch>
              </p:blipFill>
              <p:spPr>
                <a:xfrm>
                  <a:off x="8037102" y="1706617"/>
                  <a:ext cx="2016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3" name="Ink 52">
                  <a:extLst>
                    <a:ext uri="{FF2B5EF4-FFF2-40B4-BE49-F238E27FC236}">
                      <a16:creationId xmlns:a16="http://schemas.microsoft.com/office/drawing/2014/main" id="{F6676482-C268-760F-7ECB-EB1465450C58}"/>
                    </a:ext>
                  </a:extLst>
                </p14:cNvPr>
                <p14:cNvContentPartPr/>
                <p14:nvPr/>
              </p14:nvContentPartPr>
              <p14:xfrm>
                <a:off x="8195142" y="1614817"/>
                <a:ext cx="60840" cy="309240"/>
              </p14:xfrm>
            </p:contentPart>
          </mc:Choice>
          <mc:Fallback>
            <p:pic>
              <p:nvPicPr>
                <p:cNvPr id="53" name="Ink 52">
                  <a:extLst>
                    <a:ext uri="{FF2B5EF4-FFF2-40B4-BE49-F238E27FC236}">
                      <a16:creationId xmlns:a16="http://schemas.microsoft.com/office/drawing/2014/main" id="{F6676482-C268-760F-7ECB-EB1465450C58}"/>
                    </a:ext>
                  </a:extLst>
                </p:cNvPr>
                <p:cNvPicPr/>
                <p:nvPr/>
              </p:nvPicPr>
              <p:blipFill>
                <a:blip r:embed="rId95"/>
                <a:stretch>
                  <a:fillRect/>
                </a:stretch>
              </p:blipFill>
              <p:spPr>
                <a:xfrm>
                  <a:off x="8177142" y="1597177"/>
                  <a:ext cx="9648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4" name="Ink 53">
                  <a:extLst>
                    <a:ext uri="{FF2B5EF4-FFF2-40B4-BE49-F238E27FC236}">
                      <a16:creationId xmlns:a16="http://schemas.microsoft.com/office/drawing/2014/main" id="{FBD21C3E-A4EE-14DD-C77B-B9F0B45E4974}"/>
                    </a:ext>
                  </a:extLst>
                </p14:cNvPr>
                <p14:cNvContentPartPr/>
                <p14:nvPr/>
              </p14:nvContentPartPr>
              <p14:xfrm>
                <a:off x="8147262" y="1745857"/>
                <a:ext cx="102240" cy="50400"/>
              </p14:xfrm>
            </p:contentPart>
          </mc:Choice>
          <mc:Fallback>
            <p:pic>
              <p:nvPicPr>
                <p:cNvPr id="54" name="Ink 53">
                  <a:extLst>
                    <a:ext uri="{FF2B5EF4-FFF2-40B4-BE49-F238E27FC236}">
                      <a16:creationId xmlns:a16="http://schemas.microsoft.com/office/drawing/2014/main" id="{FBD21C3E-A4EE-14DD-C77B-B9F0B45E4974}"/>
                    </a:ext>
                  </a:extLst>
                </p:cNvPr>
                <p:cNvPicPr/>
                <p:nvPr/>
              </p:nvPicPr>
              <p:blipFill>
                <a:blip r:embed="rId97"/>
                <a:stretch>
                  <a:fillRect/>
                </a:stretch>
              </p:blipFill>
              <p:spPr>
                <a:xfrm>
                  <a:off x="8129622" y="1728217"/>
                  <a:ext cx="1378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5" name="Ink 54">
                  <a:extLst>
                    <a:ext uri="{FF2B5EF4-FFF2-40B4-BE49-F238E27FC236}">
                      <a16:creationId xmlns:a16="http://schemas.microsoft.com/office/drawing/2014/main" id="{5EC21A27-2BD5-6149-2C4F-AE204D0F1CDF}"/>
                    </a:ext>
                  </a:extLst>
                </p14:cNvPr>
                <p14:cNvContentPartPr/>
                <p14:nvPr/>
              </p14:nvContentPartPr>
              <p14:xfrm>
                <a:off x="8281182" y="1734337"/>
                <a:ext cx="99000" cy="111600"/>
              </p14:xfrm>
            </p:contentPart>
          </mc:Choice>
          <mc:Fallback>
            <p:pic>
              <p:nvPicPr>
                <p:cNvPr id="55" name="Ink 54">
                  <a:extLst>
                    <a:ext uri="{FF2B5EF4-FFF2-40B4-BE49-F238E27FC236}">
                      <a16:creationId xmlns:a16="http://schemas.microsoft.com/office/drawing/2014/main" id="{5EC21A27-2BD5-6149-2C4F-AE204D0F1CDF}"/>
                    </a:ext>
                  </a:extLst>
                </p:cNvPr>
                <p:cNvPicPr/>
                <p:nvPr/>
              </p:nvPicPr>
              <p:blipFill>
                <a:blip r:embed="rId99"/>
                <a:stretch>
                  <a:fillRect/>
                </a:stretch>
              </p:blipFill>
              <p:spPr>
                <a:xfrm>
                  <a:off x="8263182" y="1716337"/>
                  <a:ext cx="1346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6" name="Ink 55">
                  <a:extLst>
                    <a:ext uri="{FF2B5EF4-FFF2-40B4-BE49-F238E27FC236}">
                      <a16:creationId xmlns:a16="http://schemas.microsoft.com/office/drawing/2014/main" id="{4C643B07-EFA0-08DB-CB0F-77933F652BDA}"/>
                    </a:ext>
                  </a:extLst>
                </p14:cNvPr>
                <p14:cNvContentPartPr/>
                <p14:nvPr/>
              </p14:nvContentPartPr>
              <p14:xfrm>
                <a:off x="8373342" y="1699057"/>
                <a:ext cx="109080" cy="120960"/>
              </p14:xfrm>
            </p:contentPart>
          </mc:Choice>
          <mc:Fallback>
            <p:pic>
              <p:nvPicPr>
                <p:cNvPr id="56" name="Ink 55">
                  <a:extLst>
                    <a:ext uri="{FF2B5EF4-FFF2-40B4-BE49-F238E27FC236}">
                      <a16:creationId xmlns:a16="http://schemas.microsoft.com/office/drawing/2014/main" id="{4C643B07-EFA0-08DB-CB0F-77933F652BDA}"/>
                    </a:ext>
                  </a:extLst>
                </p:cNvPr>
                <p:cNvPicPr/>
                <p:nvPr/>
              </p:nvPicPr>
              <p:blipFill>
                <a:blip r:embed="rId101"/>
                <a:stretch>
                  <a:fillRect/>
                </a:stretch>
              </p:blipFill>
              <p:spPr>
                <a:xfrm>
                  <a:off x="8355702" y="1681417"/>
                  <a:ext cx="14472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7" name="Ink 56">
                  <a:extLst>
                    <a:ext uri="{FF2B5EF4-FFF2-40B4-BE49-F238E27FC236}">
                      <a16:creationId xmlns:a16="http://schemas.microsoft.com/office/drawing/2014/main" id="{4CA5786C-E29B-5FF2-A7DC-2EA9165F1F3D}"/>
                    </a:ext>
                  </a:extLst>
                </p14:cNvPr>
                <p14:cNvContentPartPr/>
                <p14:nvPr/>
              </p14:nvContentPartPr>
              <p14:xfrm>
                <a:off x="8481702" y="1704097"/>
                <a:ext cx="146880" cy="98640"/>
              </p14:xfrm>
            </p:contentPart>
          </mc:Choice>
          <mc:Fallback>
            <p:pic>
              <p:nvPicPr>
                <p:cNvPr id="57" name="Ink 56">
                  <a:extLst>
                    <a:ext uri="{FF2B5EF4-FFF2-40B4-BE49-F238E27FC236}">
                      <a16:creationId xmlns:a16="http://schemas.microsoft.com/office/drawing/2014/main" id="{4CA5786C-E29B-5FF2-A7DC-2EA9165F1F3D}"/>
                    </a:ext>
                  </a:extLst>
                </p:cNvPr>
                <p:cNvPicPr/>
                <p:nvPr/>
              </p:nvPicPr>
              <p:blipFill>
                <a:blip r:embed="rId103"/>
                <a:stretch>
                  <a:fillRect/>
                </a:stretch>
              </p:blipFill>
              <p:spPr>
                <a:xfrm>
                  <a:off x="8463702" y="1686457"/>
                  <a:ext cx="1825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8" name="Ink 57">
                  <a:extLst>
                    <a:ext uri="{FF2B5EF4-FFF2-40B4-BE49-F238E27FC236}">
                      <a16:creationId xmlns:a16="http://schemas.microsoft.com/office/drawing/2014/main" id="{03395854-9789-386D-E859-A3AD46199D67}"/>
                    </a:ext>
                  </a:extLst>
                </p14:cNvPr>
                <p14:cNvContentPartPr/>
                <p14:nvPr/>
              </p14:nvContentPartPr>
              <p14:xfrm>
                <a:off x="8628582" y="1594657"/>
                <a:ext cx="178200" cy="182520"/>
              </p14:xfrm>
            </p:contentPart>
          </mc:Choice>
          <mc:Fallback>
            <p:pic>
              <p:nvPicPr>
                <p:cNvPr id="58" name="Ink 57">
                  <a:extLst>
                    <a:ext uri="{FF2B5EF4-FFF2-40B4-BE49-F238E27FC236}">
                      <a16:creationId xmlns:a16="http://schemas.microsoft.com/office/drawing/2014/main" id="{03395854-9789-386D-E859-A3AD46199D67}"/>
                    </a:ext>
                  </a:extLst>
                </p:cNvPr>
                <p:cNvPicPr/>
                <p:nvPr/>
              </p:nvPicPr>
              <p:blipFill>
                <a:blip r:embed="rId105"/>
                <a:stretch>
                  <a:fillRect/>
                </a:stretch>
              </p:blipFill>
              <p:spPr>
                <a:xfrm>
                  <a:off x="8610942" y="1576657"/>
                  <a:ext cx="21384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9" name="Ink 58">
                  <a:extLst>
                    <a:ext uri="{FF2B5EF4-FFF2-40B4-BE49-F238E27FC236}">
                      <a16:creationId xmlns:a16="http://schemas.microsoft.com/office/drawing/2014/main" id="{CAF2AFCB-7DCF-29F7-6EA8-581D0A4D6BE0}"/>
                    </a:ext>
                  </a:extLst>
                </p14:cNvPr>
                <p14:cNvContentPartPr/>
                <p14:nvPr/>
              </p14:nvContentPartPr>
              <p14:xfrm>
                <a:off x="8787342" y="1610857"/>
                <a:ext cx="76680" cy="70200"/>
              </p14:xfrm>
            </p:contentPart>
          </mc:Choice>
          <mc:Fallback>
            <p:pic>
              <p:nvPicPr>
                <p:cNvPr id="59" name="Ink 58">
                  <a:extLst>
                    <a:ext uri="{FF2B5EF4-FFF2-40B4-BE49-F238E27FC236}">
                      <a16:creationId xmlns:a16="http://schemas.microsoft.com/office/drawing/2014/main" id="{CAF2AFCB-7DCF-29F7-6EA8-581D0A4D6BE0}"/>
                    </a:ext>
                  </a:extLst>
                </p:cNvPr>
                <p:cNvPicPr/>
                <p:nvPr/>
              </p:nvPicPr>
              <p:blipFill>
                <a:blip r:embed="rId107"/>
                <a:stretch>
                  <a:fillRect/>
                </a:stretch>
              </p:blipFill>
              <p:spPr>
                <a:xfrm>
                  <a:off x="8769342" y="1592857"/>
                  <a:ext cx="11232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0" name="Ink 59">
                  <a:extLst>
                    <a:ext uri="{FF2B5EF4-FFF2-40B4-BE49-F238E27FC236}">
                      <a16:creationId xmlns:a16="http://schemas.microsoft.com/office/drawing/2014/main" id="{4B745E8B-0018-045E-0B6C-2360B5EB29D2}"/>
                    </a:ext>
                  </a:extLst>
                </p14:cNvPr>
                <p14:cNvContentPartPr/>
                <p14:nvPr/>
              </p14:nvContentPartPr>
              <p14:xfrm>
                <a:off x="9035742" y="1602937"/>
                <a:ext cx="181800" cy="234720"/>
              </p14:xfrm>
            </p:contentPart>
          </mc:Choice>
          <mc:Fallback>
            <p:pic>
              <p:nvPicPr>
                <p:cNvPr id="60" name="Ink 59">
                  <a:extLst>
                    <a:ext uri="{FF2B5EF4-FFF2-40B4-BE49-F238E27FC236}">
                      <a16:creationId xmlns:a16="http://schemas.microsoft.com/office/drawing/2014/main" id="{4B745E8B-0018-045E-0B6C-2360B5EB29D2}"/>
                    </a:ext>
                  </a:extLst>
                </p:cNvPr>
                <p:cNvPicPr/>
                <p:nvPr/>
              </p:nvPicPr>
              <p:blipFill>
                <a:blip r:embed="rId109"/>
                <a:stretch>
                  <a:fillRect/>
                </a:stretch>
              </p:blipFill>
              <p:spPr>
                <a:xfrm>
                  <a:off x="9017742" y="1585297"/>
                  <a:ext cx="2174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1" name="Ink 60">
                  <a:extLst>
                    <a:ext uri="{FF2B5EF4-FFF2-40B4-BE49-F238E27FC236}">
                      <a16:creationId xmlns:a16="http://schemas.microsoft.com/office/drawing/2014/main" id="{58D6D45E-58F1-5CD0-36A3-C49BC371E9F1}"/>
                    </a:ext>
                  </a:extLst>
                </p14:cNvPr>
                <p14:cNvContentPartPr/>
                <p14:nvPr/>
              </p14:nvContentPartPr>
              <p14:xfrm>
                <a:off x="9188382" y="1580977"/>
                <a:ext cx="75600" cy="131760"/>
              </p14:xfrm>
            </p:contentPart>
          </mc:Choice>
          <mc:Fallback>
            <p:pic>
              <p:nvPicPr>
                <p:cNvPr id="61" name="Ink 60">
                  <a:extLst>
                    <a:ext uri="{FF2B5EF4-FFF2-40B4-BE49-F238E27FC236}">
                      <a16:creationId xmlns:a16="http://schemas.microsoft.com/office/drawing/2014/main" id="{58D6D45E-58F1-5CD0-36A3-C49BC371E9F1}"/>
                    </a:ext>
                  </a:extLst>
                </p:cNvPr>
                <p:cNvPicPr/>
                <p:nvPr/>
              </p:nvPicPr>
              <p:blipFill>
                <a:blip r:embed="rId111"/>
                <a:stretch>
                  <a:fillRect/>
                </a:stretch>
              </p:blipFill>
              <p:spPr>
                <a:xfrm>
                  <a:off x="9170742" y="1563337"/>
                  <a:ext cx="11124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2" name="Ink 61">
                  <a:extLst>
                    <a:ext uri="{FF2B5EF4-FFF2-40B4-BE49-F238E27FC236}">
                      <a16:creationId xmlns:a16="http://schemas.microsoft.com/office/drawing/2014/main" id="{6C31666F-6BD1-B33F-37AF-983156F6284C}"/>
                    </a:ext>
                  </a:extLst>
                </p14:cNvPr>
                <p14:cNvContentPartPr/>
                <p14:nvPr/>
              </p14:nvContentPartPr>
              <p14:xfrm>
                <a:off x="9299982" y="1588897"/>
                <a:ext cx="19080" cy="221400"/>
              </p14:xfrm>
            </p:contentPart>
          </mc:Choice>
          <mc:Fallback>
            <p:pic>
              <p:nvPicPr>
                <p:cNvPr id="62" name="Ink 61">
                  <a:extLst>
                    <a:ext uri="{FF2B5EF4-FFF2-40B4-BE49-F238E27FC236}">
                      <a16:creationId xmlns:a16="http://schemas.microsoft.com/office/drawing/2014/main" id="{6C31666F-6BD1-B33F-37AF-983156F6284C}"/>
                    </a:ext>
                  </a:extLst>
                </p:cNvPr>
                <p:cNvPicPr/>
                <p:nvPr/>
              </p:nvPicPr>
              <p:blipFill>
                <a:blip r:embed="rId113"/>
                <a:stretch>
                  <a:fillRect/>
                </a:stretch>
              </p:blipFill>
              <p:spPr>
                <a:xfrm>
                  <a:off x="9281982" y="1571257"/>
                  <a:ext cx="547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3" name="Ink 62">
                  <a:extLst>
                    <a:ext uri="{FF2B5EF4-FFF2-40B4-BE49-F238E27FC236}">
                      <a16:creationId xmlns:a16="http://schemas.microsoft.com/office/drawing/2014/main" id="{8320F29B-F32A-7293-D07B-337444606136}"/>
                    </a:ext>
                  </a:extLst>
                </p14:cNvPr>
                <p14:cNvContentPartPr/>
                <p14:nvPr/>
              </p14:nvContentPartPr>
              <p14:xfrm>
                <a:off x="9299622" y="1562257"/>
                <a:ext cx="99720" cy="111600"/>
              </p14:xfrm>
            </p:contentPart>
          </mc:Choice>
          <mc:Fallback>
            <p:pic>
              <p:nvPicPr>
                <p:cNvPr id="63" name="Ink 62">
                  <a:extLst>
                    <a:ext uri="{FF2B5EF4-FFF2-40B4-BE49-F238E27FC236}">
                      <a16:creationId xmlns:a16="http://schemas.microsoft.com/office/drawing/2014/main" id="{8320F29B-F32A-7293-D07B-337444606136}"/>
                    </a:ext>
                  </a:extLst>
                </p:cNvPr>
                <p:cNvPicPr/>
                <p:nvPr/>
              </p:nvPicPr>
              <p:blipFill>
                <a:blip r:embed="rId115"/>
                <a:stretch>
                  <a:fillRect/>
                </a:stretch>
              </p:blipFill>
              <p:spPr>
                <a:xfrm>
                  <a:off x="9281982" y="1544617"/>
                  <a:ext cx="1353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4" name="Ink 63">
                  <a:extLst>
                    <a:ext uri="{FF2B5EF4-FFF2-40B4-BE49-F238E27FC236}">
                      <a16:creationId xmlns:a16="http://schemas.microsoft.com/office/drawing/2014/main" id="{A532F0CA-66CA-B742-360A-FCAAE7F18ABC}"/>
                    </a:ext>
                  </a:extLst>
                </p14:cNvPr>
                <p14:cNvContentPartPr/>
                <p14:nvPr/>
              </p14:nvContentPartPr>
              <p14:xfrm>
                <a:off x="9443262" y="1457497"/>
                <a:ext cx="146160" cy="169920"/>
              </p14:xfrm>
            </p:contentPart>
          </mc:Choice>
          <mc:Fallback>
            <p:pic>
              <p:nvPicPr>
                <p:cNvPr id="64" name="Ink 63">
                  <a:extLst>
                    <a:ext uri="{FF2B5EF4-FFF2-40B4-BE49-F238E27FC236}">
                      <a16:creationId xmlns:a16="http://schemas.microsoft.com/office/drawing/2014/main" id="{A532F0CA-66CA-B742-360A-FCAAE7F18ABC}"/>
                    </a:ext>
                  </a:extLst>
                </p:cNvPr>
                <p:cNvPicPr/>
                <p:nvPr/>
              </p:nvPicPr>
              <p:blipFill>
                <a:blip r:embed="rId117"/>
                <a:stretch>
                  <a:fillRect/>
                </a:stretch>
              </p:blipFill>
              <p:spPr>
                <a:xfrm>
                  <a:off x="9425262" y="1439857"/>
                  <a:ext cx="1818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5" name="Ink 64">
                  <a:extLst>
                    <a:ext uri="{FF2B5EF4-FFF2-40B4-BE49-F238E27FC236}">
                      <a16:creationId xmlns:a16="http://schemas.microsoft.com/office/drawing/2014/main" id="{29567B81-2006-8B2D-4DD4-13939CC13F8B}"/>
                    </a:ext>
                  </a:extLst>
                </p14:cNvPr>
                <p14:cNvContentPartPr/>
                <p14:nvPr/>
              </p14:nvContentPartPr>
              <p14:xfrm>
                <a:off x="9564222" y="1479457"/>
                <a:ext cx="16200" cy="46080"/>
              </p14:xfrm>
            </p:contentPart>
          </mc:Choice>
          <mc:Fallback>
            <p:pic>
              <p:nvPicPr>
                <p:cNvPr id="65" name="Ink 64">
                  <a:extLst>
                    <a:ext uri="{FF2B5EF4-FFF2-40B4-BE49-F238E27FC236}">
                      <a16:creationId xmlns:a16="http://schemas.microsoft.com/office/drawing/2014/main" id="{29567B81-2006-8B2D-4DD4-13939CC13F8B}"/>
                    </a:ext>
                  </a:extLst>
                </p:cNvPr>
                <p:cNvPicPr/>
                <p:nvPr/>
              </p:nvPicPr>
              <p:blipFill>
                <a:blip r:embed="rId119"/>
                <a:stretch>
                  <a:fillRect/>
                </a:stretch>
              </p:blipFill>
              <p:spPr>
                <a:xfrm>
                  <a:off x="9546222" y="1461817"/>
                  <a:ext cx="518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6" name="Ink 65">
                  <a:extLst>
                    <a:ext uri="{FF2B5EF4-FFF2-40B4-BE49-F238E27FC236}">
                      <a16:creationId xmlns:a16="http://schemas.microsoft.com/office/drawing/2014/main" id="{FCA54777-FD79-0DA5-CBF0-500B00029C7F}"/>
                    </a:ext>
                  </a:extLst>
                </p14:cNvPr>
                <p14:cNvContentPartPr/>
                <p14:nvPr/>
              </p14:nvContentPartPr>
              <p14:xfrm>
                <a:off x="9638022" y="1507177"/>
                <a:ext cx="123840" cy="103320"/>
              </p14:xfrm>
            </p:contentPart>
          </mc:Choice>
          <mc:Fallback>
            <p:pic>
              <p:nvPicPr>
                <p:cNvPr id="66" name="Ink 65">
                  <a:extLst>
                    <a:ext uri="{FF2B5EF4-FFF2-40B4-BE49-F238E27FC236}">
                      <a16:creationId xmlns:a16="http://schemas.microsoft.com/office/drawing/2014/main" id="{FCA54777-FD79-0DA5-CBF0-500B00029C7F}"/>
                    </a:ext>
                  </a:extLst>
                </p:cNvPr>
                <p:cNvPicPr/>
                <p:nvPr/>
              </p:nvPicPr>
              <p:blipFill>
                <a:blip r:embed="rId121"/>
                <a:stretch>
                  <a:fillRect/>
                </a:stretch>
              </p:blipFill>
              <p:spPr>
                <a:xfrm>
                  <a:off x="9620022" y="1489177"/>
                  <a:ext cx="1594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7" name="Ink 66">
                  <a:extLst>
                    <a:ext uri="{FF2B5EF4-FFF2-40B4-BE49-F238E27FC236}">
                      <a16:creationId xmlns:a16="http://schemas.microsoft.com/office/drawing/2014/main" id="{7D4D76E8-78F2-7971-0225-35F7E7637BC6}"/>
                    </a:ext>
                  </a:extLst>
                </p14:cNvPr>
                <p14:cNvContentPartPr/>
                <p14:nvPr/>
              </p14:nvContentPartPr>
              <p14:xfrm>
                <a:off x="9725862" y="1395937"/>
                <a:ext cx="167400" cy="174600"/>
              </p14:xfrm>
            </p:contentPart>
          </mc:Choice>
          <mc:Fallback>
            <p:pic>
              <p:nvPicPr>
                <p:cNvPr id="67" name="Ink 66">
                  <a:extLst>
                    <a:ext uri="{FF2B5EF4-FFF2-40B4-BE49-F238E27FC236}">
                      <a16:creationId xmlns:a16="http://schemas.microsoft.com/office/drawing/2014/main" id="{7D4D76E8-78F2-7971-0225-35F7E7637BC6}"/>
                    </a:ext>
                  </a:extLst>
                </p:cNvPr>
                <p:cNvPicPr/>
                <p:nvPr/>
              </p:nvPicPr>
              <p:blipFill>
                <a:blip r:embed="rId123"/>
                <a:stretch>
                  <a:fillRect/>
                </a:stretch>
              </p:blipFill>
              <p:spPr>
                <a:xfrm>
                  <a:off x="9707862" y="1378297"/>
                  <a:ext cx="20304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8" name="Ink 67">
                  <a:extLst>
                    <a:ext uri="{FF2B5EF4-FFF2-40B4-BE49-F238E27FC236}">
                      <a16:creationId xmlns:a16="http://schemas.microsoft.com/office/drawing/2014/main" id="{1F0EA8D8-72CA-7764-ECE0-731B80D1EDA9}"/>
                    </a:ext>
                  </a:extLst>
                </p14:cNvPr>
                <p14:cNvContentPartPr/>
                <p14:nvPr/>
              </p14:nvContentPartPr>
              <p14:xfrm>
                <a:off x="9895422" y="1470817"/>
                <a:ext cx="105480" cy="94680"/>
              </p14:xfrm>
            </p:contentPart>
          </mc:Choice>
          <mc:Fallback>
            <p:pic>
              <p:nvPicPr>
                <p:cNvPr id="68" name="Ink 67">
                  <a:extLst>
                    <a:ext uri="{FF2B5EF4-FFF2-40B4-BE49-F238E27FC236}">
                      <a16:creationId xmlns:a16="http://schemas.microsoft.com/office/drawing/2014/main" id="{1F0EA8D8-72CA-7764-ECE0-731B80D1EDA9}"/>
                    </a:ext>
                  </a:extLst>
                </p:cNvPr>
                <p:cNvPicPr/>
                <p:nvPr/>
              </p:nvPicPr>
              <p:blipFill>
                <a:blip r:embed="rId125"/>
                <a:stretch>
                  <a:fillRect/>
                </a:stretch>
              </p:blipFill>
              <p:spPr>
                <a:xfrm>
                  <a:off x="9877422" y="1452817"/>
                  <a:ext cx="1411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9" name="Ink 68">
                  <a:extLst>
                    <a:ext uri="{FF2B5EF4-FFF2-40B4-BE49-F238E27FC236}">
                      <a16:creationId xmlns:a16="http://schemas.microsoft.com/office/drawing/2014/main" id="{2E6476E4-F2A4-8D67-3F0E-D78D29554A64}"/>
                    </a:ext>
                  </a:extLst>
                </p14:cNvPr>
                <p14:cNvContentPartPr/>
                <p14:nvPr/>
              </p14:nvContentPartPr>
              <p14:xfrm>
                <a:off x="9965262" y="1420777"/>
                <a:ext cx="121320" cy="37440"/>
              </p14:xfrm>
            </p:contentPart>
          </mc:Choice>
          <mc:Fallback>
            <p:pic>
              <p:nvPicPr>
                <p:cNvPr id="69" name="Ink 68">
                  <a:extLst>
                    <a:ext uri="{FF2B5EF4-FFF2-40B4-BE49-F238E27FC236}">
                      <a16:creationId xmlns:a16="http://schemas.microsoft.com/office/drawing/2014/main" id="{2E6476E4-F2A4-8D67-3F0E-D78D29554A64}"/>
                    </a:ext>
                  </a:extLst>
                </p:cNvPr>
                <p:cNvPicPr/>
                <p:nvPr/>
              </p:nvPicPr>
              <p:blipFill>
                <a:blip r:embed="rId127"/>
                <a:stretch>
                  <a:fillRect/>
                </a:stretch>
              </p:blipFill>
              <p:spPr>
                <a:xfrm>
                  <a:off x="9947622" y="1402777"/>
                  <a:ext cx="1569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0" name="Ink 69">
                  <a:extLst>
                    <a:ext uri="{FF2B5EF4-FFF2-40B4-BE49-F238E27FC236}">
                      <a16:creationId xmlns:a16="http://schemas.microsoft.com/office/drawing/2014/main" id="{EBE3FDD2-F43B-4DB8-7B4D-F69F8DD33825}"/>
                    </a:ext>
                  </a:extLst>
                </p14:cNvPr>
                <p14:cNvContentPartPr/>
                <p14:nvPr/>
              </p14:nvContentPartPr>
              <p14:xfrm>
                <a:off x="10067862" y="1437337"/>
                <a:ext cx="191880" cy="96480"/>
              </p14:xfrm>
            </p:contentPart>
          </mc:Choice>
          <mc:Fallback>
            <p:pic>
              <p:nvPicPr>
                <p:cNvPr id="70" name="Ink 69">
                  <a:extLst>
                    <a:ext uri="{FF2B5EF4-FFF2-40B4-BE49-F238E27FC236}">
                      <a16:creationId xmlns:a16="http://schemas.microsoft.com/office/drawing/2014/main" id="{EBE3FDD2-F43B-4DB8-7B4D-F69F8DD33825}"/>
                    </a:ext>
                  </a:extLst>
                </p:cNvPr>
                <p:cNvPicPr/>
                <p:nvPr/>
              </p:nvPicPr>
              <p:blipFill>
                <a:blip r:embed="rId129"/>
                <a:stretch>
                  <a:fillRect/>
                </a:stretch>
              </p:blipFill>
              <p:spPr>
                <a:xfrm>
                  <a:off x="10050222" y="1419697"/>
                  <a:ext cx="2275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1" name="Ink 70">
                  <a:extLst>
                    <a:ext uri="{FF2B5EF4-FFF2-40B4-BE49-F238E27FC236}">
                      <a16:creationId xmlns:a16="http://schemas.microsoft.com/office/drawing/2014/main" id="{6B02A950-E72F-D3D4-9075-06ACE0832F36}"/>
                    </a:ext>
                  </a:extLst>
                </p14:cNvPr>
                <p14:cNvContentPartPr/>
                <p14:nvPr/>
              </p14:nvContentPartPr>
              <p14:xfrm>
                <a:off x="9942582" y="1296577"/>
                <a:ext cx="176040" cy="79920"/>
              </p14:xfrm>
            </p:contentPart>
          </mc:Choice>
          <mc:Fallback>
            <p:pic>
              <p:nvPicPr>
                <p:cNvPr id="71" name="Ink 70">
                  <a:extLst>
                    <a:ext uri="{FF2B5EF4-FFF2-40B4-BE49-F238E27FC236}">
                      <a16:creationId xmlns:a16="http://schemas.microsoft.com/office/drawing/2014/main" id="{6B02A950-E72F-D3D4-9075-06ACE0832F36}"/>
                    </a:ext>
                  </a:extLst>
                </p:cNvPr>
                <p:cNvPicPr/>
                <p:nvPr/>
              </p:nvPicPr>
              <p:blipFill>
                <a:blip r:embed="rId131"/>
                <a:stretch>
                  <a:fillRect/>
                </a:stretch>
              </p:blipFill>
              <p:spPr>
                <a:xfrm>
                  <a:off x="9924582" y="1278577"/>
                  <a:ext cx="2116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AA667385-58C5-68D0-1167-1C8C4DBB8C74}"/>
                    </a:ext>
                  </a:extLst>
                </p14:cNvPr>
                <p14:cNvContentPartPr/>
                <p14:nvPr/>
              </p14:nvContentPartPr>
              <p14:xfrm>
                <a:off x="5854782" y="1676017"/>
                <a:ext cx="210600" cy="324000"/>
              </p14:xfrm>
            </p:contentPart>
          </mc:Choice>
          <mc:Fallback>
            <p:pic>
              <p:nvPicPr>
                <p:cNvPr id="76" name="Ink 75">
                  <a:extLst>
                    <a:ext uri="{FF2B5EF4-FFF2-40B4-BE49-F238E27FC236}">
                      <a16:creationId xmlns:a16="http://schemas.microsoft.com/office/drawing/2014/main" id="{AA667385-58C5-68D0-1167-1C8C4DBB8C74}"/>
                    </a:ext>
                  </a:extLst>
                </p:cNvPr>
                <p:cNvPicPr/>
                <p:nvPr/>
              </p:nvPicPr>
              <p:blipFill>
                <a:blip r:embed="rId133"/>
                <a:stretch>
                  <a:fillRect/>
                </a:stretch>
              </p:blipFill>
              <p:spPr>
                <a:xfrm>
                  <a:off x="5837142" y="1658377"/>
                  <a:ext cx="24624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412A5547-F559-23A0-9697-9E2C12BD8B1D}"/>
                    </a:ext>
                  </a:extLst>
                </p14:cNvPr>
                <p14:cNvContentPartPr/>
                <p14:nvPr/>
              </p14:nvContentPartPr>
              <p14:xfrm>
                <a:off x="8573862" y="1109017"/>
                <a:ext cx="99000" cy="394920"/>
              </p14:xfrm>
            </p:contentPart>
          </mc:Choice>
          <mc:Fallback>
            <p:pic>
              <p:nvPicPr>
                <p:cNvPr id="77" name="Ink 76">
                  <a:extLst>
                    <a:ext uri="{FF2B5EF4-FFF2-40B4-BE49-F238E27FC236}">
                      <a16:creationId xmlns:a16="http://schemas.microsoft.com/office/drawing/2014/main" id="{412A5547-F559-23A0-9697-9E2C12BD8B1D}"/>
                    </a:ext>
                  </a:extLst>
                </p:cNvPr>
                <p:cNvPicPr/>
                <p:nvPr/>
              </p:nvPicPr>
              <p:blipFill>
                <a:blip r:embed="rId135"/>
                <a:stretch>
                  <a:fillRect/>
                </a:stretch>
              </p:blipFill>
              <p:spPr>
                <a:xfrm>
                  <a:off x="8556222" y="1091017"/>
                  <a:ext cx="13464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314A51CB-F663-2E6E-44CF-CF722B79D9A0}"/>
                    </a:ext>
                  </a:extLst>
                </p14:cNvPr>
                <p14:cNvContentPartPr/>
                <p14:nvPr/>
              </p14:nvContentPartPr>
              <p14:xfrm>
                <a:off x="8968782" y="2196937"/>
                <a:ext cx="185040" cy="124200"/>
              </p14:xfrm>
            </p:contentPart>
          </mc:Choice>
          <mc:Fallback>
            <p:pic>
              <p:nvPicPr>
                <p:cNvPr id="79" name="Ink 78">
                  <a:extLst>
                    <a:ext uri="{FF2B5EF4-FFF2-40B4-BE49-F238E27FC236}">
                      <a16:creationId xmlns:a16="http://schemas.microsoft.com/office/drawing/2014/main" id="{314A51CB-F663-2E6E-44CF-CF722B79D9A0}"/>
                    </a:ext>
                  </a:extLst>
                </p:cNvPr>
                <p:cNvPicPr/>
                <p:nvPr/>
              </p:nvPicPr>
              <p:blipFill>
                <a:blip r:embed="rId137"/>
                <a:stretch>
                  <a:fillRect/>
                </a:stretch>
              </p:blipFill>
              <p:spPr>
                <a:xfrm>
                  <a:off x="8950782" y="2178937"/>
                  <a:ext cx="2206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390AE895-7DEA-BE9B-4082-9C9BD5F90E34}"/>
                    </a:ext>
                  </a:extLst>
                </p14:cNvPr>
                <p14:cNvContentPartPr/>
                <p14:nvPr/>
              </p14:nvContentPartPr>
              <p14:xfrm>
                <a:off x="9194862" y="2043217"/>
                <a:ext cx="14040" cy="258120"/>
              </p14:xfrm>
            </p:contentPart>
          </mc:Choice>
          <mc:Fallback>
            <p:pic>
              <p:nvPicPr>
                <p:cNvPr id="80" name="Ink 79">
                  <a:extLst>
                    <a:ext uri="{FF2B5EF4-FFF2-40B4-BE49-F238E27FC236}">
                      <a16:creationId xmlns:a16="http://schemas.microsoft.com/office/drawing/2014/main" id="{390AE895-7DEA-BE9B-4082-9C9BD5F90E34}"/>
                    </a:ext>
                  </a:extLst>
                </p:cNvPr>
                <p:cNvPicPr/>
                <p:nvPr/>
              </p:nvPicPr>
              <p:blipFill>
                <a:blip r:embed="rId139"/>
                <a:stretch>
                  <a:fillRect/>
                </a:stretch>
              </p:blipFill>
              <p:spPr>
                <a:xfrm>
                  <a:off x="9176862" y="2025577"/>
                  <a:ext cx="496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D3C78487-899F-7CF1-7C42-6D5E7520484A}"/>
                    </a:ext>
                  </a:extLst>
                </p14:cNvPr>
                <p14:cNvContentPartPr/>
                <p14:nvPr/>
              </p14:nvContentPartPr>
              <p14:xfrm>
                <a:off x="9172542" y="2126737"/>
                <a:ext cx="108720" cy="97200"/>
              </p14:xfrm>
            </p:contentPart>
          </mc:Choice>
          <mc:Fallback>
            <p:pic>
              <p:nvPicPr>
                <p:cNvPr id="81" name="Ink 80">
                  <a:extLst>
                    <a:ext uri="{FF2B5EF4-FFF2-40B4-BE49-F238E27FC236}">
                      <a16:creationId xmlns:a16="http://schemas.microsoft.com/office/drawing/2014/main" id="{D3C78487-899F-7CF1-7C42-6D5E7520484A}"/>
                    </a:ext>
                  </a:extLst>
                </p:cNvPr>
                <p:cNvPicPr/>
                <p:nvPr/>
              </p:nvPicPr>
              <p:blipFill>
                <a:blip r:embed="rId141"/>
                <a:stretch>
                  <a:fillRect/>
                </a:stretch>
              </p:blipFill>
              <p:spPr>
                <a:xfrm>
                  <a:off x="9154902" y="2109097"/>
                  <a:ext cx="1443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82260F5E-1B86-7E69-8B1E-E9B806459908}"/>
                    </a:ext>
                  </a:extLst>
                </p14:cNvPr>
                <p14:cNvContentPartPr/>
                <p14:nvPr/>
              </p14:nvContentPartPr>
              <p14:xfrm>
                <a:off x="9301062" y="2168497"/>
                <a:ext cx="94680" cy="119520"/>
              </p14:xfrm>
            </p:contentPart>
          </mc:Choice>
          <mc:Fallback>
            <p:pic>
              <p:nvPicPr>
                <p:cNvPr id="82" name="Ink 81">
                  <a:extLst>
                    <a:ext uri="{FF2B5EF4-FFF2-40B4-BE49-F238E27FC236}">
                      <a16:creationId xmlns:a16="http://schemas.microsoft.com/office/drawing/2014/main" id="{82260F5E-1B86-7E69-8B1E-E9B806459908}"/>
                    </a:ext>
                  </a:extLst>
                </p:cNvPr>
                <p:cNvPicPr/>
                <p:nvPr/>
              </p:nvPicPr>
              <p:blipFill>
                <a:blip r:embed="rId143"/>
                <a:stretch>
                  <a:fillRect/>
                </a:stretch>
              </p:blipFill>
              <p:spPr>
                <a:xfrm>
                  <a:off x="9283422" y="2150857"/>
                  <a:ext cx="1303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3" name="Ink 82">
                  <a:extLst>
                    <a:ext uri="{FF2B5EF4-FFF2-40B4-BE49-F238E27FC236}">
                      <a16:creationId xmlns:a16="http://schemas.microsoft.com/office/drawing/2014/main" id="{2A18E816-51BC-EAEE-2A3F-6721A186E099}"/>
                    </a:ext>
                  </a:extLst>
                </p14:cNvPr>
                <p14:cNvContentPartPr/>
                <p14:nvPr/>
              </p14:nvContentPartPr>
              <p14:xfrm>
                <a:off x="9401862" y="2105137"/>
                <a:ext cx="244080" cy="190800"/>
              </p14:xfrm>
            </p:contentPart>
          </mc:Choice>
          <mc:Fallback>
            <p:pic>
              <p:nvPicPr>
                <p:cNvPr id="83" name="Ink 82">
                  <a:extLst>
                    <a:ext uri="{FF2B5EF4-FFF2-40B4-BE49-F238E27FC236}">
                      <a16:creationId xmlns:a16="http://schemas.microsoft.com/office/drawing/2014/main" id="{2A18E816-51BC-EAEE-2A3F-6721A186E099}"/>
                    </a:ext>
                  </a:extLst>
                </p:cNvPr>
                <p:cNvPicPr/>
                <p:nvPr/>
              </p:nvPicPr>
              <p:blipFill>
                <a:blip r:embed="rId145"/>
                <a:stretch>
                  <a:fillRect/>
                </a:stretch>
              </p:blipFill>
              <p:spPr>
                <a:xfrm>
                  <a:off x="9383862" y="2087497"/>
                  <a:ext cx="2797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4" name="Ink 83">
                  <a:extLst>
                    <a:ext uri="{FF2B5EF4-FFF2-40B4-BE49-F238E27FC236}">
                      <a16:creationId xmlns:a16="http://schemas.microsoft.com/office/drawing/2014/main" id="{6C1C501B-8357-CAA6-AAF5-3BC8D7B0BB54}"/>
                    </a:ext>
                  </a:extLst>
                </p14:cNvPr>
                <p14:cNvContentPartPr/>
                <p14:nvPr/>
              </p14:nvContentPartPr>
              <p14:xfrm>
                <a:off x="9850782" y="2098657"/>
                <a:ext cx="48240" cy="294480"/>
              </p14:xfrm>
            </p:contentPart>
          </mc:Choice>
          <mc:Fallback>
            <p:pic>
              <p:nvPicPr>
                <p:cNvPr id="84" name="Ink 83">
                  <a:extLst>
                    <a:ext uri="{FF2B5EF4-FFF2-40B4-BE49-F238E27FC236}">
                      <a16:creationId xmlns:a16="http://schemas.microsoft.com/office/drawing/2014/main" id="{6C1C501B-8357-CAA6-AAF5-3BC8D7B0BB54}"/>
                    </a:ext>
                  </a:extLst>
                </p:cNvPr>
                <p:cNvPicPr/>
                <p:nvPr/>
              </p:nvPicPr>
              <p:blipFill>
                <a:blip r:embed="rId147"/>
                <a:stretch>
                  <a:fillRect/>
                </a:stretch>
              </p:blipFill>
              <p:spPr>
                <a:xfrm>
                  <a:off x="9832782" y="2081017"/>
                  <a:ext cx="838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5" name="Ink 84">
                  <a:extLst>
                    <a:ext uri="{FF2B5EF4-FFF2-40B4-BE49-F238E27FC236}">
                      <a16:creationId xmlns:a16="http://schemas.microsoft.com/office/drawing/2014/main" id="{C5481AB2-28FF-B2EB-FA92-5621092C94FA}"/>
                    </a:ext>
                  </a:extLst>
                </p14:cNvPr>
                <p14:cNvContentPartPr/>
                <p14:nvPr/>
              </p14:nvContentPartPr>
              <p14:xfrm>
                <a:off x="9837822" y="2097937"/>
                <a:ext cx="147240" cy="132120"/>
              </p14:xfrm>
            </p:contentPart>
          </mc:Choice>
          <mc:Fallback>
            <p:pic>
              <p:nvPicPr>
                <p:cNvPr id="85" name="Ink 84">
                  <a:extLst>
                    <a:ext uri="{FF2B5EF4-FFF2-40B4-BE49-F238E27FC236}">
                      <a16:creationId xmlns:a16="http://schemas.microsoft.com/office/drawing/2014/main" id="{C5481AB2-28FF-B2EB-FA92-5621092C94FA}"/>
                    </a:ext>
                  </a:extLst>
                </p:cNvPr>
                <p:cNvPicPr/>
                <p:nvPr/>
              </p:nvPicPr>
              <p:blipFill>
                <a:blip r:embed="rId149"/>
                <a:stretch>
                  <a:fillRect/>
                </a:stretch>
              </p:blipFill>
              <p:spPr>
                <a:xfrm>
                  <a:off x="9819822" y="2080297"/>
                  <a:ext cx="1828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6" name="Ink 85">
                  <a:extLst>
                    <a:ext uri="{FF2B5EF4-FFF2-40B4-BE49-F238E27FC236}">
                      <a16:creationId xmlns:a16="http://schemas.microsoft.com/office/drawing/2014/main" id="{984A74AD-8898-2C85-14CE-5A8ACFA4CF47}"/>
                    </a:ext>
                  </a:extLst>
                </p14:cNvPr>
                <p14:cNvContentPartPr/>
                <p14:nvPr/>
              </p14:nvContentPartPr>
              <p14:xfrm>
                <a:off x="10038702" y="1937377"/>
                <a:ext cx="73440" cy="259920"/>
              </p14:xfrm>
            </p:contentPart>
          </mc:Choice>
          <mc:Fallback>
            <p:pic>
              <p:nvPicPr>
                <p:cNvPr id="86" name="Ink 85">
                  <a:extLst>
                    <a:ext uri="{FF2B5EF4-FFF2-40B4-BE49-F238E27FC236}">
                      <a16:creationId xmlns:a16="http://schemas.microsoft.com/office/drawing/2014/main" id="{984A74AD-8898-2C85-14CE-5A8ACFA4CF47}"/>
                    </a:ext>
                  </a:extLst>
                </p:cNvPr>
                <p:cNvPicPr/>
                <p:nvPr/>
              </p:nvPicPr>
              <p:blipFill>
                <a:blip r:embed="rId151"/>
                <a:stretch>
                  <a:fillRect/>
                </a:stretch>
              </p:blipFill>
              <p:spPr>
                <a:xfrm>
                  <a:off x="10020702" y="1919377"/>
                  <a:ext cx="10908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7" name="Ink 86">
                  <a:extLst>
                    <a:ext uri="{FF2B5EF4-FFF2-40B4-BE49-F238E27FC236}">
                      <a16:creationId xmlns:a16="http://schemas.microsoft.com/office/drawing/2014/main" id="{E261602D-A9AD-9253-6A97-83819411C176}"/>
                    </a:ext>
                  </a:extLst>
                </p14:cNvPr>
                <p14:cNvContentPartPr/>
                <p14:nvPr/>
              </p14:nvContentPartPr>
              <p14:xfrm>
                <a:off x="10107822" y="1969417"/>
                <a:ext cx="201600" cy="214920"/>
              </p14:xfrm>
            </p:contentPart>
          </mc:Choice>
          <mc:Fallback>
            <p:pic>
              <p:nvPicPr>
                <p:cNvPr id="87" name="Ink 86">
                  <a:extLst>
                    <a:ext uri="{FF2B5EF4-FFF2-40B4-BE49-F238E27FC236}">
                      <a16:creationId xmlns:a16="http://schemas.microsoft.com/office/drawing/2014/main" id="{E261602D-A9AD-9253-6A97-83819411C176}"/>
                    </a:ext>
                  </a:extLst>
                </p:cNvPr>
                <p:cNvPicPr/>
                <p:nvPr/>
              </p:nvPicPr>
              <p:blipFill>
                <a:blip r:embed="rId153"/>
                <a:stretch>
                  <a:fillRect/>
                </a:stretch>
              </p:blipFill>
              <p:spPr>
                <a:xfrm>
                  <a:off x="10090182" y="1951777"/>
                  <a:ext cx="2372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8" name="Ink 87">
                  <a:extLst>
                    <a:ext uri="{FF2B5EF4-FFF2-40B4-BE49-F238E27FC236}">
                      <a16:creationId xmlns:a16="http://schemas.microsoft.com/office/drawing/2014/main" id="{2777F38C-31B0-9989-585F-906F39185E51}"/>
                    </a:ext>
                  </a:extLst>
                </p14:cNvPr>
                <p14:cNvContentPartPr/>
                <p14:nvPr/>
              </p14:nvContentPartPr>
              <p14:xfrm>
                <a:off x="10296462" y="1988857"/>
                <a:ext cx="194760" cy="127800"/>
              </p14:xfrm>
            </p:contentPart>
          </mc:Choice>
          <mc:Fallback>
            <p:pic>
              <p:nvPicPr>
                <p:cNvPr id="88" name="Ink 87">
                  <a:extLst>
                    <a:ext uri="{FF2B5EF4-FFF2-40B4-BE49-F238E27FC236}">
                      <a16:creationId xmlns:a16="http://schemas.microsoft.com/office/drawing/2014/main" id="{2777F38C-31B0-9989-585F-906F39185E51}"/>
                    </a:ext>
                  </a:extLst>
                </p:cNvPr>
                <p:cNvPicPr/>
                <p:nvPr/>
              </p:nvPicPr>
              <p:blipFill>
                <a:blip r:embed="rId155"/>
                <a:stretch>
                  <a:fillRect/>
                </a:stretch>
              </p:blipFill>
              <p:spPr>
                <a:xfrm>
                  <a:off x="10278822" y="1971217"/>
                  <a:ext cx="2304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9" name="Ink 88">
                  <a:extLst>
                    <a:ext uri="{FF2B5EF4-FFF2-40B4-BE49-F238E27FC236}">
                      <a16:creationId xmlns:a16="http://schemas.microsoft.com/office/drawing/2014/main" id="{B9EBF68A-B3C8-8C7D-73E3-8CE0F4B7F779}"/>
                    </a:ext>
                  </a:extLst>
                </p14:cNvPr>
                <p14:cNvContentPartPr/>
                <p14:nvPr/>
              </p14:nvContentPartPr>
              <p14:xfrm>
                <a:off x="10395102" y="1885177"/>
                <a:ext cx="128160" cy="331560"/>
              </p14:xfrm>
            </p:contentPart>
          </mc:Choice>
          <mc:Fallback>
            <p:pic>
              <p:nvPicPr>
                <p:cNvPr id="89" name="Ink 88">
                  <a:extLst>
                    <a:ext uri="{FF2B5EF4-FFF2-40B4-BE49-F238E27FC236}">
                      <a16:creationId xmlns:a16="http://schemas.microsoft.com/office/drawing/2014/main" id="{B9EBF68A-B3C8-8C7D-73E3-8CE0F4B7F779}"/>
                    </a:ext>
                  </a:extLst>
                </p:cNvPr>
                <p:cNvPicPr/>
                <p:nvPr/>
              </p:nvPicPr>
              <p:blipFill>
                <a:blip r:embed="rId157"/>
                <a:stretch>
                  <a:fillRect/>
                </a:stretch>
              </p:blipFill>
              <p:spPr>
                <a:xfrm>
                  <a:off x="10377462" y="1867537"/>
                  <a:ext cx="1638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0" name="Ink 89">
                  <a:extLst>
                    <a:ext uri="{FF2B5EF4-FFF2-40B4-BE49-F238E27FC236}">
                      <a16:creationId xmlns:a16="http://schemas.microsoft.com/office/drawing/2014/main" id="{FCB175C7-3B3B-F98D-06BF-BC330B4E4FF9}"/>
                    </a:ext>
                  </a:extLst>
                </p14:cNvPr>
                <p14:cNvContentPartPr/>
                <p14:nvPr/>
              </p14:nvContentPartPr>
              <p14:xfrm>
                <a:off x="10385742" y="2038897"/>
                <a:ext cx="146880" cy="61920"/>
              </p14:xfrm>
            </p:contentPart>
          </mc:Choice>
          <mc:Fallback>
            <p:pic>
              <p:nvPicPr>
                <p:cNvPr id="90" name="Ink 89">
                  <a:extLst>
                    <a:ext uri="{FF2B5EF4-FFF2-40B4-BE49-F238E27FC236}">
                      <a16:creationId xmlns:a16="http://schemas.microsoft.com/office/drawing/2014/main" id="{FCB175C7-3B3B-F98D-06BF-BC330B4E4FF9}"/>
                    </a:ext>
                  </a:extLst>
                </p:cNvPr>
                <p:cNvPicPr/>
                <p:nvPr/>
              </p:nvPicPr>
              <p:blipFill>
                <a:blip r:embed="rId159"/>
                <a:stretch>
                  <a:fillRect/>
                </a:stretch>
              </p:blipFill>
              <p:spPr>
                <a:xfrm>
                  <a:off x="10367742" y="2020897"/>
                  <a:ext cx="18252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1" name="Ink 90">
                  <a:extLst>
                    <a:ext uri="{FF2B5EF4-FFF2-40B4-BE49-F238E27FC236}">
                      <a16:creationId xmlns:a16="http://schemas.microsoft.com/office/drawing/2014/main" id="{36C0BC39-79F4-BC3B-4662-D783225FF60B}"/>
                    </a:ext>
                  </a:extLst>
                </p14:cNvPr>
                <p14:cNvContentPartPr/>
                <p14:nvPr/>
              </p14:nvContentPartPr>
              <p14:xfrm>
                <a:off x="10517142" y="1961137"/>
                <a:ext cx="362160" cy="155880"/>
              </p14:xfrm>
            </p:contentPart>
          </mc:Choice>
          <mc:Fallback>
            <p:pic>
              <p:nvPicPr>
                <p:cNvPr id="91" name="Ink 90">
                  <a:extLst>
                    <a:ext uri="{FF2B5EF4-FFF2-40B4-BE49-F238E27FC236}">
                      <a16:creationId xmlns:a16="http://schemas.microsoft.com/office/drawing/2014/main" id="{36C0BC39-79F4-BC3B-4662-D783225FF60B}"/>
                    </a:ext>
                  </a:extLst>
                </p:cNvPr>
                <p:cNvPicPr/>
                <p:nvPr/>
              </p:nvPicPr>
              <p:blipFill>
                <a:blip r:embed="rId161"/>
                <a:stretch>
                  <a:fillRect/>
                </a:stretch>
              </p:blipFill>
              <p:spPr>
                <a:xfrm>
                  <a:off x="10499142" y="1943137"/>
                  <a:ext cx="3978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2" name="Ink 91">
                  <a:extLst>
                    <a:ext uri="{FF2B5EF4-FFF2-40B4-BE49-F238E27FC236}">
                      <a16:creationId xmlns:a16="http://schemas.microsoft.com/office/drawing/2014/main" id="{503012F3-BA00-6B46-D806-86E66347CF9F}"/>
                    </a:ext>
                  </a:extLst>
                </p14:cNvPr>
                <p14:cNvContentPartPr/>
                <p14:nvPr/>
              </p14:nvContentPartPr>
              <p14:xfrm>
                <a:off x="8663502" y="2126377"/>
                <a:ext cx="2111040" cy="461160"/>
              </p14:xfrm>
            </p:contentPart>
          </mc:Choice>
          <mc:Fallback>
            <p:pic>
              <p:nvPicPr>
                <p:cNvPr id="92" name="Ink 91">
                  <a:extLst>
                    <a:ext uri="{FF2B5EF4-FFF2-40B4-BE49-F238E27FC236}">
                      <a16:creationId xmlns:a16="http://schemas.microsoft.com/office/drawing/2014/main" id="{503012F3-BA00-6B46-D806-86E66347CF9F}"/>
                    </a:ext>
                  </a:extLst>
                </p:cNvPr>
                <p:cNvPicPr/>
                <p:nvPr/>
              </p:nvPicPr>
              <p:blipFill>
                <a:blip r:embed="rId163"/>
                <a:stretch>
                  <a:fillRect/>
                </a:stretch>
              </p:blipFill>
              <p:spPr>
                <a:xfrm>
                  <a:off x="8645862" y="2108377"/>
                  <a:ext cx="2146680" cy="496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4" name="Ink 93">
                  <a:extLst>
                    <a:ext uri="{FF2B5EF4-FFF2-40B4-BE49-F238E27FC236}">
                      <a16:creationId xmlns:a16="http://schemas.microsoft.com/office/drawing/2014/main" id="{C9EBD175-95B8-7058-6994-ABFF88711732}"/>
                    </a:ext>
                  </a:extLst>
                </p14:cNvPr>
                <p14:cNvContentPartPr/>
                <p14:nvPr/>
              </p14:nvContentPartPr>
              <p14:xfrm>
                <a:off x="5253222" y="1921177"/>
                <a:ext cx="391320" cy="197280"/>
              </p14:xfrm>
            </p:contentPart>
          </mc:Choice>
          <mc:Fallback>
            <p:pic>
              <p:nvPicPr>
                <p:cNvPr id="94" name="Ink 93">
                  <a:extLst>
                    <a:ext uri="{FF2B5EF4-FFF2-40B4-BE49-F238E27FC236}">
                      <a16:creationId xmlns:a16="http://schemas.microsoft.com/office/drawing/2014/main" id="{C9EBD175-95B8-7058-6994-ABFF88711732}"/>
                    </a:ext>
                  </a:extLst>
                </p:cNvPr>
                <p:cNvPicPr/>
                <p:nvPr/>
              </p:nvPicPr>
              <p:blipFill>
                <a:blip r:embed="rId165"/>
                <a:stretch>
                  <a:fillRect/>
                </a:stretch>
              </p:blipFill>
              <p:spPr>
                <a:xfrm>
                  <a:off x="5235222" y="1903537"/>
                  <a:ext cx="4269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5" name="Ink 94">
                  <a:extLst>
                    <a:ext uri="{FF2B5EF4-FFF2-40B4-BE49-F238E27FC236}">
                      <a16:creationId xmlns:a16="http://schemas.microsoft.com/office/drawing/2014/main" id="{F64B894D-5103-D72C-A989-B7B9ED6B2C2A}"/>
                    </a:ext>
                  </a:extLst>
                </p14:cNvPr>
                <p14:cNvContentPartPr/>
                <p14:nvPr/>
              </p14:nvContentPartPr>
              <p14:xfrm>
                <a:off x="5303982" y="2176417"/>
                <a:ext cx="450360" cy="34920"/>
              </p14:xfrm>
            </p:contentPart>
          </mc:Choice>
          <mc:Fallback>
            <p:pic>
              <p:nvPicPr>
                <p:cNvPr id="95" name="Ink 94">
                  <a:extLst>
                    <a:ext uri="{FF2B5EF4-FFF2-40B4-BE49-F238E27FC236}">
                      <a16:creationId xmlns:a16="http://schemas.microsoft.com/office/drawing/2014/main" id="{F64B894D-5103-D72C-A989-B7B9ED6B2C2A}"/>
                    </a:ext>
                  </a:extLst>
                </p:cNvPr>
                <p:cNvPicPr/>
                <p:nvPr/>
              </p:nvPicPr>
              <p:blipFill>
                <a:blip r:embed="rId167"/>
                <a:stretch>
                  <a:fillRect/>
                </a:stretch>
              </p:blipFill>
              <p:spPr>
                <a:xfrm>
                  <a:off x="5286342" y="2158417"/>
                  <a:ext cx="4860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E9C0C8CD-27F0-0F01-3D82-3A220F1E2EE2}"/>
                    </a:ext>
                  </a:extLst>
                </p14:cNvPr>
                <p14:cNvContentPartPr/>
                <p14:nvPr/>
              </p14:nvContentPartPr>
              <p14:xfrm>
                <a:off x="7940262" y="1939177"/>
                <a:ext cx="392040" cy="113760"/>
              </p14:xfrm>
            </p:contentPart>
          </mc:Choice>
          <mc:Fallback>
            <p:pic>
              <p:nvPicPr>
                <p:cNvPr id="97" name="Ink 96">
                  <a:extLst>
                    <a:ext uri="{FF2B5EF4-FFF2-40B4-BE49-F238E27FC236}">
                      <a16:creationId xmlns:a16="http://schemas.microsoft.com/office/drawing/2014/main" id="{E9C0C8CD-27F0-0F01-3D82-3A220F1E2EE2}"/>
                    </a:ext>
                  </a:extLst>
                </p:cNvPr>
                <p:cNvPicPr/>
                <p:nvPr/>
              </p:nvPicPr>
              <p:blipFill>
                <a:blip r:embed="rId169"/>
                <a:stretch>
                  <a:fillRect/>
                </a:stretch>
              </p:blipFill>
              <p:spPr>
                <a:xfrm>
                  <a:off x="7922622" y="1921537"/>
                  <a:ext cx="427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CE55784B-88E9-92CC-F847-843F077A4C27}"/>
                    </a:ext>
                  </a:extLst>
                </p14:cNvPr>
                <p14:cNvContentPartPr/>
                <p14:nvPr/>
              </p14:nvContentPartPr>
              <p14:xfrm>
                <a:off x="8018022" y="1970497"/>
                <a:ext cx="314280" cy="60480"/>
              </p14:xfrm>
            </p:contentPart>
          </mc:Choice>
          <mc:Fallback>
            <p:pic>
              <p:nvPicPr>
                <p:cNvPr id="98" name="Ink 97">
                  <a:extLst>
                    <a:ext uri="{FF2B5EF4-FFF2-40B4-BE49-F238E27FC236}">
                      <a16:creationId xmlns:a16="http://schemas.microsoft.com/office/drawing/2014/main" id="{CE55784B-88E9-92CC-F847-843F077A4C27}"/>
                    </a:ext>
                  </a:extLst>
                </p:cNvPr>
                <p:cNvPicPr/>
                <p:nvPr/>
              </p:nvPicPr>
              <p:blipFill>
                <a:blip r:embed="rId171"/>
                <a:stretch>
                  <a:fillRect/>
                </a:stretch>
              </p:blipFill>
              <p:spPr>
                <a:xfrm>
                  <a:off x="8000022" y="1952857"/>
                  <a:ext cx="349920" cy="96120"/>
                </a:xfrm>
                <a:prstGeom prst="rect">
                  <a:avLst/>
                </a:prstGeom>
              </p:spPr>
            </p:pic>
          </mc:Fallback>
        </mc:AlternateContent>
      </p:grpSp>
      <p:grpSp>
        <p:nvGrpSpPr>
          <p:cNvPr id="102" name="Group 101">
            <a:extLst>
              <a:ext uri="{FF2B5EF4-FFF2-40B4-BE49-F238E27FC236}">
                <a16:creationId xmlns:a16="http://schemas.microsoft.com/office/drawing/2014/main" id="{6E8E8A91-0292-B5C3-B255-73D4B42B2262}"/>
              </a:ext>
            </a:extLst>
          </p:cNvPr>
          <p:cNvGrpSpPr/>
          <p:nvPr/>
        </p:nvGrpSpPr>
        <p:grpSpPr>
          <a:xfrm>
            <a:off x="4087902" y="5324257"/>
            <a:ext cx="337320" cy="131760"/>
            <a:chOff x="4087902" y="5324257"/>
            <a:chExt cx="337320" cy="131760"/>
          </a:xfrm>
        </p:grpSpPr>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50FA6191-F3D5-1DED-34E3-E1122EB30755}"/>
                    </a:ext>
                  </a:extLst>
                </p14:cNvPr>
                <p14:cNvContentPartPr/>
                <p14:nvPr/>
              </p14:nvContentPartPr>
              <p14:xfrm>
                <a:off x="4087902" y="5324257"/>
                <a:ext cx="337320" cy="95760"/>
              </p14:xfrm>
            </p:contentPart>
          </mc:Choice>
          <mc:Fallback>
            <p:pic>
              <p:nvPicPr>
                <p:cNvPr id="100" name="Ink 99">
                  <a:extLst>
                    <a:ext uri="{FF2B5EF4-FFF2-40B4-BE49-F238E27FC236}">
                      <a16:creationId xmlns:a16="http://schemas.microsoft.com/office/drawing/2014/main" id="{50FA6191-F3D5-1DED-34E3-E1122EB30755}"/>
                    </a:ext>
                  </a:extLst>
                </p:cNvPr>
                <p:cNvPicPr/>
                <p:nvPr/>
              </p:nvPicPr>
              <p:blipFill>
                <a:blip r:embed="rId173"/>
                <a:stretch>
                  <a:fillRect/>
                </a:stretch>
              </p:blipFill>
              <p:spPr>
                <a:xfrm>
                  <a:off x="4069902" y="5306257"/>
                  <a:ext cx="3729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F72DB63F-6155-2AFD-76B5-AACE43555928}"/>
                    </a:ext>
                  </a:extLst>
                </p14:cNvPr>
                <p14:cNvContentPartPr/>
                <p14:nvPr/>
              </p14:nvContentPartPr>
              <p14:xfrm>
                <a:off x="4139742" y="5386177"/>
                <a:ext cx="281880" cy="69840"/>
              </p14:xfrm>
            </p:contentPart>
          </mc:Choice>
          <mc:Fallback>
            <p:pic>
              <p:nvPicPr>
                <p:cNvPr id="101" name="Ink 100">
                  <a:extLst>
                    <a:ext uri="{FF2B5EF4-FFF2-40B4-BE49-F238E27FC236}">
                      <a16:creationId xmlns:a16="http://schemas.microsoft.com/office/drawing/2014/main" id="{F72DB63F-6155-2AFD-76B5-AACE43555928}"/>
                    </a:ext>
                  </a:extLst>
                </p:cNvPr>
                <p:cNvPicPr/>
                <p:nvPr/>
              </p:nvPicPr>
              <p:blipFill>
                <a:blip r:embed="rId175"/>
                <a:stretch>
                  <a:fillRect/>
                </a:stretch>
              </p:blipFill>
              <p:spPr>
                <a:xfrm>
                  <a:off x="4122102" y="5368177"/>
                  <a:ext cx="317520" cy="105480"/>
                </a:xfrm>
                <a:prstGeom prst="rect">
                  <a:avLst/>
                </a:prstGeom>
              </p:spPr>
            </p:pic>
          </mc:Fallback>
        </mc:AlternateContent>
      </p:grpSp>
      <p:grpSp>
        <p:nvGrpSpPr>
          <p:cNvPr id="124" name="Group 123">
            <a:extLst>
              <a:ext uri="{FF2B5EF4-FFF2-40B4-BE49-F238E27FC236}">
                <a16:creationId xmlns:a16="http://schemas.microsoft.com/office/drawing/2014/main" id="{2E6DA958-7087-709D-43FE-894D39615BFE}"/>
              </a:ext>
            </a:extLst>
          </p:cNvPr>
          <p:cNvGrpSpPr/>
          <p:nvPr/>
        </p:nvGrpSpPr>
        <p:grpSpPr>
          <a:xfrm>
            <a:off x="4918422" y="4872817"/>
            <a:ext cx="3735360" cy="484920"/>
            <a:chOff x="4918422" y="4872817"/>
            <a:chExt cx="3735360" cy="484920"/>
          </a:xfrm>
        </p:grpSpPr>
        <mc:AlternateContent xmlns:mc="http://schemas.openxmlformats.org/markup-compatibility/2006">
          <mc:Choice xmlns:p14="http://schemas.microsoft.com/office/powerpoint/2010/main" Requires="p14">
            <p:contentPart p14:bwMode="auto" r:id="rId176">
              <p14:nvContentPartPr>
                <p14:cNvPr id="103" name="Ink 102">
                  <a:extLst>
                    <a:ext uri="{FF2B5EF4-FFF2-40B4-BE49-F238E27FC236}">
                      <a16:creationId xmlns:a16="http://schemas.microsoft.com/office/drawing/2014/main" id="{2F27F581-6FC1-78AA-3E6D-06BE0B272682}"/>
                    </a:ext>
                  </a:extLst>
                </p14:cNvPr>
                <p14:cNvContentPartPr/>
                <p14:nvPr/>
              </p14:nvContentPartPr>
              <p14:xfrm>
                <a:off x="4918422" y="5032297"/>
                <a:ext cx="191880" cy="249480"/>
              </p14:xfrm>
            </p:contentPart>
          </mc:Choice>
          <mc:Fallback>
            <p:pic>
              <p:nvPicPr>
                <p:cNvPr id="103" name="Ink 102">
                  <a:extLst>
                    <a:ext uri="{FF2B5EF4-FFF2-40B4-BE49-F238E27FC236}">
                      <a16:creationId xmlns:a16="http://schemas.microsoft.com/office/drawing/2014/main" id="{2F27F581-6FC1-78AA-3E6D-06BE0B272682}"/>
                    </a:ext>
                  </a:extLst>
                </p:cNvPr>
                <p:cNvPicPr/>
                <p:nvPr/>
              </p:nvPicPr>
              <p:blipFill>
                <a:blip r:embed="rId177"/>
                <a:stretch>
                  <a:fillRect/>
                </a:stretch>
              </p:blipFill>
              <p:spPr>
                <a:xfrm>
                  <a:off x="4900422" y="5014297"/>
                  <a:ext cx="2275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4" name="Ink 103">
                  <a:extLst>
                    <a:ext uri="{FF2B5EF4-FFF2-40B4-BE49-F238E27FC236}">
                      <a16:creationId xmlns:a16="http://schemas.microsoft.com/office/drawing/2014/main" id="{AE71B88A-F993-A3FD-3669-567B127FCB5A}"/>
                    </a:ext>
                  </a:extLst>
                </p14:cNvPr>
                <p14:cNvContentPartPr/>
                <p14:nvPr/>
              </p14:nvContentPartPr>
              <p14:xfrm>
                <a:off x="5174742" y="5106817"/>
                <a:ext cx="151920" cy="88560"/>
              </p14:xfrm>
            </p:contentPart>
          </mc:Choice>
          <mc:Fallback>
            <p:pic>
              <p:nvPicPr>
                <p:cNvPr id="104" name="Ink 103">
                  <a:extLst>
                    <a:ext uri="{FF2B5EF4-FFF2-40B4-BE49-F238E27FC236}">
                      <a16:creationId xmlns:a16="http://schemas.microsoft.com/office/drawing/2014/main" id="{AE71B88A-F993-A3FD-3669-567B127FCB5A}"/>
                    </a:ext>
                  </a:extLst>
                </p:cNvPr>
                <p:cNvPicPr/>
                <p:nvPr/>
              </p:nvPicPr>
              <p:blipFill>
                <a:blip r:embed="rId179"/>
                <a:stretch>
                  <a:fillRect/>
                </a:stretch>
              </p:blipFill>
              <p:spPr>
                <a:xfrm>
                  <a:off x="5157102" y="5089177"/>
                  <a:ext cx="1875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3614C5C9-3A47-3B47-1753-942ABB67A25A}"/>
                    </a:ext>
                  </a:extLst>
                </p14:cNvPr>
                <p14:cNvContentPartPr/>
                <p14:nvPr/>
              </p14:nvContentPartPr>
              <p14:xfrm>
                <a:off x="5361942" y="5078017"/>
                <a:ext cx="146160" cy="113400"/>
              </p14:xfrm>
            </p:contentPart>
          </mc:Choice>
          <mc:Fallback>
            <p:pic>
              <p:nvPicPr>
                <p:cNvPr id="105" name="Ink 104">
                  <a:extLst>
                    <a:ext uri="{FF2B5EF4-FFF2-40B4-BE49-F238E27FC236}">
                      <a16:creationId xmlns:a16="http://schemas.microsoft.com/office/drawing/2014/main" id="{3614C5C9-3A47-3B47-1753-942ABB67A25A}"/>
                    </a:ext>
                  </a:extLst>
                </p:cNvPr>
                <p:cNvPicPr/>
                <p:nvPr/>
              </p:nvPicPr>
              <p:blipFill>
                <a:blip r:embed="rId181"/>
                <a:stretch>
                  <a:fillRect/>
                </a:stretch>
              </p:blipFill>
              <p:spPr>
                <a:xfrm>
                  <a:off x="5343942" y="5060017"/>
                  <a:ext cx="181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6" name="Ink 105">
                  <a:extLst>
                    <a:ext uri="{FF2B5EF4-FFF2-40B4-BE49-F238E27FC236}">
                      <a16:creationId xmlns:a16="http://schemas.microsoft.com/office/drawing/2014/main" id="{98AA92A0-B5C5-3947-1C90-5246059ED488}"/>
                    </a:ext>
                  </a:extLst>
                </p14:cNvPr>
                <p14:cNvContentPartPr/>
                <p14:nvPr/>
              </p14:nvContentPartPr>
              <p14:xfrm>
                <a:off x="5498022" y="5079457"/>
                <a:ext cx="64080" cy="97920"/>
              </p14:xfrm>
            </p:contentPart>
          </mc:Choice>
          <mc:Fallback>
            <p:pic>
              <p:nvPicPr>
                <p:cNvPr id="106" name="Ink 105">
                  <a:extLst>
                    <a:ext uri="{FF2B5EF4-FFF2-40B4-BE49-F238E27FC236}">
                      <a16:creationId xmlns:a16="http://schemas.microsoft.com/office/drawing/2014/main" id="{98AA92A0-B5C5-3947-1C90-5246059ED488}"/>
                    </a:ext>
                  </a:extLst>
                </p:cNvPr>
                <p:cNvPicPr/>
                <p:nvPr/>
              </p:nvPicPr>
              <p:blipFill>
                <a:blip r:embed="rId183"/>
                <a:stretch>
                  <a:fillRect/>
                </a:stretch>
              </p:blipFill>
              <p:spPr>
                <a:xfrm>
                  <a:off x="5480382" y="5061457"/>
                  <a:ext cx="997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7" name="Ink 106">
                  <a:extLst>
                    <a:ext uri="{FF2B5EF4-FFF2-40B4-BE49-F238E27FC236}">
                      <a16:creationId xmlns:a16="http://schemas.microsoft.com/office/drawing/2014/main" id="{B94CED8E-6608-7BB0-F7DC-6A5E893679AC}"/>
                    </a:ext>
                  </a:extLst>
                </p14:cNvPr>
                <p14:cNvContentPartPr/>
                <p14:nvPr/>
              </p14:nvContentPartPr>
              <p14:xfrm>
                <a:off x="5637702" y="5050657"/>
                <a:ext cx="125280" cy="140400"/>
              </p14:xfrm>
            </p:contentPart>
          </mc:Choice>
          <mc:Fallback>
            <p:pic>
              <p:nvPicPr>
                <p:cNvPr id="107" name="Ink 106">
                  <a:extLst>
                    <a:ext uri="{FF2B5EF4-FFF2-40B4-BE49-F238E27FC236}">
                      <a16:creationId xmlns:a16="http://schemas.microsoft.com/office/drawing/2014/main" id="{B94CED8E-6608-7BB0-F7DC-6A5E893679AC}"/>
                    </a:ext>
                  </a:extLst>
                </p:cNvPr>
                <p:cNvPicPr/>
                <p:nvPr/>
              </p:nvPicPr>
              <p:blipFill>
                <a:blip r:embed="rId185"/>
                <a:stretch>
                  <a:fillRect/>
                </a:stretch>
              </p:blipFill>
              <p:spPr>
                <a:xfrm>
                  <a:off x="5620062" y="5033017"/>
                  <a:ext cx="1609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8" name="Ink 107">
                  <a:extLst>
                    <a:ext uri="{FF2B5EF4-FFF2-40B4-BE49-F238E27FC236}">
                      <a16:creationId xmlns:a16="http://schemas.microsoft.com/office/drawing/2014/main" id="{82F91836-8175-A47F-28D1-3AFE34D0E6F3}"/>
                    </a:ext>
                  </a:extLst>
                </p14:cNvPr>
                <p14:cNvContentPartPr/>
                <p14:nvPr/>
              </p14:nvContentPartPr>
              <p14:xfrm>
                <a:off x="5905902" y="5147137"/>
                <a:ext cx="108720" cy="36000"/>
              </p14:xfrm>
            </p:contentPart>
          </mc:Choice>
          <mc:Fallback>
            <p:pic>
              <p:nvPicPr>
                <p:cNvPr id="108" name="Ink 107">
                  <a:extLst>
                    <a:ext uri="{FF2B5EF4-FFF2-40B4-BE49-F238E27FC236}">
                      <a16:creationId xmlns:a16="http://schemas.microsoft.com/office/drawing/2014/main" id="{82F91836-8175-A47F-28D1-3AFE34D0E6F3}"/>
                    </a:ext>
                  </a:extLst>
                </p:cNvPr>
                <p:cNvPicPr/>
                <p:nvPr/>
              </p:nvPicPr>
              <p:blipFill>
                <a:blip r:embed="rId187"/>
                <a:stretch>
                  <a:fillRect/>
                </a:stretch>
              </p:blipFill>
              <p:spPr>
                <a:xfrm>
                  <a:off x="5887902" y="5129137"/>
                  <a:ext cx="144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9" name="Ink 108">
                  <a:extLst>
                    <a:ext uri="{FF2B5EF4-FFF2-40B4-BE49-F238E27FC236}">
                      <a16:creationId xmlns:a16="http://schemas.microsoft.com/office/drawing/2014/main" id="{68EA83A6-4A5D-657E-A911-5DFB683FD426}"/>
                    </a:ext>
                  </a:extLst>
                </p14:cNvPr>
                <p14:cNvContentPartPr/>
                <p14:nvPr/>
              </p14:nvContentPartPr>
              <p14:xfrm>
                <a:off x="6131982" y="5067577"/>
                <a:ext cx="32400" cy="290160"/>
              </p14:xfrm>
            </p:contentPart>
          </mc:Choice>
          <mc:Fallback>
            <p:pic>
              <p:nvPicPr>
                <p:cNvPr id="109" name="Ink 108">
                  <a:extLst>
                    <a:ext uri="{FF2B5EF4-FFF2-40B4-BE49-F238E27FC236}">
                      <a16:creationId xmlns:a16="http://schemas.microsoft.com/office/drawing/2014/main" id="{68EA83A6-4A5D-657E-A911-5DFB683FD426}"/>
                    </a:ext>
                  </a:extLst>
                </p:cNvPr>
                <p:cNvPicPr/>
                <p:nvPr/>
              </p:nvPicPr>
              <p:blipFill>
                <a:blip r:embed="rId189"/>
                <a:stretch>
                  <a:fillRect/>
                </a:stretch>
              </p:blipFill>
              <p:spPr>
                <a:xfrm>
                  <a:off x="6113982" y="5049577"/>
                  <a:ext cx="680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0" name="Ink 109">
                  <a:extLst>
                    <a:ext uri="{FF2B5EF4-FFF2-40B4-BE49-F238E27FC236}">
                      <a16:creationId xmlns:a16="http://schemas.microsoft.com/office/drawing/2014/main" id="{752F5695-CD2E-FFE6-691C-C9AC513FCEF1}"/>
                    </a:ext>
                  </a:extLst>
                </p14:cNvPr>
                <p14:cNvContentPartPr/>
                <p14:nvPr/>
              </p14:nvContentPartPr>
              <p14:xfrm>
                <a:off x="6135222" y="5035177"/>
                <a:ext cx="106200" cy="117360"/>
              </p14:xfrm>
            </p:contentPart>
          </mc:Choice>
          <mc:Fallback>
            <p:pic>
              <p:nvPicPr>
                <p:cNvPr id="110" name="Ink 109">
                  <a:extLst>
                    <a:ext uri="{FF2B5EF4-FFF2-40B4-BE49-F238E27FC236}">
                      <a16:creationId xmlns:a16="http://schemas.microsoft.com/office/drawing/2014/main" id="{752F5695-CD2E-FFE6-691C-C9AC513FCEF1}"/>
                    </a:ext>
                  </a:extLst>
                </p:cNvPr>
                <p:cNvPicPr/>
                <p:nvPr/>
              </p:nvPicPr>
              <p:blipFill>
                <a:blip r:embed="rId191"/>
                <a:stretch>
                  <a:fillRect/>
                </a:stretch>
              </p:blipFill>
              <p:spPr>
                <a:xfrm>
                  <a:off x="6117222" y="5017537"/>
                  <a:ext cx="1418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3D76E99C-A62C-8913-2033-7F3B42F3A9A4}"/>
                    </a:ext>
                  </a:extLst>
                </p14:cNvPr>
                <p14:cNvContentPartPr/>
                <p14:nvPr/>
              </p14:nvContentPartPr>
              <p14:xfrm>
                <a:off x="6256182" y="4932217"/>
                <a:ext cx="255240" cy="239040"/>
              </p14:xfrm>
            </p:contentPart>
          </mc:Choice>
          <mc:Fallback>
            <p:pic>
              <p:nvPicPr>
                <p:cNvPr id="111" name="Ink 110">
                  <a:extLst>
                    <a:ext uri="{FF2B5EF4-FFF2-40B4-BE49-F238E27FC236}">
                      <a16:creationId xmlns:a16="http://schemas.microsoft.com/office/drawing/2014/main" id="{3D76E99C-A62C-8913-2033-7F3B42F3A9A4}"/>
                    </a:ext>
                  </a:extLst>
                </p:cNvPr>
                <p:cNvPicPr/>
                <p:nvPr/>
              </p:nvPicPr>
              <p:blipFill>
                <a:blip r:embed="rId193"/>
                <a:stretch>
                  <a:fillRect/>
                </a:stretch>
              </p:blipFill>
              <p:spPr>
                <a:xfrm>
                  <a:off x="6238182" y="4914217"/>
                  <a:ext cx="2908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Ink 111">
                  <a:extLst>
                    <a:ext uri="{FF2B5EF4-FFF2-40B4-BE49-F238E27FC236}">
                      <a16:creationId xmlns:a16="http://schemas.microsoft.com/office/drawing/2014/main" id="{1A123AAF-E83C-880E-8C06-7691C8251B6E}"/>
                    </a:ext>
                  </a:extLst>
                </p14:cNvPr>
                <p14:cNvContentPartPr/>
                <p14:nvPr/>
              </p14:nvContentPartPr>
              <p14:xfrm>
                <a:off x="6463182" y="4872817"/>
                <a:ext cx="207360" cy="312120"/>
              </p14:xfrm>
            </p:contentPart>
          </mc:Choice>
          <mc:Fallback>
            <p:pic>
              <p:nvPicPr>
                <p:cNvPr id="112" name="Ink 111">
                  <a:extLst>
                    <a:ext uri="{FF2B5EF4-FFF2-40B4-BE49-F238E27FC236}">
                      <a16:creationId xmlns:a16="http://schemas.microsoft.com/office/drawing/2014/main" id="{1A123AAF-E83C-880E-8C06-7691C8251B6E}"/>
                    </a:ext>
                  </a:extLst>
                </p:cNvPr>
                <p:cNvPicPr/>
                <p:nvPr/>
              </p:nvPicPr>
              <p:blipFill>
                <a:blip r:embed="rId195"/>
                <a:stretch>
                  <a:fillRect/>
                </a:stretch>
              </p:blipFill>
              <p:spPr>
                <a:xfrm>
                  <a:off x="6445182" y="4854817"/>
                  <a:ext cx="24300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Ink 112">
                  <a:extLst>
                    <a:ext uri="{FF2B5EF4-FFF2-40B4-BE49-F238E27FC236}">
                      <a16:creationId xmlns:a16="http://schemas.microsoft.com/office/drawing/2014/main" id="{8B6FC3AC-2417-A506-DE50-04193468C17C}"/>
                    </a:ext>
                  </a:extLst>
                </p14:cNvPr>
                <p14:cNvContentPartPr/>
                <p14:nvPr/>
              </p14:nvContentPartPr>
              <p14:xfrm>
                <a:off x="6583782" y="4996297"/>
                <a:ext cx="245520" cy="99360"/>
              </p14:xfrm>
            </p:contentPart>
          </mc:Choice>
          <mc:Fallback>
            <p:pic>
              <p:nvPicPr>
                <p:cNvPr id="113" name="Ink 112">
                  <a:extLst>
                    <a:ext uri="{FF2B5EF4-FFF2-40B4-BE49-F238E27FC236}">
                      <a16:creationId xmlns:a16="http://schemas.microsoft.com/office/drawing/2014/main" id="{8B6FC3AC-2417-A506-DE50-04193468C17C}"/>
                    </a:ext>
                  </a:extLst>
                </p:cNvPr>
                <p:cNvPicPr/>
                <p:nvPr/>
              </p:nvPicPr>
              <p:blipFill>
                <a:blip r:embed="rId197"/>
                <a:stretch>
                  <a:fillRect/>
                </a:stretch>
              </p:blipFill>
              <p:spPr>
                <a:xfrm>
                  <a:off x="6566142" y="4978657"/>
                  <a:ext cx="2811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4" name="Ink 113">
                  <a:extLst>
                    <a:ext uri="{FF2B5EF4-FFF2-40B4-BE49-F238E27FC236}">
                      <a16:creationId xmlns:a16="http://schemas.microsoft.com/office/drawing/2014/main" id="{0A5802E6-C37A-40A3-3CF9-50E1038361CF}"/>
                    </a:ext>
                  </a:extLst>
                </p14:cNvPr>
                <p14:cNvContentPartPr/>
                <p14:nvPr/>
              </p14:nvContentPartPr>
              <p14:xfrm>
                <a:off x="6845142" y="5008177"/>
                <a:ext cx="178560" cy="89280"/>
              </p14:xfrm>
            </p:contentPart>
          </mc:Choice>
          <mc:Fallback>
            <p:pic>
              <p:nvPicPr>
                <p:cNvPr id="114" name="Ink 113">
                  <a:extLst>
                    <a:ext uri="{FF2B5EF4-FFF2-40B4-BE49-F238E27FC236}">
                      <a16:creationId xmlns:a16="http://schemas.microsoft.com/office/drawing/2014/main" id="{0A5802E6-C37A-40A3-3CF9-50E1038361CF}"/>
                    </a:ext>
                  </a:extLst>
                </p:cNvPr>
                <p:cNvPicPr/>
                <p:nvPr/>
              </p:nvPicPr>
              <p:blipFill>
                <a:blip r:embed="rId199"/>
                <a:stretch>
                  <a:fillRect/>
                </a:stretch>
              </p:blipFill>
              <p:spPr>
                <a:xfrm>
                  <a:off x="6827142" y="4990537"/>
                  <a:ext cx="2142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5" name="Ink 114">
                  <a:extLst>
                    <a:ext uri="{FF2B5EF4-FFF2-40B4-BE49-F238E27FC236}">
                      <a16:creationId xmlns:a16="http://schemas.microsoft.com/office/drawing/2014/main" id="{4A2D02AF-500A-8A6C-5825-F8B200BA1DB1}"/>
                    </a:ext>
                  </a:extLst>
                </p14:cNvPr>
                <p14:cNvContentPartPr/>
                <p14:nvPr/>
              </p14:nvContentPartPr>
              <p14:xfrm>
                <a:off x="7223862" y="4922137"/>
                <a:ext cx="338040" cy="223200"/>
              </p14:xfrm>
            </p:contentPart>
          </mc:Choice>
          <mc:Fallback>
            <p:pic>
              <p:nvPicPr>
                <p:cNvPr id="115" name="Ink 114">
                  <a:extLst>
                    <a:ext uri="{FF2B5EF4-FFF2-40B4-BE49-F238E27FC236}">
                      <a16:creationId xmlns:a16="http://schemas.microsoft.com/office/drawing/2014/main" id="{4A2D02AF-500A-8A6C-5825-F8B200BA1DB1}"/>
                    </a:ext>
                  </a:extLst>
                </p:cNvPr>
                <p:cNvPicPr/>
                <p:nvPr/>
              </p:nvPicPr>
              <p:blipFill>
                <a:blip r:embed="rId201"/>
                <a:stretch>
                  <a:fillRect/>
                </a:stretch>
              </p:blipFill>
              <p:spPr>
                <a:xfrm>
                  <a:off x="7205862" y="4904497"/>
                  <a:ext cx="3736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6" name="Ink 115">
                  <a:extLst>
                    <a:ext uri="{FF2B5EF4-FFF2-40B4-BE49-F238E27FC236}">
                      <a16:creationId xmlns:a16="http://schemas.microsoft.com/office/drawing/2014/main" id="{0F5B42E0-8F4F-A6E0-B265-14196849449F}"/>
                    </a:ext>
                  </a:extLst>
                </p14:cNvPr>
                <p14:cNvContentPartPr/>
                <p14:nvPr/>
              </p14:nvContentPartPr>
              <p14:xfrm>
                <a:off x="7551822" y="4982977"/>
                <a:ext cx="64080" cy="102240"/>
              </p14:xfrm>
            </p:contentPart>
          </mc:Choice>
          <mc:Fallback>
            <p:pic>
              <p:nvPicPr>
                <p:cNvPr id="116" name="Ink 115">
                  <a:extLst>
                    <a:ext uri="{FF2B5EF4-FFF2-40B4-BE49-F238E27FC236}">
                      <a16:creationId xmlns:a16="http://schemas.microsoft.com/office/drawing/2014/main" id="{0F5B42E0-8F4F-A6E0-B265-14196849449F}"/>
                    </a:ext>
                  </a:extLst>
                </p:cNvPr>
                <p:cNvPicPr/>
                <p:nvPr/>
              </p:nvPicPr>
              <p:blipFill>
                <a:blip r:embed="rId203"/>
                <a:stretch>
                  <a:fillRect/>
                </a:stretch>
              </p:blipFill>
              <p:spPr>
                <a:xfrm>
                  <a:off x="7534182" y="4965337"/>
                  <a:ext cx="997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7" name="Ink 116">
                  <a:extLst>
                    <a:ext uri="{FF2B5EF4-FFF2-40B4-BE49-F238E27FC236}">
                      <a16:creationId xmlns:a16="http://schemas.microsoft.com/office/drawing/2014/main" id="{F7EB5411-D511-4613-D1E2-4E64DD073A3C}"/>
                    </a:ext>
                  </a:extLst>
                </p14:cNvPr>
                <p14:cNvContentPartPr/>
                <p14:nvPr/>
              </p14:nvContentPartPr>
              <p14:xfrm>
                <a:off x="7644342" y="4999897"/>
                <a:ext cx="111960" cy="90360"/>
              </p14:xfrm>
            </p:contentPart>
          </mc:Choice>
          <mc:Fallback>
            <p:pic>
              <p:nvPicPr>
                <p:cNvPr id="117" name="Ink 116">
                  <a:extLst>
                    <a:ext uri="{FF2B5EF4-FFF2-40B4-BE49-F238E27FC236}">
                      <a16:creationId xmlns:a16="http://schemas.microsoft.com/office/drawing/2014/main" id="{F7EB5411-D511-4613-D1E2-4E64DD073A3C}"/>
                    </a:ext>
                  </a:extLst>
                </p:cNvPr>
                <p:cNvPicPr/>
                <p:nvPr/>
              </p:nvPicPr>
              <p:blipFill>
                <a:blip r:embed="rId205"/>
                <a:stretch>
                  <a:fillRect/>
                </a:stretch>
              </p:blipFill>
              <p:spPr>
                <a:xfrm>
                  <a:off x="7626342" y="4981897"/>
                  <a:ext cx="1476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8" name="Ink 117">
                  <a:extLst>
                    <a:ext uri="{FF2B5EF4-FFF2-40B4-BE49-F238E27FC236}">
                      <a16:creationId xmlns:a16="http://schemas.microsoft.com/office/drawing/2014/main" id="{378B3A4A-A36D-2B37-562B-A5E1AC873C30}"/>
                    </a:ext>
                  </a:extLst>
                </p14:cNvPr>
                <p14:cNvContentPartPr/>
                <p14:nvPr/>
              </p14:nvContentPartPr>
              <p14:xfrm>
                <a:off x="7762062" y="4910977"/>
                <a:ext cx="131040" cy="166680"/>
              </p14:xfrm>
            </p:contentPart>
          </mc:Choice>
          <mc:Fallback>
            <p:pic>
              <p:nvPicPr>
                <p:cNvPr id="118" name="Ink 117">
                  <a:extLst>
                    <a:ext uri="{FF2B5EF4-FFF2-40B4-BE49-F238E27FC236}">
                      <a16:creationId xmlns:a16="http://schemas.microsoft.com/office/drawing/2014/main" id="{378B3A4A-A36D-2B37-562B-A5E1AC873C30}"/>
                    </a:ext>
                  </a:extLst>
                </p:cNvPr>
                <p:cNvPicPr/>
                <p:nvPr/>
              </p:nvPicPr>
              <p:blipFill>
                <a:blip r:embed="rId207"/>
                <a:stretch>
                  <a:fillRect/>
                </a:stretch>
              </p:blipFill>
              <p:spPr>
                <a:xfrm>
                  <a:off x="7744422" y="4892977"/>
                  <a:ext cx="16668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9" name="Ink 118">
                  <a:extLst>
                    <a:ext uri="{FF2B5EF4-FFF2-40B4-BE49-F238E27FC236}">
                      <a16:creationId xmlns:a16="http://schemas.microsoft.com/office/drawing/2014/main" id="{985CC732-8FC8-1013-1311-3C0392E3CD1C}"/>
                    </a:ext>
                  </a:extLst>
                </p14:cNvPr>
                <p14:cNvContentPartPr/>
                <p14:nvPr/>
              </p14:nvContentPartPr>
              <p14:xfrm>
                <a:off x="7971582" y="5000977"/>
                <a:ext cx="20520" cy="270360"/>
              </p14:xfrm>
            </p:contentPart>
          </mc:Choice>
          <mc:Fallback>
            <p:pic>
              <p:nvPicPr>
                <p:cNvPr id="119" name="Ink 118">
                  <a:extLst>
                    <a:ext uri="{FF2B5EF4-FFF2-40B4-BE49-F238E27FC236}">
                      <a16:creationId xmlns:a16="http://schemas.microsoft.com/office/drawing/2014/main" id="{985CC732-8FC8-1013-1311-3C0392E3CD1C}"/>
                    </a:ext>
                  </a:extLst>
                </p:cNvPr>
                <p:cNvPicPr/>
                <p:nvPr/>
              </p:nvPicPr>
              <p:blipFill>
                <a:blip r:embed="rId209"/>
                <a:stretch>
                  <a:fillRect/>
                </a:stretch>
              </p:blipFill>
              <p:spPr>
                <a:xfrm>
                  <a:off x="7953582" y="4983337"/>
                  <a:ext cx="561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0" name="Ink 119">
                  <a:extLst>
                    <a:ext uri="{FF2B5EF4-FFF2-40B4-BE49-F238E27FC236}">
                      <a16:creationId xmlns:a16="http://schemas.microsoft.com/office/drawing/2014/main" id="{AB7F3009-E377-397A-DDD6-3ECC13BB19F5}"/>
                    </a:ext>
                  </a:extLst>
                </p14:cNvPr>
                <p14:cNvContentPartPr/>
                <p14:nvPr/>
              </p14:nvContentPartPr>
              <p14:xfrm>
                <a:off x="7975902" y="4983697"/>
                <a:ext cx="54000" cy="101880"/>
              </p14:xfrm>
            </p:contentPart>
          </mc:Choice>
          <mc:Fallback>
            <p:pic>
              <p:nvPicPr>
                <p:cNvPr id="120" name="Ink 119">
                  <a:extLst>
                    <a:ext uri="{FF2B5EF4-FFF2-40B4-BE49-F238E27FC236}">
                      <a16:creationId xmlns:a16="http://schemas.microsoft.com/office/drawing/2014/main" id="{AB7F3009-E377-397A-DDD6-3ECC13BB19F5}"/>
                    </a:ext>
                  </a:extLst>
                </p:cNvPr>
                <p:cNvPicPr/>
                <p:nvPr/>
              </p:nvPicPr>
              <p:blipFill>
                <a:blip r:embed="rId211"/>
                <a:stretch>
                  <a:fillRect/>
                </a:stretch>
              </p:blipFill>
              <p:spPr>
                <a:xfrm>
                  <a:off x="7958262" y="4966057"/>
                  <a:ext cx="896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1" name="Ink 120">
                  <a:extLst>
                    <a:ext uri="{FF2B5EF4-FFF2-40B4-BE49-F238E27FC236}">
                      <a16:creationId xmlns:a16="http://schemas.microsoft.com/office/drawing/2014/main" id="{08CE7694-9C11-D655-88A8-E7454317A48A}"/>
                    </a:ext>
                  </a:extLst>
                </p14:cNvPr>
                <p14:cNvContentPartPr/>
                <p14:nvPr/>
              </p14:nvContentPartPr>
              <p14:xfrm>
                <a:off x="8064462" y="4924297"/>
                <a:ext cx="474840" cy="173520"/>
              </p14:xfrm>
            </p:contentPart>
          </mc:Choice>
          <mc:Fallback>
            <p:pic>
              <p:nvPicPr>
                <p:cNvPr id="121" name="Ink 120">
                  <a:extLst>
                    <a:ext uri="{FF2B5EF4-FFF2-40B4-BE49-F238E27FC236}">
                      <a16:creationId xmlns:a16="http://schemas.microsoft.com/office/drawing/2014/main" id="{08CE7694-9C11-D655-88A8-E7454317A48A}"/>
                    </a:ext>
                  </a:extLst>
                </p:cNvPr>
                <p:cNvPicPr/>
                <p:nvPr/>
              </p:nvPicPr>
              <p:blipFill>
                <a:blip r:embed="rId213"/>
                <a:stretch>
                  <a:fillRect/>
                </a:stretch>
              </p:blipFill>
              <p:spPr>
                <a:xfrm>
                  <a:off x="8046822" y="4906297"/>
                  <a:ext cx="5104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2" name="Ink 121">
                  <a:extLst>
                    <a:ext uri="{FF2B5EF4-FFF2-40B4-BE49-F238E27FC236}">
                      <a16:creationId xmlns:a16="http://schemas.microsoft.com/office/drawing/2014/main" id="{D1421ADA-0E0D-4C7D-E06C-EA416895A77D}"/>
                    </a:ext>
                  </a:extLst>
                </p14:cNvPr>
                <p14:cNvContentPartPr/>
                <p14:nvPr/>
              </p14:nvContentPartPr>
              <p14:xfrm>
                <a:off x="8510862" y="4940137"/>
                <a:ext cx="111240" cy="50040"/>
              </p14:xfrm>
            </p:contentPart>
          </mc:Choice>
          <mc:Fallback>
            <p:pic>
              <p:nvPicPr>
                <p:cNvPr id="122" name="Ink 121">
                  <a:extLst>
                    <a:ext uri="{FF2B5EF4-FFF2-40B4-BE49-F238E27FC236}">
                      <a16:creationId xmlns:a16="http://schemas.microsoft.com/office/drawing/2014/main" id="{D1421ADA-0E0D-4C7D-E06C-EA416895A77D}"/>
                    </a:ext>
                  </a:extLst>
                </p:cNvPr>
                <p:cNvPicPr/>
                <p:nvPr/>
              </p:nvPicPr>
              <p:blipFill>
                <a:blip r:embed="rId215"/>
                <a:stretch>
                  <a:fillRect/>
                </a:stretch>
              </p:blipFill>
              <p:spPr>
                <a:xfrm>
                  <a:off x="8492862" y="4922137"/>
                  <a:ext cx="1468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3" name="Ink 122">
                  <a:extLst>
                    <a:ext uri="{FF2B5EF4-FFF2-40B4-BE49-F238E27FC236}">
                      <a16:creationId xmlns:a16="http://schemas.microsoft.com/office/drawing/2014/main" id="{F75C3368-0759-9935-57ED-D93631A1C81A}"/>
                    </a:ext>
                  </a:extLst>
                </p14:cNvPr>
                <p14:cNvContentPartPr/>
                <p14:nvPr/>
              </p14:nvContentPartPr>
              <p14:xfrm>
                <a:off x="8491062" y="4886497"/>
                <a:ext cx="162720" cy="280800"/>
              </p14:xfrm>
            </p:contentPart>
          </mc:Choice>
          <mc:Fallback>
            <p:pic>
              <p:nvPicPr>
                <p:cNvPr id="123" name="Ink 122">
                  <a:extLst>
                    <a:ext uri="{FF2B5EF4-FFF2-40B4-BE49-F238E27FC236}">
                      <a16:creationId xmlns:a16="http://schemas.microsoft.com/office/drawing/2014/main" id="{F75C3368-0759-9935-57ED-D93631A1C81A}"/>
                    </a:ext>
                  </a:extLst>
                </p:cNvPr>
                <p:cNvPicPr/>
                <p:nvPr/>
              </p:nvPicPr>
              <p:blipFill>
                <a:blip r:embed="rId217"/>
                <a:stretch>
                  <a:fillRect/>
                </a:stretch>
              </p:blipFill>
              <p:spPr>
                <a:xfrm>
                  <a:off x="8473422" y="4868497"/>
                  <a:ext cx="198360" cy="316440"/>
                </a:xfrm>
                <a:prstGeom prst="rect">
                  <a:avLst/>
                </a:prstGeom>
              </p:spPr>
            </p:pic>
          </mc:Fallback>
        </mc:AlternateContent>
      </p:grpSp>
      <p:grpSp>
        <p:nvGrpSpPr>
          <p:cNvPr id="135" name="Group 134">
            <a:extLst>
              <a:ext uri="{FF2B5EF4-FFF2-40B4-BE49-F238E27FC236}">
                <a16:creationId xmlns:a16="http://schemas.microsoft.com/office/drawing/2014/main" id="{89076C71-EDEB-48A9-EA5F-E2738B5942EA}"/>
              </a:ext>
            </a:extLst>
          </p:cNvPr>
          <p:cNvGrpSpPr/>
          <p:nvPr/>
        </p:nvGrpSpPr>
        <p:grpSpPr>
          <a:xfrm>
            <a:off x="7456422" y="4136257"/>
            <a:ext cx="1484280" cy="364320"/>
            <a:chOff x="7456422" y="4136257"/>
            <a:chExt cx="1484280" cy="364320"/>
          </a:xfrm>
        </p:grpSpPr>
        <mc:AlternateContent xmlns:mc="http://schemas.openxmlformats.org/markup-compatibility/2006">
          <mc:Choice xmlns:p14="http://schemas.microsoft.com/office/powerpoint/2010/main" Requires="p14">
            <p:contentPart p14:bwMode="auto" r:id="rId218">
              <p14:nvContentPartPr>
                <p14:cNvPr id="125" name="Ink 124">
                  <a:extLst>
                    <a:ext uri="{FF2B5EF4-FFF2-40B4-BE49-F238E27FC236}">
                      <a16:creationId xmlns:a16="http://schemas.microsoft.com/office/drawing/2014/main" id="{7B3D9B21-F0BB-C5E5-E66E-CBCE00C31979}"/>
                    </a:ext>
                  </a:extLst>
                </p14:cNvPr>
                <p14:cNvContentPartPr/>
                <p14:nvPr/>
              </p14:nvContentPartPr>
              <p14:xfrm>
                <a:off x="7628142" y="4243177"/>
                <a:ext cx="212400" cy="133560"/>
              </p14:xfrm>
            </p:contentPart>
          </mc:Choice>
          <mc:Fallback>
            <p:pic>
              <p:nvPicPr>
                <p:cNvPr id="125" name="Ink 124">
                  <a:extLst>
                    <a:ext uri="{FF2B5EF4-FFF2-40B4-BE49-F238E27FC236}">
                      <a16:creationId xmlns:a16="http://schemas.microsoft.com/office/drawing/2014/main" id="{7B3D9B21-F0BB-C5E5-E66E-CBCE00C31979}"/>
                    </a:ext>
                  </a:extLst>
                </p:cNvPr>
                <p:cNvPicPr/>
                <p:nvPr/>
              </p:nvPicPr>
              <p:blipFill>
                <a:blip r:embed="rId219"/>
                <a:stretch>
                  <a:fillRect/>
                </a:stretch>
              </p:blipFill>
              <p:spPr>
                <a:xfrm>
                  <a:off x="7610502" y="4225537"/>
                  <a:ext cx="248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6" name="Ink 125">
                  <a:extLst>
                    <a:ext uri="{FF2B5EF4-FFF2-40B4-BE49-F238E27FC236}">
                      <a16:creationId xmlns:a16="http://schemas.microsoft.com/office/drawing/2014/main" id="{D679BC12-2275-8A39-B6AF-3F6B503EE06E}"/>
                    </a:ext>
                  </a:extLst>
                </p14:cNvPr>
                <p14:cNvContentPartPr/>
                <p14:nvPr/>
              </p14:nvContentPartPr>
              <p14:xfrm>
                <a:off x="7892022" y="4228777"/>
                <a:ext cx="159840" cy="114480"/>
              </p14:xfrm>
            </p:contentPart>
          </mc:Choice>
          <mc:Fallback>
            <p:pic>
              <p:nvPicPr>
                <p:cNvPr id="126" name="Ink 125">
                  <a:extLst>
                    <a:ext uri="{FF2B5EF4-FFF2-40B4-BE49-F238E27FC236}">
                      <a16:creationId xmlns:a16="http://schemas.microsoft.com/office/drawing/2014/main" id="{D679BC12-2275-8A39-B6AF-3F6B503EE06E}"/>
                    </a:ext>
                  </a:extLst>
                </p:cNvPr>
                <p:cNvPicPr/>
                <p:nvPr/>
              </p:nvPicPr>
              <p:blipFill>
                <a:blip r:embed="rId221"/>
                <a:stretch>
                  <a:fillRect/>
                </a:stretch>
              </p:blipFill>
              <p:spPr>
                <a:xfrm>
                  <a:off x="7874382" y="4211137"/>
                  <a:ext cx="1954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7" name="Ink 126">
                  <a:extLst>
                    <a:ext uri="{FF2B5EF4-FFF2-40B4-BE49-F238E27FC236}">
                      <a16:creationId xmlns:a16="http://schemas.microsoft.com/office/drawing/2014/main" id="{B8ED98C1-B395-E86B-6D75-6DF5299F3690}"/>
                    </a:ext>
                  </a:extLst>
                </p14:cNvPr>
                <p14:cNvContentPartPr/>
                <p14:nvPr/>
              </p14:nvContentPartPr>
              <p14:xfrm>
                <a:off x="8042142" y="4150297"/>
                <a:ext cx="153360" cy="184320"/>
              </p14:xfrm>
            </p:contentPart>
          </mc:Choice>
          <mc:Fallback>
            <p:pic>
              <p:nvPicPr>
                <p:cNvPr id="127" name="Ink 126">
                  <a:extLst>
                    <a:ext uri="{FF2B5EF4-FFF2-40B4-BE49-F238E27FC236}">
                      <a16:creationId xmlns:a16="http://schemas.microsoft.com/office/drawing/2014/main" id="{B8ED98C1-B395-E86B-6D75-6DF5299F3690}"/>
                    </a:ext>
                  </a:extLst>
                </p:cNvPr>
                <p:cNvPicPr/>
                <p:nvPr/>
              </p:nvPicPr>
              <p:blipFill>
                <a:blip r:embed="rId223"/>
                <a:stretch>
                  <a:fillRect/>
                </a:stretch>
              </p:blipFill>
              <p:spPr>
                <a:xfrm>
                  <a:off x="8024502" y="4132657"/>
                  <a:ext cx="1890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8" name="Ink 127">
                  <a:extLst>
                    <a:ext uri="{FF2B5EF4-FFF2-40B4-BE49-F238E27FC236}">
                      <a16:creationId xmlns:a16="http://schemas.microsoft.com/office/drawing/2014/main" id="{6B338B86-A476-40A2-6135-CCE00D7B908E}"/>
                    </a:ext>
                  </a:extLst>
                </p14:cNvPr>
                <p14:cNvContentPartPr/>
                <p14:nvPr/>
              </p14:nvContentPartPr>
              <p14:xfrm>
                <a:off x="8252382" y="4196017"/>
                <a:ext cx="200880" cy="131400"/>
              </p14:xfrm>
            </p:contentPart>
          </mc:Choice>
          <mc:Fallback>
            <p:pic>
              <p:nvPicPr>
                <p:cNvPr id="128" name="Ink 127">
                  <a:extLst>
                    <a:ext uri="{FF2B5EF4-FFF2-40B4-BE49-F238E27FC236}">
                      <a16:creationId xmlns:a16="http://schemas.microsoft.com/office/drawing/2014/main" id="{6B338B86-A476-40A2-6135-CCE00D7B908E}"/>
                    </a:ext>
                  </a:extLst>
                </p:cNvPr>
                <p:cNvPicPr/>
                <p:nvPr/>
              </p:nvPicPr>
              <p:blipFill>
                <a:blip r:embed="rId225"/>
                <a:stretch>
                  <a:fillRect/>
                </a:stretch>
              </p:blipFill>
              <p:spPr>
                <a:xfrm>
                  <a:off x="8234742" y="4178377"/>
                  <a:ext cx="2365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9" name="Ink 128">
                  <a:extLst>
                    <a:ext uri="{FF2B5EF4-FFF2-40B4-BE49-F238E27FC236}">
                      <a16:creationId xmlns:a16="http://schemas.microsoft.com/office/drawing/2014/main" id="{D765A6F6-6163-6E07-FA99-5DBB3B742353}"/>
                    </a:ext>
                  </a:extLst>
                </p14:cNvPr>
                <p14:cNvContentPartPr/>
                <p14:nvPr/>
              </p14:nvContentPartPr>
              <p14:xfrm>
                <a:off x="8433822" y="4197817"/>
                <a:ext cx="35280" cy="32040"/>
              </p14:xfrm>
            </p:contentPart>
          </mc:Choice>
          <mc:Fallback>
            <p:pic>
              <p:nvPicPr>
                <p:cNvPr id="129" name="Ink 128">
                  <a:extLst>
                    <a:ext uri="{FF2B5EF4-FFF2-40B4-BE49-F238E27FC236}">
                      <a16:creationId xmlns:a16="http://schemas.microsoft.com/office/drawing/2014/main" id="{D765A6F6-6163-6E07-FA99-5DBB3B742353}"/>
                    </a:ext>
                  </a:extLst>
                </p:cNvPr>
                <p:cNvPicPr/>
                <p:nvPr/>
              </p:nvPicPr>
              <p:blipFill>
                <a:blip r:embed="rId227"/>
                <a:stretch>
                  <a:fillRect/>
                </a:stretch>
              </p:blipFill>
              <p:spPr>
                <a:xfrm>
                  <a:off x="8416182" y="4180177"/>
                  <a:ext cx="7092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0" name="Ink 129">
                  <a:extLst>
                    <a:ext uri="{FF2B5EF4-FFF2-40B4-BE49-F238E27FC236}">
                      <a16:creationId xmlns:a16="http://schemas.microsoft.com/office/drawing/2014/main" id="{E05972C5-EE5D-202A-0BD3-C751D2FCB220}"/>
                    </a:ext>
                  </a:extLst>
                </p14:cNvPr>
                <p14:cNvContentPartPr/>
                <p14:nvPr/>
              </p14:nvContentPartPr>
              <p14:xfrm>
                <a:off x="8519862" y="4144177"/>
                <a:ext cx="29160" cy="193320"/>
              </p14:xfrm>
            </p:contentPart>
          </mc:Choice>
          <mc:Fallback>
            <p:pic>
              <p:nvPicPr>
                <p:cNvPr id="130" name="Ink 129">
                  <a:extLst>
                    <a:ext uri="{FF2B5EF4-FFF2-40B4-BE49-F238E27FC236}">
                      <a16:creationId xmlns:a16="http://schemas.microsoft.com/office/drawing/2014/main" id="{E05972C5-EE5D-202A-0BD3-C751D2FCB220}"/>
                    </a:ext>
                  </a:extLst>
                </p:cNvPr>
                <p:cNvPicPr/>
                <p:nvPr/>
              </p:nvPicPr>
              <p:blipFill>
                <a:blip r:embed="rId229"/>
                <a:stretch>
                  <a:fillRect/>
                </a:stretch>
              </p:blipFill>
              <p:spPr>
                <a:xfrm>
                  <a:off x="8501862" y="4126177"/>
                  <a:ext cx="648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1" name="Ink 130">
                  <a:extLst>
                    <a:ext uri="{FF2B5EF4-FFF2-40B4-BE49-F238E27FC236}">
                      <a16:creationId xmlns:a16="http://schemas.microsoft.com/office/drawing/2014/main" id="{B62AB110-FEA9-B749-C713-93413DA89E91}"/>
                    </a:ext>
                  </a:extLst>
                </p14:cNvPr>
                <p14:cNvContentPartPr/>
                <p14:nvPr/>
              </p14:nvContentPartPr>
              <p14:xfrm>
                <a:off x="8510142" y="4253617"/>
                <a:ext cx="102240" cy="38160"/>
              </p14:xfrm>
            </p:contentPart>
          </mc:Choice>
          <mc:Fallback>
            <p:pic>
              <p:nvPicPr>
                <p:cNvPr id="131" name="Ink 130">
                  <a:extLst>
                    <a:ext uri="{FF2B5EF4-FFF2-40B4-BE49-F238E27FC236}">
                      <a16:creationId xmlns:a16="http://schemas.microsoft.com/office/drawing/2014/main" id="{B62AB110-FEA9-B749-C713-93413DA89E91}"/>
                    </a:ext>
                  </a:extLst>
                </p:cNvPr>
                <p:cNvPicPr/>
                <p:nvPr/>
              </p:nvPicPr>
              <p:blipFill>
                <a:blip r:embed="rId231"/>
                <a:stretch>
                  <a:fillRect/>
                </a:stretch>
              </p:blipFill>
              <p:spPr>
                <a:xfrm>
                  <a:off x="8492502" y="4235617"/>
                  <a:ext cx="1378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2" name="Ink 131">
                  <a:extLst>
                    <a:ext uri="{FF2B5EF4-FFF2-40B4-BE49-F238E27FC236}">
                      <a16:creationId xmlns:a16="http://schemas.microsoft.com/office/drawing/2014/main" id="{0FE893FE-A51C-C900-6B5B-D3430CCAC5EE}"/>
                    </a:ext>
                  </a:extLst>
                </p14:cNvPr>
                <p14:cNvContentPartPr/>
                <p14:nvPr/>
              </p14:nvContentPartPr>
              <p14:xfrm>
                <a:off x="8619582" y="4194937"/>
                <a:ext cx="171360" cy="166320"/>
              </p14:xfrm>
            </p:contentPart>
          </mc:Choice>
          <mc:Fallback>
            <p:pic>
              <p:nvPicPr>
                <p:cNvPr id="132" name="Ink 131">
                  <a:extLst>
                    <a:ext uri="{FF2B5EF4-FFF2-40B4-BE49-F238E27FC236}">
                      <a16:creationId xmlns:a16="http://schemas.microsoft.com/office/drawing/2014/main" id="{0FE893FE-A51C-C900-6B5B-D3430CCAC5EE}"/>
                    </a:ext>
                  </a:extLst>
                </p:cNvPr>
                <p:cNvPicPr/>
                <p:nvPr/>
              </p:nvPicPr>
              <p:blipFill>
                <a:blip r:embed="rId233"/>
                <a:stretch>
                  <a:fillRect/>
                </a:stretch>
              </p:blipFill>
              <p:spPr>
                <a:xfrm>
                  <a:off x="8601942" y="4177297"/>
                  <a:ext cx="2070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3" name="Ink 132">
                  <a:extLst>
                    <a:ext uri="{FF2B5EF4-FFF2-40B4-BE49-F238E27FC236}">
                      <a16:creationId xmlns:a16="http://schemas.microsoft.com/office/drawing/2014/main" id="{A26E7A47-586B-C31D-BBB3-8F6619D58072}"/>
                    </a:ext>
                  </a:extLst>
                </p14:cNvPr>
                <p14:cNvContentPartPr/>
                <p14:nvPr/>
              </p14:nvContentPartPr>
              <p14:xfrm>
                <a:off x="7456422" y="4191337"/>
                <a:ext cx="394920" cy="309240"/>
              </p14:xfrm>
            </p:contentPart>
          </mc:Choice>
          <mc:Fallback>
            <p:pic>
              <p:nvPicPr>
                <p:cNvPr id="133" name="Ink 132">
                  <a:extLst>
                    <a:ext uri="{FF2B5EF4-FFF2-40B4-BE49-F238E27FC236}">
                      <a16:creationId xmlns:a16="http://schemas.microsoft.com/office/drawing/2014/main" id="{A26E7A47-586B-C31D-BBB3-8F6619D58072}"/>
                    </a:ext>
                  </a:extLst>
                </p:cNvPr>
                <p:cNvPicPr/>
                <p:nvPr/>
              </p:nvPicPr>
              <p:blipFill>
                <a:blip r:embed="rId235"/>
                <a:stretch>
                  <a:fillRect/>
                </a:stretch>
              </p:blipFill>
              <p:spPr>
                <a:xfrm>
                  <a:off x="7438782" y="4173337"/>
                  <a:ext cx="43056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4" name="Ink 133">
                  <a:extLst>
                    <a:ext uri="{FF2B5EF4-FFF2-40B4-BE49-F238E27FC236}">
                      <a16:creationId xmlns:a16="http://schemas.microsoft.com/office/drawing/2014/main" id="{A8A7C1A8-3293-6C5F-0A60-F31DBF9C6410}"/>
                    </a:ext>
                  </a:extLst>
                </p14:cNvPr>
                <p14:cNvContentPartPr/>
                <p14:nvPr/>
              </p14:nvContentPartPr>
              <p14:xfrm>
                <a:off x="8809662" y="4136257"/>
                <a:ext cx="131040" cy="316800"/>
              </p14:xfrm>
            </p:contentPart>
          </mc:Choice>
          <mc:Fallback>
            <p:pic>
              <p:nvPicPr>
                <p:cNvPr id="134" name="Ink 133">
                  <a:extLst>
                    <a:ext uri="{FF2B5EF4-FFF2-40B4-BE49-F238E27FC236}">
                      <a16:creationId xmlns:a16="http://schemas.microsoft.com/office/drawing/2014/main" id="{A8A7C1A8-3293-6C5F-0A60-F31DBF9C6410}"/>
                    </a:ext>
                  </a:extLst>
                </p:cNvPr>
                <p:cNvPicPr/>
                <p:nvPr/>
              </p:nvPicPr>
              <p:blipFill>
                <a:blip r:embed="rId237"/>
                <a:stretch>
                  <a:fillRect/>
                </a:stretch>
              </p:blipFill>
              <p:spPr>
                <a:xfrm>
                  <a:off x="8791662" y="4118257"/>
                  <a:ext cx="166680" cy="352440"/>
                </a:xfrm>
                <a:prstGeom prst="rect">
                  <a:avLst/>
                </a:prstGeom>
              </p:spPr>
            </p:pic>
          </mc:Fallback>
        </mc:AlternateContent>
      </p:grpSp>
      <p:grpSp>
        <p:nvGrpSpPr>
          <p:cNvPr id="152" name="Group 151">
            <a:extLst>
              <a:ext uri="{FF2B5EF4-FFF2-40B4-BE49-F238E27FC236}">
                <a16:creationId xmlns:a16="http://schemas.microsoft.com/office/drawing/2014/main" id="{B4FCF7A1-9C82-6F28-BE4E-EAB96A01FBE1}"/>
              </a:ext>
            </a:extLst>
          </p:cNvPr>
          <p:cNvGrpSpPr/>
          <p:nvPr/>
        </p:nvGrpSpPr>
        <p:grpSpPr>
          <a:xfrm>
            <a:off x="9180102" y="4090537"/>
            <a:ext cx="2160720" cy="539640"/>
            <a:chOff x="9180102" y="4090537"/>
            <a:chExt cx="2160720" cy="539640"/>
          </a:xfrm>
        </p:grpSpPr>
        <mc:AlternateContent xmlns:mc="http://schemas.openxmlformats.org/markup-compatibility/2006">
          <mc:Choice xmlns:p14="http://schemas.microsoft.com/office/powerpoint/2010/main" Requires="p14">
            <p:contentPart p14:bwMode="auto" r:id="rId238">
              <p14:nvContentPartPr>
                <p14:cNvPr id="136" name="Ink 135">
                  <a:extLst>
                    <a:ext uri="{FF2B5EF4-FFF2-40B4-BE49-F238E27FC236}">
                      <a16:creationId xmlns:a16="http://schemas.microsoft.com/office/drawing/2014/main" id="{15A15AA0-D274-DF13-6A82-B044FBE6DB26}"/>
                    </a:ext>
                  </a:extLst>
                </p14:cNvPr>
                <p14:cNvContentPartPr/>
                <p14:nvPr/>
              </p14:nvContentPartPr>
              <p14:xfrm>
                <a:off x="9180102" y="4265497"/>
                <a:ext cx="301680" cy="37440"/>
              </p14:xfrm>
            </p:contentPart>
          </mc:Choice>
          <mc:Fallback>
            <p:pic>
              <p:nvPicPr>
                <p:cNvPr id="136" name="Ink 135">
                  <a:extLst>
                    <a:ext uri="{FF2B5EF4-FFF2-40B4-BE49-F238E27FC236}">
                      <a16:creationId xmlns:a16="http://schemas.microsoft.com/office/drawing/2014/main" id="{15A15AA0-D274-DF13-6A82-B044FBE6DB26}"/>
                    </a:ext>
                  </a:extLst>
                </p:cNvPr>
                <p:cNvPicPr/>
                <p:nvPr/>
              </p:nvPicPr>
              <p:blipFill>
                <a:blip r:embed="rId239"/>
                <a:stretch>
                  <a:fillRect/>
                </a:stretch>
              </p:blipFill>
              <p:spPr>
                <a:xfrm>
                  <a:off x="9162102" y="4247497"/>
                  <a:ext cx="3373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7" name="Ink 136">
                  <a:extLst>
                    <a:ext uri="{FF2B5EF4-FFF2-40B4-BE49-F238E27FC236}">
                      <a16:creationId xmlns:a16="http://schemas.microsoft.com/office/drawing/2014/main" id="{450C3123-7D07-F918-5CB6-51934AD35DD8}"/>
                    </a:ext>
                  </a:extLst>
                </p14:cNvPr>
                <p14:cNvContentPartPr/>
                <p14:nvPr/>
              </p14:nvContentPartPr>
              <p14:xfrm>
                <a:off x="9703182" y="4187737"/>
                <a:ext cx="173160" cy="125280"/>
              </p14:xfrm>
            </p:contentPart>
          </mc:Choice>
          <mc:Fallback>
            <p:pic>
              <p:nvPicPr>
                <p:cNvPr id="137" name="Ink 136">
                  <a:extLst>
                    <a:ext uri="{FF2B5EF4-FFF2-40B4-BE49-F238E27FC236}">
                      <a16:creationId xmlns:a16="http://schemas.microsoft.com/office/drawing/2014/main" id="{450C3123-7D07-F918-5CB6-51934AD35DD8}"/>
                    </a:ext>
                  </a:extLst>
                </p:cNvPr>
                <p:cNvPicPr/>
                <p:nvPr/>
              </p:nvPicPr>
              <p:blipFill>
                <a:blip r:embed="rId241"/>
                <a:stretch>
                  <a:fillRect/>
                </a:stretch>
              </p:blipFill>
              <p:spPr>
                <a:xfrm>
                  <a:off x="9685542" y="4169737"/>
                  <a:ext cx="2088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38" name="Ink 137">
                  <a:extLst>
                    <a:ext uri="{FF2B5EF4-FFF2-40B4-BE49-F238E27FC236}">
                      <a16:creationId xmlns:a16="http://schemas.microsoft.com/office/drawing/2014/main" id="{74A314B3-CAFF-7D48-C4E3-0766C372B0A7}"/>
                    </a:ext>
                  </a:extLst>
                </p14:cNvPr>
                <p14:cNvContentPartPr/>
                <p14:nvPr/>
              </p14:nvContentPartPr>
              <p14:xfrm>
                <a:off x="9892182" y="4189897"/>
                <a:ext cx="118080" cy="99720"/>
              </p14:xfrm>
            </p:contentPart>
          </mc:Choice>
          <mc:Fallback>
            <p:pic>
              <p:nvPicPr>
                <p:cNvPr id="138" name="Ink 137">
                  <a:extLst>
                    <a:ext uri="{FF2B5EF4-FFF2-40B4-BE49-F238E27FC236}">
                      <a16:creationId xmlns:a16="http://schemas.microsoft.com/office/drawing/2014/main" id="{74A314B3-CAFF-7D48-C4E3-0766C372B0A7}"/>
                    </a:ext>
                  </a:extLst>
                </p:cNvPr>
                <p:cNvPicPr/>
                <p:nvPr/>
              </p:nvPicPr>
              <p:blipFill>
                <a:blip r:embed="rId243"/>
                <a:stretch>
                  <a:fillRect/>
                </a:stretch>
              </p:blipFill>
              <p:spPr>
                <a:xfrm>
                  <a:off x="9874182" y="4171897"/>
                  <a:ext cx="1537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39" name="Ink 138">
                  <a:extLst>
                    <a:ext uri="{FF2B5EF4-FFF2-40B4-BE49-F238E27FC236}">
                      <a16:creationId xmlns:a16="http://schemas.microsoft.com/office/drawing/2014/main" id="{7F3CCA68-8A6E-5913-5853-E742E2769D19}"/>
                    </a:ext>
                  </a:extLst>
                </p14:cNvPr>
                <p14:cNvContentPartPr/>
                <p14:nvPr/>
              </p14:nvContentPartPr>
              <p14:xfrm>
                <a:off x="10086222" y="4198537"/>
                <a:ext cx="185040" cy="85320"/>
              </p14:xfrm>
            </p:contentPart>
          </mc:Choice>
          <mc:Fallback>
            <p:pic>
              <p:nvPicPr>
                <p:cNvPr id="139" name="Ink 138">
                  <a:extLst>
                    <a:ext uri="{FF2B5EF4-FFF2-40B4-BE49-F238E27FC236}">
                      <a16:creationId xmlns:a16="http://schemas.microsoft.com/office/drawing/2014/main" id="{7F3CCA68-8A6E-5913-5853-E742E2769D19}"/>
                    </a:ext>
                  </a:extLst>
                </p:cNvPr>
                <p:cNvPicPr/>
                <p:nvPr/>
              </p:nvPicPr>
              <p:blipFill>
                <a:blip r:embed="rId245"/>
                <a:stretch>
                  <a:fillRect/>
                </a:stretch>
              </p:blipFill>
              <p:spPr>
                <a:xfrm>
                  <a:off x="10068582" y="4180897"/>
                  <a:ext cx="2206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0" name="Ink 139">
                  <a:extLst>
                    <a:ext uri="{FF2B5EF4-FFF2-40B4-BE49-F238E27FC236}">
                      <a16:creationId xmlns:a16="http://schemas.microsoft.com/office/drawing/2014/main" id="{71663ADE-9260-4EAE-85E4-0F9850C3188B}"/>
                    </a:ext>
                  </a:extLst>
                </p14:cNvPr>
                <p14:cNvContentPartPr/>
                <p14:nvPr/>
              </p14:nvContentPartPr>
              <p14:xfrm>
                <a:off x="10264782" y="4144177"/>
                <a:ext cx="32040" cy="32040"/>
              </p14:xfrm>
            </p:contentPart>
          </mc:Choice>
          <mc:Fallback>
            <p:pic>
              <p:nvPicPr>
                <p:cNvPr id="140" name="Ink 139">
                  <a:extLst>
                    <a:ext uri="{FF2B5EF4-FFF2-40B4-BE49-F238E27FC236}">
                      <a16:creationId xmlns:a16="http://schemas.microsoft.com/office/drawing/2014/main" id="{71663ADE-9260-4EAE-85E4-0F9850C3188B}"/>
                    </a:ext>
                  </a:extLst>
                </p:cNvPr>
                <p:cNvPicPr/>
                <p:nvPr/>
              </p:nvPicPr>
              <p:blipFill>
                <a:blip r:embed="rId247"/>
                <a:stretch>
                  <a:fillRect/>
                </a:stretch>
              </p:blipFill>
              <p:spPr>
                <a:xfrm>
                  <a:off x="10246782" y="4126177"/>
                  <a:ext cx="676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1" name="Ink 140">
                  <a:extLst>
                    <a:ext uri="{FF2B5EF4-FFF2-40B4-BE49-F238E27FC236}">
                      <a16:creationId xmlns:a16="http://schemas.microsoft.com/office/drawing/2014/main" id="{AAEF8058-34F7-1FEE-958D-29180E9E686E}"/>
                    </a:ext>
                  </a:extLst>
                </p14:cNvPr>
                <p14:cNvContentPartPr/>
                <p14:nvPr/>
              </p14:nvContentPartPr>
              <p14:xfrm>
                <a:off x="10360182" y="4100257"/>
                <a:ext cx="343800" cy="203760"/>
              </p14:xfrm>
            </p:contentPart>
          </mc:Choice>
          <mc:Fallback>
            <p:pic>
              <p:nvPicPr>
                <p:cNvPr id="141" name="Ink 140">
                  <a:extLst>
                    <a:ext uri="{FF2B5EF4-FFF2-40B4-BE49-F238E27FC236}">
                      <a16:creationId xmlns:a16="http://schemas.microsoft.com/office/drawing/2014/main" id="{AAEF8058-34F7-1FEE-958D-29180E9E686E}"/>
                    </a:ext>
                  </a:extLst>
                </p:cNvPr>
                <p:cNvPicPr/>
                <p:nvPr/>
              </p:nvPicPr>
              <p:blipFill>
                <a:blip r:embed="rId249"/>
                <a:stretch>
                  <a:fillRect/>
                </a:stretch>
              </p:blipFill>
              <p:spPr>
                <a:xfrm>
                  <a:off x="10342182" y="4082257"/>
                  <a:ext cx="37944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2" name="Ink 141">
                  <a:extLst>
                    <a:ext uri="{FF2B5EF4-FFF2-40B4-BE49-F238E27FC236}">
                      <a16:creationId xmlns:a16="http://schemas.microsoft.com/office/drawing/2014/main" id="{E5F78A12-49F4-C425-2A5A-A21358666255}"/>
                    </a:ext>
                  </a:extLst>
                </p14:cNvPr>
                <p14:cNvContentPartPr/>
                <p14:nvPr/>
              </p14:nvContentPartPr>
              <p14:xfrm>
                <a:off x="10719822" y="4116817"/>
                <a:ext cx="315720" cy="138600"/>
              </p14:xfrm>
            </p:contentPart>
          </mc:Choice>
          <mc:Fallback>
            <p:pic>
              <p:nvPicPr>
                <p:cNvPr id="142" name="Ink 141">
                  <a:extLst>
                    <a:ext uri="{FF2B5EF4-FFF2-40B4-BE49-F238E27FC236}">
                      <a16:creationId xmlns:a16="http://schemas.microsoft.com/office/drawing/2014/main" id="{E5F78A12-49F4-C425-2A5A-A21358666255}"/>
                    </a:ext>
                  </a:extLst>
                </p:cNvPr>
                <p:cNvPicPr/>
                <p:nvPr/>
              </p:nvPicPr>
              <p:blipFill>
                <a:blip r:embed="rId251"/>
                <a:stretch>
                  <a:fillRect/>
                </a:stretch>
              </p:blipFill>
              <p:spPr>
                <a:xfrm>
                  <a:off x="10702182" y="4099177"/>
                  <a:ext cx="3513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3" name="Ink 142">
                  <a:extLst>
                    <a:ext uri="{FF2B5EF4-FFF2-40B4-BE49-F238E27FC236}">
                      <a16:creationId xmlns:a16="http://schemas.microsoft.com/office/drawing/2014/main" id="{1AAE3D16-28DC-D783-B8A7-584881B2163F}"/>
                    </a:ext>
                  </a:extLst>
                </p14:cNvPr>
                <p14:cNvContentPartPr/>
                <p14:nvPr/>
              </p14:nvContentPartPr>
              <p14:xfrm>
                <a:off x="11117982" y="4147417"/>
                <a:ext cx="222840" cy="140400"/>
              </p14:xfrm>
            </p:contentPart>
          </mc:Choice>
          <mc:Fallback>
            <p:pic>
              <p:nvPicPr>
                <p:cNvPr id="143" name="Ink 142">
                  <a:extLst>
                    <a:ext uri="{FF2B5EF4-FFF2-40B4-BE49-F238E27FC236}">
                      <a16:creationId xmlns:a16="http://schemas.microsoft.com/office/drawing/2014/main" id="{1AAE3D16-28DC-D783-B8A7-584881B2163F}"/>
                    </a:ext>
                  </a:extLst>
                </p:cNvPr>
                <p:cNvPicPr/>
                <p:nvPr/>
              </p:nvPicPr>
              <p:blipFill>
                <a:blip r:embed="rId253"/>
                <a:stretch>
                  <a:fillRect/>
                </a:stretch>
              </p:blipFill>
              <p:spPr>
                <a:xfrm>
                  <a:off x="11099982" y="4129417"/>
                  <a:ext cx="2584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9" name="Ink 148">
                  <a:extLst>
                    <a:ext uri="{FF2B5EF4-FFF2-40B4-BE49-F238E27FC236}">
                      <a16:creationId xmlns:a16="http://schemas.microsoft.com/office/drawing/2014/main" id="{505C9C2D-FAD7-09E1-B3DD-E89A08FE731A}"/>
                    </a:ext>
                  </a:extLst>
                </p14:cNvPr>
                <p14:cNvContentPartPr/>
                <p14:nvPr/>
              </p14:nvContentPartPr>
              <p14:xfrm>
                <a:off x="9548742" y="4090537"/>
                <a:ext cx="197280" cy="286920"/>
              </p14:xfrm>
            </p:contentPart>
          </mc:Choice>
          <mc:Fallback>
            <p:pic>
              <p:nvPicPr>
                <p:cNvPr id="149" name="Ink 148">
                  <a:extLst>
                    <a:ext uri="{FF2B5EF4-FFF2-40B4-BE49-F238E27FC236}">
                      <a16:creationId xmlns:a16="http://schemas.microsoft.com/office/drawing/2014/main" id="{505C9C2D-FAD7-09E1-B3DD-E89A08FE731A}"/>
                    </a:ext>
                  </a:extLst>
                </p:cNvPr>
                <p:cNvPicPr/>
                <p:nvPr/>
              </p:nvPicPr>
              <p:blipFill>
                <a:blip r:embed="rId255"/>
                <a:stretch>
                  <a:fillRect/>
                </a:stretch>
              </p:blipFill>
              <p:spPr>
                <a:xfrm>
                  <a:off x="9530742" y="4072537"/>
                  <a:ext cx="2329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44" name="Ink 143">
                  <a:extLst>
                    <a:ext uri="{FF2B5EF4-FFF2-40B4-BE49-F238E27FC236}">
                      <a16:creationId xmlns:a16="http://schemas.microsoft.com/office/drawing/2014/main" id="{7E5C4347-F2CE-BD8A-EE66-0731547CAD2A}"/>
                    </a:ext>
                  </a:extLst>
                </p14:cNvPr>
                <p14:cNvContentPartPr/>
                <p14:nvPr/>
              </p14:nvContentPartPr>
              <p14:xfrm>
                <a:off x="10510662" y="4510297"/>
                <a:ext cx="184320" cy="105120"/>
              </p14:xfrm>
            </p:contentPart>
          </mc:Choice>
          <mc:Fallback>
            <p:pic>
              <p:nvPicPr>
                <p:cNvPr id="144" name="Ink 143">
                  <a:extLst>
                    <a:ext uri="{FF2B5EF4-FFF2-40B4-BE49-F238E27FC236}">
                      <a16:creationId xmlns:a16="http://schemas.microsoft.com/office/drawing/2014/main" id="{7E5C4347-F2CE-BD8A-EE66-0731547CAD2A}"/>
                    </a:ext>
                  </a:extLst>
                </p:cNvPr>
                <p:cNvPicPr/>
                <p:nvPr/>
              </p:nvPicPr>
              <p:blipFill>
                <a:blip r:embed="rId257"/>
                <a:stretch>
                  <a:fillRect/>
                </a:stretch>
              </p:blipFill>
              <p:spPr>
                <a:xfrm>
                  <a:off x="10492662" y="4492297"/>
                  <a:ext cx="2199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5" name="Ink 144">
                  <a:extLst>
                    <a:ext uri="{FF2B5EF4-FFF2-40B4-BE49-F238E27FC236}">
                      <a16:creationId xmlns:a16="http://schemas.microsoft.com/office/drawing/2014/main" id="{0CCEB100-D4CF-84C0-94FB-6805E925BF41}"/>
                    </a:ext>
                  </a:extLst>
                </p14:cNvPr>
                <p14:cNvContentPartPr/>
                <p14:nvPr/>
              </p14:nvContentPartPr>
              <p14:xfrm>
                <a:off x="10694622" y="4516057"/>
                <a:ext cx="197640" cy="76320"/>
              </p14:xfrm>
            </p:contentPart>
          </mc:Choice>
          <mc:Fallback>
            <p:pic>
              <p:nvPicPr>
                <p:cNvPr id="145" name="Ink 144">
                  <a:extLst>
                    <a:ext uri="{FF2B5EF4-FFF2-40B4-BE49-F238E27FC236}">
                      <a16:creationId xmlns:a16="http://schemas.microsoft.com/office/drawing/2014/main" id="{0CCEB100-D4CF-84C0-94FB-6805E925BF41}"/>
                    </a:ext>
                  </a:extLst>
                </p:cNvPr>
                <p:cNvPicPr/>
                <p:nvPr/>
              </p:nvPicPr>
              <p:blipFill>
                <a:blip r:embed="rId259"/>
                <a:stretch>
                  <a:fillRect/>
                </a:stretch>
              </p:blipFill>
              <p:spPr>
                <a:xfrm>
                  <a:off x="10676622" y="4498417"/>
                  <a:ext cx="23328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46" name="Ink 145">
                  <a:extLst>
                    <a:ext uri="{FF2B5EF4-FFF2-40B4-BE49-F238E27FC236}">
                      <a16:creationId xmlns:a16="http://schemas.microsoft.com/office/drawing/2014/main" id="{DBAC21A8-23ED-C7C1-0B74-E568396C1E3F}"/>
                    </a:ext>
                  </a:extLst>
                </p14:cNvPr>
                <p14:cNvContentPartPr/>
                <p14:nvPr/>
              </p14:nvContentPartPr>
              <p14:xfrm>
                <a:off x="10821702" y="4421737"/>
                <a:ext cx="188280" cy="160200"/>
              </p14:xfrm>
            </p:contentPart>
          </mc:Choice>
          <mc:Fallback>
            <p:pic>
              <p:nvPicPr>
                <p:cNvPr id="146" name="Ink 145">
                  <a:extLst>
                    <a:ext uri="{FF2B5EF4-FFF2-40B4-BE49-F238E27FC236}">
                      <a16:creationId xmlns:a16="http://schemas.microsoft.com/office/drawing/2014/main" id="{DBAC21A8-23ED-C7C1-0B74-E568396C1E3F}"/>
                    </a:ext>
                  </a:extLst>
                </p:cNvPr>
                <p:cNvPicPr/>
                <p:nvPr/>
              </p:nvPicPr>
              <p:blipFill>
                <a:blip r:embed="rId261"/>
                <a:stretch>
                  <a:fillRect/>
                </a:stretch>
              </p:blipFill>
              <p:spPr>
                <a:xfrm>
                  <a:off x="10804062" y="4404097"/>
                  <a:ext cx="22392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0" name="Ink 149">
                  <a:extLst>
                    <a:ext uri="{FF2B5EF4-FFF2-40B4-BE49-F238E27FC236}">
                      <a16:creationId xmlns:a16="http://schemas.microsoft.com/office/drawing/2014/main" id="{266BCD0C-F952-8C5A-A776-5A1F7094B1A9}"/>
                    </a:ext>
                  </a:extLst>
                </p14:cNvPr>
                <p14:cNvContentPartPr/>
                <p14:nvPr/>
              </p14:nvContentPartPr>
              <p14:xfrm>
                <a:off x="11102142" y="4406617"/>
                <a:ext cx="92160" cy="223560"/>
              </p14:xfrm>
            </p:contentPart>
          </mc:Choice>
          <mc:Fallback>
            <p:pic>
              <p:nvPicPr>
                <p:cNvPr id="150" name="Ink 149">
                  <a:extLst>
                    <a:ext uri="{FF2B5EF4-FFF2-40B4-BE49-F238E27FC236}">
                      <a16:creationId xmlns:a16="http://schemas.microsoft.com/office/drawing/2014/main" id="{266BCD0C-F952-8C5A-A776-5A1F7094B1A9}"/>
                    </a:ext>
                  </a:extLst>
                </p:cNvPr>
                <p:cNvPicPr/>
                <p:nvPr/>
              </p:nvPicPr>
              <p:blipFill>
                <a:blip r:embed="rId263"/>
                <a:stretch>
                  <a:fillRect/>
                </a:stretch>
              </p:blipFill>
              <p:spPr>
                <a:xfrm>
                  <a:off x="11084142" y="4388617"/>
                  <a:ext cx="127800" cy="259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4">
            <p14:nvContentPartPr>
              <p14:cNvPr id="153" name="Ink 152">
                <a:extLst>
                  <a:ext uri="{FF2B5EF4-FFF2-40B4-BE49-F238E27FC236}">
                    <a16:creationId xmlns:a16="http://schemas.microsoft.com/office/drawing/2014/main" id="{4C34AD50-1EE3-A86F-D4C7-B2D075E097FB}"/>
                  </a:ext>
                </a:extLst>
              </p14:cNvPr>
              <p14:cNvContentPartPr/>
              <p14:nvPr/>
            </p14:nvContentPartPr>
            <p14:xfrm>
              <a:off x="9679422" y="5119777"/>
              <a:ext cx="241920" cy="167040"/>
            </p14:xfrm>
          </p:contentPart>
        </mc:Choice>
        <mc:Fallback>
          <p:pic>
            <p:nvPicPr>
              <p:cNvPr id="153" name="Ink 152">
                <a:extLst>
                  <a:ext uri="{FF2B5EF4-FFF2-40B4-BE49-F238E27FC236}">
                    <a16:creationId xmlns:a16="http://schemas.microsoft.com/office/drawing/2014/main" id="{4C34AD50-1EE3-A86F-D4C7-B2D075E097FB}"/>
                  </a:ext>
                </a:extLst>
              </p:cNvPr>
              <p:cNvPicPr/>
              <p:nvPr/>
            </p:nvPicPr>
            <p:blipFill>
              <a:blip r:embed="rId265"/>
              <a:stretch>
                <a:fillRect/>
              </a:stretch>
            </p:blipFill>
            <p:spPr>
              <a:xfrm>
                <a:off x="9661422" y="5102137"/>
                <a:ext cx="2775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4" name="Ink 153">
                <a:extLst>
                  <a:ext uri="{FF2B5EF4-FFF2-40B4-BE49-F238E27FC236}">
                    <a16:creationId xmlns:a16="http://schemas.microsoft.com/office/drawing/2014/main" id="{82184ED8-6F84-9640-CE37-828A5E13DC1C}"/>
                  </a:ext>
                </a:extLst>
              </p14:cNvPr>
              <p14:cNvContentPartPr/>
              <p14:nvPr/>
            </p14:nvContentPartPr>
            <p14:xfrm>
              <a:off x="9942942" y="5178817"/>
              <a:ext cx="165960" cy="125280"/>
            </p14:xfrm>
          </p:contentPart>
        </mc:Choice>
        <mc:Fallback>
          <p:pic>
            <p:nvPicPr>
              <p:cNvPr id="154" name="Ink 153">
                <a:extLst>
                  <a:ext uri="{FF2B5EF4-FFF2-40B4-BE49-F238E27FC236}">
                    <a16:creationId xmlns:a16="http://schemas.microsoft.com/office/drawing/2014/main" id="{82184ED8-6F84-9640-CE37-828A5E13DC1C}"/>
                  </a:ext>
                </a:extLst>
              </p:cNvPr>
              <p:cNvPicPr/>
              <p:nvPr/>
            </p:nvPicPr>
            <p:blipFill>
              <a:blip r:embed="rId267"/>
              <a:stretch>
                <a:fillRect/>
              </a:stretch>
            </p:blipFill>
            <p:spPr>
              <a:xfrm>
                <a:off x="9925302" y="5161177"/>
                <a:ext cx="2016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5" name="Ink 154">
                <a:extLst>
                  <a:ext uri="{FF2B5EF4-FFF2-40B4-BE49-F238E27FC236}">
                    <a16:creationId xmlns:a16="http://schemas.microsoft.com/office/drawing/2014/main" id="{2FEC6F41-A58D-2A3E-BFAA-5040B5D41A14}"/>
                  </a:ext>
                </a:extLst>
              </p14:cNvPr>
              <p14:cNvContentPartPr/>
              <p14:nvPr/>
            </p14:nvContentPartPr>
            <p14:xfrm>
              <a:off x="10134102" y="5166937"/>
              <a:ext cx="165960" cy="267120"/>
            </p14:xfrm>
          </p:contentPart>
        </mc:Choice>
        <mc:Fallback>
          <p:pic>
            <p:nvPicPr>
              <p:cNvPr id="155" name="Ink 154">
                <a:extLst>
                  <a:ext uri="{FF2B5EF4-FFF2-40B4-BE49-F238E27FC236}">
                    <a16:creationId xmlns:a16="http://schemas.microsoft.com/office/drawing/2014/main" id="{2FEC6F41-A58D-2A3E-BFAA-5040B5D41A14}"/>
                  </a:ext>
                </a:extLst>
              </p:cNvPr>
              <p:cNvPicPr/>
              <p:nvPr/>
            </p:nvPicPr>
            <p:blipFill>
              <a:blip r:embed="rId269"/>
              <a:stretch>
                <a:fillRect/>
              </a:stretch>
            </p:blipFill>
            <p:spPr>
              <a:xfrm>
                <a:off x="10116102" y="5148937"/>
                <a:ext cx="2016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6" name="Ink 155">
                <a:extLst>
                  <a:ext uri="{FF2B5EF4-FFF2-40B4-BE49-F238E27FC236}">
                    <a16:creationId xmlns:a16="http://schemas.microsoft.com/office/drawing/2014/main" id="{41B1BEF8-DC49-14AF-8B19-A22E0AA241AF}"/>
                  </a:ext>
                </a:extLst>
              </p14:cNvPr>
              <p14:cNvContentPartPr/>
              <p14:nvPr/>
            </p14:nvContentPartPr>
            <p14:xfrm>
              <a:off x="10376022" y="5138497"/>
              <a:ext cx="197640" cy="199800"/>
            </p14:xfrm>
          </p:contentPart>
        </mc:Choice>
        <mc:Fallback>
          <p:pic>
            <p:nvPicPr>
              <p:cNvPr id="156" name="Ink 155">
                <a:extLst>
                  <a:ext uri="{FF2B5EF4-FFF2-40B4-BE49-F238E27FC236}">
                    <a16:creationId xmlns:a16="http://schemas.microsoft.com/office/drawing/2014/main" id="{41B1BEF8-DC49-14AF-8B19-A22E0AA241AF}"/>
                  </a:ext>
                </a:extLst>
              </p:cNvPr>
              <p:cNvPicPr/>
              <p:nvPr/>
            </p:nvPicPr>
            <p:blipFill>
              <a:blip r:embed="rId271"/>
              <a:stretch>
                <a:fillRect/>
              </a:stretch>
            </p:blipFill>
            <p:spPr>
              <a:xfrm>
                <a:off x="10358382" y="5120857"/>
                <a:ext cx="2332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7" name="Ink 156">
                <a:extLst>
                  <a:ext uri="{FF2B5EF4-FFF2-40B4-BE49-F238E27FC236}">
                    <a16:creationId xmlns:a16="http://schemas.microsoft.com/office/drawing/2014/main" id="{9B04AE43-96D6-C00C-E39D-02868F117B48}"/>
                  </a:ext>
                </a:extLst>
              </p14:cNvPr>
              <p14:cNvContentPartPr/>
              <p14:nvPr/>
            </p14:nvContentPartPr>
            <p14:xfrm>
              <a:off x="10643502" y="5140657"/>
              <a:ext cx="216720" cy="140040"/>
            </p14:xfrm>
          </p:contentPart>
        </mc:Choice>
        <mc:Fallback>
          <p:pic>
            <p:nvPicPr>
              <p:cNvPr id="157" name="Ink 156">
                <a:extLst>
                  <a:ext uri="{FF2B5EF4-FFF2-40B4-BE49-F238E27FC236}">
                    <a16:creationId xmlns:a16="http://schemas.microsoft.com/office/drawing/2014/main" id="{9B04AE43-96D6-C00C-E39D-02868F117B48}"/>
                  </a:ext>
                </a:extLst>
              </p:cNvPr>
              <p:cNvPicPr/>
              <p:nvPr/>
            </p:nvPicPr>
            <p:blipFill>
              <a:blip r:embed="rId273"/>
              <a:stretch>
                <a:fillRect/>
              </a:stretch>
            </p:blipFill>
            <p:spPr>
              <a:xfrm>
                <a:off x="10625862" y="5122657"/>
                <a:ext cx="2523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8" name="Ink 157">
                <a:extLst>
                  <a:ext uri="{FF2B5EF4-FFF2-40B4-BE49-F238E27FC236}">
                    <a16:creationId xmlns:a16="http://schemas.microsoft.com/office/drawing/2014/main" id="{AE273CB3-73E8-4C39-6923-DD990B2FEB0B}"/>
                  </a:ext>
                </a:extLst>
              </p14:cNvPr>
              <p14:cNvContentPartPr/>
              <p14:nvPr/>
            </p14:nvContentPartPr>
            <p14:xfrm>
              <a:off x="11050662" y="5117257"/>
              <a:ext cx="252000" cy="110880"/>
            </p14:xfrm>
          </p:contentPart>
        </mc:Choice>
        <mc:Fallback>
          <p:pic>
            <p:nvPicPr>
              <p:cNvPr id="158" name="Ink 157">
                <a:extLst>
                  <a:ext uri="{FF2B5EF4-FFF2-40B4-BE49-F238E27FC236}">
                    <a16:creationId xmlns:a16="http://schemas.microsoft.com/office/drawing/2014/main" id="{AE273CB3-73E8-4C39-6923-DD990B2FEB0B}"/>
                  </a:ext>
                </a:extLst>
              </p:cNvPr>
              <p:cNvPicPr/>
              <p:nvPr/>
            </p:nvPicPr>
            <p:blipFill>
              <a:blip r:embed="rId275"/>
              <a:stretch>
                <a:fillRect/>
              </a:stretch>
            </p:blipFill>
            <p:spPr>
              <a:xfrm>
                <a:off x="11033022" y="5099257"/>
                <a:ext cx="2876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9" name="Ink 158">
                <a:extLst>
                  <a:ext uri="{FF2B5EF4-FFF2-40B4-BE49-F238E27FC236}">
                    <a16:creationId xmlns:a16="http://schemas.microsoft.com/office/drawing/2014/main" id="{84E7158F-0FCF-4A1B-9F7C-C504D88572C4}"/>
                  </a:ext>
                </a:extLst>
              </p14:cNvPr>
              <p14:cNvContentPartPr/>
              <p14:nvPr/>
            </p14:nvContentPartPr>
            <p14:xfrm>
              <a:off x="11310942" y="5010337"/>
              <a:ext cx="24120" cy="71280"/>
            </p14:xfrm>
          </p:contentPart>
        </mc:Choice>
        <mc:Fallback>
          <p:pic>
            <p:nvPicPr>
              <p:cNvPr id="159" name="Ink 158">
                <a:extLst>
                  <a:ext uri="{FF2B5EF4-FFF2-40B4-BE49-F238E27FC236}">
                    <a16:creationId xmlns:a16="http://schemas.microsoft.com/office/drawing/2014/main" id="{84E7158F-0FCF-4A1B-9F7C-C504D88572C4}"/>
                  </a:ext>
                </a:extLst>
              </p:cNvPr>
              <p:cNvPicPr/>
              <p:nvPr/>
            </p:nvPicPr>
            <p:blipFill>
              <a:blip r:embed="rId277"/>
              <a:stretch>
                <a:fillRect/>
              </a:stretch>
            </p:blipFill>
            <p:spPr>
              <a:xfrm>
                <a:off x="11292942" y="4992697"/>
                <a:ext cx="5976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1" name="Ink 160">
                <a:extLst>
                  <a:ext uri="{FF2B5EF4-FFF2-40B4-BE49-F238E27FC236}">
                    <a16:creationId xmlns:a16="http://schemas.microsoft.com/office/drawing/2014/main" id="{ADFB742B-C5B9-214C-FDAE-4C60FC83C1D5}"/>
                  </a:ext>
                </a:extLst>
              </p14:cNvPr>
              <p14:cNvContentPartPr/>
              <p14:nvPr/>
            </p14:nvContentPartPr>
            <p14:xfrm>
              <a:off x="11355582" y="4987657"/>
              <a:ext cx="205200" cy="189360"/>
            </p14:xfrm>
          </p:contentPart>
        </mc:Choice>
        <mc:Fallback>
          <p:pic>
            <p:nvPicPr>
              <p:cNvPr id="161" name="Ink 160">
                <a:extLst>
                  <a:ext uri="{FF2B5EF4-FFF2-40B4-BE49-F238E27FC236}">
                    <a16:creationId xmlns:a16="http://schemas.microsoft.com/office/drawing/2014/main" id="{ADFB742B-C5B9-214C-FDAE-4C60FC83C1D5}"/>
                  </a:ext>
                </a:extLst>
              </p:cNvPr>
              <p:cNvPicPr/>
              <p:nvPr/>
            </p:nvPicPr>
            <p:blipFill>
              <a:blip r:embed="rId279"/>
              <a:stretch>
                <a:fillRect/>
              </a:stretch>
            </p:blipFill>
            <p:spPr>
              <a:xfrm>
                <a:off x="11337942" y="4970017"/>
                <a:ext cx="2408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2" name="Ink 161">
                <a:extLst>
                  <a:ext uri="{FF2B5EF4-FFF2-40B4-BE49-F238E27FC236}">
                    <a16:creationId xmlns:a16="http://schemas.microsoft.com/office/drawing/2014/main" id="{9D760838-C1CE-02DC-72C3-18C5C4BD490E}"/>
                  </a:ext>
                </a:extLst>
              </p14:cNvPr>
              <p14:cNvContentPartPr/>
              <p14:nvPr/>
            </p14:nvContentPartPr>
            <p14:xfrm>
              <a:off x="11395182" y="5009617"/>
              <a:ext cx="149760" cy="68040"/>
            </p14:xfrm>
          </p:contentPart>
        </mc:Choice>
        <mc:Fallback>
          <p:pic>
            <p:nvPicPr>
              <p:cNvPr id="162" name="Ink 161">
                <a:extLst>
                  <a:ext uri="{FF2B5EF4-FFF2-40B4-BE49-F238E27FC236}">
                    <a16:creationId xmlns:a16="http://schemas.microsoft.com/office/drawing/2014/main" id="{9D760838-C1CE-02DC-72C3-18C5C4BD490E}"/>
                  </a:ext>
                </a:extLst>
              </p:cNvPr>
              <p:cNvPicPr/>
              <p:nvPr/>
            </p:nvPicPr>
            <p:blipFill>
              <a:blip r:embed="rId281"/>
              <a:stretch>
                <a:fillRect/>
              </a:stretch>
            </p:blipFill>
            <p:spPr>
              <a:xfrm>
                <a:off x="11377182" y="4991977"/>
                <a:ext cx="1854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2" name="Ink 181">
                <a:extLst>
                  <a:ext uri="{FF2B5EF4-FFF2-40B4-BE49-F238E27FC236}">
                    <a16:creationId xmlns:a16="http://schemas.microsoft.com/office/drawing/2014/main" id="{C30DDBC7-C0AD-E7BD-3B4B-65F91C1EFB41}"/>
                  </a:ext>
                </a:extLst>
              </p14:cNvPr>
              <p14:cNvContentPartPr/>
              <p14:nvPr/>
            </p14:nvContentPartPr>
            <p14:xfrm>
              <a:off x="9463422" y="5057497"/>
              <a:ext cx="149040" cy="283680"/>
            </p14:xfrm>
          </p:contentPart>
        </mc:Choice>
        <mc:Fallback>
          <p:pic>
            <p:nvPicPr>
              <p:cNvPr id="182" name="Ink 181">
                <a:extLst>
                  <a:ext uri="{FF2B5EF4-FFF2-40B4-BE49-F238E27FC236}">
                    <a16:creationId xmlns:a16="http://schemas.microsoft.com/office/drawing/2014/main" id="{C30DDBC7-C0AD-E7BD-3B4B-65F91C1EFB41}"/>
                  </a:ext>
                </a:extLst>
              </p:cNvPr>
              <p:cNvPicPr/>
              <p:nvPr/>
            </p:nvPicPr>
            <p:blipFill>
              <a:blip r:embed="rId283"/>
              <a:stretch>
                <a:fillRect/>
              </a:stretch>
            </p:blipFill>
            <p:spPr>
              <a:xfrm>
                <a:off x="9445422" y="5039497"/>
                <a:ext cx="1846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3" name="Ink 182">
                <a:extLst>
                  <a:ext uri="{FF2B5EF4-FFF2-40B4-BE49-F238E27FC236}">
                    <a16:creationId xmlns:a16="http://schemas.microsoft.com/office/drawing/2014/main" id="{2CB660E3-2520-0BA2-744E-975FDF38AC1E}"/>
                  </a:ext>
                </a:extLst>
              </p14:cNvPr>
              <p14:cNvContentPartPr/>
              <p14:nvPr/>
            </p14:nvContentPartPr>
            <p14:xfrm>
              <a:off x="11079822" y="5700097"/>
              <a:ext cx="175680" cy="293040"/>
            </p14:xfrm>
          </p:contentPart>
        </mc:Choice>
        <mc:Fallback>
          <p:pic>
            <p:nvPicPr>
              <p:cNvPr id="183" name="Ink 182">
                <a:extLst>
                  <a:ext uri="{FF2B5EF4-FFF2-40B4-BE49-F238E27FC236}">
                    <a16:creationId xmlns:a16="http://schemas.microsoft.com/office/drawing/2014/main" id="{2CB660E3-2520-0BA2-744E-975FDF38AC1E}"/>
                  </a:ext>
                </a:extLst>
              </p:cNvPr>
              <p:cNvPicPr/>
              <p:nvPr/>
            </p:nvPicPr>
            <p:blipFill>
              <a:blip r:embed="rId285"/>
              <a:stretch>
                <a:fillRect/>
              </a:stretch>
            </p:blipFill>
            <p:spPr>
              <a:xfrm>
                <a:off x="11061822" y="5682457"/>
                <a:ext cx="211320" cy="328680"/>
              </a:xfrm>
              <a:prstGeom prst="rect">
                <a:avLst/>
              </a:prstGeom>
            </p:spPr>
          </p:pic>
        </mc:Fallback>
      </mc:AlternateContent>
      <p:grpSp>
        <p:nvGrpSpPr>
          <p:cNvPr id="211" name="Group 210">
            <a:extLst>
              <a:ext uri="{FF2B5EF4-FFF2-40B4-BE49-F238E27FC236}">
                <a16:creationId xmlns:a16="http://schemas.microsoft.com/office/drawing/2014/main" id="{4873892A-72B5-FF4E-A7B1-4DBD82EDE8A7}"/>
              </a:ext>
            </a:extLst>
          </p:cNvPr>
          <p:cNvGrpSpPr/>
          <p:nvPr/>
        </p:nvGrpSpPr>
        <p:grpSpPr>
          <a:xfrm>
            <a:off x="7460022" y="5493457"/>
            <a:ext cx="4250520" cy="1289880"/>
            <a:chOff x="7460022" y="5493457"/>
            <a:chExt cx="4250520" cy="1289880"/>
          </a:xfrm>
        </p:grpSpPr>
        <mc:AlternateContent xmlns:mc="http://schemas.openxmlformats.org/markup-compatibility/2006">
          <mc:Choice xmlns:p14="http://schemas.microsoft.com/office/powerpoint/2010/main" Requires="p14">
            <p:contentPart p14:bwMode="auto" r:id="rId286">
              <p14:nvContentPartPr>
                <p14:cNvPr id="163" name="Ink 162">
                  <a:extLst>
                    <a:ext uri="{FF2B5EF4-FFF2-40B4-BE49-F238E27FC236}">
                      <a16:creationId xmlns:a16="http://schemas.microsoft.com/office/drawing/2014/main" id="{51441C1A-2975-B71B-A534-B028FB8D4A95}"/>
                    </a:ext>
                  </a:extLst>
                </p14:cNvPr>
                <p14:cNvContentPartPr/>
                <p14:nvPr/>
              </p14:nvContentPartPr>
              <p14:xfrm>
                <a:off x="9802182" y="5620897"/>
                <a:ext cx="182520" cy="145800"/>
              </p14:xfrm>
            </p:contentPart>
          </mc:Choice>
          <mc:Fallback>
            <p:pic>
              <p:nvPicPr>
                <p:cNvPr id="163" name="Ink 162">
                  <a:extLst>
                    <a:ext uri="{FF2B5EF4-FFF2-40B4-BE49-F238E27FC236}">
                      <a16:creationId xmlns:a16="http://schemas.microsoft.com/office/drawing/2014/main" id="{51441C1A-2975-B71B-A534-B028FB8D4A95}"/>
                    </a:ext>
                  </a:extLst>
                </p:cNvPr>
                <p:cNvPicPr/>
                <p:nvPr/>
              </p:nvPicPr>
              <p:blipFill>
                <a:blip r:embed="rId287"/>
                <a:stretch>
                  <a:fillRect/>
                </a:stretch>
              </p:blipFill>
              <p:spPr>
                <a:xfrm>
                  <a:off x="9784542" y="5602897"/>
                  <a:ext cx="2181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4" name="Ink 163">
                  <a:extLst>
                    <a:ext uri="{FF2B5EF4-FFF2-40B4-BE49-F238E27FC236}">
                      <a16:creationId xmlns:a16="http://schemas.microsoft.com/office/drawing/2014/main" id="{A6AB3CCC-67F3-3313-1758-8EF25CB0994B}"/>
                    </a:ext>
                  </a:extLst>
                </p14:cNvPr>
                <p14:cNvContentPartPr/>
                <p14:nvPr/>
              </p14:nvContentPartPr>
              <p14:xfrm>
                <a:off x="10031862" y="5542417"/>
                <a:ext cx="106200" cy="178200"/>
              </p14:xfrm>
            </p:contentPart>
          </mc:Choice>
          <mc:Fallback>
            <p:pic>
              <p:nvPicPr>
                <p:cNvPr id="164" name="Ink 163">
                  <a:extLst>
                    <a:ext uri="{FF2B5EF4-FFF2-40B4-BE49-F238E27FC236}">
                      <a16:creationId xmlns:a16="http://schemas.microsoft.com/office/drawing/2014/main" id="{A6AB3CCC-67F3-3313-1758-8EF25CB0994B}"/>
                    </a:ext>
                  </a:extLst>
                </p:cNvPr>
                <p:cNvPicPr/>
                <p:nvPr/>
              </p:nvPicPr>
              <p:blipFill>
                <a:blip r:embed="rId289"/>
                <a:stretch>
                  <a:fillRect/>
                </a:stretch>
              </p:blipFill>
              <p:spPr>
                <a:xfrm>
                  <a:off x="10014222" y="5524417"/>
                  <a:ext cx="1418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5" name="Ink 164">
                  <a:extLst>
                    <a:ext uri="{FF2B5EF4-FFF2-40B4-BE49-F238E27FC236}">
                      <a16:creationId xmlns:a16="http://schemas.microsoft.com/office/drawing/2014/main" id="{C1E735F0-9C32-06AC-9018-A79624FBF970}"/>
                    </a:ext>
                  </a:extLst>
                </p14:cNvPr>
                <p14:cNvContentPartPr/>
                <p14:nvPr/>
              </p14:nvContentPartPr>
              <p14:xfrm>
                <a:off x="10169022" y="5619097"/>
                <a:ext cx="176040" cy="90360"/>
              </p14:xfrm>
            </p:contentPart>
          </mc:Choice>
          <mc:Fallback>
            <p:pic>
              <p:nvPicPr>
                <p:cNvPr id="165" name="Ink 164">
                  <a:extLst>
                    <a:ext uri="{FF2B5EF4-FFF2-40B4-BE49-F238E27FC236}">
                      <a16:creationId xmlns:a16="http://schemas.microsoft.com/office/drawing/2014/main" id="{C1E735F0-9C32-06AC-9018-A79624FBF970}"/>
                    </a:ext>
                  </a:extLst>
                </p:cNvPr>
                <p:cNvPicPr/>
                <p:nvPr/>
              </p:nvPicPr>
              <p:blipFill>
                <a:blip r:embed="rId291"/>
                <a:stretch>
                  <a:fillRect/>
                </a:stretch>
              </p:blipFill>
              <p:spPr>
                <a:xfrm>
                  <a:off x="10151382" y="5601457"/>
                  <a:ext cx="2116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6" name="Ink 165">
                  <a:extLst>
                    <a:ext uri="{FF2B5EF4-FFF2-40B4-BE49-F238E27FC236}">
                      <a16:creationId xmlns:a16="http://schemas.microsoft.com/office/drawing/2014/main" id="{10DC280B-ED0F-C5BC-1D45-5426DC0CBCFC}"/>
                    </a:ext>
                  </a:extLst>
                </p14:cNvPr>
                <p14:cNvContentPartPr/>
                <p14:nvPr/>
              </p14:nvContentPartPr>
              <p14:xfrm>
                <a:off x="10376022" y="5570857"/>
                <a:ext cx="209880" cy="103320"/>
              </p14:xfrm>
            </p:contentPart>
          </mc:Choice>
          <mc:Fallback>
            <p:pic>
              <p:nvPicPr>
                <p:cNvPr id="166" name="Ink 165">
                  <a:extLst>
                    <a:ext uri="{FF2B5EF4-FFF2-40B4-BE49-F238E27FC236}">
                      <a16:creationId xmlns:a16="http://schemas.microsoft.com/office/drawing/2014/main" id="{10DC280B-ED0F-C5BC-1D45-5426DC0CBCFC}"/>
                    </a:ext>
                  </a:extLst>
                </p:cNvPr>
                <p:cNvPicPr/>
                <p:nvPr/>
              </p:nvPicPr>
              <p:blipFill>
                <a:blip r:embed="rId293"/>
                <a:stretch>
                  <a:fillRect/>
                </a:stretch>
              </p:blipFill>
              <p:spPr>
                <a:xfrm>
                  <a:off x="10358382" y="5553217"/>
                  <a:ext cx="2455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67" name="Ink 166">
                  <a:extLst>
                    <a:ext uri="{FF2B5EF4-FFF2-40B4-BE49-F238E27FC236}">
                      <a16:creationId xmlns:a16="http://schemas.microsoft.com/office/drawing/2014/main" id="{100CA29F-6761-0E61-7974-601F27106940}"/>
                    </a:ext>
                  </a:extLst>
                </p14:cNvPr>
                <p14:cNvContentPartPr/>
                <p14:nvPr/>
              </p14:nvContentPartPr>
              <p14:xfrm>
                <a:off x="10608582" y="5547457"/>
                <a:ext cx="194400" cy="113400"/>
              </p14:xfrm>
            </p:contentPart>
          </mc:Choice>
          <mc:Fallback>
            <p:pic>
              <p:nvPicPr>
                <p:cNvPr id="167" name="Ink 166">
                  <a:extLst>
                    <a:ext uri="{FF2B5EF4-FFF2-40B4-BE49-F238E27FC236}">
                      <a16:creationId xmlns:a16="http://schemas.microsoft.com/office/drawing/2014/main" id="{100CA29F-6761-0E61-7974-601F27106940}"/>
                    </a:ext>
                  </a:extLst>
                </p:cNvPr>
                <p:cNvPicPr/>
                <p:nvPr/>
              </p:nvPicPr>
              <p:blipFill>
                <a:blip r:embed="rId295"/>
                <a:stretch>
                  <a:fillRect/>
                </a:stretch>
              </p:blipFill>
              <p:spPr>
                <a:xfrm>
                  <a:off x="10590582" y="5529817"/>
                  <a:ext cx="2300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68" name="Ink 167">
                  <a:extLst>
                    <a:ext uri="{FF2B5EF4-FFF2-40B4-BE49-F238E27FC236}">
                      <a16:creationId xmlns:a16="http://schemas.microsoft.com/office/drawing/2014/main" id="{58559CF0-8812-A197-2EF6-8E9FAE38EBBD}"/>
                    </a:ext>
                  </a:extLst>
                </p14:cNvPr>
                <p14:cNvContentPartPr/>
                <p14:nvPr/>
              </p14:nvContentPartPr>
              <p14:xfrm>
                <a:off x="10806582" y="5515057"/>
                <a:ext cx="104760" cy="147600"/>
              </p14:xfrm>
            </p:contentPart>
          </mc:Choice>
          <mc:Fallback>
            <p:pic>
              <p:nvPicPr>
                <p:cNvPr id="168" name="Ink 167">
                  <a:extLst>
                    <a:ext uri="{FF2B5EF4-FFF2-40B4-BE49-F238E27FC236}">
                      <a16:creationId xmlns:a16="http://schemas.microsoft.com/office/drawing/2014/main" id="{58559CF0-8812-A197-2EF6-8E9FAE38EBBD}"/>
                    </a:ext>
                  </a:extLst>
                </p:cNvPr>
                <p:cNvPicPr/>
                <p:nvPr/>
              </p:nvPicPr>
              <p:blipFill>
                <a:blip r:embed="rId297"/>
                <a:stretch>
                  <a:fillRect/>
                </a:stretch>
              </p:blipFill>
              <p:spPr>
                <a:xfrm>
                  <a:off x="10788942" y="5497417"/>
                  <a:ext cx="1404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69" name="Ink 168">
                  <a:extLst>
                    <a:ext uri="{FF2B5EF4-FFF2-40B4-BE49-F238E27FC236}">
                      <a16:creationId xmlns:a16="http://schemas.microsoft.com/office/drawing/2014/main" id="{58872FB0-6556-AD79-46F0-6FC4FD19938B}"/>
                    </a:ext>
                  </a:extLst>
                </p14:cNvPr>
                <p14:cNvContentPartPr/>
                <p14:nvPr/>
              </p14:nvContentPartPr>
              <p14:xfrm>
                <a:off x="11053902" y="5493457"/>
                <a:ext cx="370080" cy="155520"/>
              </p14:xfrm>
            </p:contentPart>
          </mc:Choice>
          <mc:Fallback>
            <p:pic>
              <p:nvPicPr>
                <p:cNvPr id="169" name="Ink 168">
                  <a:extLst>
                    <a:ext uri="{FF2B5EF4-FFF2-40B4-BE49-F238E27FC236}">
                      <a16:creationId xmlns:a16="http://schemas.microsoft.com/office/drawing/2014/main" id="{58872FB0-6556-AD79-46F0-6FC4FD19938B}"/>
                    </a:ext>
                  </a:extLst>
                </p:cNvPr>
                <p:cNvPicPr/>
                <p:nvPr/>
              </p:nvPicPr>
              <p:blipFill>
                <a:blip r:embed="rId299"/>
                <a:stretch>
                  <a:fillRect/>
                </a:stretch>
              </p:blipFill>
              <p:spPr>
                <a:xfrm>
                  <a:off x="11035902" y="5475457"/>
                  <a:ext cx="405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0" name="Ink 169">
                  <a:extLst>
                    <a:ext uri="{FF2B5EF4-FFF2-40B4-BE49-F238E27FC236}">
                      <a16:creationId xmlns:a16="http://schemas.microsoft.com/office/drawing/2014/main" id="{6F75FACD-1CB5-8D22-57AD-E69CB88C1E65}"/>
                    </a:ext>
                  </a:extLst>
                </p14:cNvPr>
                <p14:cNvContentPartPr/>
                <p14:nvPr/>
              </p14:nvContentPartPr>
              <p14:xfrm>
                <a:off x="10000182" y="5946697"/>
                <a:ext cx="191520" cy="86760"/>
              </p14:xfrm>
            </p:contentPart>
          </mc:Choice>
          <mc:Fallback>
            <p:pic>
              <p:nvPicPr>
                <p:cNvPr id="170" name="Ink 169">
                  <a:extLst>
                    <a:ext uri="{FF2B5EF4-FFF2-40B4-BE49-F238E27FC236}">
                      <a16:creationId xmlns:a16="http://schemas.microsoft.com/office/drawing/2014/main" id="{6F75FACD-1CB5-8D22-57AD-E69CB88C1E65}"/>
                    </a:ext>
                  </a:extLst>
                </p:cNvPr>
                <p:cNvPicPr/>
                <p:nvPr/>
              </p:nvPicPr>
              <p:blipFill>
                <a:blip r:embed="rId301"/>
                <a:stretch>
                  <a:fillRect/>
                </a:stretch>
              </p:blipFill>
              <p:spPr>
                <a:xfrm>
                  <a:off x="9982542" y="5928697"/>
                  <a:ext cx="2271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1" name="Ink 170">
                  <a:extLst>
                    <a:ext uri="{FF2B5EF4-FFF2-40B4-BE49-F238E27FC236}">
                      <a16:creationId xmlns:a16="http://schemas.microsoft.com/office/drawing/2014/main" id="{95A03BC0-5663-3B3A-E09F-BBEB9543E964}"/>
                    </a:ext>
                  </a:extLst>
                </p14:cNvPr>
                <p14:cNvContentPartPr/>
                <p14:nvPr/>
              </p14:nvContentPartPr>
              <p14:xfrm>
                <a:off x="10176582" y="5907457"/>
                <a:ext cx="123480" cy="101160"/>
              </p14:xfrm>
            </p:contentPart>
          </mc:Choice>
          <mc:Fallback>
            <p:pic>
              <p:nvPicPr>
                <p:cNvPr id="171" name="Ink 170">
                  <a:extLst>
                    <a:ext uri="{FF2B5EF4-FFF2-40B4-BE49-F238E27FC236}">
                      <a16:creationId xmlns:a16="http://schemas.microsoft.com/office/drawing/2014/main" id="{95A03BC0-5663-3B3A-E09F-BBEB9543E964}"/>
                    </a:ext>
                  </a:extLst>
                </p:cNvPr>
                <p:cNvPicPr/>
                <p:nvPr/>
              </p:nvPicPr>
              <p:blipFill>
                <a:blip r:embed="rId303"/>
                <a:stretch>
                  <a:fillRect/>
                </a:stretch>
              </p:blipFill>
              <p:spPr>
                <a:xfrm>
                  <a:off x="10158582" y="5889817"/>
                  <a:ext cx="1591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2" name="Ink 171">
                  <a:extLst>
                    <a:ext uri="{FF2B5EF4-FFF2-40B4-BE49-F238E27FC236}">
                      <a16:creationId xmlns:a16="http://schemas.microsoft.com/office/drawing/2014/main" id="{5DDD66B3-F69A-DAAA-09F0-5815B950F1A0}"/>
                    </a:ext>
                  </a:extLst>
                </p14:cNvPr>
                <p14:cNvContentPartPr/>
                <p14:nvPr/>
              </p14:nvContentPartPr>
              <p14:xfrm>
                <a:off x="10291422" y="5897377"/>
                <a:ext cx="97560" cy="86400"/>
              </p14:xfrm>
            </p:contentPart>
          </mc:Choice>
          <mc:Fallback>
            <p:pic>
              <p:nvPicPr>
                <p:cNvPr id="172" name="Ink 171">
                  <a:extLst>
                    <a:ext uri="{FF2B5EF4-FFF2-40B4-BE49-F238E27FC236}">
                      <a16:creationId xmlns:a16="http://schemas.microsoft.com/office/drawing/2014/main" id="{5DDD66B3-F69A-DAAA-09F0-5815B950F1A0}"/>
                    </a:ext>
                  </a:extLst>
                </p:cNvPr>
                <p:cNvPicPr/>
                <p:nvPr/>
              </p:nvPicPr>
              <p:blipFill>
                <a:blip r:embed="rId305"/>
                <a:stretch>
                  <a:fillRect/>
                </a:stretch>
              </p:blipFill>
              <p:spPr>
                <a:xfrm>
                  <a:off x="10273782" y="5879737"/>
                  <a:ext cx="1332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3" name="Ink 172">
                  <a:extLst>
                    <a:ext uri="{FF2B5EF4-FFF2-40B4-BE49-F238E27FC236}">
                      <a16:creationId xmlns:a16="http://schemas.microsoft.com/office/drawing/2014/main" id="{F7890145-DFBE-9836-8A7F-BF74479DFD3F}"/>
                    </a:ext>
                  </a:extLst>
                </p14:cNvPr>
                <p14:cNvContentPartPr/>
                <p14:nvPr/>
              </p14:nvContentPartPr>
              <p14:xfrm>
                <a:off x="10421742" y="5849497"/>
                <a:ext cx="247680" cy="110160"/>
              </p14:xfrm>
            </p:contentPart>
          </mc:Choice>
          <mc:Fallback>
            <p:pic>
              <p:nvPicPr>
                <p:cNvPr id="173" name="Ink 172">
                  <a:extLst>
                    <a:ext uri="{FF2B5EF4-FFF2-40B4-BE49-F238E27FC236}">
                      <a16:creationId xmlns:a16="http://schemas.microsoft.com/office/drawing/2014/main" id="{F7890145-DFBE-9836-8A7F-BF74479DFD3F}"/>
                    </a:ext>
                  </a:extLst>
                </p:cNvPr>
                <p:cNvPicPr/>
                <p:nvPr/>
              </p:nvPicPr>
              <p:blipFill>
                <a:blip r:embed="rId307"/>
                <a:stretch>
                  <a:fillRect/>
                </a:stretch>
              </p:blipFill>
              <p:spPr>
                <a:xfrm>
                  <a:off x="10404102" y="5831497"/>
                  <a:ext cx="2833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4" name="Ink 173">
                  <a:extLst>
                    <a:ext uri="{FF2B5EF4-FFF2-40B4-BE49-F238E27FC236}">
                      <a16:creationId xmlns:a16="http://schemas.microsoft.com/office/drawing/2014/main" id="{9533D159-C33D-4312-76E4-D9AF65DB8451}"/>
                    </a:ext>
                  </a:extLst>
                </p14:cNvPr>
                <p14:cNvContentPartPr/>
                <p14:nvPr/>
              </p14:nvContentPartPr>
              <p14:xfrm>
                <a:off x="10882182" y="5851297"/>
                <a:ext cx="25920" cy="68040"/>
              </p14:xfrm>
            </p:contentPart>
          </mc:Choice>
          <mc:Fallback>
            <p:pic>
              <p:nvPicPr>
                <p:cNvPr id="174" name="Ink 173">
                  <a:extLst>
                    <a:ext uri="{FF2B5EF4-FFF2-40B4-BE49-F238E27FC236}">
                      <a16:creationId xmlns:a16="http://schemas.microsoft.com/office/drawing/2014/main" id="{9533D159-C33D-4312-76E4-D9AF65DB8451}"/>
                    </a:ext>
                  </a:extLst>
                </p:cNvPr>
                <p:cNvPicPr/>
                <p:nvPr/>
              </p:nvPicPr>
              <p:blipFill>
                <a:blip r:embed="rId309"/>
                <a:stretch>
                  <a:fillRect/>
                </a:stretch>
              </p:blipFill>
              <p:spPr>
                <a:xfrm>
                  <a:off x="10864182" y="5833657"/>
                  <a:ext cx="615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75" name="Ink 174">
                  <a:extLst>
                    <a:ext uri="{FF2B5EF4-FFF2-40B4-BE49-F238E27FC236}">
                      <a16:creationId xmlns:a16="http://schemas.microsoft.com/office/drawing/2014/main" id="{E58F4EDE-9F40-77B1-B528-E78A5D930E72}"/>
                    </a:ext>
                  </a:extLst>
                </p14:cNvPr>
                <p14:cNvContentPartPr/>
                <p14:nvPr/>
              </p14:nvContentPartPr>
              <p14:xfrm>
                <a:off x="10895142" y="5755897"/>
                <a:ext cx="29160" cy="32040"/>
              </p14:xfrm>
            </p:contentPart>
          </mc:Choice>
          <mc:Fallback>
            <p:pic>
              <p:nvPicPr>
                <p:cNvPr id="175" name="Ink 174">
                  <a:extLst>
                    <a:ext uri="{FF2B5EF4-FFF2-40B4-BE49-F238E27FC236}">
                      <a16:creationId xmlns:a16="http://schemas.microsoft.com/office/drawing/2014/main" id="{E58F4EDE-9F40-77B1-B528-E78A5D930E72}"/>
                    </a:ext>
                  </a:extLst>
                </p:cNvPr>
                <p:cNvPicPr/>
                <p:nvPr/>
              </p:nvPicPr>
              <p:blipFill>
                <a:blip r:embed="rId311"/>
                <a:stretch>
                  <a:fillRect/>
                </a:stretch>
              </p:blipFill>
              <p:spPr>
                <a:xfrm>
                  <a:off x="10877142" y="5738257"/>
                  <a:ext cx="648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76" name="Ink 175">
                  <a:extLst>
                    <a:ext uri="{FF2B5EF4-FFF2-40B4-BE49-F238E27FC236}">
                      <a16:creationId xmlns:a16="http://schemas.microsoft.com/office/drawing/2014/main" id="{5C770936-84F6-5D63-CCE7-E2648000641C}"/>
                    </a:ext>
                  </a:extLst>
                </p14:cNvPr>
                <p14:cNvContentPartPr/>
                <p14:nvPr/>
              </p14:nvContentPartPr>
              <p14:xfrm>
                <a:off x="11025462" y="5750137"/>
                <a:ext cx="60840" cy="157680"/>
              </p14:xfrm>
            </p:contentPart>
          </mc:Choice>
          <mc:Fallback>
            <p:pic>
              <p:nvPicPr>
                <p:cNvPr id="176" name="Ink 175">
                  <a:extLst>
                    <a:ext uri="{FF2B5EF4-FFF2-40B4-BE49-F238E27FC236}">
                      <a16:creationId xmlns:a16="http://schemas.microsoft.com/office/drawing/2014/main" id="{5C770936-84F6-5D63-CCE7-E2648000641C}"/>
                    </a:ext>
                  </a:extLst>
                </p:cNvPr>
                <p:cNvPicPr/>
                <p:nvPr/>
              </p:nvPicPr>
              <p:blipFill>
                <a:blip r:embed="rId313"/>
                <a:stretch>
                  <a:fillRect/>
                </a:stretch>
              </p:blipFill>
              <p:spPr>
                <a:xfrm>
                  <a:off x="11007822" y="5732137"/>
                  <a:ext cx="964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77" name="Ink 176">
                  <a:extLst>
                    <a:ext uri="{FF2B5EF4-FFF2-40B4-BE49-F238E27FC236}">
                      <a16:creationId xmlns:a16="http://schemas.microsoft.com/office/drawing/2014/main" id="{D6D0B019-A27F-E34C-99B3-1FD0F61A919F}"/>
                    </a:ext>
                  </a:extLst>
                </p14:cNvPr>
                <p14:cNvContentPartPr/>
                <p14:nvPr/>
              </p14:nvContentPartPr>
              <p14:xfrm>
                <a:off x="11070102" y="5785777"/>
                <a:ext cx="83160" cy="56160"/>
              </p14:xfrm>
            </p:contentPart>
          </mc:Choice>
          <mc:Fallback>
            <p:pic>
              <p:nvPicPr>
                <p:cNvPr id="177" name="Ink 176">
                  <a:extLst>
                    <a:ext uri="{FF2B5EF4-FFF2-40B4-BE49-F238E27FC236}">
                      <a16:creationId xmlns:a16="http://schemas.microsoft.com/office/drawing/2014/main" id="{D6D0B019-A27F-E34C-99B3-1FD0F61A919F}"/>
                    </a:ext>
                  </a:extLst>
                </p:cNvPr>
                <p:cNvPicPr/>
                <p:nvPr/>
              </p:nvPicPr>
              <p:blipFill>
                <a:blip r:embed="rId315"/>
                <a:stretch>
                  <a:fillRect/>
                </a:stretch>
              </p:blipFill>
              <p:spPr>
                <a:xfrm>
                  <a:off x="11052462" y="5768137"/>
                  <a:ext cx="1188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78" name="Ink 177">
                  <a:extLst>
                    <a:ext uri="{FF2B5EF4-FFF2-40B4-BE49-F238E27FC236}">
                      <a16:creationId xmlns:a16="http://schemas.microsoft.com/office/drawing/2014/main" id="{C11CE4DF-6B64-94AE-7ED3-7BB62137B7B9}"/>
                    </a:ext>
                  </a:extLst>
                </p14:cNvPr>
                <p14:cNvContentPartPr/>
                <p14:nvPr/>
              </p14:nvContentPartPr>
              <p14:xfrm>
                <a:off x="10861302" y="5694337"/>
                <a:ext cx="44640" cy="83880"/>
              </p14:xfrm>
            </p:contentPart>
          </mc:Choice>
          <mc:Fallback>
            <p:pic>
              <p:nvPicPr>
                <p:cNvPr id="178" name="Ink 177">
                  <a:extLst>
                    <a:ext uri="{FF2B5EF4-FFF2-40B4-BE49-F238E27FC236}">
                      <a16:creationId xmlns:a16="http://schemas.microsoft.com/office/drawing/2014/main" id="{C11CE4DF-6B64-94AE-7ED3-7BB62137B7B9}"/>
                    </a:ext>
                  </a:extLst>
                </p:cNvPr>
                <p:cNvPicPr/>
                <p:nvPr/>
              </p:nvPicPr>
              <p:blipFill>
                <a:blip r:embed="rId317"/>
                <a:stretch>
                  <a:fillRect/>
                </a:stretch>
              </p:blipFill>
              <p:spPr>
                <a:xfrm>
                  <a:off x="10843302" y="5676337"/>
                  <a:ext cx="802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79" name="Ink 178">
                  <a:extLst>
                    <a:ext uri="{FF2B5EF4-FFF2-40B4-BE49-F238E27FC236}">
                      <a16:creationId xmlns:a16="http://schemas.microsoft.com/office/drawing/2014/main" id="{B4405FE8-D2C8-BD9E-676C-61FEE4857FAD}"/>
                    </a:ext>
                  </a:extLst>
                </p14:cNvPr>
                <p14:cNvContentPartPr/>
                <p14:nvPr/>
              </p14:nvContentPartPr>
              <p14:xfrm>
                <a:off x="11191062" y="5819617"/>
                <a:ext cx="14040" cy="6120"/>
              </p14:xfrm>
            </p:contentPart>
          </mc:Choice>
          <mc:Fallback>
            <p:pic>
              <p:nvPicPr>
                <p:cNvPr id="179" name="Ink 178">
                  <a:extLst>
                    <a:ext uri="{FF2B5EF4-FFF2-40B4-BE49-F238E27FC236}">
                      <a16:creationId xmlns:a16="http://schemas.microsoft.com/office/drawing/2014/main" id="{B4405FE8-D2C8-BD9E-676C-61FEE4857FAD}"/>
                    </a:ext>
                  </a:extLst>
                </p:cNvPr>
                <p:cNvPicPr/>
                <p:nvPr/>
              </p:nvPicPr>
              <p:blipFill>
                <a:blip r:embed="rId319"/>
                <a:stretch>
                  <a:fillRect/>
                </a:stretch>
              </p:blipFill>
              <p:spPr>
                <a:xfrm>
                  <a:off x="11173422" y="5801977"/>
                  <a:ext cx="496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5" name="Ink 184">
                  <a:extLst>
                    <a:ext uri="{FF2B5EF4-FFF2-40B4-BE49-F238E27FC236}">
                      <a16:creationId xmlns:a16="http://schemas.microsoft.com/office/drawing/2014/main" id="{A76DFE0D-B6BD-8673-7057-EEB52AAF62FA}"/>
                    </a:ext>
                  </a:extLst>
                </p14:cNvPr>
                <p14:cNvContentPartPr/>
                <p14:nvPr/>
              </p14:nvContentPartPr>
              <p14:xfrm>
                <a:off x="7595742" y="6340537"/>
                <a:ext cx="303840" cy="258120"/>
              </p14:xfrm>
            </p:contentPart>
          </mc:Choice>
          <mc:Fallback>
            <p:pic>
              <p:nvPicPr>
                <p:cNvPr id="185" name="Ink 184">
                  <a:extLst>
                    <a:ext uri="{FF2B5EF4-FFF2-40B4-BE49-F238E27FC236}">
                      <a16:creationId xmlns:a16="http://schemas.microsoft.com/office/drawing/2014/main" id="{A76DFE0D-B6BD-8673-7057-EEB52AAF62FA}"/>
                    </a:ext>
                  </a:extLst>
                </p:cNvPr>
                <p:cNvPicPr/>
                <p:nvPr/>
              </p:nvPicPr>
              <p:blipFill>
                <a:blip r:embed="rId321"/>
                <a:stretch>
                  <a:fillRect/>
                </a:stretch>
              </p:blipFill>
              <p:spPr>
                <a:xfrm>
                  <a:off x="7577742" y="6322537"/>
                  <a:ext cx="3394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6" name="Ink 185">
                  <a:extLst>
                    <a:ext uri="{FF2B5EF4-FFF2-40B4-BE49-F238E27FC236}">
                      <a16:creationId xmlns:a16="http://schemas.microsoft.com/office/drawing/2014/main" id="{CEC582EC-DEA7-5F8A-5EAA-361F6574884D}"/>
                    </a:ext>
                  </a:extLst>
                </p14:cNvPr>
                <p14:cNvContentPartPr/>
                <p14:nvPr/>
              </p14:nvContentPartPr>
              <p14:xfrm>
                <a:off x="7924422" y="6370777"/>
                <a:ext cx="296640" cy="177480"/>
              </p14:xfrm>
            </p:contentPart>
          </mc:Choice>
          <mc:Fallback>
            <p:pic>
              <p:nvPicPr>
                <p:cNvPr id="186" name="Ink 185">
                  <a:extLst>
                    <a:ext uri="{FF2B5EF4-FFF2-40B4-BE49-F238E27FC236}">
                      <a16:creationId xmlns:a16="http://schemas.microsoft.com/office/drawing/2014/main" id="{CEC582EC-DEA7-5F8A-5EAA-361F6574884D}"/>
                    </a:ext>
                  </a:extLst>
                </p:cNvPr>
                <p:cNvPicPr/>
                <p:nvPr/>
              </p:nvPicPr>
              <p:blipFill>
                <a:blip r:embed="rId323"/>
                <a:stretch>
                  <a:fillRect/>
                </a:stretch>
              </p:blipFill>
              <p:spPr>
                <a:xfrm>
                  <a:off x="7906782" y="6353137"/>
                  <a:ext cx="3322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87" name="Ink 186">
                  <a:extLst>
                    <a:ext uri="{FF2B5EF4-FFF2-40B4-BE49-F238E27FC236}">
                      <a16:creationId xmlns:a16="http://schemas.microsoft.com/office/drawing/2014/main" id="{8B9958B1-9E5B-4765-BAB1-9F765CED37E3}"/>
                    </a:ext>
                  </a:extLst>
                </p14:cNvPr>
                <p14:cNvContentPartPr/>
                <p14:nvPr/>
              </p14:nvContentPartPr>
              <p14:xfrm>
                <a:off x="8217822" y="6420817"/>
                <a:ext cx="231120" cy="105480"/>
              </p14:xfrm>
            </p:contentPart>
          </mc:Choice>
          <mc:Fallback>
            <p:pic>
              <p:nvPicPr>
                <p:cNvPr id="187" name="Ink 186">
                  <a:extLst>
                    <a:ext uri="{FF2B5EF4-FFF2-40B4-BE49-F238E27FC236}">
                      <a16:creationId xmlns:a16="http://schemas.microsoft.com/office/drawing/2014/main" id="{8B9958B1-9E5B-4765-BAB1-9F765CED37E3}"/>
                    </a:ext>
                  </a:extLst>
                </p:cNvPr>
                <p:cNvPicPr/>
                <p:nvPr/>
              </p:nvPicPr>
              <p:blipFill>
                <a:blip r:embed="rId325"/>
                <a:stretch>
                  <a:fillRect/>
                </a:stretch>
              </p:blipFill>
              <p:spPr>
                <a:xfrm>
                  <a:off x="8200182" y="6402817"/>
                  <a:ext cx="2667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8" name="Ink 187">
                  <a:extLst>
                    <a:ext uri="{FF2B5EF4-FFF2-40B4-BE49-F238E27FC236}">
                      <a16:creationId xmlns:a16="http://schemas.microsoft.com/office/drawing/2014/main" id="{A0BD6991-10BD-88A9-2A99-60F472A9F7FB}"/>
                    </a:ext>
                  </a:extLst>
                </p14:cNvPr>
                <p14:cNvContentPartPr/>
                <p14:nvPr/>
              </p14:nvContentPartPr>
              <p14:xfrm>
                <a:off x="8513382" y="6394897"/>
                <a:ext cx="80640" cy="113040"/>
              </p14:xfrm>
            </p:contentPart>
          </mc:Choice>
          <mc:Fallback>
            <p:pic>
              <p:nvPicPr>
                <p:cNvPr id="188" name="Ink 187">
                  <a:extLst>
                    <a:ext uri="{FF2B5EF4-FFF2-40B4-BE49-F238E27FC236}">
                      <a16:creationId xmlns:a16="http://schemas.microsoft.com/office/drawing/2014/main" id="{A0BD6991-10BD-88A9-2A99-60F472A9F7FB}"/>
                    </a:ext>
                  </a:extLst>
                </p:cNvPr>
                <p:cNvPicPr/>
                <p:nvPr/>
              </p:nvPicPr>
              <p:blipFill>
                <a:blip r:embed="rId327"/>
                <a:stretch>
                  <a:fillRect/>
                </a:stretch>
              </p:blipFill>
              <p:spPr>
                <a:xfrm>
                  <a:off x="8495742" y="6376897"/>
                  <a:ext cx="1162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89" name="Ink 188">
                  <a:extLst>
                    <a:ext uri="{FF2B5EF4-FFF2-40B4-BE49-F238E27FC236}">
                      <a16:creationId xmlns:a16="http://schemas.microsoft.com/office/drawing/2014/main" id="{D2A952AC-565B-7012-07E0-10F95C7F2F77}"/>
                    </a:ext>
                  </a:extLst>
                </p14:cNvPr>
                <p14:cNvContentPartPr/>
                <p14:nvPr/>
              </p14:nvContentPartPr>
              <p14:xfrm>
                <a:off x="8621742" y="6498217"/>
                <a:ext cx="45000" cy="91800"/>
              </p14:xfrm>
            </p:contentPart>
          </mc:Choice>
          <mc:Fallback>
            <p:pic>
              <p:nvPicPr>
                <p:cNvPr id="189" name="Ink 188">
                  <a:extLst>
                    <a:ext uri="{FF2B5EF4-FFF2-40B4-BE49-F238E27FC236}">
                      <a16:creationId xmlns:a16="http://schemas.microsoft.com/office/drawing/2014/main" id="{D2A952AC-565B-7012-07E0-10F95C7F2F77}"/>
                    </a:ext>
                  </a:extLst>
                </p:cNvPr>
                <p:cNvPicPr/>
                <p:nvPr/>
              </p:nvPicPr>
              <p:blipFill>
                <a:blip r:embed="rId329"/>
                <a:stretch>
                  <a:fillRect/>
                </a:stretch>
              </p:blipFill>
              <p:spPr>
                <a:xfrm>
                  <a:off x="8603742" y="6480217"/>
                  <a:ext cx="806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0" name="Ink 189">
                  <a:extLst>
                    <a:ext uri="{FF2B5EF4-FFF2-40B4-BE49-F238E27FC236}">
                      <a16:creationId xmlns:a16="http://schemas.microsoft.com/office/drawing/2014/main" id="{E36B25FF-1C0B-1EC7-B7C3-11C19D98BF81}"/>
                    </a:ext>
                  </a:extLst>
                </p14:cNvPr>
                <p14:cNvContentPartPr/>
                <p14:nvPr/>
              </p14:nvContentPartPr>
              <p14:xfrm>
                <a:off x="8808222" y="6343057"/>
                <a:ext cx="173880" cy="148680"/>
              </p14:xfrm>
            </p:contentPart>
          </mc:Choice>
          <mc:Fallback>
            <p:pic>
              <p:nvPicPr>
                <p:cNvPr id="190" name="Ink 189">
                  <a:extLst>
                    <a:ext uri="{FF2B5EF4-FFF2-40B4-BE49-F238E27FC236}">
                      <a16:creationId xmlns:a16="http://schemas.microsoft.com/office/drawing/2014/main" id="{E36B25FF-1C0B-1EC7-B7C3-11C19D98BF81}"/>
                    </a:ext>
                  </a:extLst>
                </p:cNvPr>
                <p:cNvPicPr/>
                <p:nvPr/>
              </p:nvPicPr>
              <p:blipFill>
                <a:blip r:embed="rId331"/>
                <a:stretch>
                  <a:fillRect/>
                </a:stretch>
              </p:blipFill>
              <p:spPr>
                <a:xfrm>
                  <a:off x="8790222" y="6325057"/>
                  <a:ext cx="2095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1" name="Ink 190">
                  <a:extLst>
                    <a:ext uri="{FF2B5EF4-FFF2-40B4-BE49-F238E27FC236}">
                      <a16:creationId xmlns:a16="http://schemas.microsoft.com/office/drawing/2014/main" id="{0389DDB9-DA23-18B7-81D8-6C7302C75F43}"/>
                    </a:ext>
                  </a:extLst>
                </p14:cNvPr>
                <p14:cNvContentPartPr/>
                <p14:nvPr/>
              </p14:nvContentPartPr>
              <p14:xfrm>
                <a:off x="8959062" y="6335137"/>
                <a:ext cx="35640" cy="57960"/>
              </p14:xfrm>
            </p:contentPart>
          </mc:Choice>
          <mc:Fallback>
            <p:pic>
              <p:nvPicPr>
                <p:cNvPr id="191" name="Ink 190">
                  <a:extLst>
                    <a:ext uri="{FF2B5EF4-FFF2-40B4-BE49-F238E27FC236}">
                      <a16:creationId xmlns:a16="http://schemas.microsoft.com/office/drawing/2014/main" id="{0389DDB9-DA23-18B7-81D8-6C7302C75F43}"/>
                    </a:ext>
                  </a:extLst>
                </p:cNvPr>
                <p:cNvPicPr/>
                <p:nvPr/>
              </p:nvPicPr>
              <p:blipFill>
                <a:blip r:embed="rId333"/>
                <a:stretch>
                  <a:fillRect/>
                </a:stretch>
              </p:blipFill>
              <p:spPr>
                <a:xfrm>
                  <a:off x="8941062" y="6317137"/>
                  <a:ext cx="712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92" name="Ink 191">
                  <a:extLst>
                    <a:ext uri="{FF2B5EF4-FFF2-40B4-BE49-F238E27FC236}">
                      <a16:creationId xmlns:a16="http://schemas.microsoft.com/office/drawing/2014/main" id="{15ED0F66-11C1-9775-AB98-20C9DF14D369}"/>
                    </a:ext>
                  </a:extLst>
                </p14:cNvPr>
                <p14:cNvContentPartPr/>
                <p14:nvPr/>
              </p14:nvContentPartPr>
              <p14:xfrm>
                <a:off x="9000102" y="6354577"/>
                <a:ext cx="322560" cy="111960"/>
              </p14:xfrm>
            </p:contentPart>
          </mc:Choice>
          <mc:Fallback>
            <p:pic>
              <p:nvPicPr>
                <p:cNvPr id="192" name="Ink 191">
                  <a:extLst>
                    <a:ext uri="{FF2B5EF4-FFF2-40B4-BE49-F238E27FC236}">
                      <a16:creationId xmlns:a16="http://schemas.microsoft.com/office/drawing/2014/main" id="{15ED0F66-11C1-9775-AB98-20C9DF14D369}"/>
                    </a:ext>
                  </a:extLst>
                </p:cNvPr>
                <p:cNvPicPr/>
                <p:nvPr/>
              </p:nvPicPr>
              <p:blipFill>
                <a:blip r:embed="rId335"/>
                <a:stretch>
                  <a:fillRect/>
                </a:stretch>
              </p:blipFill>
              <p:spPr>
                <a:xfrm>
                  <a:off x="8982102" y="6336577"/>
                  <a:ext cx="358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93" name="Ink 192">
                  <a:extLst>
                    <a:ext uri="{FF2B5EF4-FFF2-40B4-BE49-F238E27FC236}">
                      <a16:creationId xmlns:a16="http://schemas.microsoft.com/office/drawing/2014/main" id="{008AA288-6B76-035E-052F-4679E32F055A}"/>
                    </a:ext>
                  </a:extLst>
                </p14:cNvPr>
                <p14:cNvContentPartPr/>
                <p14:nvPr/>
              </p14:nvContentPartPr>
              <p14:xfrm>
                <a:off x="9303222" y="6376897"/>
                <a:ext cx="114480" cy="57240"/>
              </p14:xfrm>
            </p:contentPart>
          </mc:Choice>
          <mc:Fallback>
            <p:pic>
              <p:nvPicPr>
                <p:cNvPr id="193" name="Ink 192">
                  <a:extLst>
                    <a:ext uri="{FF2B5EF4-FFF2-40B4-BE49-F238E27FC236}">
                      <a16:creationId xmlns:a16="http://schemas.microsoft.com/office/drawing/2014/main" id="{008AA288-6B76-035E-052F-4679E32F055A}"/>
                    </a:ext>
                  </a:extLst>
                </p:cNvPr>
                <p:cNvPicPr/>
                <p:nvPr/>
              </p:nvPicPr>
              <p:blipFill>
                <a:blip r:embed="rId337"/>
                <a:stretch>
                  <a:fillRect/>
                </a:stretch>
              </p:blipFill>
              <p:spPr>
                <a:xfrm>
                  <a:off x="9285222" y="6358897"/>
                  <a:ext cx="1501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94" name="Ink 193">
                  <a:extLst>
                    <a:ext uri="{FF2B5EF4-FFF2-40B4-BE49-F238E27FC236}">
                      <a16:creationId xmlns:a16="http://schemas.microsoft.com/office/drawing/2014/main" id="{389E3C26-6A18-3CAC-DA60-B8AAE37B8B80}"/>
                    </a:ext>
                  </a:extLst>
                </p14:cNvPr>
                <p14:cNvContentPartPr/>
                <p14:nvPr/>
              </p14:nvContentPartPr>
              <p14:xfrm>
                <a:off x="9319062" y="6342697"/>
                <a:ext cx="124560" cy="86400"/>
              </p14:xfrm>
            </p:contentPart>
          </mc:Choice>
          <mc:Fallback>
            <p:pic>
              <p:nvPicPr>
                <p:cNvPr id="194" name="Ink 193">
                  <a:extLst>
                    <a:ext uri="{FF2B5EF4-FFF2-40B4-BE49-F238E27FC236}">
                      <a16:creationId xmlns:a16="http://schemas.microsoft.com/office/drawing/2014/main" id="{389E3C26-6A18-3CAC-DA60-B8AAE37B8B80}"/>
                    </a:ext>
                  </a:extLst>
                </p:cNvPr>
                <p:cNvPicPr/>
                <p:nvPr/>
              </p:nvPicPr>
              <p:blipFill>
                <a:blip r:embed="rId339"/>
                <a:stretch>
                  <a:fillRect/>
                </a:stretch>
              </p:blipFill>
              <p:spPr>
                <a:xfrm>
                  <a:off x="9301062" y="6324697"/>
                  <a:ext cx="1602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95" name="Ink 194">
                  <a:extLst>
                    <a:ext uri="{FF2B5EF4-FFF2-40B4-BE49-F238E27FC236}">
                      <a16:creationId xmlns:a16="http://schemas.microsoft.com/office/drawing/2014/main" id="{F2A1D092-5044-3E38-09F3-10ED2EE13D19}"/>
                    </a:ext>
                  </a:extLst>
                </p14:cNvPr>
                <p14:cNvContentPartPr/>
                <p14:nvPr/>
              </p14:nvContentPartPr>
              <p14:xfrm>
                <a:off x="9552702" y="6426577"/>
                <a:ext cx="27720" cy="95760"/>
              </p14:xfrm>
            </p:contentPart>
          </mc:Choice>
          <mc:Fallback>
            <p:pic>
              <p:nvPicPr>
                <p:cNvPr id="195" name="Ink 194">
                  <a:extLst>
                    <a:ext uri="{FF2B5EF4-FFF2-40B4-BE49-F238E27FC236}">
                      <a16:creationId xmlns:a16="http://schemas.microsoft.com/office/drawing/2014/main" id="{F2A1D092-5044-3E38-09F3-10ED2EE13D19}"/>
                    </a:ext>
                  </a:extLst>
                </p:cNvPr>
                <p:cNvPicPr/>
                <p:nvPr/>
              </p:nvPicPr>
              <p:blipFill>
                <a:blip r:embed="rId341"/>
                <a:stretch>
                  <a:fillRect/>
                </a:stretch>
              </p:blipFill>
              <p:spPr>
                <a:xfrm>
                  <a:off x="9534702" y="6408577"/>
                  <a:ext cx="633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96" name="Ink 195">
                  <a:extLst>
                    <a:ext uri="{FF2B5EF4-FFF2-40B4-BE49-F238E27FC236}">
                      <a16:creationId xmlns:a16="http://schemas.microsoft.com/office/drawing/2014/main" id="{EACA2786-E8B5-C3DD-69E5-B677183183EE}"/>
                    </a:ext>
                  </a:extLst>
                </p14:cNvPr>
                <p14:cNvContentPartPr/>
                <p14:nvPr/>
              </p14:nvContentPartPr>
              <p14:xfrm>
                <a:off x="9723342" y="6239737"/>
                <a:ext cx="191520" cy="189000"/>
              </p14:xfrm>
            </p:contentPart>
          </mc:Choice>
          <mc:Fallback>
            <p:pic>
              <p:nvPicPr>
                <p:cNvPr id="196" name="Ink 195">
                  <a:extLst>
                    <a:ext uri="{FF2B5EF4-FFF2-40B4-BE49-F238E27FC236}">
                      <a16:creationId xmlns:a16="http://schemas.microsoft.com/office/drawing/2014/main" id="{EACA2786-E8B5-C3DD-69E5-B677183183EE}"/>
                    </a:ext>
                  </a:extLst>
                </p:cNvPr>
                <p:cNvPicPr/>
                <p:nvPr/>
              </p:nvPicPr>
              <p:blipFill>
                <a:blip r:embed="rId343"/>
                <a:stretch>
                  <a:fillRect/>
                </a:stretch>
              </p:blipFill>
              <p:spPr>
                <a:xfrm>
                  <a:off x="9705702" y="6221737"/>
                  <a:ext cx="2271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97" name="Ink 196">
                  <a:extLst>
                    <a:ext uri="{FF2B5EF4-FFF2-40B4-BE49-F238E27FC236}">
                      <a16:creationId xmlns:a16="http://schemas.microsoft.com/office/drawing/2014/main" id="{0896E40E-860C-8967-4C4F-A57E2312B634}"/>
                    </a:ext>
                  </a:extLst>
                </p14:cNvPr>
                <p14:cNvContentPartPr/>
                <p14:nvPr/>
              </p14:nvContentPartPr>
              <p14:xfrm>
                <a:off x="9958062" y="6331537"/>
                <a:ext cx="176400" cy="79200"/>
              </p14:xfrm>
            </p:contentPart>
          </mc:Choice>
          <mc:Fallback>
            <p:pic>
              <p:nvPicPr>
                <p:cNvPr id="197" name="Ink 196">
                  <a:extLst>
                    <a:ext uri="{FF2B5EF4-FFF2-40B4-BE49-F238E27FC236}">
                      <a16:creationId xmlns:a16="http://schemas.microsoft.com/office/drawing/2014/main" id="{0896E40E-860C-8967-4C4F-A57E2312B634}"/>
                    </a:ext>
                  </a:extLst>
                </p:cNvPr>
                <p:cNvPicPr/>
                <p:nvPr/>
              </p:nvPicPr>
              <p:blipFill>
                <a:blip r:embed="rId345"/>
                <a:stretch>
                  <a:fillRect/>
                </a:stretch>
              </p:blipFill>
              <p:spPr>
                <a:xfrm>
                  <a:off x="9940422" y="6313537"/>
                  <a:ext cx="2120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98" name="Ink 197">
                  <a:extLst>
                    <a:ext uri="{FF2B5EF4-FFF2-40B4-BE49-F238E27FC236}">
                      <a16:creationId xmlns:a16="http://schemas.microsoft.com/office/drawing/2014/main" id="{A7B59CDC-F3BF-713E-E030-E96CF29EA184}"/>
                    </a:ext>
                  </a:extLst>
                </p14:cNvPr>
                <p14:cNvContentPartPr/>
                <p14:nvPr/>
              </p14:nvContentPartPr>
              <p14:xfrm>
                <a:off x="10104582" y="6296977"/>
                <a:ext cx="122400" cy="104760"/>
              </p14:xfrm>
            </p:contentPart>
          </mc:Choice>
          <mc:Fallback>
            <p:pic>
              <p:nvPicPr>
                <p:cNvPr id="198" name="Ink 197">
                  <a:extLst>
                    <a:ext uri="{FF2B5EF4-FFF2-40B4-BE49-F238E27FC236}">
                      <a16:creationId xmlns:a16="http://schemas.microsoft.com/office/drawing/2014/main" id="{A7B59CDC-F3BF-713E-E030-E96CF29EA184}"/>
                    </a:ext>
                  </a:extLst>
                </p:cNvPr>
                <p:cNvPicPr/>
                <p:nvPr/>
              </p:nvPicPr>
              <p:blipFill>
                <a:blip r:embed="rId347"/>
                <a:stretch>
                  <a:fillRect/>
                </a:stretch>
              </p:blipFill>
              <p:spPr>
                <a:xfrm>
                  <a:off x="10086582" y="6279337"/>
                  <a:ext cx="1580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00" name="Ink 199">
                  <a:extLst>
                    <a:ext uri="{FF2B5EF4-FFF2-40B4-BE49-F238E27FC236}">
                      <a16:creationId xmlns:a16="http://schemas.microsoft.com/office/drawing/2014/main" id="{8EE86D2D-7880-A9D2-101E-E0F102151BFD}"/>
                    </a:ext>
                  </a:extLst>
                </p14:cNvPr>
                <p14:cNvContentPartPr/>
                <p14:nvPr/>
              </p14:nvContentPartPr>
              <p14:xfrm>
                <a:off x="7460022" y="6394897"/>
                <a:ext cx="2737440" cy="388440"/>
              </p14:xfrm>
            </p:contentPart>
          </mc:Choice>
          <mc:Fallback>
            <p:pic>
              <p:nvPicPr>
                <p:cNvPr id="200" name="Ink 199">
                  <a:extLst>
                    <a:ext uri="{FF2B5EF4-FFF2-40B4-BE49-F238E27FC236}">
                      <a16:creationId xmlns:a16="http://schemas.microsoft.com/office/drawing/2014/main" id="{8EE86D2D-7880-A9D2-101E-E0F102151BFD}"/>
                    </a:ext>
                  </a:extLst>
                </p:cNvPr>
                <p:cNvPicPr/>
                <p:nvPr/>
              </p:nvPicPr>
              <p:blipFill>
                <a:blip r:embed="rId349"/>
                <a:stretch>
                  <a:fillRect/>
                </a:stretch>
              </p:blipFill>
              <p:spPr>
                <a:xfrm>
                  <a:off x="7442382" y="6376897"/>
                  <a:ext cx="277308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02" name="Ink 201">
                  <a:extLst>
                    <a:ext uri="{FF2B5EF4-FFF2-40B4-BE49-F238E27FC236}">
                      <a16:creationId xmlns:a16="http://schemas.microsoft.com/office/drawing/2014/main" id="{A88D48FD-AC44-E7EB-BBFA-B0289F30B755}"/>
                    </a:ext>
                  </a:extLst>
                </p14:cNvPr>
                <p14:cNvContentPartPr/>
                <p14:nvPr/>
              </p14:nvContentPartPr>
              <p14:xfrm>
                <a:off x="10436862" y="6291217"/>
                <a:ext cx="165600" cy="41040"/>
              </p14:xfrm>
            </p:contentPart>
          </mc:Choice>
          <mc:Fallback>
            <p:pic>
              <p:nvPicPr>
                <p:cNvPr id="202" name="Ink 201">
                  <a:extLst>
                    <a:ext uri="{FF2B5EF4-FFF2-40B4-BE49-F238E27FC236}">
                      <a16:creationId xmlns:a16="http://schemas.microsoft.com/office/drawing/2014/main" id="{A88D48FD-AC44-E7EB-BBFA-B0289F30B755}"/>
                    </a:ext>
                  </a:extLst>
                </p:cNvPr>
                <p:cNvPicPr/>
                <p:nvPr/>
              </p:nvPicPr>
              <p:blipFill>
                <a:blip r:embed="rId351"/>
                <a:stretch>
                  <a:fillRect/>
                </a:stretch>
              </p:blipFill>
              <p:spPr>
                <a:xfrm>
                  <a:off x="10419222" y="6273577"/>
                  <a:ext cx="2012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03" name="Ink 202">
                  <a:extLst>
                    <a:ext uri="{FF2B5EF4-FFF2-40B4-BE49-F238E27FC236}">
                      <a16:creationId xmlns:a16="http://schemas.microsoft.com/office/drawing/2014/main" id="{1332F348-C7C4-7254-8C9C-8FDE62C6030C}"/>
                    </a:ext>
                  </a:extLst>
                </p14:cNvPr>
                <p14:cNvContentPartPr/>
                <p14:nvPr/>
              </p14:nvContentPartPr>
              <p14:xfrm>
                <a:off x="10688142" y="6245497"/>
                <a:ext cx="22680" cy="149760"/>
              </p14:xfrm>
            </p:contentPart>
          </mc:Choice>
          <mc:Fallback>
            <p:pic>
              <p:nvPicPr>
                <p:cNvPr id="203" name="Ink 202">
                  <a:extLst>
                    <a:ext uri="{FF2B5EF4-FFF2-40B4-BE49-F238E27FC236}">
                      <a16:creationId xmlns:a16="http://schemas.microsoft.com/office/drawing/2014/main" id="{1332F348-C7C4-7254-8C9C-8FDE62C6030C}"/>
                    </a:ext>
                  </a:extLst>
                </p:cNvPr>
                <p:cNvPicPr/>
                <p:nvPr/>
              </p:nvPicPr>
              <p:blipFill>
                <a:blip r:embed="rId353"/>
                <a:stretch>
                  <a:fillRect/>
                </a:stretch>
              </p:blipFill>
              <p:spPr>
                <a:xfrm>
                  <a:off x="10670142" y="6227497"/>
                  <a:ext cx="583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04" name="Ink 203">
                  <a:extLst>
                    <a:ext uri="{FF2B5EF4-FFF2-40B4-BE49-F238E27FC236}">
                      <a16:creationId xmlns:a16="http://schemas.microsoft.com/office/drawing/2014/main" id="{57B625FC-D1BB-82D3-B3DD-3C1DCFA93F1F}"/>
                    </a:ext>
                  </a:extLst>
                </p14:cNvPr>
                <p14:cNvContentPartPr/>
                <p14:nvPr/>
              </p14:nvContentPartPr>
              <p14:xfrm>
                <a:off x="10684902" y="6137137"/>
                <a:ext cx="115560" cy="241920"/>
              </p14:xfrm>
            </p:contentPart>
          </mc:Choice>
          <mc:Fallback>
            <p:pic>
              <p:nvPicPr>
                <p:cNvPr id="204" name="Ink 203">
                  <a:extLst>
                    <a:ext uri="{FF2B5EF4-FFF2-40B4-BE49-F238E27FC236}">
                      <a16:creationId xmlns:a16="http://schemas.microsoft.com/office/drawing/2014/main" id="{57B625FC-D1BB-82D3-B3DD-3C1DCFA93F1F}"/>
                    </a:ext>
                  </a:extLst>
                </p:cNvPr>
                <p:cNvPicPr/>
                <p:nvPr/>
              </p:nvPicPr>
              <p:blipFill>
                <a:blip r:embed="rId355"/>
                <a:stretch>
                  <a:fillRect/>
                </a:stretch>
              </p:blipFill>
              <p:spPr>
                <a:xfrm>
                  <a:off x="10666902" y="6119137"/>
                  <a:ext cx="15120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05" name="Ink 204">
                  <a:extLst>
                    <a:ext uri="{FF2B5EF4-FFF2-40B4-BE49-F238E27FC236}">
                      <a16:creationId xmlns:a16="http://schemas.microsoft.com/office/drawing/2014/main" id="{C29E61A3-536B-98A0-C43C-3CC0391E3BC9}"/>
                    </a:ext>
                  </a:extLst>
                </p14:cNvPr>
                <p14:cNvContentPartPr/>
                <p14:nvPr/>
              </p14:nvContentPartPr>
              <p14:xfrm>
                <a:off x="10815582" y="6244417"/>
                <a:ext cx="210600" cy="86760"/>
              </p14:xfrm>
            </p:contentPart>
          </mc:Choice>
          <mc:Fallback>
            <p:pic>
              <p:nvPicPr>
                <p:cNvPr id="205" name="Ink 204">
                  <a:extLst>
                    <a:ext uri="{FF2B5EF4-FFF2-40B4-BE49-F238E27FC236}">
                      <a16:creationId xmlns:a16="http://schemas.microsoft.com/office/drawing/2014/main" id="{C29E61A3-536B-98A0-C43C-3CC0391E3BC9}"/>
                    </a:ext>
                  </a:extLst>
                </p:cNvPr>
                <p:cNvPicPr/>
                <p:nvPr/>
              </p:nvPicPr>
              <p:blipFill>
                <a:blip r:embed="rId357"/>
                <a:stretch>
                  <a:fillRect/>
                </a:stretch>
              </p:blipFill>
              <p:spPr>
                <a:xfrm>
                  <a:off x="10797582" y="6226777"/>
                  <a:ext cx="2462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06" name="Ink 205">
                  <a:extLst>
                    <a:ext uri="{FF2B5EF4-FFF2-40B4-BE49-F238E27FC236}">
                      <a16:creationId xmlns:a16="http://schemas.microsoft.com/office/drawing/2014/main" id="{33E4FCD5-06F9-C47B-BFC0-8BEE1ADE726C}"/>
                    </a:ext>
                  </a:extLst>
                </p14:cNvPr>
                <p14:cNvContentPartPr/>
                <p14:nvPr/>
              </p14:nvContentPartPr>
              <p14:xfrm>
                <a:off x="11066502" y="6226417"/>
                <a:ext cx="167400" cy="95040"/>
              </p14:xfrm>
            </p:contentPart>
          </mc:Choice>
          <mc:Fallback>
            <p:pic>
              <p:nvPicPr>
                <p:cNvPr id="206" name="Ink 205">
                  <a:extLst>
                    <a:ext uri="{FF2B5EF4-FFF2-40B4-BE49-F238E27FC236}">
                      <a16:creationId xmlns:a16="http://schemas.microsoft.com/office/drawing/2014/main" id="{33E4FCD5-06F9-C47B-BFC0-8BEE1ADE726C}"/>
                    </a:ext>
                  </a:extLst>
                </p:cNvPr>
                <p:cNvPicPr/>
                <p:nvPr/>
              </p:nvPicPr>
              <p:blipFill>
                <a:blip r:embed="rId359"/>
                <a:stretch>
                  <a:fillRect/>
                </a:stretch>
              </p:blipFill>
              <p:spPr>
                <a:xfrm>
                  <a:off x="11048502" y="6208417"/>
                  <a:ext cx="2030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07" name="Ink 206">
                  <a:extLst>
                    <a:ext uri="{FF2B5EF4-FFF2-40B4-BE49-F238E27FC236}">
                      <a16:creationId xmlns:a16="http://schemas.microsoft.com/office/drawing/2014/main" id="{0CD9A66F-E39D-C6AF-E443-D85AD176E0A3}"/>
                    </a:ext>
                  </a:extLst>
                </p14:cNvPr>
                <p14:cNvContentPartPr/>
                <p14:nvPr/>
              </p14:nvContentPartPr>
              <p14:xfrm>
                <a:off x="11295822" y="6207697"/>
                <a:ext cx="182160" cy="109800"/>
              </p14:xfrm>
            </p:contentPart>
          </mc:Choice>
          <mc:Fallback>
            <p:pic>
              <p:nvPicPr>
                <p:cNvPr id="207" name="Ink 206">
                  <a:extLst>
                    <a:ext uri="{FF2B5EF4-FFF2-40B4-BE49-F238E27FC236}">
                      <a16:creationId xmlns:a16="http://schemas.microsoft.com/office/drawing/2014/main" id="{0CD9A66F-E39D-C6AF-E443-D85AD176E0A3}"/>
                    </a:ext>
                  </a:extLst>
                </p:cNvPr>
                <p:cNvPicPr/>
                <p:nvPr/>
              </p:nvPicPr>
              <p:blipFill>
                <a:blip r:embed="rId361"/>
                <a:stretch>
                  <a:fillRect/>
                </a:stretch>
              </p:blipFill>
              <p:spPr>
                <a:xfrm>
                  <a:off x="11278182" y="6189697"/>
                  <a:ext cx="2178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08" name="Ink 207">
                  <a:extLst>
                    <a:ext uri="{FF2B5EF4-FFF2-40B4-BE49-F238E27FC236}">
                      <a16:creationId xmlns:a16="http://schemas.microsoft.com/office/drawing/2014/main" id="{45950739-B329-5FE8-B1A5-F93132CA0445}"/>
                    </a:ext>
                  </a:extLst>
                </p14:cNvPr>
                <p14:cNvContentPartPr/>
                <p14:nvPr/>
              </p14:nvContentPartPr>
              <p14:xfrm>
                <a:off x="11487342" y="6199777"/>
                <a:ext cx="63360" cy="109800"/>
              </p14:xfrm>
            </p:contentPart>
          </mc:Choice>
          <mc:Fallback>
            <p:pic>
              <p:nvPicPr>
                <p:cNvPr id="208" name="Ink 207">
                  <a:extLst>
                    <a:ext uri="{FF2B5EF4-FFF2-40B4-BE49-F238E27FC236}">
                      <a16:creationId xmlns:a16="http://schemas.microsoft.com/office/drawing/2014/main" id="{45950739-B329-5FE8-B1A5-F93132CA0445}"/>
                    </a:ext>
                  </a:extLst>
                </p:cNvPr>
                <p:cNvPicPr/>
                <p:nvPr/>
              </p:nvPicPr>
              <p:blipFill>
                <a:blip r:embed="rId363"/>
                <a:stretch>
                  <a:fillRect/>
                </a:stretch>
              </p:blipFill>
              <p:spPr>
                <a:xfrm>
                  <a:off x="11469342" y="6182137"/>
                  <a:ext cx="990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09" name="Ink 208">
                  <a:extLst>
                    <a:ext uri="{FF2B5EF4-FFF2-40B4-BE49-F238E27FC236}">
                      <a16:creationId xmlns:a16="http://schemas.microsoft.com/office/drawing/2014/main" id="{A0825209-57FC-C7B2-4A73-24B51CD1076B}"/>
                    </a:ext>
                  </a:extLst>
                </p14:cNvPr>
                <p14:cNvContentPartPr/>
                <p14:nvPr/>
              </p14:nvContentPartPr>
              <p14:xfrm>
                <a:off x="10710462" y="6348817"/>
                <a:ext cx="1000080" cy="129600"/>
              </p14:xfrm>
            </p:contentPart>
          </mc:Choice>
          <mc:Fallback>
            <p:pic>
              <p:nvPicPr>
                <p:cNvPr id="209" name="Ink 208">
                  <a:extLst>
                    <a:ext uri="{FF2B5EF4-FFF2-40B4-BE49-F238E27FC236}">
                      <a16:creationId xmlns:a16="http://schemas.microsoft.com/office/drawing/2014/main" id="{A0825209-57FC-C7B2-4A73-24B51CD1076B}"/>
                    </a:ext>
                  </a:extLst>
                </p:cNvPr>
                <p:cNvPicPr/>
                <p:nvPr/>
              </p:nvPicPr>
              <p:blipFill>
                <a:blip r:embed="rId365"/>
                <a:stretch>
                  <a:fillRect/>
                </a:stretch>
              </p:blipFill>
              <p:spPr>
                <a:xfrm>
                  <a:off x="10692462" y="6331177"/>
                  <a:ext cx="10357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10" name="Ink 209">
                  <a:extLst>
                    <a:ext uri="{FF2B5EF4-FFF2-40B4-BE49-F238E27FC236}">
                      <a16:creationId xmlns:a16="http://schemas.microsoft.com/office/drawing/2014/main" id="{B1526236-5658-3A72-3843-56D1165CCC74}"/>
                    </a:ext>
                  </a:extLst>
                </p14:cNvPr>
                <p14:cNvContentPartPr/>
                <p14:nvPr/>
              </p14:nvContentPartPr>
              <p14:xfrm>
                <a:off x="10662942" y="5948497"/>
                <a:ext cx="999720" cy="494280"/>
              </p14:xfrm>
            </p:contentPart>
          </mc:Choice>
          <mc:Fallback>
            <p:pic>
              <p:nvPicPr>
                <p:cNvPr id="210" name="Ink 209">
                  <a:extLst>
                    <a:ext uri="{FF2B5EF4-FFF2-40B4-BE49-F238E27FC236}">
                      <a16:creationId xmlns:a16="http://schemas.microsoft.com/office/drawing/2014/main" id="{B1526236-5658-3A72-3843-56D1165CCC74}"/>
                    </a:ext>
                  </a:extLst>
                </p:cNvPr>
                <p:cNvPicPr/>
                <p:nvPr/>
              </p:nvPicPr>
              <p:blipFill>
                <a:blip r:embed="rId367"/>
                <a:stretch>
                  <a:fillRect/>
                </a:stretch>
              </p:blipFill>
              <p:spPr>
                <a:xfrm>
                  <a:off x="10644942" y="5930857"/>
                  <a:ext cx="1035360" cy="529920"/>
                </a:xfrm>
                <a:prstGeom prst="rect">
                  <a:avLst/>
                </a:prstGeom>
              </p:spPr>
            </p:pic>
          </mc:Fallback>
        </mc:AlternateContent>
      </p:grpSp>
      <p:grpSp>
        <p:nvGrpSpPr>
          <p:cNvPr id="234" name="Group 233">
            <a:extLst>
              <a:ext uri="{FF2B5EF4-FFF2-40B4-BE49-F238E27FC236}">
                <a16:creationId xmlns:a16="http://schemas.microsoft.com/office/drawing/2014/main" id="{93A63ED1-BC06-8D20-5715-4097364C5DBC}"/>
              </a:ext>
            </a:extLst>
          </p:cNvPr>
          <p:cNvGrpSpPr/>
          <p:nvPr/>
        </p:nvGrpSpPr>
        <p:grpSpPr>
          <a:xfrm>
            <a:off x="4247022" y="5943097"/>
            <a:ext cx="2759400" cy="391320"/>
            <a:chOff x="4247022" y="5943097"/>
            <a:chExt cx="2759400" cy="391320"/>
          </a:xfrm>
        </p:grpSpPr>
        <mc:AlternateContent xmlns:mc="http://schemas.openxmlformats.org/markup-compatibility/2006">
          <mc:Choice xmlns:p14="http://schemas.microsoft.com/office/powerpoint/2010/main" Requires="p14">
            <p:contentPart p14:bwMode="auto" r:id="rId368">
              <p14:nvContentPartPr>
                <p14:cNvPr id="212" name="Ink 211">
                  <a:extLst>
                    <a:ext uri="{FF2B5EF4-FFF2-40B4-BE49-F238E27FC236}">
                      <a16:creationId xmlns:a16="http://schemas.microsoft.com/office/drawing/2014/main" id="{7944335F-EB86-CB8E-ECCC-E07B6EF7A0AC}"/>
                    </a:ext>
                  </a:extLst>
                </p14:cNvPr>
                <p14:cNvContentPartPr/>
                <p14:nvPr/>
              </p14:nvContentPartPr>
              <p14:xfrm>
                <a:off x="4247022" y="6084937"/>
                <a:ext cx="159480" cy="199440"/>
              </p14:xfrm>
            </p:contentPart>
          </mc:Choice>
          <mc:Fallback>
            <p:pic>
              <p:nvPicPr>
                <p:cNvPr id="212" name="Ink 211">
                  <a:extLst>
                    <a:ext uri="{FF2B5EF4-FFF2-40B4-BE49-F238E27FC236}">
                      <a16:creationId xmlns:a16="http://schemas.microsoft.com/office/drawing/2014/main" id="{7944335F-EB86-CB8E-ECCC-E07B6EF7A0AC}"/>
                    </a:ext>
                  </a:extLst>
                </p:cNvPr>
                <p:cNvPicPr/>
                <p:nvPr/>
              </p:nvPicPr>
              <p:blipFill>
                <a:blip r:embed="rId369"/>
                <a:stretch>
                  <a:fillRect/>
                </a:stretch>
              </p:blipFill>
              <p:spPr>
                <a:xfrm>
                  <a:off x="4229382" y="6066937"/>
                  <a:ext cx="19512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13" name="Ink 212">
                  <a:extLst>
                    <a:ext uri="{FF2B5EF4-FFF2-40B4-BE49-F238E27FC236}">
                      <a16:creationId xmlns:a16="http://schemas.microsoft.com/office/drawing/2014/main" id="{A8AB6170-784E-A421-D195-C88F00B4BE44}"/>
                    </a:ext>
                  </a:extLst>
                </p14:cNvPr>
                <p14:cNvContentPartPr/>
                <p14:nvPr/>
              </p14:nvContentPartPr>
              <p14:xfrm>
                <a:off x="4428462" y="6158017"/>
                <a:ext cx="60840" cy="117720"/>
              </p14:xfrm>
            </p:contentPart>
          </mc:Choice>
          <mc:Fallback>
            <p:pic>
              <p:nvPicPr>
                <p:cNvPr id="213" name="Ink 212">
                  <a:extLst>
                    <a:ext uri="{FF2B5EF4-FFF2-40B4-BE49-F238E27FC236}">
                      <a16:creationId xmlns:a16="http://schemas.microsoft.com/office/drawing/2014/main" id="{A8AB6170-784E-A421-D195-C88F00B4BE44}"/>
                    </a:ext>
                  </a:extLst>
                </p:cNvPr>
                <p:cNvPicPr/>
                <p:nvPr/>
              </p:nvPicPr>
              <p:blipFill>
                <a:blip r:embed="rId371"/>
                <a:stretch>
                  <a:fillRect/>
                </a:stretch>
              </p:blipFill>
              <p:spPr>
                <a:xfrm>
                  <a:off x="4410822" y="6140017"/>
                  <a:ext cx="964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14" name="Ink 213">
                  <a:extLst>
                    <a:ext uri="{FF2B5EF4-FFF2-40B4-BE49-F238E27FC236}">
                      <a16:creationId xmlns:a16="http://schemas.microsoft.com/office/drawing/2014/main" id="{C9643695-0844-934A-6336-45D68268C6DB}"/>
                    </a:ext>
                  </a:extLst>
                </p14:cNvPr>
                <p14:cNvContentPartPr/>
                <p14:nvPr/>
              </p14:nvContentPartPr>
              <p14:xfrm>
                <a:off x="4444302" y="6120937"/>
                <a:ext cx="25920" cy="47160"/>
              </p14:xfrm>
            </p:contentPart>
          </mc:Choice>
          <mc:Fallback>
            <p:pic>
              <p:nvPicPr>
                <p:cNvPr id="214" name="Ink 213">
                  <a:extLst>
                    <a:ext uri="{FF2B5EF4-FFF2-40B4-BE49-F238E27FC236}">
                      <a16:creationId xmlns:a16="http://schemas.microsoft.com/office/drawing/2014/main" id="{C9643695-0844-934A-6336-45D68268C6DB}"/>
                    </a:ext>
                  </a:extLst>
                </p:cNvPr>
                <p:cNvPicPr/>
                <p:nvPr/>
              </p:nvPicPr>
              <p:blipFill>
                <a:blip r:embed="rId373"/>
                <a:stretch>
                  <a:fillRect/>
                </a:stretch>
              </p:blipFill>
              <p:spPr>
                <a:xfrm>
                  <a:off x="4426662" y="6102937"/>
                  <a:ext cx="615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15" name="Ink 214">
                  <a:extLst>
                    <a:ext uri="{FF2B5EF4-FFF2-40B4-BE49-F238E27FC236}">
                      <a16:creationId xmlns:a16="http://schemas.microsoft.com/office/drawing/2014/main" id="{2F1A2A7B-C486-4BCA-4E70-E28970ED90C6}"/>
                    </a:ext>
                  </a:extLst>
                </p14:cNvPr>
                <p14:cNvContentPartPr/>
                <p14:nvPr/>
              </p14:nvContentPartPr>
              <p14:xfrm>
                <a:off x="4514502" y="6136417"/>
                <a:ext cx="328320" cy="156240"/>
              </p14:xfrm>
            </p:contentPart>
          </mc:Choice>
          <mc:Fallback>
            <p:pic>
              <p:nvPicPr>
                <p:cNvPr id="215" name="Ink 214">
                  <a:extLst>
                    <a:ext uri="{FF2B5EF4-FFF2-40B4-BE49-F238E27FC236}">
                      <a16:creationId xmlns:a16="http://schemas.microsoft.com/office/drawing/2014/main" id="{2F1A2A7B-C486-4BCA-4E70-E28970ED90C6}"/>
                    </a:ext>
                  </a:extLst>
                </p:cNvPr>
                <p:cNvPicPr/>
                <p:nvPr/>
              </p:nvPicPr>
              <p:blipFill>
                <a:blip r:embed="rId375"/>
                <a:stretch>
                  <a:fillRect/>
                </a:stretch>
              </p:blipFill>
              <p:spPr>
                <a:xfrm>
                  <a:off x="4496502" y="6118777"/>
                  <a:ext cx="3639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16" name="Ink 215">
                  <a:extLst>
                    <a:ext uri="{FF2B5EF4-FFF2-40B4-BE49-F238E27FC236}">
                      <a16:creationId xmlns:a16="http://schemas.microsoft.com/office/drawing/2014/main" id="{FD92CFF1-13EA-17B8-3761-FA8E5ED1DFCF}"/>
                    </a:ext>
                  </a:extLst>
                </p14:cNvPr>
                <p14:cNvContentPartPr/>
                <p14:nvPr/>
              </p14:nvContentPartPr>
              <p14:xfrm>
                <a:off x="5068182" y="5986657"/>
                <a:ext cx="427320" cy="225360"/>
              </p14:xfrm>
            </p:contentPart>
          </mc:Choice>
          <mc:Fallback>
            <p:pic>
              <p:nvPicPr>
                <p:cNvPr id="216" name="Ink 215">
                  <a:extLst>
                    <a:ext uri="{FF2B5EF4-FFF2-40B4-BE49-F238E27FC236}">
                      <a16:creationId xmlns:a16="http://schemas.microsoft.com/office/drawing/2014/main" id="{FD92CFF1-13EA-17B8-3761-FA8E5ED1DFCF}"/>
                    </a:ext>
                  </a:extLst>
                </p:cNvPr>
                <p:cNvPicPr/>
                <p:nvPr/>
              </p:nvPicPr>
              <p:blipFill>
                <a:blip r:embed="rId377"/>
                <a:stretch>
                  <a:fillRect/>
                </a:stretch>
              </p:blipFill>
              <p:spPr>
                <a:xfrm>
                  <a:off x="5050182" y="5968657"/>
                  <a:ext cx="4629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17" name="Ink 216">
                  <a:extLst>
                    <a:ext uri="{FF2B5EF4-FFF2-40B4-BE49-F238E27FC236}">
                      <a16:creationId xmlns:a16="http://schemas.microsoft.com/office/drawing/2014/main" id="{EB5EBE31-CD7B-DC70-77B7-BC9D7CD88F8C}"/>
                    </a:ext>
                  </a:extLst>
                </p14:cNvPr>
                <p14:cNvContentPartPr/>
                <p14:nvPr/>
              </p14:nvContentPartPr>
              <p14:xfrm>
                <a:off x="5166102" y="6050377"/>
                <a:ext cx="170280" cy="36360"/>
              </p14:xfrm>
            </p:contentPart>
          </mc:Choice>
          <mc:Fallback>
            <p:pic>
              <p:nvPicPr>
                <p:cNvPr id="217" name="Ink 216">
                  <a:extLst>
                    <a:ext uri="{FF2B5EF4-FFF2-40B4-BE49-F238E27FC236}">
                      <a16:creationId xmlns:a16="http://schemas.microsoft.com/office/drawing/2014/main" id="{EB5EBE31-CD7B-DC70-77B7-BC9D7CD88F8C}"/>
                    </a:ext>
                  </a:extLst>
                </p:cNvPr>
                <p:cNvPicPr/>
                <p:nvPr/>
              </p:nvPicPr>
              <p:blipFill>
                <a:blip r:embed="rId379"/>
                <a:stretch>
                  <a:fillRect/>
                </a:stretch>
              </p:blipFill>
              <p:spPr>
                <a:xfrm>
                  <a:off x="5148102" y="6032737"/>
                  <a:ext cx="2059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18" name="Ink 217">
                  <a:extLst>
                    <a:ext uri="{FF2B5EF4-FFF2-40B4-BE49-F238E27FC236}">
                      <a16:creationId xmlns:a16="http://schemas.microsoft.com/office/drawing/2014/main" id="{C47B8292-4758-0120-AC48-D34425739DA5}"/>
                    </a:ext>
                  </a:extLst>
                </p14:cNvPr>
                <p14:cNvContentPartPr/>
                <p14:nvPr/>
              </p14:nvContentPartPr>
              <p14:xfrm>
                <a:off x="5717982" y="6110137"/>
                <a:ext cx="194760" cy="224280"/>
              </p14:xfrm>
            </p:contentPart>
          </mc:Choice>
          <mc:Fallback>
            <p:pic>
              <p:nvPicPr>
                <p:cNvPr id="218" name="Ink 217">
                  <a:extLst>
                    <a:ext uri="{FF2B5EF4-FFF2-40B4-BE49-F238E27FC236}">
                      <a16:creationId xmlns:a16="http://schemas.microsoft.com/office/drawing/2014/main" id="{C47B8292-4758-0120-AC48-D34425739DA5}"/>
                    </a:ext>
                  </a:extLst>
                </p:cNvPr>
                <p:cNvPicPr/>
                <p:nvPr/>
              </p:nvPicPr>
              <p:blipFill>
                <a:blip r:embed="rId381"/>
                <a:stretch>
                  <a:fillRect/>
                </a:stretch>
              </p:blipFill>
              <p:spPr>
                <a:xfrm>
                  <a:off x="5700342" y="6092497"/>
                  <a:ext cx="2304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19" name="Ink 218">
                  <a:extLst>
                    <a:ext uri="{FF2B5EF4-FFF2-40B4-BE49-F238E27FC236}">
                      <a16:creationId xmlns:a16="http://schemas.microsoft.com/office/drawing/2014/main" id="{0AD1CD2F-56D4-1530-BD14-D01BA68CE25B}"/>
                    </a:ext>
                  </a:extLst>
                </p14:cNvPr>
                <p14:cNvContentPartPr/>
                <p14:nvPr/>
              </p14:nvContentPartPr>
              <p14:xfrm>
                <a:off x="5909142" y="6094297"/>
                <a:ext cx="95400" cy="124560"/>
              </p14:xfrm>
            </p:contentPart>
          </mc:Choice>
          <mc:Fallback>
            <p:pic>
              <p:nvPicPr>
                <p:cNvPr id="219" name="Ink 218">
                  <a:extLst>
                    <a:ext uri="{FF2B5EF4-FFF2-40B4-BE49-F238E27FC236}">
                      <a16:creationId xmlns:a16="http://schemas.microsoft.com/office/drawing/2014/main" id="{0AD1CD2F-56D4-1530-BD14-D01BA68CE25B}"/>
                    </a:ext>
                  </a:extLst>
                </p:cNvPr>
                <p:cNvPicPr/>
                <p:nvPr/>
              </p:nvPicPr>
              <p:blipFill>
                <a:blip r:embed="rId383"/>
                <a:stretch>
                  <a:fillRect/>
                </a:stretch>
              </p:blipFill>
              <p:spPr>
                <a:xfrm>
                  <a:off x="5891142" y="6076657"/>
                  <a:ext cx="1310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20" name="Ink 219">
                  <a:extLst>
                    <a:ext uri="{FF2B5EF4-FFF2-40B4-BE49-F238E27FC236}">
                      <a16:creationId xmlns:a16="http://schemas.microsoft.com/office/drawing/2014/main" id="{9E0668B7-8FB4-ED8E-342C-ACF29B6AC7A3}"/>
                    </a:ext>
                  </a:extLst>
                </p14:cNvPr>
                <p14:cNvContentPartPr/>
                <p14:nvPr/>
              </p14:nvContentPartPr>
              <p14:xfrm>
                <a:off x="6038382" y="6093217"/>
                <a:ext cx="15480" cy="213840"/>
              </p14:xfrm>
            </p:contentPart>
          </mc:Choice>
          <mc:Fallback>
            <p:pic>
              <p:nvPicPr>
                <p:cNvPr id="220" name="Ink 219">
                  <a:extLst>
                    <a:ext uri="{FF2B5EF4-FFF2-40B4-BE49-F238E27FC236}">
                      <a16:creationId xmlns:a16="http://schemas.microsoft.com/office/drawing/2014/main" id="{9E0668B7-8FB4-ED8E-342C-ACF29B6AC7A3}"/>
                    </a:ext>
                  </a:extLst>
                </p:cNvPr>
                <p:cNvPicPr/>
                <p:nvPr/>
              </p:nvPicPr>
              <p:blipFill>
                <a:blip r:embed="rId385"/>
                <a:stretch>
                  <a:fillRect/>
                </a:stretch>
              </p:blipFill>
              <p:spPr>
                <a:xfrm>
                  <a:off x="6020742" y="6075577"/>
                  <a:ext cx="511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21" name="Ink 220">
                  <a:extLst>
                    <a:ext uri="{FF2B5EF4-FFF2-40B4-BE49-F238E27FC236}">
                      <a16:creationId xmlns:a16="http://schemas.microsoft.com/office/drawing/2014/main" id="{888DFE50-AEE4-7EE9-BF4C-8BDADA1D36AA}"/>
                    </a:ext>
                  </a:extLst>
                </p14:cNvPr>
                <p14:cNvContentPartPr/>
                <p14:nvPr/>
              </p14:nvContentPartPr>
              <p14:xfrm>
                <a:off x="6055302" y="6067657"/>
                <a:ext cx="80280" cy="142200"/>
              </p14:xfrm>
            </p:contentPart>
          </mc:Choice>
          <mc:Fallback>
            <p:pic>
              <p:nvPicPr>
                <p:cNvPr id="221" name="Ink 220">
                  <a:extLst>
                    <a:ext uri="{FF2B5EF4-FFF2-40B4-BE49-F238E27FC236}">
                      <a16:creationId xmlns:a16="http://schemas.microsoft.com/office/drawing/2014/main" id="{888DFE50-AEE4-7EE9-BF4C-8BDADA1D36AA}"/>
                    </a:ext>
                  </a:extLst>
                </p:cNvPr>
                <p:cNvPicPr/>
                <p:nvPr/>
              </p:nvPicPr>
              <p:blipFill>
                <a:blip r:embed="rId387"/>
                <a:stretch>
                  <a:fillRect/>
                </a:stretch>
              </p:blipFill>
              <p:spPr>
                <a:xfrm>
                  <a:off x="6037662" y="6049657"/>
                  <a:ext cx="1159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22" name="Ink 221">
                  <a:extLst>
                    <a:ext uri="{FF2B5EF4-FFF2-40B4-BE49-F238E27FC236}">
                      <a16:creationId xmlns:a16="http://schemas.microsoft.com/office/drawing/2014/main" id="{7FBFE90E-FAFF-1B98-AF8C-DD7724290B1C}"/>
                    </a:ext>
                  </a:extLst>
                </p14:cNvPr>
                <p14:cNvContentPartPr/>
                <p14:nvPr/>
              </p14:nvContentPartPr>
              <p14:xfrm>
                <a:off x="6160422" y="5969377"/>
                <a:ext cx="153360" cy="194760"/>
              </p14:xfrm>
            </p:contentPart>
          </mc:Choice>
          <mc:Fallback>
            <p:pic>
              <p:nvPicPr>
                <p:cNvPr id="222" name="Ink 221">
                  <a:extLst>
                    <a:ext uri="{FF2B5EF4-FFF2-40B4-BE49-F238E27FC236}">
                      <a16:creationId xmlns:a16="http://schemas.microsoft.com/office/drawing/2014/main" id="{7FBFE90E-FAFF-1B98-AF8C-DD7724290B1C}"/>
                    </a:ext>
                  </a:extLst>
                </p:cNvPr>
                <p:cNvPicPr/>
                <p:nvPr/>
              </p:nvPicPr>
              <p:blipFill>
                <a:blip r:embed="rId389"/>
                <a:stretch>
                  <a:fillRect/>
                </a:stretch>
              </p:blipFill>
              <p:spPr>
                <a:xfrm>
                  <a:off x="6142782" y="5951737"/>
                  <a:ext cx="1890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23" name="Ink 222">
                  <a:extLst>
                    <a:ext uri="{FF2B5EF4-FFF2-40B4-BE49-F238E27FC236}">
                      <a16:creationId xmlns:a16="http://schemas.microsoft.com/office/drawing/2014/main" id="{CCA63770-367A-372E-BA81-B3F0113AE2BD}"/>
                    </a:ext>
                  </a:extLst>
                </p14:cNvPr>
                <p14:cNvContentPartPr/>
                <p14:nvPr/>
              </p14:nvContentPartPr>
              <p14:xfrm>
                <a:off x="6284262" y="6002857"/>
                <a:ext cx="13680" cy="56160"/>
              </p14:xfrm>
            </p:contentPart>
          </mc:Choice>
          <mc:Fallback>
            <p:pic>
              <p:nvPicPr>
                <p:cNvPr id="223" name="Ink 222">
                  <a:extLst>
                    <a:ext uri="{FF2B5EF4-FFF2-40B4-BE49-F238E27FC236}">
                      <a16:creationId xmlns:a16="http://schemas.microsoft.com/office/drawing/2014/main" id="{CCA63770-367A-372E-BA81-B3F0113AE2BD}"/>
                    </a:ext>
                  </a:extLst>
                </p:cNvPr>
                <p:cNvPicPr/>
                <p:nvPr/>
              </p:nvPicPr>
              <p:blipFill>
                <a:blip r:embed="rId391"/>
                <a:stretch>
                  <a:fillRect/>
                </a:stretch>
              </p:blipFill>
              <p:spPr>
                <a:xfrm>
                  <a:off x="6266262" y="5984857"/>
                  <a:ext cx="493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27" name="Ink 226">
                  <a:extLst>
                    <a:ext uri="{FF2B5EF4-FFF2-40B4-BE49-F238E27FC236}">
                      <a16:creationId xmlns:a16="http://schemas.microsoft.com/office/drawing/2014/main" id="{4F545436-11DF-C5A1-6768-24E76E70E4B8}"/>
                    </a:ext>
                  </a:extLst>
                </p14:cNvPr>
                <p14:cNvContentPartPr/>
                <p14:nvPr/>
              </p14:nvContentPartPr>
              <p14:xfrm>
                <a:off x="6400182" y="5943097"/>
                <a:ext cx="340560" cy="197280"/>
              </p14:xfrm>
            </p:contentPart>
          </mc:Choice>
          <mc:Fallback>
            <p:pic>
              <p:nvPicPr>
                <p:cNvPr id="227" name="Ink 226">
                  <a:extLst>
                    <a:ext uri="{FF2B5EF4-FFF2-40B4-BE49-F238E27FC236}">
                      <a16:creationId xmlns:a16="http://schemas.microsoft.com/office/drawing/2014/main" id="{4F545436-11DF-C5A1-6768-24E76E70E4B8}"/>
                    </a:ext>
                  </a:extLst>
                </p:cNvPr>
                <p:cNvPicPr/>
                <p:nvPr/>
              </p:nvPicPr>
              <p:blipFill>
                <a:blip r:embed="rId393"/>
                <a:stretch>
                  <a:fillRect/>
                </a:stretch>
              </p:blipFill>
              <p:spPr>
                <a:xfrm>
                  <a:off x="6382542" y="5925097"/>
                  <a:ext cx="3762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28" name="Ink 227">
                  <a:extLst>
                    <a:ext uri="{FF2B5EF4-FFF2-40B4-BE49-F238E27FC236}">
                      <a16:creationId xmlns:a16="http://schemas.microsoft.com/office/drawing/2014/main" id="{5BB47E3A-C24E-07B3-C7EA-8B432D4D84B9}"/>
                    </a:ext>
                  </a:extLst>
                </p14:cNvPr>
                <p14:cNvContentPartPr/>
                <p14:nvPr/>
              </p14:nvContentPartPr>
              <p14:xfrm>
                <a:off x="6752622" y="5989177"/>
                <a:ext cx="57600" cy="77760"/>
              </p14:xfrm>
            </p:contentPart>
          </mc:Choice>
          <mc:Fallback>
            <p:pic>
              <p:nvPicPr>
                <p:cNvPr id="228" name="Ink 227">
                  <a:extLst>
                    <a:ext uri="{FF2B5EF4-FFF2-40B4-BE49-F238E27FC236}">
                      <a16:creationId xmlns:a16="http://schemas.microsoft.com/office/drawing/2014/main" id="{5BB47E3A-C24E-07B3-C7EA-8B432D4D84B9}"/>
                    </a:ext>
                  </a:extLst>
                </p:cNvPr>
                <p:cNvPicPr/>
                <p:nvPr/>
              </p:nvPicPr>
              <p:blipFill>
                <a:blip r:embed="rId395"/>
                <a:stretch>
                  <a:fillRect/>
                </a:stretch>
              </p:blipFill>
              <p:spPr>
                <a:xfrm>
                  <a:off x="6734982" y="5971177"/>
                  <a:ext cx="932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29" name="Ink 228">
                  <a:extLst>
                    <a:ext uri="{FF2B5EF4-FFF2-40B4-BE49-F238E27FC236}">
                      <a16:creationId xmlns:a16="http://schemas.microsoft.com/office/drawing/2014/main" id="{22D2D991-16C5-D6A2-1B64-61E59462BC89}"/>
                    </a:ext>
                  </a:extLst>
                </p14:cNvPr>
                <p14:cNvContentPartPr/>
                <p14:nvPr/>
              </p14:nvContentPartPr>
              <p14:xfrm>
                <a:off x="6826062" y="5996737"/>
                <a:ext cx="180360" cy="117720"/>
              </p14:xfrm>
            </p:contentPart>
          </mc:Choice>
          <mc:Fallback>
            <p:pic>
              <p:nvPicPr>
                <p:cNvPr id="229" name="Ink 228">
                  <a:extLst>
                    <a:ext uri="{FF2B5EF4-FFF2-40B4-BE49-F238E27FC236}">
                      <a16:creationId xmlns:a16="http://schemas.microsoft.com/office/drawing/2014/main" id="{22D2D991-16C5-D6A2-1B64-61E59462BC89}"/>
                    </a:ext>
                  </a:extLst>
                </p:cNvPr>
                <p:cNvPicPr/>
                <p:nvPr/>
              </p:nvPicPr>
              <p:blipFill>
                <a:blip r:embed="rId397"/>
                <a:stretch>
                  <a:fillRect/>
                </a:stretch>
              </p:blipFill>
              <p:spPr>
                <a:xfrm>
                  <a:off x="6808422" y="5978737"/>
                  <a:ext cx="216000" cy="153360"/>
                </a:xfrm>
                <a:prstGeom prst="rect">
                  <a:avLst/>
                </a:prstGeom>
              </p:spPr>
            </p:pic>
          </mc:Fallback>
        </mc:AlternateContent>
      </p:grpSp>
      <p:grpSp>
        <p:nvGrpSpPr>
          <p:cNvPr id="233" name="Group 232">
            <a:extLst>
              <a:ext uri="{FF2B5EF4-FFF2-40B4-BE49-F238E27FC236}">
                <a16:creationId xmlns:a16="http://schemas.microsoft.com/office/drawing/2014/main" id="{B5FFCD10-64B9-9FAF-EE68-DC3ED69F38DD}"/>
              </a:ext>
            </a:extLst>
          </p:cNvPr>
          <p:cNvGrpSpPr/>
          <p:nvPr/>
        </p:nvGrpSpPr>
        <p:grpSpPr>
          <a:xfrm>
            <a:off x="4333062" y="6476257"/>
            <a:ext cx="610200" cy="322920"/>
            <a:chOff x="4333062" y="6476257"/>
            <a:chExt cx="610200" cy="322920"/>
          </a:xfrm>
        </p:grpSpPr>
        <mc:AlternateContent xmlns:mc="http://schemas.openxmlformats.org/markup-compatibility/2006">
          <mc:Choice xmlns:p14="http://schemas.microsoft.com/office/powerpoint/2010/main" Requires="p14">
            <p:contentPart p14:bwMode="auto" r:id="rId398">
              <p14:nvContentPartPr>
                <p14:cNvPr id="230" name="Ink 229">
                  <a:extLst>
                    <a:ext uri="{FF2B5EF4-FFF2-40B4-BE49-F238E27FC236}">
                      <a16:creationId xmlns:a16="http://schemas.microsoft.com/office/drawing/2014/main" id="{DFF86EEB-2059-5E42-3706-13F4F45B8633}"/>
                    </a:ext>
                  </a:extLst>
                </p14:cNvPr>
                <p14:cNvContentPartPr/>
                <p14:nvPr/>
              </p14:nvContentPartPr>
              <p14:xfrm>
                <a:off x="4333062" y="6547537"/>
                <a:ext cx="118080" cy="159480"/>
              </p14:xfrm>
            </p:contentPart>
          </mc:Choice>
          <mc:Fallback>
            <p:pic>
              <p:nvPicPr>
                <p:cNvPr id="230" name="Ink 229">
                  <a:extLst>
                    <a:ext uri="{FF2B5EF4-FFF2-40B4-BE49-F238E27FC236}">
                      <a16:creationId xmlns:a16="http://schemas.microsoft.com/office/drawing/2014/main" id="{DFF86EEB-2059-5E42-3706-13F4F45B8633}"/>
                    </a:ext>
                  </a:extLst>
                </p:cNvPr>
                <p:cNvPicPr/>
                <p:nvPr/>
              </p:nvPicPr>
              <p:blipFill>
                <a:blip r:embed="rId399"/>
                <a:stretch>
                  <a:fillRect/>
                </a:stretch>
              </p:blipFill>
              <p:spPr>
                <a:xfrm>
                  <a:off x="4315062" y="6529897"/>
                  <a:ext cx="15372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31" name="Ink 230">
                  <a:extLst>
                    <a:ext uri="{FF2B5EF4-FFF2-40B4-BE49-F238E27FC236}">
                      <a16:creationId xmlns:a16="http://schemas.microsoft.com/office/drawing/2014/main" id="{A44F3466-76CE-9E20-9833-A621A9D67744}"/>
                    </a:ext>
                  </a:extLst>
                </p14:cNvPr>
                <p14:cNvContentPartPr/>
                <p14:nvPr/>
              </p14:nvContentPartPr>
              <p14:xfrm>
                <a:off x="4511262" y="6476257"/>
                <a:ext cx="277200" cy="167400"/>
              </p14:xfrm>
            </p:contentPart>
          </mc:Choice>
          <mc:Fallback>
            <p:pic>
              <p:nvPicPr>
                <p:cNvPr id="231" name="Ink 230">
                  <a:extLst>
                    <a:ext uri="{FF2B5EF4-FFF2-40B4-BE49-F238E27FC236}">
                      <a16:creationId xmlns:a16="http://schemas.microsoft.com/office/drawing/2014/main" id="{A44F3466-76CE-9E20-9833-A621A9D67744}"/>
                    </a:ext>
                  </a:extLst>
                </p:cNvPr>
                <p:cNvPicPr/>
                <p:nvPr/>
              </p:nvPicPr>
              <p:blipFill>
                <a:blip r:embed="rId401"/>
                <a:stretch>
                  <a:fillRect/>
                </a:stretch>
              </p:blipFill>
              <p:spPr>
                <a:xfrm>
                  <a:off x="4493622" y="6458617"/>
                  <a:ext cx="3128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32" name="Ink 231">
                  <a:extLst>
                    <a:ext uri="{FF2B5EF4-FFF2-40B4-BE49-F238E27FC236}">
                      <a16:creationId xmlns:a16="http://schemas.microsoft.com/office/drawing/2014/main" id="{154B2D53-4E47-1810-8664-BC5C94A40731}"/>
                    </a:ext>
                  </a:extLst>
                </p14:cNvPr>
                <p14:cNvContentPartPr/>
                <p14:nvPr/>
              </p14:nvContentPartPr>
              <p14:xfrm>
                <a:off x="4425222" y="6593617"/>
                <a:ext cx="518040" cy="205560"/>
              </p14:xfrm>
            </p:contentPart>
          </mc:Choice>
          <mc:Fallback>
            <p:pic>
              <p:nvPicPr>
                <p:cNvPr id="232" name="Ink 231">
                  <a:extLst>
                    <a:ext uri="{FF2B5EF4-FFF2-40B4-BE49-F238E27FC236}">
                      <a16:creationId xmlns:a16="http://schemas.microsoft.com/office/drawing/2014/main" id="{154B2D53-4E47-1810-8664-BC5C94A40731}"/>
                    </a:ext>
                  </a:extLst>
                </p:cNvPr>
                <p:cNvPicPr/>
                <p:nvPr/>
              </p:nvPicPr>
              <p:blipFill>
                <a:blip r:embed="rId403"/>
                <a:stretch>
                  <a:fillRect/>
                </a:stretch>
              </p:blipFill>
              <p:spPr>
                <a:xfrm>
                  <a:off x="4407582" y="6575977"/>
                  <a:ext cx="553680" cy="241200"/>
                </a:xfrm>
                <a:prstGeom prst="rect">
                  <a:avLst/>
                </a:prstGeom>
              </p:spPr>
            </p:pic>
          </mc:Fallback>
        </mc:AlternateContent>
      </p:grpSp>
      <p:grpSp>
        <p:nvGrpSpPr>
          <p:cNvPr id="237" name="Group 236">
            <a:extLst>
              <a:ext uri="{FF2B5EF4-FFF2-40B4-BE49-F238E27FC236}">
                <a16:creationId xmlns:a16="http://schemas.microsoft.com/office/drawing/2014/main" id="{2F357A53-1BE0-E77C-D45A-58BCE465C55B}"/>
              </a:ext>
            </a:extLst>
          </p:cNvPr>
          <p:cNvGrpSpPr/>
          <p:nvPr/>
        </p:nvGrpSpPr>
        <p:grpSpPr>
          <a:xfrm>
            <a:off x="7192182" y="5634577"/>
            <a:ext cx="388800" cy="165600"/>
            <a:chOff x="7192182" y="5634577"/>
            <a:chExt cx="388800" cy="165600"/>
          </a:xfrm>
        </p:grpSpPr>
        <mc:AlternateContent xmlns:mc="http://schemas.openxmlformats.org/markup-compatibility/2006">
          <mc:Choice xmlns:p14="http://schemas.microsoft.com/office/powerpoint/2010/main" Requires="p14">
            <p:contentPart p14:bwMode="auto" r:id="rId404">
              <p14:nvContentPartPr>
                <p14:cNvPr id="235" name="Ink 234">
                  <a:extLst>
                    <a:ext uri="{FF2B5EF4-FFF2-40B4-BE49-F238E27FC236}">
                      <a16:creationId xmlns:a16="http://schemas.microsoft.com/office/drawing/2014/main" id="{5E947EF2-7B59-B940-28A5-E59CF59407E9}"/>
                    </a:ext>
                  </a:extLst>
                </p14:cNvPr>
                <p14:cNvContentPartPr/>
                <p14:nvPr/>
              </p14:nvContentPartPr>
              <p14:xfrm>
                <a:off x="7192182" y="5668777"/>
                <a:ext cx="209160" cy="131400"/>
              </p14:xfrm>
            </p:contentPart>
          </mc:Choice>
          <mc:Fallback>
            <p:pic>
              <p:nvPicPr>
                <p:cNvPr id="235" name="Ink 234">
                  <a:extLst>
                    <a:ext uri="{FF2B5EF4-FFF2-40B4-BE49-F238E27FC236}">
                      <a16:creationId xmlns:a16="http://schemas.microsoft.com/office/drawing/2014/main" id="{5E947EF2-7B59-B940-28A5-E59CF59407E9}"/>
                    </a:ext>
                  </a:extLst>
                </p:cNvPr>
                <p:cNvPicPr/>
                <p:nvPr/>
              </p:nvPicPr>
              <p:blipFill>
                <a:blip r:embed="rId405"/>
                <a:stretch>
                  <a:fillRect/>
                </a:stretch>
              </p:blipFill>
              <p:spPr>
                <a:xfrm>
                  <a:off x="7174182" y="5650777"/>
                  <a:ext cx="2448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36" name="Ink 235">
                  <a:extLst>
                    <a:ext uri="{FF2B5EF4-FFF2-40B4-BE49-F238E27FC236}">
                      <a16:creationId xmlns:a16="http://schemas.microsoft.com/office/drawing/2014/main" id="{94BACA83-29F9-4945-9FC2-C3BCD2ECC6DB}"/>
                    </a:ext>
                  </a:extLst>
                </p14:cNvPr>
                <p14:cNvContentPartPr/>
                <p14:nvPr/>
              </p14:nvContentPartPr>
              <p14:xfrm>
                <a:off x="7447062" y="5634577"/>
                <a:ext cx="133920" cy="152640"/>
              </p14:xfrm>
            </p:contentPart>
          </mc:Choice>
          <mc:Fallback>
            <p:pic>
              <p:nvPicPr>
                <p:cNvPr id="236" name="Ink 235">
                  <a:extLst>
                    <a:ext uri="{FF2B5EF4-FFF2-40B4-BE49-F238E27FC236}">
                      <a16:creationId xmlns:a16="http://schemas.microsoft.com/office/drawing/2014/main" id="{94BACA83-29F9-4945-9FC2-C3BCD2ECC6DB}"/>
                    </a:ext>
                  </a:extLst>
                </p:cNvPr>
                <p:cNvPicPr/>
                <p:nvPr/>
              </p:nvPicPr>
              <p:blipFill>
                <a:blip r:embed="rId407"/>
                <a:stretch>
                  <a:fillRect/>
                </a:stretch>
              </p:blipFill>
              <p:spPr>
                <a:xfrm>
                  <a:off x="7429062" y="5616937"/>
                  <a:ext cx="169560" cy="188280"/>
                </a:xfrm>
                <a:prstGeom prst="rect">
                  <a:avLst/>
                </a:prstGeom>
              </p:spPr>
            </p:pic>
          </mc:Fallback>
        </mc:AlternateContent>
      </p:grpSp>
    </p:spTree>
    <p:extLst>
      <p:ext uri="{BB962C8B-B14F-4D97-AF65-F5344CB8AC3E}">
        <p14:creationId xmlns:p14="http://schemas.microsoft.com/office/powerpoint/2010/main" val="61165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29AD-436C-657A-1F72-CECFD3FC456E}"/>
              </a:ext>
            </a:extLst>
          </p:cNvPr>
          <p:cNvSpPr>
            <a:spLocks noGrp="1"/>
          </p:cNvSpPr>
          <p:nvPr>
            <p:ph type="title"/>
          </p:nvPr>
        </p:nvSpPr>
        <p:spPr/>
        <p:txBody>
          <a:bodyPr/>
          <a:lstStyle/>
          <a:p>
            <a:r>
              <a:rPr lang="en-US" dirty="0"/>
              <a:t>First form of WEB APPS- STATIC WEB PAGES</a:t>
            </a:r>
          </a:p>
        </p:txBody>
      </p:sp>
      <p:sp>
        <p:nvSpPr>
          <p:cNvPr id="3" name="Table Placeholder 2">
            <a:extLst>
              <a:ext uri="{FF2B5EF4-FFF2-40B4-BE49-F238E27FC236}">
                <a16:creationId xmlns:a16="http://schemas.microsoft.com/office/drawing/2014/main" id="{10F2797C-00B8-0043-3A26-003EB1BA70BD}"/>
              </a:ext>
            </a:extLst>
          </p:cNvPr>
          <p:cNvSpPr>
            <a:spLocks noGrp="1"/>
          </p:cNvSpPr>
          <p:nvPr>
            <p:ph type="tbl" sz="quarter" idx="13"/>
          </p:nvPr>
        </p:nvSpPr>
        <p:spPr/>
        <p:txBody>
          <a:bodyPr>
            <a:normAutofit fontScale="92500" lnSpcReduction="20000"/>
          </a:bodyPr>
          <a:lstStyle/>
          <a:p>
            <a:r>
              <a:rPr lang="en-US" dirty="0"/>
              <a:t>A static web page, sometimes which is called a flat page or a stationary page, is a web page that is delivered to a web browser exactly as stored, in contrast to dynamic web pages which are generated by a web application.</a:t>
            </a:r>
          </a:p>
          <a:p>
            <a:endParaRPr lang="en-US" dirty="0"/>
          </a:p>
          <a:p>
            <a:r>
              <a:rPr lang="en-US" dirty="0"/>
              <a:t>Consequently, a static web page displays the same information for all users, from all contexts, subject to modern capabilities of a web server to negotiate content-type or language of the document where such versions are available and the server is configured to do so. </a:t>
            </a:r>
          </a:p>
        </p:txBody>
      </p:sp>
      <p:sp>
        <p:nvSpPr>
          <p:cNvPr id="4" name="Slide Number Placeholder 3">
            <a:extLst>
              <a:ext uri="{FF2B5EF4-FFF2-40B4-BE49-F238E27FC236}">
                <a16:creationId xmlns:a16="http://schemas.microsoft.com/office/drawing/2014/main" id="{DD701859-D04F-451C-A530-84006E386C27}"/>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07377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FA57-0058-8683-59EC-DD708BF2A117}"/>
              </a:ext>
            </a:extLst>
          </p:cNvPr>
          <p:cNvSpPr>
            <a:spLocks noGrp="1"/>
          </p:cNvSpPr>
          <p:nvPr>
            <p:ph type="title"/>
          </p:nvPr>
        </p:nvSpPr>
        <p:spPr/>
        <p:txBody>
          <a:bodyPr/>
          <a:lstStyle/>
          <a:p>
            <a:r>
              <a:rPr lang="en-US" dirty="0"/>
              <a:t>Static web pages contd..</a:t>
            </a:r>
          </a:p>
        </p:txBody>
      </p:sp>
      <p:sp>
        <p:nvSpPr>
          <p:cNvPr id="3" name="Table Placeholder 2">
            <a:extLst>
              <a:ext uri="{FF2B5EF4-FFF2-40B4-BE49-F238E27FC236}">
                <a16:creationId xmlns:a16="http://schemas.microsoft.com/office/drawing/2014/main" id="{9F6985C7-84D1-C955-0850-4B6373153594}"/>
              </a:ext>
            </a:extLst>
          </p:cNvPr>
          <p:cNvSpPr>
            <a:spLocks noGrp="1"/>
          </p:cNvSpPr>
          <p:nvPr>
            <p:ph type="tbl" sz="quarter" idx="13"/>
          </p:nvPr>
        </p:nvSpPr>
        <p:spPr/>
        <p:txBody>
          <a:bodyPr>
            <a:normAutofit fontScale="70000" lnSpcReduction="20000"/>
          </a:bodyPr>
          <a:lstStyle/>
          <a:p>
            <a:r>
              <a:rPr lang="en-US" dirty="0"/>
              <a:t>Static web pages are often HTML documents, stored as files in the file system and made available by the web server over HTTP (nevertheless URLs ending with ".html" are not always static). However, loose interpretations of the term could include web pages stored in a database, and could even include pages formatted using a template and served through an application server, as long as the page served is unchanging and presented essentially as stored.</a:t>
            </a:r>
          </a:p>
          <a:p>
            <a:endParaRPr lang="en-US" dirty="0"/>
          </a:p>
          <a:p>
            <a:r>
              <a:rPr lang="en-US" dirty="0"/>
              <a:t>The content of static web pages remains stationary irrespective of the number of times it is viewed. Such web pages are suitable for the contents that rarely need to be updated, though modern web template systems are changing this. Maintaining large numbers of static pages as files can be impractical without automated tools, such as static site generators. Any personalization or interactivity has to run client-side, which is restricting.</a:t>
            </a:r>
          </a:p>
        </p:txBody>
      </p:sp>
      <p:sp>
        <p:nvSpPr>
          <p:cNvPr id="4" name="Slide Number Placeholder 3">
            <a:extLst>
              <a:ext uri="{FF2B5EF4-FFF2-40B4-BE49-F238E27FC236}">
                <a16:creationId xmlns:a16="http://schemas.microsoft.com/office/drawing/2014/main" id="{8506D7F9-24AC-565F-AB06-6C8B909D17B1}"/>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48405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FE26-F155-690F-D661-6B3DBFFF54DF}"/>
              </a:ext>
            </a:extLst>
          </p:cNvPr>
          <p:cNvSpPr>
            <a:spLocks noGrp="1"/>
          </p:cNvSpPr>
          <p:nvPr>
            <p:ph type="title"/>
          </p:nvPr>
        </p:nvSpPr>
        <p:spPr/>
        <p:txBody>
          <a:bodyPr/>
          <a:lstStyle/>
          <a:p>
            <a:r>
              <a:rPr lang="en-US" dirty="0"/>
              <a:t>SOME INTERESTING OLD STATIC SITES</a:t>
            </a:r>
          </a:p>
        </p:txBody>
      </p:sp>
      <p:sp>
        <p:nvSpPr>
          <p:cNvPr id="3" name="Table Placeholder 2">
            <a:extLst>
              <a:ext uri="{FF2B5EF4-FFF2-40B4-BE49-F238E27FC236}">
                <a16:creationId xmlns:a16="http://schemas.microsoft.com/office/drawing/2014/main" id="{19C11BE8-41A6-2495-6BAB-13F35B8E46B9}"/>
              </a:ext>
            </a:extLst>
          </p:cNvPr>
          <p:cNvSpPr>
            <a:spLocks noGrp="1"/>
          </p:cNvSpPr>
          <p:nvPr>
            <p:ph type="tbl" sz="quarter" idx="13"/>
          </p:nvPr>
        </p:nvSpPr>
        <p:spPr/>
        <p:txBody>
          <a:bodyPr/>
          <a:lstStyle/>
          <a:p>
            <a:r>
              <a:rPr lang="en-US" dirty="0" err="1">
                <a:hlinkClick r:id="rId2"/>
              </a:rPr>
              <a:t>FogCam</a:t>
            </a:r>
            <a:r>
              <a:rPr lang="en-US" dirty="0">
                <a:hlinkClick r:id="rId2"/>
              </a:rPr>
              <a:t> - The World's Oldest Webcam</a:t>
            </a:r>
            <a:endParaRPr lang="en-US" dirty="0"/>
          </a:p>
          <a:p>
            <a:r>
              <a:rPr lang="en-US" dirty="0">
                <a:hlinkClick r:id="rId3"/>
              </a:rPr>
              <a:t>Strawberry Pop-Tart Blow-Torches</a:t>
            </a:r>
            <a:endParaRPr lang="en-US" dirty="0"/>
          </a:p>
          <a:p>
            <a:r>
              <a:rPr lang="en-US" dirty="0">
                <a:hlinkClick r:id="rId4"/>
              </a:rPr>
              <a:t>Welcome to Netscape!</a:t>
            </a:r>
            <a:endParaRPr lang="en-US" dirty="0"/>
          </a:p>
          <a:p>
            <a:r>
              <a:rPr lang="en-US" dirty="0"/>
              <a:t>The list goes on…</a:t>
            </a:r>
          </a:p>
        </p:txBody>
      </p:sp>
      <p:sp>
        <p:nvSpPr>
          <p:cNvPr id="4" name="Slide Number Placeholder 3">
            <a:extLst>
              <a:ext uri="{FF2B5EF4-FFF2-40B4-BE49-F238E27FC236}">
                <a16:creationId xmlns:a16="http://schemas.microsoft.com/office/drawing/2014/main" id="{A0C87BFD-B6B0-F42E-ACF5-275D4D61F774}"/>
              </a:ext>
            </a:extLst>
          </p:cNvPr>
          <p:cNvSpPr>
            <a:spLocks noGrp="1"/>
          </p:cNvSpPr>
          <p:nvPr>
            <p:ph type="sldNum" sz="quarter" idx="12"/>
          </p:nvPr>
        </p:nvSpPr>
        <p:spPr/>
        <p:txBody>
          <a:bodyPr/>
          <a:lstStyle/>
          <a:p>
            <a:fld id="{B5CEABB6-07DC-46E8-9B57-56EC44A396E5}" type="slidenum">
              <a:rPr lang="en-US" smtClean="0"/>
              <a:pPr/>
              <a:t>7</a:t>
            </a:fld>
            <a:endParaRPr lang="en-US" dirty="0"/>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AF56B29C-CAB4-A311-2003-FF06A50D7EE8}"/>
                  </a:ext>
                </a:extLst>
              </p14:cNvPr>
              <p14:cNvContentPartPr/>
              <p14:nvPr/>
            </p14:nvContentPartPr>
            <p14:xfrm>
              <a:off x="7551822" y="2681497"/>
              <a:ext cx="216720" cy="1162080"/>
            </p14:xfrm>
          </p:contentPart>
        </mc:Choice>
        <mc:Fallback>
          <p:pic>
            <p:nvPicPr>
              <p:cNvPr id="5" name="Ink 4">
                <a:extLst>
                  <a:ext uri="{FF2B5EF4-FFF2-40B4-BE49-F238E27FC236}">
                    <a16:creationId xmlns:a16="http://schemas.microsoft.com/office/drawing/2014/main" id="{AF56B29C-CAB4-A311-2003-FF06A50D7EE8}"/>
                  </a:ext>
                </a:extLst>
              </p:cNvPr>
              <p:cNvPicPr/>
              <p:nvPr/>
            </p:nvPicPr>
            <p:blipFill>
              <a:blip r:embed="rId6"/>
              <a:stretch>
                <a:fillRect/>
              </a:stretch>
            </p:blipFill>
            <p:spPr>
              <a:xfrm>
                <a:off x="7534182" y="2663497"/>
                <a:ext cx="252360" cy="1197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a:extLst>
                  <a:ext uri="{FF2B5EF4-FFF2-40B4-BE49-F238E27FC236}">
                    <a16:creationId xmlns:a16="http://schemas.microsoft.com/office/drawing/2014/main" id="{C6CBED91-667D-219A-C967-80D2564769F1}"/>
                  </a:ext>
                </a:extLst>
              </p14:cNvPr>
              <p14:cNvContentPartPr/>
              <p14:nvPr/>
            </p14:nvContentPartPr>
            <p14:xfrm>
              <a:off x="10072542" y="2975257"/>
              <a:ext cx="265680" cy="175320"/>
            </p14:xfrm>
          </p:contentPart>
        </mc:Choice>
        <mc:Fallback>
          <p:pic>
            <p:nvPicPr>
              <p:cNvPr id="16" name="Ink 15">
                <a:extLst>
                  <a:ext uri="{FF2B5EF4-FFF2-40B4-BE49-F238E27FC236}">
                    <a16:creationId xmlns:a16="http://schemas.microsoft.com/office/drawing/2014/main" id="{C6CBED91-667D-219A-C967-80D2564769F1}"/>
                  </a:ext>
                </a:extLst>
              </p:cNvPr>
              <p:cNvPicPr/>
              <p:nvPr/>
            </p:nvPicPr>
            <p:blipFill>
              <a:blip r:embed="rId8"/>
              <a:stretch>
                <a:fillRect/>
              </a:stretch>
            </p:blipFill>
            <p:spPr>
              <a:xfrm>
                <a:off x="10054902" y="2957617"/>
                <a:ext cx="3013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9A4971DF-6A82-26EA-503F-AD8A062AD291}"/>
                  </a:ext>
                </a:extLst>
              </p14:cNvPr>
              <p14:cNvContentPartPr/>
              <p14:nvPr/>
            </p14:nvContentPartPr>
            <p14:xfrm>
              <a:off x="10328142" y="2937817"/>
              <a:ext cx="45000" cy="26640"/>
            </p14:xfrm>
          </p:contentPart>
        </mc:Choice>
        <mc:Fallback>
          <p:pic>
            <p:nvPicPr>
              <p:cNvPr id="17" name="Ink 16">
                <a:extLst>
                  <a:ext uri="{FF2B5EF4-FFF2-40B4-BE49-F238E27FC236}">
                    <a16:creationId xmlns:a16="http://schemas.microsoft.com/office/drawing/2014/main" id="{9A4971DF-6A82-26EA-503F-AD8A062AD291}"/>
                  </a:ext>
                </a:extLst>
              </p:cNvPr>
              <p:cNvPicPr/>
              <p:nvPr/>
            </p:nvPicPr>
            <p:blipFill>
              <a:blip r:embed="rId10"/>
              <a:stretch>
                <a:fillRect/>
              </a:stretch>
            </p:blipFill>
            <p:spPr>
              <a:xfrm>
                <a:off x="10310502" y="2920177"/>
                <a:ext cx="806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B73C919B-B3C2-B553-360A-D0ECC61DD75B}"/>
                  </a:ext>
                </a:extLst>
              </p14:cNvPr>
              <p14:cNvContentPartPr/>
              <p14:nvPr/>
            </p14:nvContentPartPr>
            <p14:xfrm>
              <a:off x="10403742" y="2898937"/>
              <a:ext cx="27000" cy="232560"/>
            </p14:xfrm>
          </p:contentPart>
        </mc:Choice>
        <mc:Fallback>
          <p:pic>
            <p:nvPicPr>
              <p:cNvPr id="18" name="Ink 17">
                <a:extLst>
                  <a:ext uri="{FF2B5EF4-FFF2-40B4-BE49-F238E27FC236}">
                    <a16:creationId xmlns:a16="http://schemas.microsoft.com/office/drawing/2014/main" id="{B73C919B-B3C2-B553-360A-D0ECC61DD75B}"/>
                  </a:ext>
                </a:extLst>
              </p:cNvPr>
              <p:cNvPicPr/>
              <p:nvPr/>
            </p:nvPicPr>
            <p:blipFill>
              <a:blip r:embed="rId12"/>
              <a:stretch>
                <a:fillRect/>
              </a:stretch>
            </p:blipFill>
            <p:spPr>
              <a:xfrm>
                <a:off x="10385742" y="2881297"/>
                <a:ext cx="6264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5E4F819B-6DB4-2F98-8B1E-AA19612F503C}"/>
                  </a:ext>
                </a:extLst>
              </p14:cNvPr>
              <p14:cNvContentPartPr/>
              <p14:nvPr/>
            </p14:nvContentPartPr>
            <p14:xfrm>
              <a:off x="10344702" y="3009817"/>
              <a:ext cx="133560" cy="56160"/>
            </p14:xfrm>
          </p:contentPart>
        </mc:Choice>
        <mc:Fallback>
          <p:pic>
            <p:nvPicPr>
              <p:cNvPr id="19" name="Ink 18">
                <a:extLst>
                  <a:ext uri="{FF2B5EF4-FFF2-40B4-BE49-F238E27FC236}">
                    <a16:creationId xmlns:a16="http://schemas.microsoft.com/office/drawing/2014/main" id="{5E4F819B-6DB4-2F98-8B1E-AA19612F503C}"/>
                  </a:ext>
                </a:extLst>
              </p:cNvPr>
              <p:cNvPicPr/>
              <p:nvPr/>
            </p:nvPicPr>
            <p:blipFill>
              <a:blip r:embed="rId14"/>
              <a:stretch>
                <a:fillRect/>
              </a:stretch>
            </p:blipFill>
            <p:spPr>
              <a:xfrm>
                <a:off x="10327062" y="2992177"/>
                <a:ext cx="1692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C31E1BA9-3E19-C630-4F73-46196C1A1478}"/>
                  </a:ext>
                </a:extLst>
              </p14:cNvPr>
              <p14:cNvContentPartPr/>
              <p14:nvPr/>
            </p14:nvContentPartPr>
            <p14:xfrm>
              <a:off x="10455582" y="2960857"/>
              <a:ext cx="248400" cy="190800"/>
            </p14:xfrm>
          </p:contentPart>
        </mc:Choice>
        <mc:Fallback>
          <p:pic>
            <p:nvPicPr>
              <p:cNvPr id="20" name="Ink 19">
                <a:extLst>
                  <a:ext uri="{FF2B5EF4-FFF2-40B4-BE49-F238E27FC236}">
                    <a16:creationId xmlns:a16="http://schemas.microsoft.com/office/drawing/2014/main" id="{C31E1BA9-3E19-C630-4F73-46196C1A1478}"/>
                  </a:ext>
                </a:extLst>
              </p:cNvPr>
              <p:cNvPicPr/>
              <p:nvPr/>
            </p:nvPicPr>
            <p:blipFill>
              <a:blip r:embed="rId16"/>
              <a:stretch>
                <a:fillRect/>
              </a:stretch>
            </p:blipFill>
            <p:spPr>
              <a:xfrm>
                <a:off x="10437942" y="2942857"/>
                <a:ext cx="284040" cy="226440"/>
              </a:xfrm>
              <a:prstGeom prst="rect">
                <a:avLst/>
              </a:prstGeom>
            </p:spPr>
          </p:pic>
        </mc:Fallback>
      </mc:AlternateContent>
      <p:grpSp>
        <p:nvGrpSpPr>
          <p:cNvPr id="30" name="Group 29">
            <a:extLst>
              <a:ext uri="{FF2B5EF4-FFF2-40B4-BE49-F238E27FC236}">
                <a16:creationId xmlns:a16="http://schemas.microsoft.com/office/drawing/2014/main" id="{80D37A48-CFA0-E8A6-E8BE-B83469FAC820}"/>
              </a:ext>
            </a:extLst>
          </p:cNvPr>
          <p:cNvGrpSpPr/>
          <p:nvPr/>
        </p:nvGrpSpPr>
        <p:grpSpPr>
          <a:xfrm>
            <a:off x="8235102" y="2940337"/>
            <a:ext cx="1650960" cy="752400"/>
            <a:chOff x="8235102" y="2940337"/>
            <a:chExt cx="1650960" cy="752400"/>
          </a:xfrm>
        </p:grpSpPr>
        <mc:AlternateContent xmlns:mc="http://schemas.openxmlformats.org/markup-compatibility/2006">
          <mc:Choice xmlns:p14="http://schemas.microsoft.com/office/powerpoint/2010/main" Requires="p14">
            <p:contentPart p14:bwMode="auto" r:id="rId17">
              <p14:nvContentPartPr>
                <p14:cNvPr id="6" name="Ink 5">
                  <a:extLst>
                    <a:ext uri="{FF2B5EF4-FFF2-40B4-BE49-F238E27FC236}">
                      <a16:creationId xmlns:a16="http://schemas.microsoft.com/office/drawing/2014/main" id="{C6D19775-E381-6636-000C-7BD0B1DF1113}"/>
                    </a:ext>
                  </a:extLst>
                </p14:cNvPr>
                <p14:cNvContentPartPr/>
                <p14:nvPr/>
              </p14:nvContentPartPr>
              <p14:xfrm>
                <a:off x="8235102" y="2940337"/>
                <a:ext cx="192600" cy="324720"/>
              </p14:xfrm>
            </p:contentPart>
          </mc:Choice>
          <mc:Fallback>
            <p:pic>
              <p:nvPicPr>
                <p:cNvPr id="6" name="Ink 5">
                  <a:extLst>
                    <a:ext uri="{FF2B5EF4-FFF2-40B4-BE49-F238E27FC236}">
                      <a16:creationId xmlns:a16="http://schemas.microsoft.com/office/drawing/2014/main" id="{C6D19775-E381-6636-000C-7BD0B1DF1113}"/>
                    </a:ext>
                  </a:extLst>
                </p:cNvPr>
                <p:cNvPicPr/>
                <p:nvPr/>
              </p:nvPicPr>
              <p:blipFill>
                <a:blip r:embed="rId18"/>
                <a:stretch>
                  <a:fillRect/>
                </a:stretch>
              </p:blipFill>
              <p:spPr>
                <a:xfrm>
                  <a:off x="8217462" y="2922337"/>
                  <a:ext cx="2282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 name="Ink 6">
                  <a:extLst>
                    <a:ext uri="{FF2B5EF4-FFF2-40B4-BE49-F238E27FC236}">
                      <a16:creationId xmlns:a16="http://schemas.microsoft.com/office/drawing/2014/main" id="{FE562C81-801B-DA0C-F391-9890BDD49129}"/>
                    </a:ext>
                  </a:extLst>
                </p14:cNvPr>
                <p14:cNvContentPartPr/>
                <p14:nvPr/>
              </p14:nvContentPartPr>
              <p14:xfrm>
                <a:off x="8516622" y="2993977"/>
                <a:ext cx="200880" cy="247320"/>
              </p14:xfrm>
            </p:contentPart>
          </mc:Choice>
          <mc:Fallback>
            <p:pic>
              <p:nvPicPr>
                <p:cNvPr id="7" name="Ink 6">
                  <a:extLst>
                    <a:ext uri="{FF2B5EF4-FFF2-40B4-BE49-F238E27FC236}">
                      <a16:creationId xmlns:a16="http://schemas.microsoft.com/office/drawing/2014/main" id="{FE562C81-801B-DA0C-F391-9890BDD49129}"/>
                    </a:ext>
                  </a:extLst>
                </p:cNvPr>
                <p:cNvPicPr/>
                <p:nvPr/>
              </p:nvPicPr>
              <p:blipFill>
                <a:blip r:embed="rId20"/>
                <a:stretch>
                  <a:fillRect/>
                </a:stretch>
              </p:blipFill>
              <p:spPr>
                <a:xfrm>
                  <a:off x="8498622" y="2975977"/>
                  <a:ext cx="2365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 name="Ink 7">
                  <a:extLst>
                    <a:ext uri="{FF2B5EF4-FFF2-40B4-BE49-F238E27FC236}">
                      <a16:creationId xmlns:a16="http://schemas.microsoft.com/office/drawing/2014/main" id="{C58C7E3A-8EA8-F358-2E47-FF64F62C5321}"/>
                    </a:ext>
                  </a:extLst>
                </p14:cNvPr>
                <p14:cNvContentPartPr/>
                <p14:nvPr/>
              </p14:nvContentPartPr>
              <p14:xfrm>
                <a:off x="8936382" y="3034297"/>
                <a:ext cx="131400" cy="151200"/>
              </p14:xfrm>
            </p:contentPart>
          </mc:Choice>
          <mc:Fallback>
            <p:pic>
              <p:nvPicPr>
                <p:cNvPr id="8" name="Ink 7">
                  <a:extLst>
                    <a:ext uri="{FF2B5EF4-FFF2-40B4-BE49-F238E27FC236}">
                      <a16:creationId xmlns:a16="http://schemas.microsoft.com/office/drawing/2014/main" id="{C58C7E3A-8EA8-F358-2E47-FF64F62C5321}"/>
                    </a:ext>
                  </a:extLst>
                </p:cNvPr>
                <p:cNvPicPr/>
                <p:nvPr/>
              </p:nvPicPr>
              <p:blipFill>
                <a:blip r:embed="rId22"/>
                <a:stretch>
                  <a:fillRect/>
                </a:stretch>
              </p:blipFill>
              <p:spPr>
                <a:xfrm>
                  <a:off x="8918742" y="3016657"/>
                  <a:ext cx="1670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 name="Ink 8">
                  <a:extLst>
                    <a:ext uri="{FF2B5EF4-FFF2-40B4-BE49-F238E27FC236}">
                      <a16:creationId xmlns:a16="http://schemas.microsoft.com/office/drawing/2014/main" id="{3F11526B-0C89-3872-A5DB-A308C34903AC}"/>
                    </a:ext>
                  </a:extLst>
                </p14:cNvPr>
                <p14:cNvContentPartPr/>
                <p14:nvPr/>
              </p14:nvContentPartPr>
              <p14:xfrm>
                <a:off x="9204582" y="2955457"/>
                <a:ext cx="41400" cy="226080"/>
              </p14:xfrm>
            </p:contentPart>
          </mc:Choice>
          <mc:Fallback>
            <p:pic>
              <p:nvPicPr>
                <p:cNvPr id="9" name="Ink 8">
                  <a:extLst>
                    <a:ext uri="{FF2B5EF4-FFF2-40B4-BE49-F238E27FC236}">
                      <a16:creationId xmlns:a16="http://schemas.microsoft.com/office/drawing/2014/main" id="{3F11526B-0C89-3872-A5DB-A308C34903AC}"/>
                    </a:ext>
                  </a:extLst>
                </p:cNvPr>
                <p:cNvPicPr/>
                <p:nvPr/>
              </p:nvPicPr>
              <p:blipFill>
                <a:blip r:embed="rId24"/>
                <a:stretch>
                  <a:fillRect/>
                </a:stretch>
              </p:blipFill>
              <p:spPr>
                <a:xfrm>
                  <a:off x="9186942" y="2937457"/>
                  <a:ext cx="770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 name="Ink 9">
                  <a:extLst>
                    <a:ext uri="{FF2B5EF4-FFF2-40B4-BE49-F238E27FC236}">
                      <a16:creationId xmlns:a16="http://schemas.microsoft.com/office/drawing/2014/main" id="{E06470C4-F904-BE02-E880-D55EC86B08F8}"/>
                    </a:ext>
                  </a:extLst>
                </p14:cNvPr>
                <p14:cNvContentPartPr/>
                <p14:nvPr/>
              </p14:nvContentPartPr>
              <p14:xfrm>
                <a:off x="9162822" y="2959057"/>
                <a:ext cx="459000" cy="216000"/>
              </p14:xfrm>
            </p:contentPart>
          </mc:Choice>
          <mc:Fallback>
            <p:pic>
              <p:nvPicPr>
                <p:cNvPr id="10" name="Ink 9">
                  <a:extLst>
                    <a:ext uri="{FF2B5EF4-FFF2-40B4-BE49-F238E27FC236}">
                      <a16:creationId xmlns:a16="http://schemas.microsoft.com/office/drawing/2014/main" id="{E06470C4-F904-BE02-E880-D55EC86B08F8}"/>
                    </a:ext>
                  </a:extLst>
                </p:cNvPr>
                <p:cNvPicPr/>
                <p:nvPr/>
              </p:nvPicPr>
              <p:blipFill>
                <a:blip r:embed="rId26"/>
                <a:stretch>
                  <a:fillRect/>
                </a:stretch>
              </p:blipFill>
              <p:spPr>
                <a:xfrm>
                  <a:off x="9145182" y="2941057"/>
                  <a:ext cx="4946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1" name="Ink 10">
                  <a:extLst>
                    <a:ext uri="{FF2B5EF4-FFF2-40B4-BE49-F238E27FC236}">
                      <a16:creationId xmlns:a16="http://schemas.microsoft.com/office/drawing/2014/main" id="{217945D6-A061-E7B7-B71D-817AFD335738}"/>
                    </a:ext>
                  </a:extLst>
                </p14:cNvPr>
                <p14:cNvContentPartPr/>
                <p14:nvPr/>
              </p14:nvContentPartPr>
              <p14:xfrm>
                <a:off x="9612102" y="3099457"/>
                <a:ext cx="10080" cy="22320"/>
              </p14:xfrm>
            </p:contentPart>
          </mc:Choice>
          <mc:Fallback>
            <p:pic>
              <p:nvPicPr>
                <p:cNvPr id="11" name="Ink 10">
                  <a:extLst>
                    <a:ext uri="{FF2B5EF4-FFF2-40B4-BE49-F238E27FC236}">
                      <a16:creationId xmlns:a16="http://schemas.microsoft.com/office/drawing/2014/main" id="{217945D6-A061-E7B7-B71D-817AFD335738}"/>
                    </a:ext>
                  </a:extLst>
                </p:cNvPr>
                <p:cNvPicPr/>
                <p:nvPr/>
              </p:nvPicPr>
              <p:blipFill>
                <a:blip r:embed="rId28"/>
                <a:stretch>
                  <a:fillRect/>
                </a:stretch>
              </p:blipFill>
              <p:spPr>
                <a:xfrm>
                  <a:off x="9594102" y="3081457"/>
                  <a:ext cx="457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2" name="Ink 11">
                  <a:extLst>
                    <a:ext uri="{FF2B5EF4-FFF2-40B4-BE49-F238E27FC236}">
                      <a16:creationId xmlns:a16="http://schemas.microsoft.com/office/drawing/2014/main" id="{52062509-3CF5-C93E-2752-62C41193F927}"/>
                    </a:ext>
                  </a:extLst>
                </p14:cNvPr>
                <p14:cNvContentPartPr/>
                <p14:nvPr/>
              </p14:nvContentPartPr>
              <p14:xfrm>
                <a:off x="9529302" y="3016657"/>
                <a:ext cx="114840" cy="25200"/>
              </p14:xfrm>
            </p:contentPart>
          </mc:Choice>
          <mc:Fallback>
            <p:pic>
              <p:nvPicPr>
                <p:cNvPr id="12" name="Ink 11">
                  <a:extLst>
                    <a:ext uri="{FF2B5EF4-FFF2-40B4-BE49-F238E27FC236}">
                      <a16:creationId xmlns:a16="http://schemas.microsoft.com/office/drawing/2014/main" id="{52062509-3CF5-C93E-2752-62C41193F927}"/>
                    </a:ext>
                  </a:extLst>
                </p:cNvPr>
                <p:cNvPicPr/>
                <p:nvPr/>
              </p:nvPicPr>
              <p:blipFill>
                <a:blip r:embed="rId30"/>
                <a:stretch>
                  <a:fillRect/>
                </a:stretch>
              </p:blipFill>
              <p:spPr>
                <a:xfrm>
                  <a:off x="9511302" y="2999017"/>
                  <a:ext cx="1504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3" name="Ink 12">
                  <a:extLst>
                    <a:ext uri="{FF2B5EF4-FFF2-40B4-BE49-F238E27FC236}">
                      <a16:creationId xmlns:a16="http://schemas.microsoft.com/office/drawing/2014/main" id="{C05BC017-825C-A5DD-E55B-381F195B8303}"/>
                    </a:ext>
                  </a:extLst>
                </p14:cNvPr>
                <p14:cNvContentPartPr/>
                <p14:nvPr/>
              </p14:nvContentPartPr>
              <p14:xfrm>
                <a:off x="9675462" y="3053737"/>
                <a:ext cx="12960" cy="57600"/>
              </p14:xfrm>
            </p:contentPart>
          </mc:Choice>
          <mc:Fallback>
            <p:pic>
              <p:nvPicPr>
                <p:cNvPr id="13" name="Ink 12">
                  <a:extLst>
                    <a:ext uri="{FF2B5EF4-FFF2-40B4-BE49-F238E27FC236}">
                      <a16:creationId xmlns:a16="http://schemas.microsoft.com/office/drawing/2014/main" id="{C05BC017-825C-A5DD-E55B-381F195B8303}"/>
                    </a:ext>
                  </a:extLst>
                </p:cNvPr>
                <p:cNvPicPr/>
                <p:nvPr/>
              </p:nvPicPr>
              <p:blipFill>
                <a:blip r:embed="rId32"/>
                <a:stretch>
                  <a:fillRect/>
                </a:stretch>
              </p:blipFill>
              <p:spPr>
                <a:xfrm>
                  <a:off x="9657822" y="3035737"/>
                  <a:ext cx="486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4" name="Ink 13">
                  <a:extLst>
                    <a:ext uri="{FF2B5EF4-FFF2-40B4-BE49-F238E27FC236}">
                      <a16:creationId xmlns:a16="http://schemas.microsoft.com/office/drawing/2014/main" id="{6B56AEEF-9852-D534-DE1C-544B64BF670B}"/>
                    </a:ext>
                  </a:extLst>
                </p14:cNvPr>
                <p14:cNvContentPartPr/>
                <p14:nvPr/>
              </p14:nvContentPartPr>
              <p14:xfrm>
                <a:off x="9678702" y="2979577"/>
                <a:ext cx="70560" cy="62280"/>
              </p14:xfrm>
            </p:contentPart>
          </mc:Choice>
          <mc:Fallback>
            <p:pic>
              <p:nvPicPr>
                <p:cNvPr id="14" name="Ink 13">
                  <a:extLst>
                    <a:ext uri="{FF2B5EF4-FFF2-40B4-BE49-F238E27FC236}">
                      <a16:creationId xmlns:a16="http://schemas.microsoft.com/office/drawing/2014/main" id="{6B56AEEF-9852-D534-DE1C-544B64BF670B}"/>
                    </a:ext>
                  </a:extLst>
                </p:cNvPr>
                <p:cNvPicPr/>
                <p:nvPr/>
              </p:nvPicPr>
              <p:blipFill>
                <a:blip r:embed="rId34"/>
                <a:stretch>
                  <a:fillRect/>
                </a:stretch>
              </p:blipFill>
              <p:spPr>
                <a:xfrm>
                  <a:off x="9661062" y="2961937"/>
                  <a:ext cx="1062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5" name="Ink 14">
                  <a:extLst>
                    <a:ext uri="{FF2B5EF4-FFF2-40B4-BE49-F238E27FC236}">
                      <a16:creationId xmlns:a16="http://schemas.microsoft.com/office/drawing/2014/main" id="{6B71436F-15EC-4A08-378C-5F768BB363C9}"/>
                    </a:ext>
                  </a:extLst>
                </p14:cNvPr>
                <p14:cNvContentPartPr/>
                <p14:nvPr/>
              </p14:nvContentPartPr>
              <p14:xfrm>
                <a:off x="9737742" y="3041497"/>
                <a:ext cx="148320" cy="101160"/>
              </p14:xfrm>
            </p:contentPart>
          </mc:Choice>
          <mc:Fallback>
            <p:pic>
              <p:nvPicPr>
                <p:cNvPr id="15" name="Ink 14">
                  <a:extLst>
                    <a:ext uri="{FF2B5EF4-FFF2-40B4-BE49-F238E27FC236}">
                      <a16:creationId xmlns:a16="http://schemas.microsoft.com/office/drawing/2014/main" id="{6B71436F-15EC-4A08-378C-5F768BB363C9}"/>
                    </a:ext>
                  </a:extLst>
                </p:cNvPr>
                <p:cNvPicPr/>
                <p:nvPr/>
              </p:nvPicPr>
              <p:blipFill>
                <a:blip r:embed="rId36"/>
                <a:stretch>
                  <a:fillRect/>
                </a:stretch>
              </p:blipFill>
              <p:spPr>
                <a:xfrm>
                  <a:off x="9719742" y="3023857"/>
                  <a:ext cx="1839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91778D3F-EA0E-CF0C-6AD1-C457EC8297C3}"/>
                    </a:ext>
                  </a:extLst>
                </p14:cNvPr>
                <p14:cNvContentPartPr/>
                <p14:nvPr/>
              </p14:nvContentPartPr>
              <p14:xfrm>
                <a:off x="8499342" y="3356137"/>
                <a:ext cx="170280" cy="223920"/>
              </p14:xfrm>
            </p:contentPart>
          </mc:Choice>
          <mc:Fallback>
            <p:pic>
              <p:nvPicPr>
                <p:cNvPr id="23" name="Ink 22">
                  <a:extLst>
                    <a:ext uri="{FF2B5EF4-FFF2-40B4-BE49-F238E27FC236}">
                      <a16:creationId xmlns:a16="http://schemas.microsoft.com/office/drawing/2014/main" id="{91778D3F-EA0E-CF0C-6AD1-C457EC8297C3}"/>
                    </a:ext>
                  </a:extLst>
                </p:cNvPr>
                <p:cNvPicPr/>
                <p:nvPr/>
              </p:nvPicPr>
              <p:blipFill>
                <a:blip r:embed="rId38"/>
                <a:stretch>
                  <a:fillRect/>
                </a:stretch>
              </p:blipFill>
              <p:spPr>
                <a:xfrm>
                  <a:off x="8481702" y="3338497"/>
                  <a:ext cx="205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4" name="Ink 23">
                  <a:extLst>
                    <a:ext uri="{FF2B5EF4-FFF2-40B4-BE49-F238E27FC236}">
                      <a16:creationId xmlns:a16="http://schemas.microsoft.com/office/drawing/2014/main" id="{AE4821DE-E00D-EB77-FA5A-58A8DCA4292E}"/>
                    </a:ext>
                  </a:extLst>
                </p14:cNvPr>
                <p14:cNvContentPartPr/>
                <p14:nvPr/>
              </p14:nvContentPartPr>
              <p14:xfrm>
                <a:off x="8753862" y="3384217"/>
                <a:ext cx="20880" cy="153360"/>
              </p14:xfrm>
            </p:contentPart>
          </mc:Choice>
          <mc:Fallback>
            <p:pic>
              <p:nvPicPr>
                <p:cNvPr id="24" name="Ink 23">
                  <a:extLst>
                    <a:ext uri="{FF2B5EF4-FFF2-40B4-BE49-F238E27FC236}">
                      <a16:creationId xmlns:a16="http://schemas.microsoft.com/office/drawing/2014/main" id="{AE4821DE-E00D-EB77-FA5A-58A8DCA4292E}"/>
                    </a:ext>
                  </a:extLst>
                </p:cNvPr>
                <p:cNvPicPr/>
                <p:nvPr/>
              </p:nvPicPr>
              <p:blipFill>
                <a:blip r:embed="rId40"/>
                <a:stretch>
                  <a:fillRect/>
                </a:stretch>
              </p:blipFill>
              <p:spPr>
                <a:xfrm>
                  <a:off x="8736222" y="3366577"/>
                  <a:ext cx="565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BC975799-82F4-3228-3257-2A10DED0CE68}"/>
                    </a:ext>
                  </a:extLst>
                </p14:cNvPr>
                <p14:cNvContentPartPr/>
                <p14:nvPr/>
              </p14:nvContentPartPr>
              <p14:xfrm>
                <a:off x="8858622" y="3380617"/>
                <a:ext cx="102240" cy="196560"/>
              </p14:xfrm>
            </p:contentPart>
          </mc:Choice>
          <mc:Fallback>
            <p:pic>
              <p:nvPicPr>
                <p:cNvPr id="25" name="Ink 24">
                  <a:extLst>
                    <a:ext uri="{FF2B5EF4-FFF2-40B4-BE49-F238E27FC236}">
                      <a16:creationId xmlns:a16="http://schemas.microsoft.com/office/drawing/2014/main" id="{BC975799-82F4-3228-3257-2A10DED0CE68}"/>
                    </a:ext>
                  </a:extLst>
                </p:cNvPr>
                <p:cNvPicPr/>
                <p:nvPr/>
              </p:nvPicPr>
              <p:blipFill>
                <a:blip r:embed="rId42"/>
                <a:stretch>
                  <a:fillRect/>
                </a:stretch>
              </p:blipFill>
              <p:spPr>
                <a:xfrm>
                  <a:off x="8840982" y="3362617"/>
                  <a:ext cx="1378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6" name="Ink 25">
                  <a:extLst>
                    <a:ext uri="{FF2B5EF4-FFF2-40B4-BE49-F238E27FC236}">
                      <a16:creationId xmlns:a16="http://schemas.microsoft.com/office/drawing/2014/main" id="{00700C19-59B3-4A6A-E0B5-80101EE12AB8}"/>
                    </a:ext>
                  </a:extLst>
                </p14:cNvPr>
                <p14:cNvContentPartPr/>
                <p14:nvPr/>
              </p14:nvContentPartPr>
              <p14:xfrm>
                <a:off x="9032862" y="3386377"/>
                <a:ext cx="82440" cy="182880"/>
              </p14:xfrm>
            </p:contentPart>
          </mc:Choice>
          <mc:Fallback>
            <p:pic>
              <p:nvPicPr>
                <p:cNvPr id="26" name="Ink 25">
                  <a:extLst>
                    <a:ext uri="{FF2B5EF4-FFF2-40B4-BE49-F238E27FC236}">
                      <a16:creationId xmlns:a16="http://schemas.microsoft.com/office/drawing/2014/main" id="{00700C19-59B3-4A6A-E0B5-80101EE12AB8}"/>
                    </a:ext>
                  </a:extLst>
                </p:cNvPr>
                <p:cNvPicPr/>
                <p:nvPr/>
              </p:nvPicPr>
              <p:blipFill>
                <a:blip r:embed="rId44"/>
                <a:stretch>
                  <a:fillRect/>
                </a:stretch>
              </p:blipFill>
              <p:spPr>
                <a:xfrm>
                  <a:off x="9014862" y="3368377"/>
                  <a:ext cx="1180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 name="Ink 26">
                  <a:extLst>
                    <a:ext uri="{FF2B5EF4-FFF2-40B4-BE49-F238E27FC236}">
                      <a16:creationId xmlns:a16="http://schemas.microsoft.com/office/drawing/2014/main" id="{870A7912-E56C-C0A9-EAC5-F2AAB6E43274}"/>
                    </a:ext>
                  </a:extLst>
                </p14:cNvPr>
                <p14:cNvContentPartPr/>
                <p14:nvPr/>
              </p14:nvContentPartPr>
              <p14:xfrm>
                <a:off x="9166062" y="3425257"/>
                <a:ext cx="67320" cy="123120"/>
              </p14:xfrm>
            </p:contentPart>
          </mc:Choice>
          <mc:Fallback>
            <p:pic>
              <p:nvPicPr>
                <p:cNvPr id="27" name="Ink 26">
                  <a:extLst>
                    <a:ext uri="{FF2B5EF4-FFF2-40B4-BE49-F238E27FC236}">
                      <a16:creationId xmlns:a16="http://schemas.microsoft.com/office/drawing/2014/main" id="{870A7912-E56C-C0A9-EAC5-F2AAB6E43274}"/>
                    </a:ext>
                  </a:extLst>
                </p:cNvPr>
                <p:cNvPicPr/>
                <p:nvPr/>
              </p:nvPicPr>
              <p:blipFill>
                <a:blip r:embed="rId46"/>
                <a:stretch>
                  <a:fillRect/>
                </a:stretch>
              </p:blipFill>
              <p:spPr>
                <a:xfrm>
                  <a:off x="9148422" y="3407617"/>
                  <a:ext cx="1029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8" name="Ink 27">
                  <a:extLst>
                    <a:ext uri="{FF2B5EF4-FFF2-40B4-BE49-F238E27FC236}">
                      <a16:creationId xmlns:a16="http://schemas.microsoft.com/office/drawing/2014/main" id="{969130D8-6A8B-4EFB-5348-FC07836C7752}"/>
                    </a:ext>
                  </a:extLst>
                </p14:cNvPr>
                <p14:cNvContentPartPr/>
                <p14:nvPr/>
              </p14:nvContentPartPr>
              <p14:xfrm>
                <a:off x="9277662" y="3410857"/>
                <a:ext cx="80640" cy="134640"/>
              </p14:xfrm>
            </p:contentPart>
          </mc:Choice>
          <mc:Fallback>
            <p:pic>
              <p:nvPicPr>
                <p:cNvPr id="28" name="Ink 27">
                  <a:extLst>
                    <a:ext uri="{FF2B5EF4-FFF2-40B4-BE49-F238E27FC236}">
                      <a16:creationId xmlns:a16="http://schemas.microsoft.com/office/drawing/2014/main" id="{969130D8-6A8B-4EFB-5348-FC07836C7752}"/>
                    </a:ext>
                  </a:extLst>
                </p:cNvPr>
                <p:cNvPicPr/>
                <p:nvPr/>
              </p:nvPicPr>
              <p:blipFill>
                <a:blip r:embed="rId48"/>
                <a:stretch>
                  <a:fillRect/>
                </a:stretch>
              </p:blipFill>
              <p:spPr>
                <a:xfrm>
                  <a:off x="9259662" y="3392857"/>
                  <a:ext cx="1162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9" name="Ink 28">
                  <a:extLst>
                    <a:ext uri="{FF2B5EF4-FFF2-40B4-BE49-F238E27FC236}">
                      <a16:creationId xmlns:a16="http://schemas.microsoft.com/office/drawing/2014/main" id="{BA718C68-6CA8-BB8A-4241-36BFAA1E343E}"/>
                    </a:ext>
                  </a:extLst>
                </p14:cNvPr>
                <p14:cNvContentPartPr/>
                <p14:nvPr/>
              </p14:nvContentPartPr>
              <p14:xfrm>
                <a:off x="9440022" y="3331297"/>
                <a:ext cx="155880" cy="361440"/>
              </p14:xfrm>
            </p:contentPart>
          </mc:Choice>
          <mc:Fallback>
            <p:pic>
              <p:nvPicPr>
                <p:cNvPr id="29" name="Ink 28">
                  <a:extLst>
                    <a:ext uri="{FF2B5EF4-FFF2-40B4-BE49-F238E27FC236}">
                      <a16:creationId xmlns:a16="http://schemas.microsoft.com/office/drawing/2014/main" id="{BA718C68-6CA8-BB8A-4241-36BFAA1E343E}"/>
                    </a:ext>
                  </a:extLst>
                </p:cNvPr>
                <p:cNvPicPr/>
                <p:nvPr/>
              </p:nvPicPr>
              <p:blipFill>
                <a:blip r:embed="rId50"/>
                <a:stretch>
                  <a:fillRect/>
                </a:stretch>
              </p:blipFill>
              <p:spPr>
                <a:xfrm>
                  <a:off x="9422022" y="3313657"/>
                  <a:ext cx="191520" cy="397080"/>
                </a:xfrm>
                <a:prstGeom prst="rect">
                  <a:avLst/>
                </a:prstGeom>
              </p:spPr>
            </p:pic>
          </mc:Fallback>
        </mc:AlternateContent>
      </p:grpSp>
    </p:spTree>
    <p:extLst>
      <p:ext uri="{BB962C8B-B14F-4D97-AF65-F5344CB8AC3E}">
        <p14:creationId xmlns:p14="http://schemas.microsoft.com/office/powerpoint/2010/main" val="279323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DD38-9478-7871-1805-666EF03D4FE7}"/>
              </a:ext>
            </a:extLst>
          </p:cNvPr>
          <p:cNvSpPr>
            <a:spLocks noGrp="1"/>
          </p:cNvSpPr>
          <p:nvPr>
            <p:ph type="title"/>
          </p:nvPr>
        </p:nvSpPr>
        <p:spPr/>
        <p:txBody>
          <a:bodyPr/>
          <a:lstStyle/>
          <a:p>
            <a:r>
              <a:rPr lang="en-US" dirty="0"/>
              <a:t>WHAT’S THE PROBLEM WITH STATIC WEB PAGES?</a:t>
            </a:r>
          </a:p>
        </p:txBody>
      </p:sp>
      <p:sp>
        <p:nvSpPr>
          <p:cNvPr id="3" name="Table Placeholder 2">
            <a:extLst>
              <a:ext uri="{FF2B5EF4-FFF2-40B4-BE49-F238E27FC236}">
                <a16:creationId xmlns:a16="http://schemas.microsoft.com/office/drawing/2014/main" id="{4D4682F2-4314-DA0E-A1C5-15B40F99C2C4}"/>
              </a:ext>
            </a:extLst>
          </p:cNvPr>
          <p:cNvSpPr>
            <a:spLocks noGrp="1"/>
          </p:cNvSpPr>
          <p:nvPr>
            <p:ph type="tbl" sz="quarter" idx="13"/>
          </p:nvPr>
        </p:nvSpPr>
        <p:spPr/>
        <p:txBody>
          <a:bodyPr/>
          <a:lstStyle/>
          <a:p>
            <a:r>
              <a:rPr lang="en-US" dirty="0"/>
              <a:t>As the name itself suggests, the contents of a static web pages are static and don’t change. Hence, the user interactivity is completely nil</a:t>
            </a:r>
          </a:p>
          <a:p>
            <a:r>
              <a:rPr lang="en-US" dirty="0"/>
              <a:t>For changing one tiny part of the page, the entire page has to be reloaded. .</a:t>
            </a:r>
          </a:p>
          <a:p>
            <a:r>
              <a:rPr lang="en-US" dirty="0"/>
              <a:t>Solution?</a:t>
            </a:r>
          </a:p>
        </p:txBody>
      </p:sp>
      <p:sp>
        <p:nvSpPr>
          <p:cNvPr id="4" name="Slide Number Placeholder 3">
            <a:extLst>
              <a:ext uri="{FF2B5EF4-FFF2-40B4-BE49-F238E27FC236}">
                <a16:creationId xmlns:a16="http://schemas.microsoft.com/office/drawing/2014/main" id="{B424F8E8-973A-8764-4533-6D77642F648A}"/>
              </a:ext>
            </a:extLst>
          </p:cNvPr>
          <p:cNvSpPr>
            <a:spLocks noGrp="1"/>
          </p:cNvSpPr>
          <p:nvPr>
            <p:ph type="sldNum" sz="quarter" idx="12"/>
          </p:nvPr>
        </p:nvSpPr>
        <p:spPr/>
        <p:txBody>
          <a:bodyPr/>
          <a:lstStyle/>
          <a:p>
            <a:fld id="{B5CEABB6-07DC-46E8-9B57-56EC44A396E5}" type="slidenum">
              <a:rPr lang="en-US" smtClean="0"/>
              <a:pPr/>
              <a:t>8</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E8A24CE-0D39-5BA3-409E-196812091149}"/>
                  </a:ext>
                </a:extLst>
              </p14:cNvPr>
              <p14:cNvContentPartPr/>
              <p14:nvPr/>
            </p14:nvContentPartPr>
            <p14:xfrm>
              <a:off x="7651182" y="3369817"/>
              <a:ext cx="2009520" cy="42120"/>
            </p14:xfrm>
          </p:contentPart>
        </mc:Choice>
        <mc:Fallback>
          <p:pic>
            <p:nvPicPr>
              <p:cNvPr id="5" name="Ink 4">
                <a:extLst>
                  <a:ext uri="{FF2B5EF4-FFF2-40B4-BE49-F238E27FC236}">
                    <a16:creationId xmlns:a16="http://schemas.microsoft.com/office/drawing/2014/main" id="{6E8A24CE-0D39-5BA3-409E-196812091149}"/>
                  </a:ext>
                </a:extLst>
              </p:cNvPr>
              <p:cNvPicPr/>
              <p:nvPr/>
            </p:nvPicPr>
            <p:blipFill>
              <a:blip r:embed="rId3"/>
              <a:stretch>
                <a:fillRect/>
              </a:stretch>
            </p:blipFill>
            <p:spPr>
              <a:xfrm>
                <a:off x="7633542" y="3352177"/>
                <a:ext cx="20451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87F33C0-644D-EEF7-3142-A8D06FD34589}"/>
                  </a:ext>
                </a:extLst>
              </p14:cNvPr>
              <p14:cNvContentPartPr/>
              <p14:nvPr/>
            </p14:nvContentPartPr>
            <p14:xfrm>
              <a:off x="7497822" y="2900017"/>
              <a:ext cx="67320" cy="132120"/>
            </p14:xfrm>
          </p:contentPart>
        </mc:Choice>
        <mc:Fallback>
          <p:pic>
            <p:nvPicPr>
              <p:cNvPr id="6" name="Ink 5">
                <a:extLst>
                  <a:ext uri="{FF2B5EF4-FFF2-40B4-BE49-F238E27FC236}">
                    <a16:creationId xmlns:a16="http://schemas.microsoft.com/office/drawing/2014/main" id="{A87F33C0-644D-EEF7-3142-A8D06FD34589}"/>
                  </a:ext>
                </a:extLst>
              </p:cNvPr>
              <p:cNvPicPr/>
              <p:nvPr/>
            </p:nvPicPr>
            <p:blipFill>
              <a:blip r:embed="rId5"/>
              <a:stretch>
                <a:fillRect/>
              </a:stretch>
            </p:blipFill>
            <p:spPr>
              <a:xfrm>
                <a:off x="7479822" y="2882377"/>
                <a:ext cx="1029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4D183D6-22ED-A1E4-D26B-06880EB6F8C0}"/>
                  </a:ext>
                </a:extLst>
              </p14:cNvPr>
              <p14:cNvContentPartPr/>
              <p14:nvPr/>
            </p14:nvContentPartPr>
            <p14:xfrm>
              <a:off x="10070382" y="2878417"/>
              <a:ext cx="68400" cy="169560"/>
            </p14:xfrm>
          </p:contentPart>
        </mc:Choice>
        <mc:Fallback>
          <p:pic>
            <p:nvPicPr>
              <p:cNvPr id="7" name="Ink 6">
                <a:extLst>
                  <a:ext uri="{FF2B5EF4-FFF2-40B4-BE49-F238E27FC236}">
                    <a16:creationId xmlns:a16="http://schemas.microsoft.com/office/drawing/2014/main" id="{B4D183D6-22ED-A1E4-D26B-06880EB6F8C0}"/>
                  </a:ext>
                </a:extLst>
              </p:cNvPr>
              <p:cNvPicPr/>
              <p:nvPr/>
            </p:nvPicPr>
            <p:blipFill>
              <a:blip r:embed="rId7"/>
              <a:stretch>
                <a:fillRect/>
              </a:stretch>
            </p:blipFill>
            <p:spPr>
              <a:xfrm>
                <a:off x="10052742" y="2860777"/>
                <a:ext cx="1040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40DF7CC-2F09-C8D4-EE4C-0A8567DB8CCA}"/>
                  </a:ext>
                </a:extLst>
              </p14:cNvPr>
              <p14:cNvContentPartPr/>
              <p14:nvPr/>
            </p14:nvContentPartPr>
            <p14:xfrm>
              <a:off x="4338822" y="4367017"/>
              <a:ext cx="997560" cy="74160"/>
            </p14:xfrm>
          </p:contentPart>
        </mc:Choice>
        <mc:Fallback>
          <p:pic>
            <p:nvPicPr>
              <p:cNvPr id="8" name="Ink 7">
                <a:extLst>
                  <a:ext uri="{FF2B5EF4-FFF2-40B4-BE49-F238E27FC236}">
                    <a16:creationId xmlns:a16="http://schemas.microsoft.com/office/drawing/2014/main" id="{240DF7CC-2F09-C8D4-EE4C-0A8567DB8CCA}"/>
                  </a:ext>
                </a:extLst>
              </p:cNvPr>
              <p:cNvPicPr/>
              <p:nvPr/>
            </p:nvPicPr>
            <p:blipFill>
              <a:blip r:embed="rId9"/>
              <a:stretch>
                <a:fillRect/>
              </a:stretch>
            </p:blipFill>
            <p:spPr>
              <a:xfrm>
                <a:off x="4321182" y="4349017"/>
                <a:ext cx="1033200" cy="109800"/>
              </a:xfrm>
              <a:prstGeom prst="rect">
                <a:avLst/>
              </a:prstGeom>
            </p:spPr>
          </p:pic>
        </mc:Fallback>
      </mc:AlternateContent>
      <p:grpSp>
        <p:nvGrpSpPr>
          <p:cNvPr id="19" name="Group 18">
            <a:extLst>
              <a:ext uri="{FF2B5EF4-FFF2-40B4-BE49-F238E27FC236}">
                <a16:creationId xmlns:a16="http://schemas.microsoft.com/office/drawing/2014/main" id="{32328E4A-E256-163C-2F51-1F2E6FFD24EF}"/>
              </a:ext>
            </a:extLst>
          </p:cNvPr>
          <p:cNvGrpSpPr/>
          <p:nvPr/>
        </p:nvGrpSpPr>
        <p:grpSpPr>
          <a:xfrm>
            <a:off x="3801342" y="4440457"/>
            <a:ext cx="2372400" cy="307800"/>
            <a:chOff x="3801342" y="4440457"/>
            <a:chExt cx="2372400" cy="30780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9CA5E718-D795-5636-5641-DB05A86457B5}"/>
                    </a:ext>
                  </a:extLst>
                </p14:cNvPr>
                <p14:cNvContentPartPr/>
                <p14:nvPr/>
              </p14:nvContentPartPr>
              <p14:xfrm>
                <a:off x="3801342" y="4613617"/>
                <a:ext cx="255240" cy="12240"/>
              </p14:xfrm>
            </p:contentPart>
          </mc:Choice>
          <mc:Fallback>
            <p:pic>
              <p:nvPicPr>
                <p:cNvPr id="9" name="Ink 8">
                  <a:extLst>
                    <a:ext uri="{FF2B5EF4-FFF2-40B4-BE49-F238E27FC236}">
                      <a16:creationId xmlns:a16="http://schemas.microsoft.com/office/drawing/2014/main" id="{9CA5E718-D795-5636-5641-DB05A86457B5}"/>
                    </a:ext>
                  </a:extLst>
                </p:cNvPr>
                <p:cNvPicPr/>
                <p:nvPr/>
              </p:nvPicPr>
              <p:blipFill>
                <a:blip r:embed="rId11"/>
                <a:stretch>
                  <a:fillRect/>
                </a:stretch>
              </p:blipFill>
              <p:spPr>
                <a:xfrm>
                  <a:off x="3783342" y="4595977"/>
                  <a:ext cx="2908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7D34BF89-C27B-B57F-551D-DD474A11446F}"/>
                    </a:ext>
                  </a:extLst>
                </p14:cNvPr>
                <p14:cNvContentPartPr/>
                <p14:nvPr/>
              </p14:nvContentPartPr>
              <p14:xfrm>
                <a:off x="4308222" y="4473937"/>
                <a:ext cx="42120" cy="274320"/>
              </p14:xfrm>
            </p:contentPart>
          </mc:Choice>
          <mc:Fallback>
            <p:pic>
              <p:nvPicPr>
                <p:cNvPr id="10" name="Ink 9">
                  <a:extLst>
                    <a:ext uri="{FF2B5EF4-FFF2-40B4-BE49-F238E27FC236}">
                      <a16:creationId xmlns:a16="http://schemas.microsoft.com/office/drawing/2014/main" id="{7D34BF89-C27B-B57F-551D-DD474A11446F}"/>
                    </a:ext>
                  </a:extLst>
                </p:cNvPr>
                <p:cNvPicPr/>
                <p:nvPr/>
              </p:nvPicPr>
              <p:blipFill>
                <a:blip r:embed="rId13"/>
                <a:stretch>
                  <a:fillRect/>
                </a:stretch>
              </p:blipFill>
              <p:spPr>
                <a:xfrm>
                  <a:off x="4290582" y="4456297"/>
                  <a:ext cx="777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624145D7-AB30-97C0-DEC7-E8965E53AF42}"/>
                    </a:ext>
                  </a:extLst>
                </p14:cNvPr>
                <p14:cNvContentPartPr/>
                <p14:nvPr/>
              </p14:nvContentPartPr>
              <p14:xfrm>
                <a:off x="4428462" y="4522537"/>
                <a:ext cx="25920" cy="204840"/>
              </p14:xfrm>
            </p:contentPart>
          </mc:Choice>
          <mc:Fallback>
            <p:pic>
              <p:nvPicPr>
                <p:cNvPr id="11" name="Ink 10">
                  <a:extLst>
                    <a:ext uri="{FF2B5EF4-FFF2-40B4-BE49-F238E27FC236}">
                      <a16:creationId xmlns:a16="http://schemas.microsoft.com/office/drawing/2014/main" id="{624145D7-AB30-97C0-DEC7-E8965E53AF42}"/>
                    </a:ext>
                  </a:extLst>
                </p:cNvPr>
                <p:cNvPicPr/>
                <p:nvPr/>
              </p:nvPicPr>
              <p:blipFill>
                <a:blip r:embed="rId15"/>
                <a:stretch>
                  <a:fillRect/>
                </a:stretch>
              </p:blipFill>
              <p:spPr>
                <a:xfrm>
                  <a:off x="4410822" y="4504537"/>
                  <a:ext cx="615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6BA02036-ACB0-B7DE-E431-3BD451C4E1EF}"/>
                    </a:ext>
                  </a:extLst>
                </p14:cNvPr>
                <p14:cNvContentPartPr/>
                <p14:nvPr/>
              </p14:nvContentPartPr>
              <p14:xfrm>
                <a:off x="4317222" y="4589137"/>
                <a:ext cx="388800" cy="132120"/>
              </p14:xfrm>
            </p:contentPart>
          </mc:Choice>
          <mc:Fallback>
            <p:pic>
              <p:nvPicPr>
                <p:cNvPr id="12" name="Ink 11">
                  <a:extLst>
                    <a:ext uri="{FF2B5EF4-FFF2-40B4-BE49-F238E27FC236}">
                      <a16:creationId xmlns:a16="http://schemas.microsoft.com/office/drawing/2014/main" id="{6BA02036-ACB0-B7DE-E431-3BD451C4E1EF}"/>
                    </a:ext>
                  </a:extLst>
                </p:cNvPr>
                <p:cNvPicPr/>
                <p:nvPr/>
              </p:nvPicPr>
              <p:blipFill>
                <a:blip r:embed="rId17"/>
                <a:stretch>
                  <a:fillRect/>
                </a:stretch>
              </p:blipFill>
              <p:spPr>
                <a:xfrm>
                  <a:off x="4299222" y="4571497"/>
                  <a:ext cx="4244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017DD0B5-4472-5A27-388C-D0E530696742}"/>
                    </a:ext>
                  </a:extLst>
                </p14:cNvPr>
                <p14:cNvContentPartPr/>
                <p14:nvPr/>
              </p14:nvContentPartPr>
              <p14:xfrm>
                <a:off x="4721502" y="4620457"/>
                <a:ext cx="137160" cy="123840"/>
              </p14:xfrm>
            </p:contentPart>
          </mc:Choice>
          <mc:Fallback>
            <p:pic>
              <p:nvPicPr>
                <p:cNvPr id="13" name="Ink 12">
                  <a:extLst>
                    <a:ext uri="{FF2B5EF4-FFF2-40B4-BE49-F238E27FC236}">
                      <a16:creationId xmlns:a16="http://schemas.microsoft.com/office/drawing/2014/main" id="{017DD0B5-4472-5A27-388C-D0E530696742}"/>
                    </a:ext>
                  </a:extLst>
                </p:cNvPr>
                <p:cNvPicPr/>
                <p:nvPr/>
              </p:nvPicPr>
              <p:blipFill>
                <a:blip r:embed="rId19"/>
                <a:stretch>
                  <a:fillRect/>
                </a:stretch>
              </p:blipFill>
              <p:spPr>
                <a:xfrm>
                  <a:off x="4703502" y="4602817"/>
                  <a:ext cx="1728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7A7D0947-83F7-533B-76C3-9B5F8E51C34C}"/>
                    </a:ext>
                  </a:extLst>
                </p14:cNvPr>
                <p14:cNvContentPartPr/>
                <p14:nvPr/>
              </p14:nvContentPartPr>
              <p14:xfrm>
                <a:off x="4870902" y="4491937"/>
                <a:ext cx="181800" cy="241920"/>
              </p14:xfrm>
            </p:contentPart>
          </mc:Choice>
          <mc:Fallback>
            <p:pic>
              <p:nvPicPr>
                <p:cNvPr id="14" name="Ink 13">
                  <a:extLst>
                    <a:ext uri="{FF2B5EF4-FFF2-40B4-BE49-F238E27FC236}">
                      <a16:creationId xmlns:a16="http://schemas.microsoft.com/office/drawing/2014/main" id="{7A7D0947-83F7-533B-76C3-9B5F8E51C34C}"/>
                    </a:ext>
                  </a:extLst>
                </p:cNvPr>
                <p:cNvPicPr/>
                <p:nvPr/>
              </p:nvPicPr>
              <p:blipFill>
                <a:blip r:embed="rId21"/>
                <a:stretch>
                  <a:fillRect/>
                </a:stretch>
              </p:blipFill>
              <p:spPr>
                <a:xfrm>
                  <a:off x="4853262" y="4473937"/>
                  <a:ext cx="2174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C484DD56-2901-B396-4C75-82662EF26FFF}"/>
                    </a:ext>
                  </a:extLst>
                </p14:cNvPr>
                <p14:cNvContentPartPr/>
                <p14:nvPr/>
              </p14:nvContentPartPr>
              <p14:xfrm>
                <a:off x="5383182" y="4440457"/>
                <a:ext cx="118440" cy="231120"/>
              </p14:xfrm>
            </p:contentPart>
          </mc:Choice>
          <mc:Fallback>
            <p:pic>
              <p:nvPicPr>
                <p:cNvPr id="15" name="Ink 14">
                  <a:extLst>
                    <a:ext uri="{FF2B5EF4-FFF2-40B4-BE49-F238E27FC236}">
                      <a16:creationId xmlns:a16="http://schemas.microsoft.com/office/drawing/2014/main" id="{C484DD56-2901-B396-4C75-82662EF26FFF}"/>
                    </a:ext>
                  </a:extLst>
                </p:cNvPr>
                <p:cNvPicPr/>
                <p:nvPr/>
              </p:nvPicPr>
              <p:blipFill>
                <a:blip r:embed="rId23"/>
                <a:stretch>
                  <a:fillRect/>
                </a:stretch>
              </p:blipFill>
              <p:spPr>
                <a:xfrm>
                  <a:off x="5365542" y="4422817"/>
                  <a:ext cx="1540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B88CE07A-58CC-2318-B02A-32876690FA79}"/>
                    </a:ext>
                  </a:extLst>
                </p14:cNvPr>
                <p14:cNvContentPartPr/>
                <p14:nvPr/>
              </p14:nvContentPartPr>
              <p14:xfrm>
                <a:off x="5539782" y="4574017"/>
                <a:ext cx="127800" cy="101520"/>
              </p14:xfrm>
            </p:contentPart>
          </mc:Choice>
          <mc:Fallback>
            <p:pic>
              <p:nvPicPr>
                <p:cNvPr id="16" name="Ink 15">
                  <a:extLst>
                    <a:ext uri="{FF2B5EF4-FFF2-40B4-BE49-F238E27FC236}">
                      <a16:creationId xmlns:a16="http://schemas.microsoft.com/office/drawing/2014/main" id="{B88CE07A-58CC-2318-B02A-32876690FA79}"/>
                    </a:ext>
                  </a:extLst>
                </p:cNvPr>
                <p:cNvPicPr/>
                <p:nvPr/>
              </p:nvPicPr>
              <p:blipFill>
                <a:blip r:embed="rId25"/>
                <a:stretch>
                  <a:fillRect/>
                </a:stretch>
              </p:blipFill>
              <p:spPr>
                <a:xfrm>
                  <a:off x="5521782" y="4556017"/>
                  <a:ext cx="1634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0AA66600-DD0F-0F0B-861D-BF4B37D6CB36}"/>
                    </a:ext>
                  </a:extLst>
                </p14:cNvPr>
                <p14:cNvContentPartPr/>
                <p14:nvPr/>
              </p14:nvContentPartPr>
              <p14:xfrm>
                <a:off x="5660382" y="4458457"/>
                <a:ext cx="153720" cy="256320"/>
              </p14:xfrm>
            </p:contentPart>
          </mc:Choice>
          <mc:Fallback>
            <p:pic>
              <p:nvPicPr>
                <p:cNvPr id="17" name="Ink 16">
                  <a:extLst>
                    <a:ext uri="{FF2B5EF4-FFF2-40B4-BE49-F238E27FC236}">
                      <a16:creationId xmlns:a16="http://schemas.microsoft.com/office/drawing/2014/main" id="{0AA66600-DD0F-0F0B-861D-BF4B37D6CB36}"/>
                    </a:ext>
                  </a:extLst>
                </p:cNvPr>
                <p:cNvPicPr/>
                <p:nvPr/>
              </p:nvPicPr>
              <p:blipFill>
                <a:blip r:embed="rId27"/>
                <a:stretch>
                  <a:fillRect/>
                </a:stretch>
              </p:blipFill>
              <p:spPr>
                <a:xfrm>
                  <a:off x="5642382" y="4440817"/>
                  <a:ext cx="1893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FF595E6A-B801-F606-2B8D-9D4549EE0FA5}"/>
                    </a:ext>
                  </a:extLst>
                </p14:cNvPr>
                <p14:cNvContentPartPr/>
                <p14:nvPr/>
              </p14:nvContentPartPr>
              <p14:xfrm>
                <a:off x="5891142" y="4466377"/>
                <a:ext cx="282600" cy="249120"/>
              </p14:xfrm>
            </p:contentPart>
          </mc:Choice>
          <mc:Fallback>
            <p:pic>
              <p:nvPicPr>
                <p:cNvPr id="18" name="Ink 17">
                  <a:extLst>
                    <a:ext uri="{FF2B5EF4-FFF2-40B4-BE49-F238E27FC236}">
                      <a16:creationId xmlns:a16="http://schemas.microsoft.com/office/drawing/2014/main" id="{FF595E6A-B801-F606-2B8D-9D4549EE0FA5}"/>
                    </a:ext>
                  </a:extLst>
                </p:cNvPr>
                <p:cNvPicPr/>
                <p:nvPr/>
              </p:nvPicPr>
              <p:blipFill>
                <a:blip r:embed="rId29"/>
                <a:stretch>
                  <a:fillRect/>
                </a:stretch>
              </p:blipFill>
              <p:spPr>
                <a:xfrm>
                  <a:off x="5873142" y="4448737"/>
                  <a:ext cx="318240" cy="284760"/>
                </a:xfrm>
                <a:prstGeom prst="rect">
                  <a:avLst/>
                </a:prstGeom>
              </p:spPr>
            </p:pic>
          </mc:Fallback>
        </mc:AlternateContent>
      </p:grpSp>
    </p:spTree>
    <p:extLst>
      <p:ext uri="{BB962C8B-B14F-4D97-AF65-F5344CB8AC3E}">
        <p14:creationId xmlns:p14="http://schemas.microsoft.com/office/powerpoint/2010/main" val="1847803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3F54-4C91-9323-53C6-AB01568E05F1}"/>
              </a:ext>
            </a:extLst>
          </p:cNvPr>
          <p:cNvSpPr>
            <a:spLocks noGrp="1"/>
          </p:cNvSpPr>
          <p:nvPr>
            <p:ph type="title"/>
          </p:nvPr>
        </p:nvSpPr>
        <p:spPr/>
        <p:txBody>
          <a:bodyPr/>
          <a:lstStyle/>
          <a:p>
            <a:r>
              <a:rPr lang="en-US" dirty="0"/>
              <a:t>AND NOW ENTERS WEB APPLICATIONS</a:t>
            </a:r>
          </a:p>
        </p:txBody>
      </p:sp>
      <p:sp>
        <p:nvSpPr>
          <p:cNvPr id="3" name="Table Placeholder 2">
            <a:extLst>
              <a:ext uri="{FF2B5EF4-FFF2-40B4-BE49-F238E27FC236}">
                <a16:creationId xmlns:a16="http://schemas.microsoft.com/office/drawing/2014/main" id="{81A74700-1E02-EB97-4625-EF93C724E225}"/>
              </a:ext>
            </a:extLst>
          </p:cNvPr>
          <p:cNvSpPr>
            <a:spLocks noGrp="1"/>
          </p:cNvSpPr>
          <p:nvPr>
            <p:ph type="tbl" sz="quarter" idx="13"/>
          </p:nvPr>
        </p:nvSpPr>
        <p:spPr/>
        <p:txBody>
          <a:bodyPr>
            <a:normAutofit fontScale="85000" lnSpcReduction="20000"/>
          </a:bodyPr>
          <a:lstStyle/>
          <a:p>
            <a:r>
              <a:rPr lang="en-US" dirty="0"/>
              <a:t>A web application (or web app) is application software that is created with web technologies and runs via a web browser. Web applications emerged during the late 1990s and allowed for the server to dynamically build a response to the request, in contrast to static web pages.</a:t>
            </a:r>
          </a:p>
          <a:p>
            <a:endParaRPr lang="en-US" dirty="0"/>
          </a:p>
          <a:p>
            <a:r>
              <a:rPr lang="en-US" dirty="0"/>
              <a:t>Web applications are commonly distributed via a web server. There are several different tier systems that web applications use to communicate between the web browsers, the client interface, and server data. Each system has its own uses as they function in different ways. However, there are many security risks that developers must be aware of during development; proper measures to protect user data are vital.</a:t>
            </a:r>
          </a:p>
        </p:txBody>
      </p:sp>
      <p:sp>
        <p:nvSpPr>
          <p:cNvPr id="4" name="Slide Number Placeholder 3">
            <a:extLst>
              <a:ext uri="{FF2B5EF4-FFF2-40B4-BE49-F238E27FC236}">
                <a16:creationId xmlns:a16="http://schemas.microsoft.com/office/drawing/2014/main" id="{FA40A055-3A47-61AC-97B7-A8250F3B14F6}"/>
              </a:ext>
            </a:extLst>
          </p:cNvPr>
          <p:cNvSpPr>
            <a:spLocks noGrp="1"/>
          </p:cNvSpPr>
          <p:nvPr>
            <p:ph type="sldNum" sz="quarter" idx="12"/>
          </p:nvPr>
        </p:nvSpPr>
        <p:spPr/>
        <p:txBody>
          <a:bodyPr/>
          <a:lstStyle/>
          <a:p>
            <a:fld id="{B5CEABB6-07DC-46E8-9B57-56EC44A396E5}" type="slidenum">
              <a:rPr lang="en-US" smtClean="0"/>
              <a:pPr/>
              <a:t>9</a:t>
            </a:fld>
            <a:endParaRPr lang="en-US" dirty="0"/>
          </a:p>
        </p:txBody>
      </p:sp>
      <p:grpSp>
        <p:nvGrpSpPr>
          <p:cNvPr id="7" name="Group 6">
            <a:extLst>
              <a:ext uri="{FF2B5EF4-FFF2-40B4-BE49-F238E27FC236}">
                <a16:creationId xmlns:a16="http://schemas.microsoft.com/office/drawing/2014/main" id="{909CC168-FCCD-1DDE-6BA6-6DB5750E8D20}"/>
              </a:ext>
            </a:extLst>
          </p:cNvPr>
          <p:cNvGrpSpPr/>
          <p:nvPr/>
        </p:nvGrpSpPr>
        <p:grpSpPr>
          <a:xfrm>
            <a:off x="8732622" y="3312217"/>
            <a:ext cx="474480" cy="66240"/>
            <a:chOff x="8732622" y="3312217"/>
            <a:chExt cx="474480" cy="6624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9D2D8D7-9559-25B7-F496-6C970E65D83F}"/>
                    </a:ext>
                  </a:extLst>
                </p14:cNvPr>
                <p14:cNvContentPartPr/>
                <p14:nvPr/>
              </p14:nvContentPartPr>
              <p14:xfrm>
                <a:off x="8763222" y="3312217"/>
                <a:ext cx="443880" cy="28080"/>
              </p14:xfrm>
            </p:contentPart>
          </mc:Choice>
          <mc:Fallback>
            <p:pic>
              <p:nvPicPr>
                <p:cNvPr id="5" name="Ink 4">
                  <a:extLst>
                    <a:ext uri="{FF2B5EF4-FFF2-40B4-BE49-F238E27FC236}">
                      <a16:creationId xmlns:a16="http://schemas.microsoft.com/office/drawing/2014/main" id="{E9D2D8D7-9559-25B7-F496-6C970E65D83F}"/>
                    </a:ext>
                  </a:extLst>
                </p:cNvPr>
                <p:cNvPicPr/>
                <p:nvPr/>
              </p:nvPicPr>
              <p:blipFill>
                <a:blip r:embed="rId3"/>
                <a:stretch>
                  <a:fillRect/>
                </a:stretch>
              </p:blipFill>
              <p:spPr>
                <a:xfrm>
                  <a:off x="8745582" y="3294577"/>
                  <a:ext cx="4795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5A37D5B7-4C3E-2968-F72B-C492778874DC}"/>
                    </a:ext>
                  </a:extLst>
                </p14:cNvPr>
                <p14:cNvContentPartPr/>
                <p14:nvPr/>
              </p14:nvContentPartPr>
              <p14:xfrm>
                <a:off x="8732622" y="3340297"/>
                <a:ext cx="449280" cy="38160"/>
              </p14:xfrm>
            </p:contentPart>
          </mc:Choice>
          <mc:Fallback>
            <p:pic>
              <p:nvPicPr>
                <p:cNvPr id="6" name="Ink 5">
                  <a:extLst>
                    <a:ext uri="{FF2B5EF4-FFF2-40B4-BE49-F238E27FC236}">
                      <a16:creationId xmlns:a16="http://schemas.microsoft.com/office/drawing/2014/main" id="{5A37D5B7-4C3E-2968-F72B-C492778874DC}"/>
                    </a:ext>
                  </a:extLst>
                </p:cNvPr>
                <p:cNvPicPr/>
                <p:nvPr/>
              </p:nvPicPr>
              <p:blipFill>
                <a:blip r:embed="rId5"/>
                <a:stretch>
                  <a:fillRect/>
                </a:stretch>
              </p:blipFill>
              <p:spPr>
                <a:xfrm>
                  <a:off x="8714622" y="3322297"/>
                  <a:ext cx="484920" cy="73800"/>
                </a:xfrm>
                <a:prstGeom prst="rect">
                  <a:avLst/>
                </a:prstGeom>
              </p:spPr>
            </p:pic>
          </mc:Fallback>
        </mc:AlternateContent>
      </p:grpSp>
    </p:spTree>
    <p:extLst>
      <p:ext uri="{BB962C8B-B14F-4D97-AF65-F5344CB8AC3E}">
        <p14:creationId xmlns:p14="http://schemas.microsoft.com/office/powerpoint/2010/main" val="3167399340"/>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{3E2ACA88-0EDB-46EC-A415-55F761400D95}tf33968143_win32</Template>
  <TotalTime>1112</TotalTime>
  <Words>1205</Words>
  <Application>Microsoft Office PowerPoint</Application>
  <PresentationFormat>Widescreen</PresentationFormat>
  <Paragraphs>76</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Custom</vt:lpstr>
      <vt:lpstr>Evolution of Web applications</vt:lpstr>
      <vt:lpstr>Agenda</vt:lpstr>
      <vt:lpstr>Introduction to WEB APPLICATIONS hISTORY</vt:lpstr>
      <vt:lpstr>NEED FOR WEB APPS</vt:lpstr>
      <vt:lpstr>First form of WEB APPS- STATIC WEB PAGES</vt:lpstr>
      <vt:lpstr>Static web pages contd..</vt:lpstr>
      <vt:lpstr>SOME INTERESTING OLD STATIC SITES</vt:lpstr>
      <vt:lpstr>WHAT’S THE PROBLEM WITH STATIC WEB PAGES?</vt:lpstr>
      <vt:lpstr>AND NOW ENTERS WEB APPLICATIONS</vt:lpstr>
      <vt:lpstr>Now enters javascript into the picture</vt:lpstr>
      <vt:lpstr>HOW DOES JAVASCRIPT HELP?</vt:lpstr>
      <vt:lpstr>SOME HISTORY of javascript</vt:lpstr>
      <vt:lpstr>What’s so special about javascript?</vt:lpstr>
      <vt:lpstr>BRIEF RECAP OF HTML</vt:lpstr>
      <vt:lpstr>Html Tags</vt:lpstr>
      <vt:lpstr>PowerPoint Presentation</vt:lpstr>
    </vt:vector>
  </TitlesOfParts>
  <Company>Prime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Gottumukkala (PMT)</dc:creator>
  <cp:lastModifiedBy>Lokesh Gottumukkala (PMT)</cp:lastModifiedBy>
  <cp:revision>1</cp:revision>
  <dcterms:created xsi:type="dcterms:W3CDTF">2025-05-05T16:16:27Z</dcterms:created>
  <dcterms:modified xsi:type="dcterms:W3CDTF">2025-05-09T11:56:55Z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