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7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3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7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2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5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6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534EFE-2C55-4926-A93C-300483C4FEC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B6C16E-2208-43C4-B59C-C7208FC5DC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6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EF29-0A8D-4FFF-AE01-06156B1E5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42567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8E2E-D2B9-4947-B51A-29B9A1B5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920DA-5784-4604-96D7-7A3D34980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50" y="1846263"/>
            <a:ext cx="7007025" cy="4022725"/>
          </a:xfrm>
        </p:spPr>
      </p:pic>
    </p:spTree>
    <p:extLst>
      <p:ext uri="{BB962C8B-B14F-4D97-AF65-F5344CB8AC3E}">
        <p14:creationId xmlns:p14="http://schemas.microsoft.com/office/powerpoint/2010/main" val="9348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00D5-BEE4-4F6F-BD1E-867C0874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B0822-035F-4C46-BD8D-6F3A1F35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60" y="1846263"/>
            <a:ext cx="7425405" cy="4022725"/>
          </a:xfrm>
        </p:spPr>
      </p:pic>
    </p:spTree>
    <p:extLst>
      <p:ext uri="{BB962C8B-B14F-4D97-AF65-F5344CB8AC3E}">
        <p14:creationId xmlns:p14="http://schemas.microsoft.com/office/powerpoint/2010/main" val="180779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69B1-0B0E-43A6-8F96-ECAF126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5725D-AD90-48C9-AAD1-A785FFFD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32" y="1846263"/>
            <a:ext cx="7406461" cy="4022725"/>
          </a:xfrm>
        </p:spPr>
      </p:pic>
    </p:spTree>
    <p:extLst>
      <p:ext uri="{BB962C8B-B14F-4D97-AF65-F5344CB8AC3E}">
        <p14:creationId xmlns:p14="http://schemas.microsoft.com/office/powerpoint/2010/main" val="346019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3469-F52B-46BD-B4D4-A73E6774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E9BE7-15AE-45CF-9140-97C34139E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63941"/>
            <a:ext cx="10058400" cy="3987369"/>
          </a:xfrm>
        </p:spPr>
      </p:pic>
    </p:spTree>
    <p:extLst>
      <p:ext uri="{BB962C8B-B14F-4D97-AF65-F5344CB8AC3E}">
        <p14:creationId xmlns:p14="http://schemas.microsoft.com/office/powerpoint/2010/main" val="358287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20A4-454C-4BA7-AC8B-1CF85F4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12A83-1772-4503-8066-5A8679B47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7" y="1846263"/>
            <a:ext cx="7817471" cy="4022725"/>
          </a:xfrm>
        </p:spPr>
      </p:pic>
    </p:spTree>
    <p:extLst>
      <p:ext uri="{BB962C8B-B14F-4D97-AF65-F5344CB8AC3E}">
        <p14:creationId xmlns:p14="http://schemas.microsoft.com/office/powerpoint/2010/main" val="154749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F07E-EA98-4D90-A0E1-240848EA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890F2-94B7-4F36-BD34-7DDA231EA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51" y="1846263"/>
            <a:ext cx="7669223" cy="4022725"/>
          </a:xfrm>
        </p:spPr>
      </p:pic>
    </p:spTree>
    <p:extLst>
      <p:ext uri="{BB962C8B-B14F-4D97-AF65-F5344CB8AC3E}">
        <p14:creationId xmlns:p14="http://schemas.microsoft.com/office/powerpoint/2010/main" val="420314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DFBA-DAF9-4597-BEDA-4E102DAC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04C39-5835-4B24-8776-58A6330D9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95" y="1846263"/>
            <a:ext cx="7641735" cy="4022725"/>
          </a:xfrm>
        </p:spPr>
      </p:pic>
    </p:spTree>
    <p:extLst>
      <p:ext uri="{BB962C8B-B14F-4D97-AF65-F5344CB8AC3E}">
        <p14:creationId xmlns:p14="http://schemas.microsoft.com/office/powerpoint/2010/main" val="242582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1376-7608-4F86-AA54-757B0D6B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C30E-B567-4A73-B853-3454E8E35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69" y="1846263"/>
            <a:ext cx="7698787" cy="4022725"/>
          </a:xfrm>
        </p:spPr>
      </p:pic>
    </p:spTree>
    <p:extLst>
      <p:ext uri="{BB962C8B-B14F-4D97-AF65-F5344CB8AC3E}">
        <p14:creationId xmlns:p14="http://schemas.microsoft.com/office/powerpoint/2010/main" val="315451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F60-E4FD-43D5-863A-7E3097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1850B-AF68-491E-8885-5DE4D15DE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46" y="1846263"/>
            <a:ext cx="7652634" cy="4022725"/>
          </a:xfrm>
        </p:spPr>
      </p:pic>
    </p:spTree>
    <p:extLst>
      <p:ext uri="{BB962C8B-B14F-4D97-AF65-F5344CB8AC3E}">
        <p14:creationId xmlns:p14="http://schemas.microsoft.com/office/powerpoint/2010/main" val="409650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0A82-CCE4-4F86-BB08-2EAB6CA5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A0C13-2BCA-412B-AAF7-5218ACE3A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1895475"/>
            <a:ext cx="7791450" cy="3924300"/>
          </a:xfrm>
        </p:spPr>
      </p:pic>
    </p:spTree>
    <p:extLst>
      <p:ext uri="{BB962C8B-B14F-4D97-AF65-F5344CB8AC3E}">
        <p14:creationId xmlns:p14="http://schemas.microsoft.com/office/powerpoint/2010/main" val="124593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1773-2C3A-4F80-911D-ADA0E941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E9D64-D0D7-4048-8CF6-701990514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92" y="1846263"/>
            <a:ext cx="7606742" cy="4022725"/>
          </a:xfrm>
        </p:spPr>
      </p:pic>
    </p:spTree>
    <p:extLst>
      <p:ext uri="{BB962C8B-B14F-4D97-AF65-F5344CB8AC3E}">
        <p14:creationId xmlns:p14="http://schemas.microsoft.com/office/powerpoint/2010/main" val="50263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CC22-B365-452C-A69F-F05757AB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373E7-0255-4BA9-87EB-A12DA20D2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75" y="1846263"/>
            <a:ext cx="7800975" cy="4022725"/>
          </a:xfrm>
        </p:spPr>
      </p:pic>
    </p:spTree>
    <p:extLst>
      <p:ext uri="{BB962C8B-B14F-4D97-AF65-F5344CB8AC3E}">
        <p14:creationId xmlns:p14="http://schemas.microsoft.com/office/powerpoint/2010/main" val="2286455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7460-69BC-4F09-8071-2FD9F652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4D2FA-C5B3-44C8-B52D-91DB60031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86" y="1846263"/>
            <a:ext cx="7963353" cy="4022725"/>
          </a:xfrm>
        </p:spPr>
      </p:pic>
    </p:spTree>
    <p:extLst>
      <p:ext uri="{BB962C8B-B14F-4D97-AF65-F5344CB8AC3E}">
        <p14:creationId xmlns:p14="http://schemas.microsoft.com/office/powerpoint/2010/main" val="3748990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3D85-9143-4862-AAB3-6E1EF90C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1BB81-694F-46DB-AC3F-412738B39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59" y="1846263"/>
            <a:ext cx="7795408" cy="4022725"/>
          </a:xfrm>
        </p:spPr>
      </p:pic>
    </p:spTree>
    <p:extLst>
      <p:ext uri="{BB962C8B-B14F-4D97-AF65-F5344CB8AC3E}">
        <p14:creationId xmlns:p14="http://schemas.microsoft.com/office/powerpoint/2010/main" val="361694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E59B-5845-49E7-B0EF-A3FC219D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23156-32BC-49DF-BC0A-9BBE8C158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67" y="1846263"/>
            <a:ext cx="7765991" cy="4022725"/>
          </a:xfrm>
        </p:spPr>
      </p:pic>
    </p:spTree>
    <p:extLst>
      <p:ext uri="{BB962C8B-B14F-4D97-AF65-F5344CB8AC3E}">
        <p14:creationId xmlns:p14="http://schemas.microsoft.com/office/powerpoint/2010/main" val="299596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61DD-22CF-4E3B-AC58-B1FC58A3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65AF3-82D1-4591-AA79-CDE1819D3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83" y="1846263"/>
            <a:ext cx="7645359" cy="4022725"/>
          </a:xfrm>
        </p:spPr>
      </p:pic>
    </p:spTree>
    <p:extLst>
      <p:ext uri="{BB962C8B-B14F-4D97-AF65-F5344CB8AC3E}">
        <p14:creationId xmlns:p14="http://schemas.microsoft.com/office/powerpoint/2010/main" val="1188343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903E-EF15-4577-A966-DE9BCEAE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F931E-DDFF-4A74-AC55-E021D3B29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03" y="1846263"/>
            <a:ext cx="7796319" cy="4022725"/>
          </a:xfrm>
        </p:spPr>
      </p:pic>
    </p:spTree>
    <p:extLst>
      <p:ext uri="{BB962C8B-B14F-4D97-AF65-F5344CB8AC3E}">
        <p14:creationId xmlns:p14="http://schemas.microsoft.com/office/powerpoint/2010/main" val="277650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B146-44C1-4A2F-B4F7-A2AAE9C4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EAAA-C3AE-4298-B93A-150E57F3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016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B533-813F-4D74-90AE-A4926A19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0B270-D624-43CB-BECE-3E5FF388A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35" y="1846263"/>
            <a:ext cx="7618456" cy="4022725"/>
          </a:xfrm>
        </p:spPr>
      </p:pic>
    </p:spTree>
    <p:extLst>
      <p:ext uri="{BB962C8B-B14F-4D97-AF65-F5344CB8AC3E}">
        <p14:creationId xmlns:p14="http://schemas.microsoft.com/office/powerpoint/2010/main" val="47212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0D06-4B5D-4ABC-A8E2-F551BB9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298AA-23C1-42C2-B978-16334C9DC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19" y="1846263"/>
            <a:ext cx="7325287" cy="4022725"/>
          </a:xfrm>
        </p:spPr>
      </p:pic>
    </p:spTree>
    <p:extLst>
      <p:ext uri="{BB962C8B-B14F-4D97-AF65-F5344CB8AC3E}">
        <p14:creationId xmlns:p14="http://schemas.microsoft.com/office/powerpoint/2010/main" val="42600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F854-7341-4CC6-AA20-FEDC96A7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F720A-CC8A-40FA-B42E-C4F4C174F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95" y="1846263"/>
            <a:ext cx="7688535" cy="4022725"/>
          </a:xfrm>
        </p:spPr>
      </p:pic>
    </p:spTree>
    <p:extLst>
      <p:ext uri="{BB962C8B-B14F-4D97-AF65-F5344CB8AC3E}">
        <p14:creationId xmlns:p14="http://schemas.microsoft.com/office/powerpoint/2010/main" val="327755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9FF-8A46-4DA1-B99A-1F99D249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DF7DC-E605-4E16-838A-6F935C6E2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16" y="1846263"/>
            <a:ext cx="7096694" cy="4022725"/>
          </a:xfrm>
        </p:spPr>
      </p:pic>
    </p:spTree>
    <p:extLst>
      <p:ext uri="{BB962C8B-B14F-4D97-AF65-F5344CB8AC3E}">
        <p14:creationId xmlns:p14="http://schemas.microsoft.com/office/powerpoint/2010/main" val="225491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6354-89C2-41CA-949C-098F78CF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4662C-F6E7-4EB8-BC6C-BAD1D8E92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76" y="1846263"/>
            <a:ext cx="7566373" cy="4022725"/>
          </a:xfrm>
        </p:spPr>
      </p:pic>
    </p:spTree>
    <p:extLst>
      <p:ext uri="{BB962C8B-B14F-4D97-AF65-F5344CB8AC3E}">
        <p14:creationId xmlns:p14="http://schemas.microsoft.com/office/powerpoint/2010/main" val="15034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9B4A-1624-48CC-AB44-3FC1BD4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7D903-643E-4814-BA88-69695302B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00" y="1846263"/>
            <a:ext cx="7648325" cy="4022725"/>
          </a:xfrm>
        </p:spPr>
      </p:pic>
    </p:spTree>
    <p:extLst>
      <p:ext uri="{BB962C8B-B14F-4D97-AF65-F5344CB8AC3E}">
        <p14:creationId xmlns:p14="http://schemas.microsoft.com/office/powerpoint/2010/main" val="157808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79B1-B4E9-4F70-9D6D-0B68A66E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C7D6DB-1FC3-4800-8C5F-07F4C3A8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42" y="1846263"/>
            <a:ext cx="7458641" cy="4022725"/>
          </a:xfrm>
        </p:spPr>
      </p:pic>
    </p:spTree>
    <p:extLst>
      <p:ext uri="{BB962C8B-B14F-4D97-AF65-F5344CB8AC3E}">
        <p14:creationId xmlns:p14="http://schemas.microsoft.com/office/powerpoint/2010/main" val="25425507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4</Words>
  <Application>Microsoft Office PowerPoint</Application>
  <PresentationFormat>Widescreen</PresentationFormat>
  <Paragraphs>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Pardeep</dc:creator>
  <cp:lastModifiedBy>lokesh yadav</cp:lastModifiedBy>
  <cp:revision>6</cp:revision>
  <dcterms:created xsi:type="dcterms:W3CDTF">2020-04-09T04:03:47Z</dcterms:created>
  <dcterms:modified xsi:type="dcterms:W3CDTF">2020-11-15T16:59:16Z</dcterms:modified>
</cp:coreProperties>
</file>