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58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56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8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1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8E69-E3C0-4F58-8C8D-D5E8CA15A9E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34F1E8-BBAA-460C-8ED6-0EDB9D43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Preprocessing?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Data Preprocessing</a:t>
            </a:r>
            <a:r>
              <a:rPr lang="en-US" dirty="0"/>
              <a:t> is that step in which the </a:t>
            </a:r>
            <a:r>
              <a:rPr lang="en-US" b="1" dirty="0"/>
              <a:t>data</a:t>
            </a:r>
            <a:r>
              <a:rPr lang="en-US" dirty="0"/>
              <a:t> gets transformed, or Encoded, to bring it to such a state that now the machine can easily parse it. In other words, the features of the </a:t>
            </a:r>
            <a:r>
              <a:rPr lang="en-US" b="1" dirty="0"/>
              <a:t>data</a:t>
            </a:r>
            <a:r>
              <a:rPr lang="en-US" dirty="0"/>
              <a:t> can now be easily interpreted by the algorithm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Data Preprocessing</a:t>
            </a:r>
            <a:r>
              <a:rPr lang="en-US" dirty="0"/>
              <a:t> is that step in which the </a:t>
            </a:r>
            <a:r>
              <a:rPr lang="en-US" b="1" dirty="0"/>
              <a:t>data</a:t>
            </a:r>
            <a:r>
              <a:rPr lang="en-US" dirty="0"/>
              <a:t> gets transformed, or Encoded, to bring it to such a state that now the machine can easily parse it. In other words, the features of the </a:t>
            </a:r>
            <a:r>
              <a:rPr lang="en-US" b="1" dirty="0"/>
              <a:t>data</a:t>
            </a:r>
            <a:r>
              <a:rPr lang="en-US" dirty="0"/>
              <a:t> can now be easily interpreted by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14281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preprocessing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Data preprocessing is crucial</a:t>
            </a:r>
            <a:r>
              <a:rPr lang="en-US" dirty="0"/>
              <a:t> in any </a:t>
            </a:r>
            <a:r>
              <a:rPr lang="en-US" b="1" dirty="0"/>
              <a:t>data</a:t>
            </a:r>
            <a:r>
              <a:rPr lang="en-US" dirty="0"/>
              <a:t> mining process as they directly impact success rate of the project. ... </a:t>
            </a:r>
            <a:r>
              <a:rPr lang="en-US" b="1" dirty="0"/>
              <a:t>Data</a:t>
            </a:r>
            <a:r>
              <a:rPr lang="en-US" dirty="0"/>
              <a:t> is said to be unclean if it is missing attribute, attribute values, contain noise or outliers and duplicate or wrong </a:t>
            </a:r>
            <a:r>
              <a:rPr lang="en-US" b="1" dirty="0"/>
              <a:t>data</a:t>
            </a:r>
            <a:r>
              <a:rPr lang="en-US" dirty="0"/>
              <a:t>. Presence of any of these will degrade quality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2932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preprocessing is done?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done to improve the quality of data in data warehouse</a:t>
            </a:r>
          </a:p>
          <a:p>
            <a:r>
              <a:rPr lang="en-US" dirty="0" smtClean="0"/>
              <a:t>It increases efficiency</a:t>
            </a:r>
          </a:p>
          <a:p>
            <a:r>
              <a:rPr lang="en-US" dirty="0" smtClean="0"/>
              <a:t>Removes noisy </a:t>
            </a:r>
            <a:r>
              <a:rPr lang="en-US" dirty="0" err="1" smtClean="0"/>
              <a:t>data,inconsistent</a:t>
            </a:r>
            <a:r>
              <a:rPr lang="en-US" dirty="0" smtClean="0"/>
              <a:t> data and incomplete data(data with missing values)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preprocessing is done?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done to improve the quality of data in data warehouse</a:t>
            </a:r>
          </a:p>
          <a:p>
            <a:r>
              <a:rPr lang="en-US" dirty="0" smtClean="0"/>
              <a:t>It increases efficiency</a:t>
            </a:r>
          </a:p>
          <a:p>
            <a:r>
              <a:rPr lang="en-US" dirty="0" smtClean="0"/>
              <a:t>Removes noisy </a:t>
            </a:r>
            <a:r>
              <a:rPr lang="en-US" dirty="0" err="1" smtClean="0"/>
              <a:t>data,inconsistent</a:t>
            </a:r>
            <a:r>
              <a:rPr lang="en-US" dirty="0" smtClean="0"/>
              <a:t> data and incomplete data(data with missing values)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cleaning?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cleans the data by filling in the missing </a:t>
            </a:r>
            <a:r>
              <a:rPr lang="en-US" dirty="0" err="1" smtClean="0"/>
              <a:t>values,something</a:t>
            </a:r>
            <a:r>
              <a:rPr lang="en-US" dirty="0" smtClean="0"/>
              <a:t> noisy data(typing error),resolving the inconsistency(like naming convention) and resolving the outliers.</a:t>
            </a:r>
          </a:p>
          <a:p>
            <a:pPr algn="just"/>
            <a:r>
              <a:rPr lang="en-US" dirty="0"/>
              <a:t>In statistics, an </a:t>
            </a:r>
            <a:r>
              <a:rPr lang="en-US" b="1" dirty="0"/>
              <a:t>outlier</a:t>
            </a:r>
            <a:r>
              <a:rPr lang="en-US" dirty="0"/>
              <a:t> is a </a:t>
            </a:r>
            <a:r>
              <a:rPr lang="en-US" b="1" dirty="0"/>
              <a:t>data</a:t>
            </a:r>
            <a:r>
              <a:rPr lang="en-US" dirty="0"/>
              <a:t> point that differs significantly from other observations. An </a:t>
            </a:r>
            <a:r>
              <a:rPr lang="en-US" b="1" dirty="0"/>
              <a:t>outlier</a:t>
            </a:r>
            <a:r>
              <a:rPr lang="en-US" dirty="0"/>
              <a:t> may be due to variability in the measurement or it may indicate experimental error</a:t>
            </a:r>
          </a:p>
        </p:txBody>
      </p:sp>
    </p:spTree>
    <p:extLst>
      <p:ext uri="{BB962C8B-B14F-4D97-AF65-F5344CB8AC3E}">
        <p14:creationId xmlns:p14="http://schemas.microsoft.com/office/powerpoint/2010/main" val="27188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handle Missing data during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entry of missing data.</a:t>
            </a:r>
          </a:p>
          <a:p>
            <a:r>
              <a:rPr lang="en-US" dirty="0" smtClean="0"/>
              <a:t>Using attribute mean.</a:t>
            </a:r>
          </a:p>
          <a:p>
            <a:r>
              <a:rPr lang="en-US" dirty="0" smtClean="0"/>
              <a:t>Using most probable value(predicting the value)</a:t>
            </a:r>
          </a:p>
          <a:p>
            <a:r>
              <a:rPr lang="en-US" dirty="0" smtClean="0"/>
              <a:t>Using Global constant(</a:t>
            </a:r>
            <a:r>
              <a:rPr lang="en-US" dirty="0" err="1" smtClean="0"/>
              <a:t>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Ignore the  tuple.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the dataset</a:t>
            </a:r>
          </a:p>
          <a:p>
            <a:r>
              <a:rPr lang="en-US" dirty="0" smtClean="0"/>
              <a:t>Handling Missing data</a:t>
            </a:r>
          </a:p>
          <a:p>
            <a:r>
              <a:rPr lang="en-US" dirty="0" smtClean="0"/>
              <a:t>Encoding Categorical data</a:t>
            </a:r>
          </a:p>
          <a:p>
            <a:r>
              <a:rPr lang="en-US" dirty="0" smtClean="0"/>
              <a:t>Splitting the dataset into training </a:t>
            </a:r>
            <a:r>
              <a:rPr lang="en-US" dirty="0" err="1" smtClean="0"/>
              <a:t>dataser</a:t>
            </a:r>
            <a:r>
              <a:rPr lang="en-US" dirty="0" smtClean="0"/>
              <a:t> and test dataset</a:t>
            </a:r>
          </a:p>
          <a:p>
            <a:r>
              <a:rPr lang="en-US" dirty="0" smtClean="0"/>
              <a:t>Feature Scaling</a:t>
            </a:r>
          </a:p>
          <a:p>
            <a:r>
              <a:rPr lang="en-US" dirty="0" smtClean="0"/>
              <a:t>Data Preprocessing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172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What is Data Preprocessing?</vt:lpstr>
      <vt:lpstr>Why is data preprocessing important?</vt:lpstr>
      <vt:lpstr>Why data preprocessing is done? </vt:lpstr>
      <vt:lpstr>Why data preprocessing is done? </vt:lpstr>
      <vt:lpstr>What is data cleaning? </vt:lpstr>
      <vt:lpstr>Ways to handle Missing data during cleaning</vt:lpstr>
      <vt:lpstr>Data Preprocessing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4</cp:revision>
  <dcterms:created xsi:type="dcterms:W3CDTF">2020-07-28T08:11:29Z</dcterms:created>
  <dcterms:modified xsi:type="dcterms:W3CDTF">2020-07-28T08:23:56Z</dcterms:modified>
</cp:coreProperties>
</file>