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4453-0ECF-4ACB-B50B-4437E4B434A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B434-CE0D-41AC-8563-ADDDBAF75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olarpedia.org/article/Computational_intellig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Random Forest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ndo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28604"/>
            <a:ext cx="8229600" cy="56497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Ensemble learning </a:t>
            </a:r>
            <a:r>
              <a:rPr lang="en-US" dirty="0"/>
              <a:t>is the process by which multiple models, such as classifiers or experts, are strategically generated and combined to solve a particular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Computational intelligence"/>
              </a:rPr>
              <a:t>computational</a:t>
            </a:r>
            <a:r>
              <a:rPr lang="en-US" dirty="0">
                <a:hlinkClick r:id="rId2" tooltip="Computational intelligence"/>
              </a:rPr>
              <a:t> intelligence</a:t>
            </a:r>
            <a:r>
              <a:rPr lang="en-US" dirty="0"/>
              <a:t> problem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Ensemble learning is primarily used to improve the (classification, prediction, function approximation, etc.) performance of a mode</a:t>
            </a:r>
          </a:p>
        </p:txBody>
      </p:sp>
    </p:spTree>
    <p:extLst>
      <p:ext uri="{BB962C8B-B14F-4D97-AF65-F5344CB8AC3E}">
        <p14:creationId xmlns:p14="http://schemas.microsoft.com/office/powerpoint/2010/main" val="16569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24844"/>
            <a:ext cx="5715000" cy="3876675"/>
          </a:xfrm>
        </p:spPr>
      </p:pic>
    </p:spTree>
    <p:extLst>
      <p:ext uri="{BB962C8B-B14F-4D97-AF65-F5344CB8AC3E}">
        <p14:creationId xmlns:p14="http://schemas.microsoft.com/office/powerpoint/2010/main" val="18286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82044"/>
            <a:ext cx="4876800" cy="2962275"/>
          </a:xfrm>
        </p:spPr>
      </p:pic>
    </p:spTree>
    <p:extLst>
      <p:ext uri="{BB962C8B-B14F-4D97-AF65-F5344CB8AC3E}">
        <p14:creationId xmlns:p14="http://schemas.microsoft.com/office/powerpoint/2010/main" val="154833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Predicting 1 tree on the basis of forest of trees </a:t>
            </a:r>
          </a:p>
          <a:p>
            <a:r>
              <a:rPr lang="en-IN" dirty="0" smtClean="0"/>
              <a:t>Improves the accuracy of the prediction because you are taking average of many predictions</a:t>
            </a:r>
          </a:p>
          <a:p>
            <a:r>
              <a:rPr lang="en-IN" dirty="0" smtClean="0"/>
              <a:t>Safe algorithm</a:t>
            </a:r>
          </a:p>
          <a:p>
            <a:r>
              <a:rPr lang="en-IN" dirty="0" smtClean="0"/>
              <a:t>More stable because any changes in the dataset could impact one tree but not much impact on the forest of trees</a:t>
            </a:r>
            <a:endParaRPr lang="en-US" dirty="0"/>
          </a:p>
        </p:txBody>
      </p:sp>
      <p:pic>
        <p:nvPicPr>
          <p:cNvPr id="6" name="Content Placeholder 5" descr="Fores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43116"/>
            <a:ext cx="4038600" cy="286978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You have a jar in which you have lots of jelly beans, you need to guess how many beans are there in the </a:t>
            </a:r>
            <a:r>
              <a:rPr lang="en-IN" dirty="0" smtClean="0"/>
              <a:t>jar</a:t>
            </a:r>
            <a:endParaRPr lang="en-IN" dirty="0" smtClean="0"/>
          </a:p>
        </p:txBody>
      </p:sp>
      <p:pic>
        <p:nvPicPr>
          <p:cNvPr id="5" name="Content Placeholder 4" descr="j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223523"/>
            <a:ext cx="4038600" cy="327931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83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Random Forest Classification</vt:lpstr>
      <vt:lpstr>PowerPoint Presentation</vt:lpstr>
      <vt:lpstr>ENSEMBLE LEARNING</vt:lpstr>
      <vt:lpstr>PowerPoint Presentation</vt:lpstr>
      <vt:lpstr>PowerPoint Presentation</vt:lpstr>
      <vt:lpstr>Random Forest Classification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Classification</dc:title>
  <dc:creator>VEERPAL KAUR</dc:creator>
  <cp:lastModifiedBy>Microsoft account</cp:lastModifiedBy>
  <cp:revision>9</cp:revision>
  <dcterms:created xsi:type="dcterms:W3CDTF">2020-05-04T02:39:56Z</dcterms:created>
  <dcterms:modified xsi:type="dcterms:W3CDTF">2020-10-05T09:28:08Z</dcterms:modified>
</cp:coreProperties>
</file>