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69" r:id="rId4"/>
    <p:sldId id="270" r:id="rId5"/>
    <p:sldId id="274" r:id="rId6"/>
    <p:sldId id="273" r:id="rId7"/>
    <p:sldId id="272" r:id="rId8"/>
    <p:sldId id="271" r:id="rId9"/>
    <p:sldId id="276" r:id="rId10"/>
    <p:sldId id="277" r:id="rId11"/>
    <p:sldId id="279" r:id="rId12"/>
    <p:sldId id="287" r:id="rId13"/>
    <p:sldId id="280" r:id="rId14"/>
    <p:sldId id="282" r:id="rId15"/>
    <p:sldId id="281" r:id="rId16"/>
    <p:sldId id="283" r:id="rId17"/>
    <p:sldId id="285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02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491-F079-4D5E-A1D8-6ADB8A3A4EA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CC06-7325-4C68-A4C2-BB0167AA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F2D1-0667-4AEC-B383-C71556F0654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E8E4-0F50-4994-9CCB-83ACED9627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 Classification Algorithm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4591"/>
            <a:ext cx="8229600" cy="3897180"/>
          </a:xfrm>
        </p:spPr>
      </p:pic>
    </p:spTree>
    <p:extLst>
      <p:ext uri="{BB962C8B-B14F-4D97-AF65-F5344CB8AC3E}">
        <p14:creationId xmlns:p14="http://schemas.microsoft.com/office/powerpoint/2010/main" val="300764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1"/>
          <a:stretch/>
        </p:blipFill>
        <p:spPr>
          <a:xfrm>
            <a:off x="457200" y="1988840"/>
            <a:ext cx="6995120" cy="3798276"/>
          </a:xfrm>
        </p:spPr>
      </p:pic>
    </p:spTree>
    <p:extLst>
      <p:ext uri="{BB962C8B-B14F-4D97-AF65-F5344CB8AC3E}">
        <p14:creationId xmlns:p14="http://schemas.microsoft.com/office/powerpoint/2010/main" val="52624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043"/>
            <a:ext cx="8229600" cy="3798276"/>
          </a:xfrm>
        </p:spPr>
      </p:pic>
    </p:spTree>
    <p:extLst>
      <p:ext uri="{BB962C8B-B14F-4D97-AF65-F5344CB8AC3E}">
        <p14:creationId xmlns:p14="http://schemas.microsoft.com/office/powerpoint/2010/main" val="191183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229600" cy="3555444"/>
          </a:xfrm>
        </p:spPr>
      </p:pic>
    </p:spTree>
    <p:extLst>
      <p:ext uri="{BB962C8B-B14F-4D97-AF65-F5344CB8AC3E}">
        <p14:creationId xmlns:p14="http://schemas.microsoft.com/office/powerpoint/2010/main" val="356016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8492"/>
            <a:ext cx="8229600" cy="4149378"/>
          </a:xfrm>
        </p:spPr>
      </p:pic>
    </p:spTree>
    <p:extLst>
      <p:ext uri="{BB962C8B-B14F-4D97-AF65-F5344CB8AC3E}">
        <p14:creationId xmlns:p14="http://schemas.microsoft.com/office/powerpoint/2010/main" val="413727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416"/>
            <a:ext cx="8229600" cy="3591530"/>
          </a:xfrm>
        </p:spPr>
      </p:pic>
    </p:spTree>
    <p:extLst>
      <p:ext uri="{BB962C8B-B14F-4D97-AF65-F5344CB8AC3E}">
        <p14:creationId xmlns:p14="http://schemas.microsoft.com/office/powerpoint/2010/main" val="158047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"/>
          <a:stretch/>
        </p:blipFill>
        <p:spPr>
          <a:xfrm>
            <a:off x="457200" y="1964043"/>
            <a:ext cx="6995120" cy="3798276"/>
          </a:xfrm>
        </p:spPr>
      </p:pic>
    </p:spTree>
    <p:extLst>
      <p:ext uri="{BB962C8B-B14F-4D97-AF65-F5344CB8AC3E}">
        <p14:creationId xmlns:p14="http://schemas.microsoft.com/office/powerpoint/2010/main" val="192147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7" y="1600200"/>
            <a:ext cx="8148006" cy="4525963"/>
          </a:xfrm>
        </p:spPr>
      </p:pic>
    </p:spTree>
    <p:extLst>
      <p:ext uri="{BB962C8B-B14F-4D97-AF65-F5344CB8AC3E}">
        <p14:creationId xmlns:p14="http://schemas.microsoft.com/office/powerpoint/2010/main" val="314405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CART (Classification And Regression Trees)</a:t>
            </a:r>
            <a:endParaRPr lang="en-US" dirty="0"/>
          </a:p>
        </p:txBody>
      </p:sp>
      <p:pic>
        <p:nvPicPr>
          <p:cNvPr id="6" name="Content Placeholder 5" descr="C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2023"/>
            <a:ext cx="8229600" cy="346231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/>
          <a:lstStyle/>
          <a:p>
            <a:r>
              <a:rPr lang="en-IN" dirty="0" smtClean="0"/>
              <a:t>Helps you classify your data</a:t>
            </a:r>
          </a:p>
          <a:p>
            <a:r>
              <a:rPr lang="en-IN" dirty="0" smtClean="0"/>
              <a:t>Work mostly on categorical values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30718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Regression trees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4286256"/>
            <a:ext cx="8229600" cy="154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 to help you predict articles which can be real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 ,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 values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0" r="9697"/>
          <a:stretch/>
        </p:blipFill>
        <p:spPr>
          <a:xfrm>
            <a:off x="1583668" y="2276872"/>
            <a:ext cx="5976663" cy="3384376"/>
          </a:xfrm>
        </p:spPr>
      </p:pic>
    </p:spTree>
    <p:extLst>
      <p:ext uri="{BB962C8B-B14F-4D97-AF65-F5344CB8AC3E}">
        <p14:creationId xmlns:p14="http://schemas.microsoft.com/office/powerpoint/2010/main" val="96672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332" y="1600200"/>
            <a:ext cx="6887335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c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43" y="1600200"/>
            <a:ext cx="7560514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spli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40" y="1600200"/>
            <a:ext cx="7761719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6" name="Content Placeholder 5" descr="branch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6041"/>
            <a:ext cx="8229600" cy="389428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spli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93" y="1600200"/>
            <a:ext cx="7668413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branch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48" y="1600200"/>
            <a:ext cx="8050104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spli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556792"/>
            <a:ext cx="7622308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branch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00" y="1600200"/>
            <a:ext cx="8063000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US" dirty="0"/>
          </a:p>
        </p:txBody>
      </p:sp>
      <p:pic>
        <p:nvPicPr>
          <p:cNvPr id="4" name="Content Placeholder 3" descr="spli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8215370" cy="4857784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Old methods</a:t>
            </a:r>
          </a:p>
          <a:p>
            <a:endParaRPr lang="en-IN" dirty="0" smtClean="0"/>
          </a:p>
          <a:p>
            <a:r>
              <a:rPr lang="en-IN" dirty="0" smtClean="0"/>
              <a:t>Reborn with upgrades</a:t>
            </a:r>
          </a:p>
          <a:p>
            <a:endParaRPr lang="en-IN" dirty="0" smtClean="0"/>
          </a:p>
          <a:p>
            <a:r>
              <a:rPr lang="en-IN" dirty="0" smtClean="0"/>
              <a:t>Random Forest</a:t>
            </a:r>
          </a:p>
          <a:p>
            <a:endParaRPr lang="en-IN" dirty="0" smtClean="0"/>
          </a:p>
          <a:p>
            <a:r>
              <a:rPr lang="en-IN" dirty="0" smtClean="0"/>
              <a:t>Gradient Boosting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35" y="1600200"/>
            <a:ext cx="4887529" cy="4525963"/>
          </a:xfrm>
        </p:spPr>
      </p:pic>
    </p:spTree>
    <p:extLst>
      <p:ext uri="{BB962C8B-B14F-4D97-AF65-F5344CB8AC3E}">
        <p14:creationId xmlns:p14="http://schemas.microsoft.com/office/powerpoint/2010/main" val="3940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2233"/>
            <a:ext cx="8229600" cy="3741896"/>
          </a:xfrm>
        </p:spPr>
      </p:pic>
    </p:spTree>
    <p:extLst>
      <p:ext uri="{BB962C8B-B14F-4D97-AF65-F5344CB8AC3E}">
        <p14:creationId xmlns:p14="http://schemas.microsoft.com/office/powerpoint/2010/main" val="7988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86" y="1600200"/>
            <a:ext cx="4676828" cy="4525963"/>
          </a:xfrm>
        </p:spPr>
      </p:pic>
    </p:spTree>
    <p:extLst>
      <p:ext uri="{BB962C8B-B14F-4D97-AF65-F5344CB8AC3E}">
        <p14:creationId xmlns:p14="http://schemas.microsoft.com/office/powerpoint/2010/main" val="111707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3444"/>
            <a:ext cx="8229600" cy="3799474"/>
          </a:xfrm>
        </p:spPr>
      </p:pic>
    </p:spTree>
    <p:extLst>
      <p:ext uri="{BB962C8B-B14F-4D97-AF65-F5344CB8AC3E}">
        <p14:creationId xmlns:p14="http://schemas.microsoft.com/office/powerpoint/2010/main" val="40239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9" y="1600200"/>
            <a:ext cx="7797082" cy="4525963"/>
          </a:xfrm>
        </p:spPr>
      </p:pic>
    </p:spTree>
    <p:extLst>
      <p:ext uri="{BB962C8B-B14F-4D97-AF65-F5344CB8AC3E}">
        <p14:creationId xmlns:p14="http://schemas.microsoft.com/office/powerpoint/2010/main" val="11968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7216"/>
            <a:ext cx="8229600" cy="4011930"/>
          </a:xfrm>
        </p:spPr>
      </p:pic>
    </p:spTree>
    <p:extLst>
      <p:ext uri="{BB962C8B-B14F-4D97-AF65-F5344CB8AC3E}">
        <p14:creationId xmlns:p14="http://schemas.microsoft.com/office/powerpoint/2010/main" val="24236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838"/>
            <a:ext cx="8229600" cy="4352686"/>
          </a:xfrm>
        </p:spPr>
      </p:pic>
    </p:spTree>
    <p:extLst>
      <p:ext uri="{BB962C8B-B14F-4D97-AF65-F5344CB8AC3E}">
        <p14:creationId xmlns:p14="http://schemas.microsoft.com/office/powerpoint/2010/main" val="2833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73</Words>
  <Application>Microsoft Office PowerPoint</Application>
  <PresentationFormat>On-screen Show (4:3)</PresentationFormat>
  <Paragraphs>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Decision Tree Classification Algorithm</vt:lpstr>
      <vt:lpstr>PowerPoint Presentation</vt:lpstr>
      <vt:lpstr>PowerPoint Presentation</vt:lpstr>
      <vt:lpstr>PowerPoint Presentation</vt:lpstr>
      <vt:lpstr>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 (Classification And Regression Trees)</vt:lpstr>
      <vt:lpstr>Classification trees</vt:lpstr>
      <vt:lpstr>Classification Trees</vt:lpstr>
      <vt:lpstr>Classification Trees</vt:lpstr>
      <vt:lpstr>Classification Trees</vt:lpstr>
      <vt:lpstr>Classification Trees</vt:lpstr>
      <vt:lpstr>Classification Trees</vt:lpstr>
      <vt:lpstr>Classification Trees</vt:lpstr>
      <vt:lpstr>Classification Trees</vt:lpstr>
      <vt:lpstr>Classification Trees</vt:lpstr>
      <vt:lpstr>Classification Trees</vt:lpstr>
      <vt:lpstr>Decision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Classification Algorithm</dc:title>
  <dc:creator>VEERPAL KAUR</dc:creator>
  <cp:lastModifiedBy>Microsoft account</cp:lastModifiedBy>
  <cp:revision>14</cp:revision>
  <dcterms:created xsi:type="dcterms:W3CDTF">2020-04-27T12:23:04Z</dcterms:created>
  <dcterms:modified xsi:type="dcterms:W3CDTF">2020-09-29T10:56:41Z</dcterms:modified>
</cp:coreProperties>
</file>