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D718-3DCB-4583-9C67-14DAF6FD9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0D733-2A22-464A-A2EB-340128FA4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9532B-F27B-4F87-B5E9-77F5906A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A932-6D03-437E-AD27-A3E353DB2121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CA0D-A7A3-4BC1-BB9E-7EC7A709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C096-39AB-4F92-955E-E49179F9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5B9-A6E3-439D-83E1-B37AA8F89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10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D260-31C4-441A-9F99-C0613F6F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C9DDA-A022-440B-A504-38AE19A5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7AB2-CF13-49E6-A58B-AB088618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A932-6D03-437E-AD27-A3E353DB2121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C0EC3-1FCD-48C8-B06B-DBA21A1C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3627-CF0F-4747-8D7B-D740211E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5B9-A6E3-439D-83E1-B37AA8F89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281EB-0CB8-4986-8CEE-705A93586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6EF90-08C3-465C-9782-5E5DBC90A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1D74-A342-48BB-BB63-A48F178B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A932-6D03-437E-AD27-A3E353DB2121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E07C3-8189-413A-B620-62202694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C5808-7525-4BBE-ADD5-93FC9C68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5B9-A6E3-439D-83E1-B37AA8F89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2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B5D6-30BB-4232-84C1-E943325D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B3E5-C6DB-48E6-87B3-8A3F1B23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14DD-40B8-450B-B7B3-F0367F83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A932-6D03-437E-AD27-A3E353DB2121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1290-1A7C-441D-9C89-7BA3F2C5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A277-1951-4029-8D95-37A8AABB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5B9-A6E3-439D-83E1-B37AA8F89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77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AF50-8225-4BFD-82B6-36FEB891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032D0-7636-432A-A007-1F43D0993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A3AA4-533B-4309-B338-BF9E9FD5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A932-6D03-437E-AD27-A3E353DB2121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95B11-55A2-4D66-B26E-7069DB83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972E8-2607-4AAD-A8DE-5D5F1AFF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5B9-A6E3-439D-83E1-B37AA8F89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BA2D-6DD6-4068-ACE8-EC3BE6CF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F786-2C58-4903-BF06-1022ACC37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35100-131D-4257-B663-0A07BDAB6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4DDF-26D2-4D94-8048-A6E7CD5F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A932-6D03-437E-AD27-A3E353DB2121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CDF64-8D34-452B-9779-DD7971AC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0CEAF-3096-4DE3-908E-D35473AE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5B9-A6E3-439D-83E1-B37AA8F89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3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75BE-26F5-45AF-8077-3D84D8EE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BD795-C421-4D34-A7EE-E43F2B82E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CB575-229E-4575-962C-FE4F8F2E4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83A92-B19B-45EF-AF80-BF3EA928E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980BC-9F6C-4E84-BF10-3BE221EAC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5AEF2-6C33-408E-8654-F8AEF9F4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A932-6D03-437E-AD27-A3E353DB2121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2786C-58BC-46C2-929F-098A76CE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2E9D3-D51D-423A-9B96-BA42A6D0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5B9-A6E3-439D-83E1-B37AA8F89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0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5B7B-1E75-4D6F-8C26-B2ADECAF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6924F-1F3C-432C-B041-1EBDFD46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A932-6D03-437E-AD27-A3E353DB2121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4B41F-2C2D-41CC-ACF1-2DDB68BC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449E4-D6E9-4056-94C5-62F5D2B4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5B9-A6E3-439D-83E1-B37AA8F89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78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AFEDF-9F16-4EE2-BE93-55D5B7F8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A932-6D03-437E-AD27-A3E353DB2121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06A23-2448-4719-A2AC-844CAA8F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C8655-4B89-40DE-B87B-538BE96C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5B9-A6E3-439D-83E1-B37AA8F89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74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1101-751E-4B3B-8D73-1B5992CB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4-9915-475E-89F4-04BB349D3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A88A0-8779-4D4F-8DB0-15EF67710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0EAF-DFE6-4B7C-89AB-CE3B6607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A932-6D03-437E-AD27-A3E353DB2121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C6C08-395B-4424-9A53-802B5959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8DAAC-2362-41FB-83EC-0B70D521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5B9-A6E3-439D-83E1-B37AA8F89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6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6B1F-63B4-4BBF-803D-0F7E2FB2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58078-37C1-4D31-9AC7-B944500AB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7C95A-2392-4BDC-BE1F-7745B8E7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A0714-1A0B-499D-BB25-86D0D6CB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A932-6D03-437E-AD27-A3E353DB2121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72BC7-4B92-4E0E-B705-0DE65DE5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2E32-6BA8-4C1B-B01F-4EFFBE99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5B9-A6E3-439D-83E1-B37AA8F89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56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98294-E3E4-4C4F-BBB8-24B45D79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B01E6-839B-4188-95F1-50A86B754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A10F-97D6-4880-BB43-2A7993F4B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A932-6D03-437E-AD27-A3E353DB2121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BE13-14B7-49C8-AF5D-6DECC8B33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9DC1E-3D13-462C-AE23-6A6C7FEB4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B65B9-A6E3-439D-83E1-B37AA8F89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47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20FB-DC37-421D-88A6-002C32D88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A3C4F-D0A1-40EF-9E87-69BAF513F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BY- Pardeep </a:t>
            </a:r>
            <a:r>
              <a:rPr lang="en-IN" dirty="0"/>
              <a:t>Kumar</a:t>
            </a:r>
          </a:p>
        </p:txBody>
      </p:sp>
    </p:spTree>
    <p:extLst>
      <p:ext uri="{BB962C8B-B14F-4D97-AF65-F5344CB8AC3E}">
        <p14:creationId xmlns:p14="http://schemas.microsoft.com/office/powerpoint/2010/main" val="46400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7C136C-637F-44F4-B2A0-87C2B994C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7" t="7569" r="10730" b="17933"/>
          <a:stretch/>
        </p:blipFill>
        <p:spPr>
          <a:xfrm>
            <a:off x="1329397" y="1266093"/>
            <a:ext cx="9533206" cy="51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0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8D9219-CF70-45B8-B693-53074C8DC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8" t="6748" r="11155" b="18959"/>
          <a:stretch/>
        </p:blipFill>
        <p:spPr>
          <a:xfrm>
            <a:off x="1277815" y="882748"/>
            <a:ext cx="9636369" cy="50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6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844E0E-19B8-42D0-94F8-03D2E5AAE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7" t="6338" r="8961" b="17318"/>
          <a:stretch/>
        </p:blipFill>
        <p:spPr>
          <a:xfrm>
            <a:off x="1116036" y="984738"/>
            <a:ext cx="9959927" cy="52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6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CAD1F2-8DCD-42E7-8BB7-B7AF37A4E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6" t="8389" r="10807" b="17728"/>
          <a:stretch/>
        </p:blipFill>
        <p:spPr>
          <a:xfrm>
            <a:off x="1305951" y="1041010"/>
            <a:ext cx="9580098" cy="50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7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4766A1-9BF6-4680-A1B2-DF90C150B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47" y="732581"/>
            <a:ext cx="9372600" cy="5444382"/>
          </a:xfrm>
        </p:spPr>
      </p:pic>
    </p:spTree>
    <p:extLst>
      <p:ext uri="{BB962C8B-B14F-4D97-AF65-F5344CB8AC3E}">
        <p14:creationId xmlns:p14="http://schemas.microsoft.com/office/powerpoint/2010/main" val="293400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487FD-D4B3-4139-9207-D98235D75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11" y="365125"/>
            <a:ext cx="8939463" cy="5811838"/>
          </a:xfrm>
        </p:spPr>
      </p:pic>
    </p:spTree>
    <p:extLst>
      <p:ext uri="{BB962C8B-B14F-4D97-AF65-F5344CB8AC3E}">
        <p14:creationId xmlns:p14="http://schemas.microsoft.com/office/powerpoint/2010/main" val="254721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385493-8EAA-4771-8FF2-D6ED1316D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83" y="722777"/>
            <a:ext cx="8734927" cy="5454186"/>
          </a:xfrm>
        </p:spPr>
      </p:pic>
    </p:spTree>
    <p:extLst>
      <p:ext uri="{BB962C8B-B14F-4D97-AF65-F5344CB8AC3E}">
        <p14:creationId xmlns:p14="http://schemas.microsoft.com/office/powerpoint/2010/main" val="240101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9594FA-960F-4F56-A0DE-E221F84E2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2" t="7569" r="15539" b="19986"/>
          <a:stretch/>
        </p:blipFill>
        <p:spPr>
          <a:xfrm>
            <a:off x="1448974" y="1434905"/>
            <a:ext cx="9059593" cy="49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9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3C827-05BF-47CF-925A-30F778485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1" t="6337" r="9654" b="16908"/>
          <a:stretch/>
        </p:blipFill>
        <p:spPr>
          <a:xfrm>
            <a:off x="1165273" y="1187755"/>
            <a:ext cx="9861453" cy="52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0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33B3E4-FAEC-48A8-B58D-13D656B4A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3" t="7388" r="9154" b="17728"/>
          <a:stretch/>
        </p:blipFill>
        <p:spPr>
          <a:xfrm>
            <a:off x="1139484" y="1239632"/>
            <a:ext cx="9683261" cy="51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3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4EB425-5D2C-4CE8-AA7B-971FEDEE6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0" t="6748" r="9836" b="18138"/>
          <a:stretch/>
        </p:blipFill>
        <p:spPr>
          <a:xfrm>
            <a:off x="838201" y="1139484"/>
            <a:ext cx="9895448" cy="514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0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1E99C8-2870-4426-87AC-B233BFA4A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5" t="7775" r="10116" b="16906"/>
          <a:stretch/>
        </p:blipFill>
        <p:spPr>
          <a:xfrm>
            <a:off x="1386840" y="1207551"/>
            <a:ext cx="9664504" cy="51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1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48FFA-794E-4364-8D42-3F8A122B0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47" y="642521"/>
            <a:ext cx="8373979" cy="5534442"/>
          </a:xfrm>
        </p:spPr>
      </p:pic>
    </p:spTree>
    <p:extLst>
      <p:ext uri="{BB962C8B-B14F-4D97-AF65-F5344CB8AC3E}">
        <p14:creationId xmlns:p14="http://schemas.microsoft.com/office/powerpoint/2010/main" val="240059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KNN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</dc:title>
  <dc:creator>Pardeep</dc:creator>
  <cp:lastModifiedBy>Pardeep Kumar</cp:lastModifiedBy>
  <cp:revision>4</cp:revision>
  <dcterms:created xsi:type="dcterms:W3CDTF">2020-03-24T03:34:43Z</dcterms:created>
  <dcterms:modified xsi:type="dcterms:W3CDTF">2020-08-25T03:08:53Z</dcterms:modified>
</cp:coreProperties>
</file>