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9" r:id="rId5"/>
    <p:sldId id="273" r:id="rId6"/>
    <p:sldId id="275" r:id="rId7"/>
    <p:sldId id="281" r:id="rId8"/>
    <p:sldId id="274" r:id="rId9"/>
    <p:sldId id="270" r:id="rId10"/>
    <p:sldId id="278" r:id="rId11"/>
    <p:sldId id="276" r:id="rId12"/>
    <p:sldId id="257" r:id="rId13"/>
    <p:sldId id="258" r:id="rId14"/>
    <p:sldId id="259" r:id="rId15"/>
    <p:sldId id="260" r:id="rId16"/>
    <p:sldId id="262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7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7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6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0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5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7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9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0AAF-A154-455B-9CF6-AB9B6D5484B4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107251-246F-4B03-A914-20A2EEC6AF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1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26E92-FD53-4602-9118-C30AE252A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Naïve	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38ECAB-459B-4D6B-AFEB-D2BAFA4C5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13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8" b="17418"/>
          <a:stretch/>
        </p:blipFill>
        <p:spPr>
          <a:xfrm>
            <a:off x="1" y="0"/>
            <a:ext cx="11955438" cy="6237027"/>
          </a:xfrm>
        </p:spPr>
      </p:pic>
    </p:spTree>
    <p:extLst>
      <p:ext uri="{BB962C8B-B14F-4D97-AF65-F5344CB8AC3E}">
        <p14:creationId xmlns:p14="http://schemas.microsoft.com/office/powerpoint/2010/main" val="424513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Naive Bayes</a:t>
            </a:r>
            <a:r>
              <a:rPr lang="en-US" dirty="0"/>
              <a:t> classifier performs better compare to other models like logistic regression and you need less training data. It perform well in case of categorical input </a:t>
            </a:r>
            <a:r>
              <a:rPr lang="en-US" dirty="0" smtClean="0"/>
              <a:t>variables </a:t>
            </a:r>
            <a:r>
              <a:rPr lang="en-US" dirty="0"/>
              <a:t>compared to numerical </a:t>
            </a:r>
            <a:r>
              <a:rPr lang="en-US" dirty="0" smtClean="0"/>
              <a:t>variable,</a:t>
            </a:r>
          </a:p>
          <a:p>
            <a:r>
              <a:rPr lang="en-US" dirty="0"/>
              <a:t>In statistics, </a:t>
            </a:r>
            <a:r>
              <a:rPr lang="en-US" b="1" dirty="0"/>
              <a:t>Naive Bayes classifiers</a:t>
            </a:r>
            <a:r>
              <a:rPr lang="en-US" dirty="0"/>
              <a:t> are a family of simple "probabilistic </a:t>
            </a:r>
            <a:r>
              <a:rPr lang="en-US" b="1" dirty="0"/>
              <a:t>classifiers</a:t>
            </a:r>
            <a:r>
              <a:rPr lang="en-US" dirty="0"/>
              <a:t>" based on applying </a:t>
            </a:r>
            <a:r>
              <a:rPr lang="en-US" b="1" dirty="0"/>
              <a:t>Bayes</a:t>
            </a:r>
            <a:r>
              <a:rPr lang="en-US" dirty="0"/>
              <a:t>' theorem with strong (</a:t>
            </a:r>
            <a:r>
              <a:rPr lang="en-US" b="1" dirty="0"/>
              <a:t>naïve</a:t>
            </a:r>
            <a:r>
              <a:rPr lang="en-US" dirty="0"/>
              <a:t>) independence assumptions between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45701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0D9716D1-7ACB-492B-AA77-4ACD59163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14" y="2016125"/>
            <a:ext cx="6840697" cy="3449638"/>
          </a:xfrm>
        </p:spPr>
      </p:pic>
    </p:spTree>
    <p:extLst>
      <p:ext uri="{BB962C8B-B14F-4D97-AF65-F5344CB8AC3E}">
        <p14:creationId xmlns:p14="http://schemas.microsoft.com/office/powerpoint/2010/main" val="12938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D8290E6-9CFF-4C8F-AF43-F4317C424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89" y="2016125"/>
            <a:ext cx="6551147" cy="3449638"/>
          </a:xfrm>
        </p:spPr>
      </p:pic>
    </p:spTree>
    <p:extLst>
      <p:ext uri="{BB962C8B-B14F-4D97-AF65-F5344CB8AC3E}">
        <p14:creationId xmlns:p14="http://schemas.microsoft.com/office/powerpoint/2010/main" val="207357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30D8FD-2AA4-448B-BA45-8B19486F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D263EB8-7F2C-47FA-993A-D4842C755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25" y="2016125"/>
            <a:ext cx="6559674" cy="3449638"/>
          </a:xfrm>
        </p:spPr>
      </p:pic>
    </p:spTree>
    <p:extLst>
      <p:ext uri="{BB962C8B-B14F-4D97-AF65-F5344CB8AC3E}">
        <p14:creationId xmlns:p14="http://schemas.microsoft.com/office/powerpoint/2010/main" val="341501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02326-5472-4FEF-AC0F-C692605D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F0F66B4-73F6-446E-8C6F-2A5A87E11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69" y="2016125"/>
            <a:ext cx="6530987" cy="3449638"/>
          </a:xfrm>
        </p:spPr>
      </p:pic>
    </p:spTree>
    <p:extLst>
      <p:ext uri="{BB962C8B-B14F-4D97-AF65-F5344CB8AC3E}">
        <p14:creationId xmlns:p14="http://schemas.microsoft.com/office/powerpoint/2010/main" val="42891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E45D97-FFF3-4CD7-8469-8A49857D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BCCF40E-25F8-4F4C-A28C-B418AE6AC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26" y="2016125"/>
            <a:ext cx="6692673" cy="3449638"/>
          </a:xfrm>
        </p:spPr>
      </p:pic>
    </p:spTree>
    <p:extLst>
      <p:ext uri="{BB962C8B-B14F-4D97-AF65-F5344CB8AC3E}">
        <p14:creationId xmlns:p14="http://schemas.microsoft.com/office/powerpoint/2010/main" val="15080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4B81F1-FEDD-4C17-AD93-2970383E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B8795DD-5778-4DE4-82EE-722313307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2" y="2016125"/>
            <a:ext cx="6513841" cy="3449638"/>
          </a:xfrm>
        </p:spPr>
      </p:pic>
    </p:spTree>
    <p:extLst>
      <p:ext uri="{BB962C8B-B14F-4D97-AF65-F5344CB8AC3E}">
        <p14:creationId xmlns:p14="http://schemas.microsoft.com/office/powerpoint/2010/main" val="267303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4B81F1-FEDD-4C17-AD93-2970383E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B8795DD-5778-4DE4-82EE-722313307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2" y="2016125"/>
            <a:ext cx="6513841" cy="3449638"/>
          </a:xfrm>
        </p:spPr>
      </p:pic>
    </p:spTree>
    <p:extLst>
      <p:ext uri="{BB962C8B-B14F-4D97-AF65-F5344CB8AC3E}">
        <p14:creationId xmlns:p14="http://schemas.microsoft.com/office/powerpoint/2010/main" val="399256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CCB98-B8A4-4BC0-A56D-F32FA6E2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95104AC-62E5-4D60-8FD0-EB7E42A1E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49" y="2016125"/>
            <a:ext cx="6867627" cy="3449638"/>
          </a:xfrm>
        </p:spPr>
      </p:pic>
    </p:spTree>
    <p:extLst>
      <p:ext uri="{BB962C8B-B14F-4D97-AF65-F5344CB8AC3E}">
        <p14:creationId xmlns:p14="http://schemas.microsoft.com/office/powerpoint/2010/main" val="27539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36" y="2016125"/>
            <a:ext cx="3435652" cy="3449638"/>
          </a:xfrm>
        </p:spPr>
      </p:pic>
    </p:spTree>
    <p:extLst>
      <p:ext uri="{BB962C8B-B14F-4D97-AF65-F5344CB8AC3E}">
        <p14:creationId xmlns:p14="http://schemas.microsoft.com/office/powerpoint/2010/main" val="200862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CCB98-B8A4-4BC0-A56D-F32FA6E2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5153F9B-16C2-4C90-813A-5CD63ED0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99" y="2016125"/>
            <a:ext cx="6724926" cy="3449638"/>
          </a:xfrm>
        </p:spPr>
      </p:pic>
    </p:spTree>
    <p:extLst>
      <p:ext uri="{BB962C8B-B14F-4D97-AF65-F5344CB8AC3E}">
        <p14:creationId xmlns:p14="http://schemas.microsoft.com/office/powerpoint/2010/main" val="141441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4700F-955B-4DC9-85FA-68AA5C9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C939E9E-9D78-4968-BC60-EF4AAF447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96" y="2016125"/>
            <a:ext cx="6519333" cy="3449638"/>
          </a:xfrm>
        </p:spPr>
      </p:pic>
    </p:spTree>
    <p:extLst>
      <p:ext uri="{BB962C8B-B14F-4D97-AF65-F5344CB8AC3E}">
        <p14:creationId xmlns:p14="http://schemas.microsoft.com/office/powerpoint/2010/main" val="258193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8A013-D879-45AD-9FFE-9D0F8CDF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FC878F7-12B6-49CF-9F17-CE081B725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57" y="2016125"/>
            <a:ext cx="6619411" cy="3449638"/>
          </a:xfrm>
        </p:spPr>
      </p:pic>
    </p:spTree>
    <p:extLst>
      <p:ext uri="{BB962C8B-B14F-4D97-AF65-F5344CB8AC3E}">
        <p14:creationId xmlns:p14="http://schemas.microsoft.com/office/powerpoint/2010/main" val="266147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972BC-FAB8-4CB3-BCDF-87750CB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687A0F4-7399-40BD-80E0-5BF9D291F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74" y="2016125"/>
            <a:ext cx="6275777" cy="3449638"/>
          </a:xfrm>
        </p:spPr>
      </p:pic>
    </p:spTree>
    <p:extLst>
      <p:ext uri="{BB962C8B-B14F-4D97-AF65-F5344CB8AC3E}">
        <p14:creationId xmlns:p14="http://schemas.microsoft.com/office/powerpoint/2010/main" val="195618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BFEA3-5815-4965-99E9-A2C9D974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95047AC-45F5-42DD-BB29-AC3E54993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351" y="2016125"/>
            <a:ext cx="6571622" cy="3449638"/>
          </a:xfrm>
        </p:spPr>
      </p:pic>
    </p:spTree>
    <p:extLst>
      <p:ext uri="{BB962C8B-B14F-4D97-AF65-F5344CB8AC3E}">
        <p14:creationId xmlns:p14="http://schemas.microsoft.com/office/powerpoint/2010/main" val="161742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P(B)=30/100=0.3</a:t>
            </a:r>
          </a:p>
          <a:p>
            <a:r>
              <a:rPr lang="en-US" dirty="0" smtClean="0"/>
              <a:t>P(A INTERSECTION B)=20/100=0.2</a:t>
            </a:r>
          </a:p>
          <a:p>
            <a:r>
              <a:rPr lang="en-US" dirty="0" smtClean="0"/>
              <a:t>P(A|B)=0.2/0.3=0.67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1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P(A|B)=P(A IN B)/P(B)</a:t>
            </a:r>
          </a:p>
          <a:p>
            <a:r>
              <a:rPr lang="en-US" dirty="0" smtClean="0"/>
              <a:t>=0.2/0.3</a:t>
            </a:r>
          </a:p>
        </p:txBody>
      </p:sp>
    </p:spTree>
    <p:extLst>
      <p:ext uri="{BB962C8B-B14F-4D97-AF65-F5344CB8AC3E}">
        <p14:creationId xmlns:p14="http://schemas.microsoft.com/office/powerpoint/2010/main" val="304790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given </a:t>
            </a:r>
            <a:r>
              <a:rPr lang="en-US" dirty="0" err="1" smtClean="0"/>
              <a:t>dataset,Apply</a:t>
            </a:r>
            <a:r>
              <a:rPr lang="en-US" dirty="0" smtClean="0"/>
              <a:t> Naïve-</a:t>
            </a:r>
            <a:r>
              <a:rPr lang="en-US" dirty="0" err="1" smtClean="0"/>
              <a:t>BayesAlgorithm</a:t>
            </a:r>
            <a:r>
              <a:rPr lang="en-US" dirty="0" smtClean="0"/>
              <a:t> and predict the outcome for a Car={</a:t>
            </a:r>
            <a:r>
              <a:rPr lang="en-US" dirty="0" err="1" smtClean="0"/>
              <a:t>Red,Domestic,SUV</a:t>
            </a:r>
            <a:r>
              <a:rPr lang="en-US" dirty="0" smtClean="0"/>
              <a:t>}</a:t>
            </a:r>
          </a:p>
          <a:p>
            <a:r>
              <a:rPr lang="en-US" dirty="0" smtClean="0"/>
              <a:t>X={</a:t>
            </a:r>
            <a:r>
              <a:rPr lang="en-US" dirty="0" err="1" smtClean="0"/>
              <a:t>Red,domestic,SUV</a:t>
            </a:r>
            <a:r>
              <a:rPr lang="en-US" dirty="0" smtClean="0"/>
              <a:t>} </a:t>
            </a:r>
          </a:p>
          <a:p>
            <a:r>
              <a:rPr lang="en-US" dirty="0" smtClean="0"/>
              <a:t>SOLUTION:BELONGS TO CLASS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6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40" y="804519"/>
            <a:ext cx="9062112" cy="4483124"/>
          </a:xfrm>
        </p:spPr>
      </p:pic>
    </p:spTree>
    <p:extLst>
      <p:ext uri="{BB962C8B-B14F-4D97-AF65-F5344CB8AC3E}">
        <p14:creationId xmlns:p14="http://schemas.microsoft.com/office/powerpoint/2010/main" val="2758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P(RED|YES)=P(YES|RED)*P(RED)/P(YES)=3/5*5/10/5/10=3/5</a:t>
            </a:r>
          </a:p>
          <a:p>
            <a:r>
              <a:rPr lang="en-US" dirty="0" smtClean="0"/>
              <a:t>P(DO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)P(RED|YES)=P(YES|RED)*P(RED)/P(YES)=3/5*5/10/5/10     =3/5</a:t>
            </a:r>
          </a:p>
          <a:p>
            <a:r>
              <a:rPr lang="en-US" dirty="0" smtClean="0"/>
              <a:t>(ii)P(</a:t>
            </a:r>
            <a:r>
              <a:rPr lang="en-US" dirty="0" err="1" smtClean="0"/>
              <a:t>Domestic|YES</a:t>
            </a:r>
            <a:r>
              <a:rPr lang="en-US" dirty="0" smtClean="0"/>
              <a:t>)  =2/5</a:t>
            </a:r>
          </a:p>
          <a:p>
            <a:r>
              <a:rPr lang="en-US" dirty="0" smtClean="0"/>
              <a:t>(iii) P(SUV|YES)  =1/5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P(X|YES)=3/5*2/5*1/5=6/125=0.024</a:t>
            </a:r>
          </a:p>
          <a:p>
            <a:r>
              <a:rPr lang="en-US" dirty="0"/>
              <a:t>P(X|NO)=2/5*3/5*2/5=0.072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(II)P(RED|NO)=P(NO|RED)*P(RED)/P(NO)=2/5*5/10/5/10=2/5</a:t>
            </a:r>
          </a:p>
          <a:p>
            <a:pPr marL="0" indent="0">
              <a:buNone/>
            </a:pPr>
            <a:r>
              <a:rPr lang="en-US" dirty="0" smtClean="0"/>
              <a:t>P(DOMESTIC|NO)=  3/5</a:t>
            </a:r>
          </a:p>
          <a:p>
            <a:pPr marL="0" indent="0">
              <a:buNone/>
            </a:pPr>
            <a:r>
              <a:rPr lang="en-US" dirty="0" smtClean="0"/>
              <a:t>P(SUV|NO)= 2/5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P(X|NO)=2/5*3/5*2/5=0.072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073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267</TotalTime>
  <Words>111</Words>
  <Application>Microsoft Office PowerPoint</Application>
  <PresentationFormat>Widescreen</PresentationFormat>
  <Paragraphs>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Naïve  Bayes</vt:lpstr>
      <vt:lpstr>PowerPoint Presentation</vt:lpstr>
      <vt:lpstr>PowerPoint Presentation</vt:lpstr>
      <vt:lpstr>PowerPoint Presentation</vt:lpstr>
      <vt:lpstr>NAÏVE 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 Bayes</dc:title>
  <dc:creator>Pardeep</dc:creator>
  <cp:lastModifiedBy>Microsoft account</cp:lastModifiedBy>
  <cp:revision>21</cp:revision>
  <dcterms:created xsi:type="dcterms:W3CDTF">2020-03-26T03:35:52Z</dcterms:created>
  <dcterms:modified xsi:type="dcterms:W3CDTF">2020-09-29T09:27:38Z</dcterms:modified>
</cp:coreProperties>
</file>