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9644" autoAdjust="0"/>
  </p:normalViewPr>
  <p:slideViewPr>
    <p:cSldViewPr snapToObjects="1" showGuides="1">
      <p:cViewPr varScale="1">
        <p:scale>
          <a:sx n="57" d="100"/>
          <a:sy n="57" d="100"/>
        </p:scale>
        <p:origin x="424" y="24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7/26/2023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26,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26,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26,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+91 12345 67890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student SRKR email id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17541</TotalTime>
  <Words>101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Nagaraju Gundala</cp:lastModifiedBy>
  <cp:revision>1122</cp:revision>
  <dcterms:created xsi:type="dcterms:W3CDTF">2018-11-22T06:53:55Z</dcterms:created>
  <dcterms:modified xsi:type="dcterms:W3CDTF">2023-07-26T17:47:57Z</dcterms:modified>
</cp:coreProperties>
</file>