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8C923-3565-4F56-9804-9AEF0BFDDA03}" v="5" dt="2025-08-11T12:02:58.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war Reddy Valluru" userId="c2e58a91-c8d7-4762-8685-670b085edc60" providerId="ADAL" clId="{B808C923-3565-4F56-9804-9AEF0BFDDA03}"/>
    <pc:docChg chg="custSel addSld modSld">
      <pc:chgData name="Lokeswar Reddy Valluru" userId="c2e58a91-c8d7-4762-8685-670b085edc60" providerId="ADAL" clId="{B808C923-3565-4F56-9804-9AEF0BFDDA03}" dt="2025-08-11T12:03:46.691" v="197" actId="1076"/>
      <pc:docMkLst>
        <pc:docMk/>
      </pc:docMkLst>
      <pc:sldChg chg="addSp delSp modSp new mod">
        <pc:chgData name="Lokeswar Reddy Valluru" userId="c2e58a91-c8d7-4762-8685-670b085edc60" providerId="ADAL" clId="{B808C923-3565-4F56-9804-9AEF0BFDDA03}" dt="2025-08-11T11:50:28.156" v="19" actId="1076"/>
        <pc:sldMkLst>
          <pc:docMk/>
          <pc:sldMk cId="1203616247" sldId="274"/>
        </pc:sldMkLst>
        <pc:spChg chg="del">
          <ac:chgData name="Lokeswar Reddy Valluru" userId="c2e58a91-c8d7-4762-8685-670b085edc60" providerId="ADAL" clId="{B808C923-3565-4F56-9804-9AEF0BFDDA03}" dt="2025-08-11T11:48:13.227" v="1" actId="22"/>
          <ac:spMkLst>
            <pc:docMk/>
            <pc:sldMk cId="1203616247" sldId="274"/>
            <ac:spMk id="3" creationId="{DFDFF3B9-25C7-AB49-C1B3-6984395F6490}"/>
          </ac:spMkLst>
        </pc:spChg>
        <pc:spChg chg="add mod">
          <ac:chgData name="Lokeswar Reddy Valluru" userId="c2e58a91-c8d7-4762-8685-670b085edc60" providerId="ADAL" clId="{B808C923-3565-4F56-9804-9AEF0BFDDA03}" dt="2025-08-11T11:49:54.843" v="14" actId="20577"/>
          <ac:spMkLst>
            <pc:docMk/>
            <pc:sldMk cId="1203616247" sldId="274"/>
            <ac:spMk id="8" creationId="{D4E35122-F923-D5AE-1C3D-2650380250C9}"/>
          </ac:spMkLst>
        </pc:spChg>
        <pc:picChg chg="add mod ord">
          <ac:chgData name="Lokeswar Reddy Valluru" userId="c2e58a91-c8d7-4762-8685-670b085edc60" providerId="ADAL" clId="{B808C923-3565-4F56-9804-9AEF0BFDDA03}" dt="2025-08-11T11:49:34.923" v="5" actId="1076"/>
          <ac:picMkLst>
            <pc:docMk/>
            <pc:sldMk cId="1203616247" sldId="274"/>
            <ac:picMk id="5" creationId="{66A2DAC8-738A-5968-C70C-82FB84E66EA7}"/>
          </ac:picMkLst>
        </pc:picChg>
        <pc:picChg chg="add mod">
          <ac:chgData name="Lokeswar Reddy Valluru" userId="c2e58a91-c8d7-4762-8685-670b085edc60" providerId="ADAL" clId="{B808C923-3565-4F56-9804-9AEF0BFDDA03}" dt="2025-08-11T11:49:36.987" v="6" actId="1076"/>
          <ac:picMkLst>
            <pc:docMk/>
            <pc:sldMk cId="1203616247" sldId="274"/>
            <ac:picMk id="7" creationId="{2CB4FADC-F742-B606-4098-8F473957D835}"/>
          </ac:picMkLst>
        </pc:picChg>
        <pc:picChg chg="add mod">
          <ac:chgData name="Lokeswar Reddy Valluru" userId="c2e58a91-c8d7-4762-8685-670b085edc60" providerId="ADAL" clId="{B808C923-3565-4F56-9804-9AEF0BFDDA03}" dt="2025-08-11T11:50:28.156" v="19" actId="1076"/>
          <ac:picMkLst>
            <pc:docMk/>
            <pc:sldMk cId="1203616247" sldId="274"/>
            <ac:picMk id="10" creationId="{0594E84C-06B5-4D78-B753-A461B9AC2A29}"/>
          </ac:picMkLst>
        </pc:picChg>
      </pc:sldChg>
      <pc:sldChg chg="addSp delSp modSp new mod">
        <pc:chgData name="Lokeswar Reddy Valluru" userId="c2e58a91-c8d7-4762-8685-670b085edc60" providerId="ADAL" clId="{B808C923-3565-4F56-9804-9AEF0BFDDA03}" dt="2025-08-11T11:52:30.590" v="26" actId="1076"/>
        <pc:sldMkLst>
          <pc:docMk/>
          <pc:sldMk cId="3933600316" sldId="275"/>
        </pc:sldMkLst>
        <pc:spChg chg="del">
          <ac:chgData name="Lokeswar Reddy Valluru" userId="c2e58a91-c8d7-4762-8685-670b085edc60" providerId="ADAL" clId="{B808C923-3565-4F56-9804-9AEF0BFDDA03}" dt="2025-08-11T11:51:07.762" v="21" actId="22"/>
          <ac:spMkLst>
            <pc:docMk/>
            <pc:sldMk cId="3933600316" sldId="275"/>
            <ac:spMk id="3" creationId="{031CB3AF-3954-2CE3-FB6E-D8C619B09999}"/>
          </ac:spMkLst>
        </pc:spChg>
        <pc:picChg chg="add mod ord">
          <ac:chgData name="Lokeswar Reddy Valluru" userId="c2e58a91-c8d7-4762-8685-670b085edc60" providerId="ADAL" clId="{B808C923-3565-4F56-9804-9AEF0BFDDA03}" dt="2025-08-11T11:51:09.751" v="22" actId="1076"/>
          <ac:picMkLst>
            <pc:docMk/>
            <pc:sldMk cId="3933600316" sldId="275"/>
            <ac:picMk id="5" creationId="{91C6D7C9-226A-9FF4-B662-13D1A1079F2C}"/>
          </ac:picMkLst>
        </pc:picChg>
        <pc:picChg chg="add mod">
          <ac:chgData name="Lokeswar Reddy Valluru" userId="c2e58a91-c8d7-4762-8685-670b085edc60" providerId="ADAL" clId="{B808C923-3565-4F56-9804-9AEF0BFDDA03}" dt="2025-08-11T11:52:13.388" v="24" actId="1076"/>
          <ac:picMkLst>
            <pc:docMk/>
            <pc:sldMk cId="3933600316" sldId="275"/>
            <ac:picMk id="7" creationId="{8B2645AB-5B8A-DECE-05C9-BF9A5E4783A5}"/>
          </ac:picMkLst>
        </pc:picChg>
        <pc:picChg chg="add mod">
          <ac:chgData name="Lokeswar Reddy Valluru" userId="c2e58a91-c8d7-4762-8685-670b085edc60" providerId="ADAL" clId="{B808C923-3565-4F56-9804-9AEF0BFDDA03}" dt="2025-08-11T11:52:30.590" v="26" actId="1076"/>
          <ac:picMkLst>
            <pc:docMk/>
            <pc:sldMk cId="3933600316" sldId="275"/>
            <ac:picMk id="9" creationId="{A7F73AFF-86AA-92B6-48D5-4744320823F7}"/>
          </ac:picMkLst>
        </pc:picChg>
      </pc:sldChg>
      <pc:sldChg chg="addSp delSp modSp new mod">
        <pc:chgData name="Lokeswar Reddy Valluru" userId="c2e58a91-c8d7-4762-8685-670b085edc60" providerId="ADAL" clId="{B808C923-3565-4F56-9804-9AEF0BFDDA03}" dt="2025-08-11T11:54:01.109" v="34" actId="1076"/>
        <pc:sldMkLst>
          <pc:docMk/>
          <pc:sldMk cId="3770432974" sldId="276"/>
        </pc:sldMkLst>
        <pc:spChg chg="mod">
          <ac:chgData name="Lokeswar Reddy Valluru" userId="c2e58a91-c8d7-4762-8685-670b085edc60" providerId="ADAL" clId="{B808C923-3565-4F56-9804-9AEF0BFDDA03}" dt="2025-08-11T11:53:36.579" v="31" actId="27636"/>
          <ac:spMkLst>
            <pc:docMk/>
            <pc:sldMk cId="3770432974" sldId="276"/>
            <ac:spMk id="2" creationId="{D74E99CE-6A74-844B-EC47-CE2CD0C3B9B7}"/>
          </ac:spMkLst>
        </pc:spChg>
        <pc:spChg chg="del">
          <ac:chgData name="Lokeswar Reddy Valluru" userId="c2e58a91-c8d7-4762-8685-670b085edc60" providerId="ADAL" clId="{B808C923-3565-4F56-9804-9AEF0BFDDA03}" dt="2025-08-11T11:53:32.676" v="28" actId="22"/>
          <ac:spMkLst>
            <pc:docMk/>
            <pc:sldMk cId="3770432974" sldId="276"/>
            <ac:spMk id="3" creationId="{1E96483C-64ED-7F2D-225C-9822E01FF6FC}"/>
          </ac:spMkLst>
        </pc:spChg>
        <pc:picChg chg="add mod ord">
          <ac:chgData name="Lokeswar Reddy Valluru" userId="c2e58a91-c8d7-4762-8685-670b085edc60" providerId="ADAL" clId="{B808C923-3565-4F56-9804-9AEF0BFDDA03}" dt="2025-08-11T11:53:38.395" v="32" actId="1076"/>
          <ac:picMkLst>
            <pc:docMk/>
            <pc:sldMk cId="3770432974" sldId="276"/>
            <ac:picMk id="5" creationId="{6C038647-E5FB-5B92-84DD-ED8FF752DC5F}"/>
          </ac:picMkLst>
        </pc:picChg>
        <pc:picChg chg="add mod">
          <ac:chgData name="Lokeswar Reddy Valluru" userId="c2e58a91-c8d7-4762-8685-670b085edc60" providerId="ADAL" clId="{B808C923-3565-4F56-9804-9AEF0BFDDA03}" dt="2025-08-11T11:54:01.109" v="34" actId="1076"/>
          <ac:picMkLst>
            <pc:docMk/>
            <pc:sldMk cId="3770432974" sldId="276"/>
            <ac:picMk id="7" creationId="{9476C77E-CA98-77DE-0191-44A30F4A5782}"/>
          </ac:picMkLst>
        </pc:picChg>
      </pc:sldChg>
      <pc:sldChg chg="addSp delSp modSp new mod">
        <pc:chgData name="Lokeswar Reddy Valluru" userId="c2e58a91-c8d7-4762-8685-670b085edc60" providerId="ADAL" clId="{B808C923-3565-4F56-9804-9AEF0BFDDA03}" dt="2025-08-11T11:57:59.901" v="64" actId="1076"/>
        <pc:sldMkLst>
          <pc:docMk/>
          <pc:sldMk cId="1903721084" sldId="277"/>
        </pc:sldMkLst>
        <pc:spChg chg="mod">
          <ac:chgData name="Lokeswar Reddy Valluru" userId="c2e58a91-c8d7-4762-8685-670b085edc60" providerId="ADAL" clId="{B808C923-3565-4F56-9804-9AEF0BFDDA03}" dt="2025-08-11T11:56:45.355" v="60" actId="1076"/>
          <ac:spMkLst>
            <pc:docMk/>
            <pc:sldMk cId="1903721084" sldId="277"/>
            <ac:spMk id="2" creationId="{F0AC4AC2-7231-550A-BD41-3FBD7742A123}"/>
          </ac:spMkLst>
        </pc:spChg>
        <pc:spChg chg="del">
          <ac:chgData name="Lokeswar Reddy Valluru" userId="c2e58a91-c8d7-4762-8685-670b085edc60" providerId="ADAL" clId="{B808C923-3565-4F56-9804-9AEF0BFDDA03}" dt="2025-08-11T11:56:46.773" v="61" actId="22"/>
          <ac:spMkLst>
            <pc:docMk/>
            <pc:sldMk cId="1903721084" sldId="277"/>
            <ac:spMk id="3" creationId="{961B2DB1-5079-0689-7801-A4638F22C692}"/>
          </ac:spMkLst>
        </pc:spChg>
        <pc:picChg chg="add mod ord">
          <ac:chgData name="Lokeswar Reddy Valluru" userId="c2e58a91-c8d7-4762-8685-670b085edc60" providerId="ADAL" clId="{B808C923-3565-4F56-9804-9AEF0BFDDA03}" dt="2025-08-11T11:56:48.867" v="62" actId="1076"/>
          <ac:picMkLst>
            <pc:docMk/>
            <pc:sldMk cId="1903721084" sldId="277"/>
            <ac:picMk id="5" creationId="{C00D18C4-DB4F-FDC2-934A-70E06342052C}"/>
          </ac:picMkLst>
        </pc:picChg>
        <pc:picChg chg="add mod">
          <ac:chgData name="Lokeswar Reddy Valluru" userId="c2e58a91-c8d7-4762-8685-670b085edc60" providerId="ADAL" clId="{B808C923-3565-4F56-9804-9AEF0BFDDA03}" dt="2025-08-11T11:57:59.901" v="64" actId="1076"/>
          <ac:picMkLst>
            <pc:docMk/>
            <pc:sldMk cId="1903721084" sldId="277"/>
            <ac:picMk id="7" creationId="{9DF4E131-3F30-7CC3-E6F3-0D253AE11181}"/>
          </ac:picMkLst>
        </pc:picChg>
      </pc:sldChg>
      <pc:sldChg chg="addSp delSp modSp new mod">
        <pc:chgData name="Lokeswar Reddy Valluru" userId="c2e58a91-c8d7-4762-8685-670b085edc60" providerId="ADAL" clId="{B808C923-3565-4F56-9804-9AEF0BFDDA03}" dt="2025-08-11T12:02:09.280" v="154" actId="20577"/>
        <pc:sldMkLst>
          <pc:docMk/>
          <pc:sldMk cId="1605736554" sldId="278"/>
        </pc:sldMkLst>
        <pc:spChg chg="mod">
          <ac:chgData name="Lokeswar Reddy Valluru" userId="c2e58a91-c8d7-4762-8685-670b085edc60" providerId="ADAL" clId="{B808C923-3565-4F56-9804-9AEF0BFDDA03}" dt="2025-08-11T11:59:40.156" v="70" actId="27636"/>
          <ac:spMkLst>
            <pc:docMk/>
            <pc:sldMk cId="1605736554" sldId="278"/>
            <ac:spMk id="2" creationId="{4F9F525A-C81C-A0B4-0EFD-A0969D04DACF}"/>
          </ac:spMkLst>
        </pc:spChg>
        <pc:spChg chg="del">
          <ac:chgData name="Lokeswar Reddy Valluru" userId="c2e58a91-c8d7-4762-8685-670b085edc60" providerId="ADAL" clId="{B808C923-3565-4F56-9804-9AEF0BFDDA03}" dt="2025-08-11T11:59:32.678" v="66" actId="22"/>
          <ac:spMkLst>
            <pc:docMk/>
            <pc:sldMk cId="1605736554" sldId="278"/>
            <ac:spMk id="3" creationId="{90BA570C-42BF-059C-828F-5E91E64070C4}"/>
          </ac:spMkLst>
        </pc:spChg>
        <pc:spChg chg="add mod">
          <ac:chgData name="Lokeswar Reddy Valluru" userId="c2e58a91-c8d7-4762-8685-670b085edc60" providerId="ADAL" clId="{B808C923-3565-4F56-9804-9AEF0BFDDA03}" dt="2025-08-11T12:02:09.280" v="154" actId="20577"/>
          <ac:spMkLst>
            <pc:docMk/>
            <pc:sldMk cId="1605736554" sldId="278"/>
            <ac:spMk id="6" creationId="{9EAA1CBE-BAD2-3C51-1524-A5417E899829}"/>
          </ac:spMkLst>
        </pc:spChg>
        <pc:spChg chg="add">
          <ac:chgData name="Lokeswar Reddy Valluru" userId="c2e58a91-c8d7-4762-8685-670b085edc60" providerId="ADAL" clId="{B808C923-3565-4F56-9804-9AEF0BFDDA03}" dt="2025-08-11T12:01:35.181" v="114"/>
          <ac:spMkLst>
            <pc:docMk/>
            <pc:sldMk cId="1605736554" sldId="278"/>
            <ac:spMk id="7" creationId="{9B929228-7476-6830-5A32-F05445583173}"/>
          </ac:spMkLst>
        </pc:spChg>
        <pc:spChg chg="add">
          <ac:chgData name="Lokeswar Reddy Valluru" userId="c2e58a91-c8d7-4762-8685-670b085edc60" providerId="ADAL" clId="{B808C923-3565-4F56-9804-9AEF0BFDDA03}" dt="2025-08-11T12:01:38.151" v="115"/>
          <ac:spMkLst>
            <pc:docMk/>
            <pc:sldMk cId="1605736554" sldId="278"/>
            <ac:spMk id="8" creationId="{5168265B-BC19-33A2-7D46-35FEF0D9B005}"/>
          </ac:spMkLst>
        </pc:spChg>
        <pc:picChg chg="add mod ord">
          <ac:chgData name="Lokeswar Reddy Valluru" userId="c2e58a91-c8d7-4762-8685-670b085edc60" providerId="ADAL" clId="{B808C923-3565-4F56-9804-9AEF0BFDDA03}" dt="2025-08-11T11:59:51.947" v="72" actId="1076"/>
          <ac:picMkLst>
            <pc:docMk/>
            <pc:sldMk cId="1605736554" sldId="278"/>
            <ac:picMk id="5" creationId="{2B5B3A40-89AF-4B2F-3D16-83FF5381F164}"/>
          </ac:picMkLst>
        </pc:picChg>
      </pc:sldChg>
      <pc:sldChg chg="addSp delSp modSp new mod">
        <pc:chgData name="Lokeswar Reddy Valluru" userId="c2e58a91-c8d7-4762-8685-670b085edc60" providerId="ADAL" clId="{B808C923-3565-4F56-9804-9AEF0BFDDA03}" dt="2025-08-11T12:03:46.691" v="197" actId="1076"/>
        <pc:sldMkLst>
          <pc:docMk/>
          <pc:sldMk cId="2692867194" sldId="279"/>
        </pc:sldMkLst>
        <pc:spChg chg="del">
          <ac:chgData name="Lokeswar Reddy Valluru" userId="c2e58a91-c8d7-4762-8685-670b085edc60" providerId="ADAL" clId="{B808C923-3565-4F56-9804-9AEF0BFDDA03}" dt="2025-08-11T12:03:43.975" v="196" actId="22"/>
          <ac:spMkLst>
            <pc:docMk/>
            <pc:sldMk cId="2692867194" sldId="279"/>
            <ac:spMk id="3" creationId="{D07DD04C-FF4D-C133-5C7B-972B35BF69E8}"/>
          </ac:spMkLst>
        </pc:spChg>
        <pc:spChg chg="add mod">
          <ac:chgData name="Lokeswar Reddy Valluru" userId="c2e58a91-c8d7-4762-8685-670b085edc60" providerId="ADAL" clId="{B808C923-3565-4F56-9804-9AEF0BFDDA03}" dt="2025-08-11T12:03:21.019" v="195" actId="1076"/>
          <ac:spMkLst>
            <pc:docMk/>
            <pc:sldMk cId="2692867194" sldId="279"/>
            <ac:spMk id="4" creationId="{D8298703-A695-008A-E427-0CD534E26A27}"/>
          </ac:spMkLst>
        </pc:spChg>
        <pc:picChg chg="add mod ord">
          <ac:chgData name="Lokeswar Reddy Valluru" userId="c2e58a91-c8d7-4762-8685-670b085edc60" providerId="ADAL" clId="{B808C923-3565-4F56-9804-9AEF0BFDDA03}" dt="2025-08-11T12:03:46.691" v="197" actId="1076"/>
          <ac:picMkLst>
            <pc:docMk/>
            <pc:sldMk cId="2692867194" sldId="279"/>
            <ac:picMk id="6" creationId="{04C62378-45B0-1216-D290-4BB41A507307}"/>
          </ac:picMkLst>
        </pc:picChg>
      </pc:sldChg>
    </pc:docChg>
  </pc:docChgLst>
  <pc:docChgLst>
    <pc:chgData name="Lokeswar Reddy Valluru" userId="c2e58a91-c8d7-4762-8685-670b085edc60" providerId="ADAL" clId="{05C80FB3-5D0F-470F-BA19-7B87444DCFC2}"/>
    <pc:docChg chg="undo custSel addSld modSld">
      <pc:chgData name="Lokeswar Reddy Valluru" userId="c2e58a91-c8d7-4762-8685-670b085edc60" providerId="ADAL" clId="{05C80FB3-5D0F-470F-BA19-7B87444DCFC2}" dt="2024-02-20T11:48:04.082" v="7147" actId="14100"/>
      <pc:docMkLst>
        <pc:docMk/>
      </pc:docMkLst>
      <pc:sldChg chg="addSp modSp mod">
        <pc:chgData name="Lokeswar Reddy Valluru" userId="c2e58a91-c8d7-4762-8685-670b085edc60" providerId="ADAL" clId="{05C80FB3-5D0F-470F-BA19-7B87444DCFC2}" dt="2024-02-19T06:36:40.979" v="12" actId="13926"/>
        <pc:sldMkLst>
          <pc:docMk/>
          <pc:sldMk cId="4027388185" sldId="256"/>
        </pc:sldMkLst>
      </pc:sldChg>
      <pc:sldChg chg="modSp new mod">
        <pc:chgData name="Lokeswar Reddy Valluru" userId="c2e58a91-c8d7-4762-8685-670b085edc60" providerId="ADAL" clId="{05C80FB3-5D0F-470F-BA19-7B87444DCFC2}" dt="2024-02-20T11:15:05.338" v="6703" actId="20577"/>
        <pc:sldMkLst>
          <pc:docMk/>
          <pc:sldMk cId="3075414865" sldId="257"/>
        </pc:sldMkLst>
      </pc:sldChg>
      <pc:sldChg chg="addSp modSp new mod">
        <pc:chgData name="Lokeswar Reddy Valluru" userId="c2e58a91-c8d7-4762-8685-670b085edc60" providerId="ADAL" clId="{05C80FB3-5D0F-470F-BA19-7B87444DCFC2}" dt="2024-02-19T06:45:24.853" v="349" actId="1076"/>
        <pc:sldMkLst>
          <pc:docMk/>
          <pc:sldMk cId="2998796518" sldId="258"/>
        </pc:sldMkLst>
      </pc:sldChg>
      <pc:sldChg chg="addSp modSp new mod">
        <pc:chgData name="Lokeswar Reddy Valluru" userId="c2e58a91-c8d7-4762-8685-670b085edc60" providerId="ADAL" clId="{05C80FB3-5D0F-470F-BA19-7B87444DCFC2}" dt="2024-02-19T07:00:54.471" v="1004" actId="20577"/>
        <pc:sldMkLst>
          <pc:docMk/>
          <pc:sldMk cId="3613702519" sldId="259"/>
        </pc:sldMkLst>
      </pc:sldChg>
      <pc:sldChg chg="addSp modSp new mod">
        <pc:chgData name="Lokeswar Reddy Valluru" userId="c2e58a91-c8d7-4762-8685-670b085edc60" providerId="ADAL" clId="{05C80FB3-5D0F-470F-BA19-7B87444DCFC2}" dt="2024-02-19T07:15:38.022" v="1512" actId="14100"/>
        <pc:sldMkLst>
          <pc:docMk/>
          <pc:sldMk cId="4229203702" sldId="260"/>
        </pc:sldMkLst>
      </pc:sldChg>
      <pc:sldChg chg="addSp modSp new mod">
        <pc:chgData name="Lokeswar Reddy Valluru" userId="c2e58a91-c8d7-4762-8685-670b085edc60" providerId="ADAL" clId="{05C80FB3-5D0F-470F-BA19-7B87444DCFC2}" dt="2024-02-19T07:32:18.682" v="2119" actId="207"/>
        <pc:sldMkLst>
          <pc:docMk/>
          <pc:sldMk cId="3808174028" sldId="261"/>
        </pc:sldMkLst>
      </pc:sldChg>
      <pc:sldChg chg="addSp modSp new mod">
        <pc:chgData name="Lokeswar Reddy Valluru" userId="c2e58a91-c8d7-4762-8685-670b085edc60" providerId="ADAL" clId="{05C80FB3-5D0F-470F-BA19-7B87444DCFC2}" dt="2024-02-19T07:35:00.922" v="2233" actId="1076"/>
        <pc:sldMkLst>
          <pc:docMk/>
          <pc:sldMk cId="1283915508" sldId="262"/>
        </pc:sldMkLst>
      </pc:sldChg>
      <pc:sldChg chg="addSp delSp modSp new mod">
        <pc:chgData name="Lokeswar Reddy Valluru" userId="c2e58a91-c8d7-4762-8685-670b085edc60" providerId="ADAL" clId="{05C80FB3-5D0F-470F-BA19-7B87444DCFC2}" dt="2024-02-19T07:47:14.437" v="2768" actId="20577"/>
        <pc:sldMkLst>
          <pc:docMk/>
          <pc:sldMk cId="1501420731" sldId="263"/>
        </pc:sldMkLst>
      </pc:sldChg>
      <pc:sldChg chg="addSp delSp modSp new mod">
        <pc:chgData name="Lokeswar Reddy Valluru" userId="c2e58a91-c8d7-4762-8685-670b085edc60" providerId="ADAL" clId="{05C80FB3-5D0F-470F-BA19-7B87444DCFC2}" dt="2024-02-19T09:21:59.433" v="2846" actId="14100"/>
        <pc:sldMkLst>
          <pc:docMk/>
          <pc:sldMk cId="2980797280" sldId="264"/>
        </pc:sldMkLst>
      </pc:sldChg>
      <pc:sldChg chg="addSp modSp new mod">
        <pc:chgData name="Lokeswar Reddy Valluru" userId="c2e58a91-c8d7-4762-8685-670b085edc60" providerId="ADAL" clId="{05C80FB3-5D0F-470F-BA19-7B87444DCFC2}" dt="2024-02-19T09:32:13.270" v="3204" actId="207"/>
        <pc:sldMkLst>
          <pc:docMk/>
          <pc:sldMk cId="445270765" sldId="265"/>
        </pc:sldMkLst>
      </pc:sldChg>
      <pc:sldChg chg="addSp modSp new mod">
        <pc:chgData name="Lokeswar Reddy Valluru" userId="c2e58a91-c8d7-4762-8685-670b085edc60" providerId="ADAL" clId="{05C80FB3-5D0F-470F-BA19-7B87444DCFC2}" dt="2024-02-19T10:33:26.656" v="4666" actId="20577"/>
        <pc:sldMkLst>
          <pc:docMk/>
          <pc:sldMk cId="2132959613" sldId="266"/>
        </pc:sldMkLst>
      </pc:sldChg>
      <pc:sldChg chg="addSp modSp new mod">
        <pc:chgData name="Lokeswar Reddy Valluru" userId="c2e58a91-c8d7-4762-8685-670b085edc60" providerId="ADAL" clId="{05C80FB3-5D0F-470F-BA19-7B87444DCFC2}" dt="2024-02-19T10:39:20.312" v="4734" actId="313"/>
        <pc:sldMkLst>
          <pc:docMk/>
          <pc:sldMk cId="374128409" sldId="267"/>
        </pc:sldMkLst>
      </pc:sldChg>
      <pc:sldChg chg="addSp modSp new mod">
        <pc:chgData name="Lokeswar Reddy Valluru" userId="c2e58a91-c8d7-4762-8685-670b085edc60" providerId="ADAL" clId="{05C80FB3-5D0F-470F-BA19-7B87444DCFC2}" dt="2024-02-19T10:31:37.485" v="4553" actId="14100"/>
        <pc:sldMkLst>
          <pc:docMk/>
          <pc:sldMk cId="3827140699" sldId="268"/>
        </pc:sldMkLst>
      </pc:sldChg>
      <pc:sldChg chg="addSp modSp new mod">
        <pc:chgData name="Lokeswar Reddy Valluru" userId="c2e58a91-c8d7-4762-8685-670b085edc60" providerId="ADAL" clId="{05C80FB3-5D0F-470F-BA19-7B87444DCFC2}" dt="2024-02-19T10:48:40.341" v="4889" actId="20577"/>
        <pc:sldMkLst>
          <pc:docMk/>
          <pc:sldMk cId="2747445010" sldId="269"/>
        </pc:sldMkLst>
      </pc:sldChg>
      <pc:sldChg chg="addSp delSp modSp new mod">
        <pc:chgData name="Lokeswar Reddy Valluru" userId="c2e58a91-c8d7-4762-8685-670b085edc60" providerId="ADAL" clId="{05C80FB3-5D0F-470F-BA19-7B87444DCFC2}" dt="2024-02-19T11:27:13.828" v="5932" actId="27636"/>
        <pc:sldMkLst>
          <pc:docMk/>
          <pc:sldMk cId="3199505436" sldId="270"/>
        </pc:sldMkLst>
      </pc:sldChg>
      <pc:sldChg chg="addSp modSp new mod">
        <pc:chgData name="Lokeswar Reddy Valluru" userId="c2e58a91-c8d7-4762-8685-670b085edc60" providerId="ADAL" clId="{05C80FB3-5D0F-470F-BA19-7B87444DCFC2}" dt="2024-02-19T11:28:06.544" v="5936" actId="255"/>
        <pc:sldMkLst>
          <pc:docMk/>
          <pc:sldMk cId="3167380670" sldId="271"/>
        </pc:sldMkLst>
      </pc:sldChg>
      <pc:sldChg chg="addSp modSp new mod">
        <pc:chgData name="Lokeswar Reddy Valluru" userId="c2e58a91-c8d7-4762-8685-670b085edc60" providerId="ADAL" clId="{05C80FB3-5D0F-470F-BA19-7B87444DCFC2}" dt="2024-02-20T06:25:14.979" v="6675" actId="14100"/>
        <pc:sldMkLst>
          <pc:docMk/>
          <pc:sldMk cId="382530212" sldId="272"/>
        </pc:sldMkLst>
      </pc:sldChg>
      <pc:sldChg chg="addSp modSp new mod">
        <pc:chgData name="Lokeswar Reddy Valluru" userId="c2e58a91-c8d7-4762-8685-670b085edc60" providerId="ADAL" clId="{05C80FB3-5D0F-470F-BA19-7B87444DCFC2}" dt="2024-02-20T11:48:04.082" v="7147" actId="14100"/>
        <pc:sldMkLst>
          <pc:docMk/>
          <pc:sldMk cId="2076717942"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20BF-946D-6DE7-1A4E-7331C037A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DFEAEC-DDE1-D18B-BDE7-B08FA30D6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A2517F-504E-18A6-6FD1-D66362CBCF32}"/>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5" name="Footer Placeholder 4">
            <a:extLst>
              <a:ext uri="{FF2B5EF4-FFF2-40B4-BE49-F238E27FC236}">
                <a16:creationId xmlns:a16="http://schemas.microsoft.com/office/drawing/2014/main" id="{8166BB99-B9B2-CCF8-879B-E07A12114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7B23D-663E-AB8B-1C3C-0F205014F57A}"/>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419795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733E-E180-186C-FB25-9533BA7DCF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DA4EEB-EA9B-9B81-B6C9-8ADD9510E7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4FD99-5003-2F0F-CDD6-9213CDD08D86}"/>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5" name="Footer Placeholder 4">
            <a:extLst>
              <a:ext uri="{FF2B5EF4-FFF2-40B4-BE49-F238E27FC236}">
                <a16:creationId xmlns:a16="http://schemas.microsoft.com/office/drawing/2014/main" id="{DD8FD813-C920-E254-75CD-967718C63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E694C-C6CF-222D-698A-5BE78AF353B1}"/>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35229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15766-B895-919F-5205-DC95DA9B2D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E8B82E-559B-3C35-F416-0E6E6AEFB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E5CE9-5352-5C55-DF5A-CD43EF5B0B73}"/>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5" name="Footer Placeholder 4">
            <a:extLst>
              <a:ext uri="{FF2B5EF4-FFF2-40B4-BE49-F238E27FC236}">
                <a16:creationId xmlns:a16="http://schemas.microsoft.com/office/drawing/2014/main" id="{07C1105B-2541-F776-B824-E7069C228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D617C-1EEF-D851-53E0-1D40AFE36602}"/>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375023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C506-E204-2FF2-1A14-00D59AEE45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489763-20A7-375C-8052-D3E0C22AC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013B4-D4C0-5383-4146-2CB8A351E96E}"/>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5" name="Footer Placeholder 4">
            <a:extLst>
              <a:ext uri="{FF2B5EF4-FFF2-40B4-BE49-F238E27FC236}">
                <a16:creationId xmlns:a16="http://schemas.microsoft.com/office/drawing/2014/main" id="{7396D7F4-935D-A30B-117C-D3FC5427C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29F15-762D-90E9-1DAF-3A4B6D680007}"/>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95431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B4B0-5694-375A-2972-EB2A4E107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6B4B44-0741-1C01-DCCA-5EC38E80E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07CEFC-A842-CF3B-112A-783A9B11087E}"/>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5" name="Footer Placeholder 4">
            <a:extLst>
              <a:ext uri="{FF2B5EF4-FFF2-40B4-BE49-F238E27FC236}">
                <a16:creationId xmlns:a16="http://schemas.microsoft.com/office/drawing/2014/main" id="{1EC19303-3B85-1195-5D91-674846E71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C2235-99DB-E4E9-532F-A8F58B41CA7F}"/>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85857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4FFE-7036-A318-7A6E-C513672B7A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41D65-66C1-03A3-F17B-D91B9C7B6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784B76-2D9F-C98F-36D2-14B5F773CF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983AB2-2C39-1F82-0CD2-50C5DA61817A}"/>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6" name="Footer Placeholder 5">
            <a:extLst>
              <a:ext uri="{FF2B5EF4-FFF2-40B4-BE49-F238E27FC236}">
                <a16:creationId xmlns:a16="http://schemas.microsoft.com/office/drawing/2014/main" id="{91C7CD9D-C0E5-ED97-9389-49F027DFA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E45DD-A45B-3F66-AE25-3520CB6CCDB0}"/>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41679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786-02B8-98FF-1FC9-B52EF9521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FDBF4-3DAA-53B2-8E32-1FF407B0C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663226-884E-FAE0-2C62-54CFFE701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DB1E0F-BEB1-1765-D220-8757D3FA3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0A8DDA-AEBE-212E-CA46-ECDADFEDC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DD2B51-357C-D256-3AAE-C3BC5D6A6A12}"/>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8" name="Footer Placeholder 7">
            <a:extLst>
              <a:ext uri="{FF2B5EF4-FFF2-40B4-BE49-F238E27FC236}">
                <a16:creationId xmlns:a16="http://schemas.microsoft.com/office/drawing/2014/main" id="{2DC727B3-E733-AE19-166F-86B880BA3A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B6C75A-59CF-37AC-CBAA-6A55B1B7F9C3}"/>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96281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CA53-0A76-BFEF-0E19-7566BE2F6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891188-28F2-6100-2F28-C7F02D773491}"/>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4" name="Footer Placeholder 3">
            <a:extLst>
              <a:ext uri="{FF2B5EF4-FFF2-40B4-BE49-F238E27FC236}">
                <a16:creationId xmlns:a16="http://schemas.microsoft.com/office/drawing/2014/main" id="{D6B91781-A5E3-1557-0CA7-A4B20A9D5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5EAA0C-9B25-D7C2-6DFA-C3FBCC8ABB73}"/>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389478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0309C-D103-A158-3B41-C9637CB550D4}"/>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3" name="Footer Placeholder 2">
            <a:extLst>
              <a:ext uri="{FF2B5EF4-FFF2-40B4-BE49-F238E27FC236}">
                <a16:creationId xmlns:a16="http://schemas.microsoft.com/office/drawing/2014/main" id="{3BA40469-C999-038A-27FA-19C0B38CC5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4DA42-7E34-2753-134F-5638CEEDA8C6}"/>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360723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06B1-63A1-8AB0-D5A2-2789CE157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EAC1B2-8E76-31AC-A1C0-BD0B65B5C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DD3133-E776-C106-B520-2A9A6288F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56C65-AF7F-1575-FC07-875D74B9AED9}"/>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6" name="Footer Placeholder 5">
            <a:extLst>
              <a:ext uri="{FF2B5EF4-FFF2-40B4-BE49-F238E27FC236}">
                <a16:creationId xmlns:a16="http://schemas.microsoft.com/office/drawing/2014/main" id="{FDC1EBD9-D443-5514-CD5F-57319935A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1D5FFF-260A-460A-8B06-17BBF28938CE}"/>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200495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4BF4-3B06-C422-404A-5367D4122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78D886-1306-1D23-0AD1-3CB446ABB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9BEF9A-E736-7575-C9BE-FC8C9C4FB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3B709-3F11-930B-B073-1BDE0838E320}"/>
              </a:ext>
            </a:extLst>
          </p:cNvPr>
          <p:cNvSpPr>
            <a:spLocks noGrp="1"/>
          </p:cNvSpPr>
          <p:nvPr>
            <p:ph type="dt" sz="half" idx="10"/>
          </p:nvPr>
        </p:nvSpPr>
        <p:spPr/>
        <p:txBody>
          <a:bodyPr/>
          <a:lstStyle/>
          <a:p>
            <a:fld id="{5665E6B1-7A60-4AB3-B7C8-38F5EE4DEB52}" type="datetimeFigureOut">
              <a:rPr lang="en-IN" smtClean="0"/>
              <a:t>11-08-2025</a:t>
            </a:fld>
            <a:endParaRPr lang="en-IN"/>
          </a:p>
        </p:txBody>
      </p:sp>
      <p:sp>
        <p:nvSpPr>
          <p:cNvPr id="6" name="Footer Placeholder 5">
            <a:extLst>
              <a:ext uri="{FF2B5EF4-FFF2-40B4-BE49-F238E27FC236}">
                <a16:creationId xmlns:a16="http://schemas.microsoft.com/office/drawing/2014/main" id="{ECD09476-0E17-FF70-F03F-CE93733D4D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B9EFD-C5C0-5F45-FF5A-CD64A1D904F5}"/>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223927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D61A5-CBB2-AB34-EF71-8DC824B3A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725C6F-F6CC-A12B-AB83-C9D78CF4A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324C7-016B-F3A7-85C7-D9857447E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5E6B1-7A60-4AB3-B7C8-38F5EE4DEB52}" type="datetimeFigureOut">
              <a:rPr lang="en-IN" smtClean="0"/>
              <a:t>11-08-2025</a:t>
            </a:fld>
            <a:endParaRPr lang="en-IN"/>
          </a:p>
        </p:txBody>
      </p:sp>
      <p:sp>
        <p:nvSpPr>
          <p:cNvPr id="5" name="Footer Placeholder 4">
            <a:extLst>
              <a:ext uri="{FF2B5EF4-FFF2-40B4-BE49-F238E27FC236}">
                <a16:creationId xmlns:a16="http://schemas.microsoft.com/office/drawing/2014/main" id="{EC35AE4C-360F-C9AF-0E77-27E668018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0AC72A-EF17-CD01-09B6-E31A2F5E3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4CFA7-A938-47B0-865E-1305677FAFB7}" type="slidenum">
              <a:rPr lang="en-IN" smtClean="0"/>
              <a:t>‹#›</a:t>
            </a:fld>
            <a:endParaRPr lang="en-IN"/>
          </a:p>
        </p:txBody>
      </p:sp>
    </p:spTree>
    <p:extLst>
      <p:ext uri="{BB962C8B-B14F-4D97-AF65-F5344CB8AC3E}">
        <p14:creationId xmlns:p14="http://schemas.microsoft.com/office/powerpoint/2010/main" val="3988939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s://learn.microsoft.com/en-us/azure/synapse-analytics/sql/query-delta-lake-format"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learn.microsoft.com/en-us/azure/synapse-analytics/get-started-pipelin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learn.microsoft.com/en-us/azure/synapse-analytics/sql/query-json-files" TargetMode="External"/><Relationship Id="rId4" Type="http://schemas.openxmlformats.org/officeDocument/2006/relationships/hyperlink" Target="https://medium.com/@diangermishuizen/query-json-data-in-sql-server-and-synapse-analytics-5147b2288e8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E067-0429-931C-5E8E-B659DF5DC9D7}"/>
              </a:ext>
            </a:extLst>
          </p:cNvPr>
          <p:cNvSpPr>
            <a:spLocks noGrp="1"/>
          </p:cNvSpPr>
          <p:nvPr>
            <p:ph type="ctrTitle"/>
          </p:nvPr>
        </p:nvSpPr>
        <p:spPr>
          <a:xfrm>
            <a:off x="3281680" y="1122363"/>
            <a:ext cx="7386320" cy="2387600"/>
          </a:xfrm>
        </p:spPr>
        <p:txBody>
          <a:bodyPr/>
          <a:lstStyle/>
          <a:p>
            <a:r>
              <a:rPr lang="en-US" dirty="0"/>
              <a:t>Azure Synapse -II</a:t>
            </a:r>
            <a:endParaRPr lang="en-IN" dirty="0"/>
          </a:p>
        </p:txBody>
      </p:sp>
      <p:sp>
        <p:nvSpPr>
          <p:cNvPr id="3" name="Subtitle 2">
            <a:extLst>
              <a:ext uri="{FF2B5EF4-FFF2-40B4-BE49-F238E27FC236}">
                <a16:creationId xmlns:a16="http://schemas.microsoft.com/office/drawing/2014/main" id="{FA72F40C-A967-8F47-AA11-FBE29F889A7C}"/>
              </a:ext>
            </a:extLst>
          </p:cNvPr>
          <p:cNvSpPr>
            <a:spLocks noGrp="1"/>
          </p:cNvSpPr>
          <p:nvPr>
            <p:ph type="subTitle" idx="1"/>
          </p:nvPr>
        </p:nvSpPr>
        <p:spPr/>
        <p:txBody>
          <a:bodyPr/>
          <a:lstStyle/>
          <a:p>
            <a:r>
              <a:rPr lang="en-US" dirty="0"/>
              <a:t>					</a:t>
            </a:r>
            <a:r>
              <a:rPr lang="en-US" dirty="0">
                <a:highlight>
                  <a:srgbClr val="FFFF00"/>
                </a:highlight>
              </a:rPr>
              <a:t>Modern ETL Tool</a:t>
            </a:r>
            <a:endParaRPr lang="en-IN" dirty="0">
              <a:highlight>
                <a:srgbClr val="FFFF00"/>
              </a:highlight>
            </a:endParaRPr>
          </a:p>
        </p:txBody>
      </p:sp>
      <p:pic>
        <p:nvPicPr>
          <p:cNvPr id="4" name="Picture 3">
            <a:extLst>
              <a:ext uri="{FF2B5EF4-FFF2-40B4-BE49-F238E27FC236}">
                <a16:creationId xmlns:a16="http://schemas.microsoft.com/office/drawing/2014/main" id="{B448D9EB-4DC3-4244-BA4D-6D83BF48FC7B}"/>
              </a:ext>
            </a:extLst>
          </p:cNvPr>
          <p:cNvPicPr>
            <a:picLocks noChangeAspect="1"/>
          </p:cNvPicPr>
          <p:nvPr/>
        </p:nvPicPr>
        <p:blipFill>
          <a:blip r:embed="rId2"/>
          <a:stretch>
            <a:fillRect/>
          </a:stretch>
        </p:blipFill>
        <p:spPr>
          <a:xfrm>
            <a:off x="173681" y="1735464"/>
            <a:ext cx="3402639" cy="2387600"/>
          </a:xfrm>
          <a:prstGeom prst="rect">
            <a:avLst/>
          </a:prstGeom>
        </p:spPr>
      </p:pic>
    </p:spTree>
    <p:extLst>
      <p:ext uri="{BB962C8B-B14F-4D97-AF65-F5344CB8AC3E}">
        <p14:creationId xmlns:p14="http://schemas.microsoft.com/office/powerpoint/2010/main" val="402738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C8C0-B6D1-B965-BCEB-5C78DCD6ED2F}"/>
              </a:ext>
            </a:extLst>
          </p:cNvPr>
          <p:cNvSpPr>
            <a:spLocks noGrp="1"/>
          </p:cNvSpPr>
          <p:nvPr>
            <p:ph type="title"/>
          </p:nvPr>
        </p:nvSpPr>
        <p:spPr>
          <a:xfrm>
            <a:off x="704850" y="128587"/>
            <a:ext cx="10515600" cy="552450"/>
          </a:xfrm>
        </p:spPr>
        <p:txBody>
          <a:bodyPr>
            <a:normAutofit/>
          </a:bodyPr>
          <a:lstStyle/>
          <a:p>
            <a:pPr algn="ctr"/>
            <a:r>
              <a:rPr lang="en-US" sz="2800" dirty="0">
                <a:highlight>
                  <a:srgbClr val="FFFF00"/>
                </a:highlight>
              </a:rPr>
              <a:t>::Query standard Json File::</a:t>
            </a:r>
            <a:endParaRPr lang="en-IN" sz="2800" dirty="0">
              <a:highlight>
                <a:srgbClr val="FFFF00"/>
              </a:highlight>
            </a:endParaRPr>
          </a:p>
        </p:txBody>
      </p:sp>
      <p:sp>
        <p:nvSpPr>
          <p:cNvPr id="3" name="Content Placeholder 2">
            <a:extLst>
              <a:ext uri="{FF2B5EF4-FFF2-40B4-BE49-F238E27FC236}">
                <a16:creationId xmlns:a16="http://schemas.microsoft.com/office/drawing/2014/main" id="{071CEC10-9547-91A4-CCE5-F7297F550575}"/>
              </a:ext>
            </a:extLst>
          </p:cNvPr>
          <p:cNvSpPr>
            <a:spLocks noGrp="1"/>
          </p:cNvSpPr>
          <p:nvPr>
            <p:ph idx="1"/>
          </p:nvPr>
        </p:nvSpPr>
        <p:spPr>
          <a:xfrm>
            <a:off x="180975" y="790574"/>
            <a:ext cx="11715750" cy="5762625"/>
          </a:xfrm>
        </p:spPr>
        <p:txBody>
          <a:bodyPr>
            <a:normAutofit/>
          </a:bodyPr>
          <a:lstStyle/>
          <a:p>
            <a:r>
              <a:rPr lang="en-US" sz="2000" dirty="0"/>
              <a:t>Now, we will see how we can query a Json file of standard and multi-line Json file by using </a:t>
            </a:r>
            <a:r>
              <a:rPr lang="en-US" sz="2000" dirty="0">
                <a:solidFill>
                  <a:srgbClr val="FF0000"/>
                </a:solidFill>
              </a:rPr>
              <a:t>OpenJson</a:t>
            </a:r>
            <a:r>
              <a:rPr lang="en-US" sz="2000" dirty="0"/>
              <a:t> function and with additional formatter called </a:t>
            </a:r>
            <a:r>
              <a:rPr lang="en-US" sz="2000" dirty="0">
                <a:solidFill>
                  <a:srgbClr val="FF0000"/>
                </a:solidFill>
              </a:rPr>
              <a:t>RowTerminator .</a:t>
            </a: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r>
              <a:rPr lang="en-IN" sz="2000" dirty="0"/>
              <a:t>Even for Multi-line Json file , we have to use same </a:t>
            </a:r>
          </a:p>
          <a:p>
            <a:pPr marL="0" indent="0">
              <a:buNone/>
            </a:pPr>
            <a:r>
              <a:rPr lang="en-IN" sz="2000" dirty="0"/>
              <a:t>Code only </a:t>
            </a:r>
          </a:p>
        </p:txBody>
      </p:sp>
      <p:pic>
        <p:nvPicPr>
          <p:cNvPr id="5" name="Picture 4">
            <a:extLst>
              <a:ext uri="{FF2B5EF4-FFF2-40B4-BE49-F238E27FC236}">
                <a16:creationId xmlns:a16="http://schemas.microsoft.com/office/drawing/2014/main" id="{450B8CB4-8F8E-5547-A5C7-0F5A629D92CA}"/>
              </a:ext>
            </a:extLst>
          </p:cNvPr>
          <p:cNvPicPr>
            <a:picLocks noChangeAspect="1"/>
          </p:cNvPicPr>
          <p:nvPr/>
        </p:nvPicPr>
        <p:blipFill>
          <a:blip r:embed="rId2"/>
          <a:stretch>
            <a:fillRect/>
          </a:stretch>
        </p:blipFill>
        <p:spPr>
          <a:xfrm>
            <a:off x="400050" y="1788160"/>
            <a:ext cx="4076700" cy="1640840"/>
          </a:xfrm>
          <a:prstGeom prst="rect">
            <a:avLst/>
          </a:prstGeom>
        </p:spPr>
      </p:pic>
      <p:sp>
        <p:nvSpPr>
          <p:cNvPr id="6" name="Arrow: Right 5">
            <a:extLst>
              <a:ext uri="{FF2B5EF4-FFF2-40B4-BE49-F238E27FC236}">
                <a16:creationId xmlns:a16="http://schemas.microsoft.com/office/drawing/2014/main" id="{1BB00881-4608-D011-C0A4-0EB88F6BD8B8}"/>
              </a:ext>
            </a:extLst>
          </p:cNvPr>
          <p:cNvSpPr/>
          <p:nvPr/>
        </p:nvSpPr>
        <p:spPr>
          <a:xfrm>
            <a:off x="4237990" y="2608580"/>
            <a:ext cx="1605280" cy="5210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pic>
        <p:nvPicPr>
          <p:cNvPr id="8" name="Picture 7">
            <a:extLst>
              <a:ext uri="{FF2B5EF4-FFF2-40B4-BE49-F238E27FC236}">
                <a16:creationId xmlns:a16="http://schemas.microsoft.com/office/drawing/2014/main" id="{AA777DAE-4EE0-D6B1-0D83-C6372A40F883}"/>
              </a:ext>
            </a:extLst>
          </p:cNvPr>
          <p:cNvPicPr>
            <a:picLocks noChangeAspect="1"/>
          </p:cNvPicPr>
          <p:nvPr/>
        </p:nvPicPr>
        <p:blipFill>
          <a:blip r:embed="rId3"/>
          <a:stretch>
            <a:fillRect/>
          </a:stretch>
        </p:blipFill>
        <p:spPr>
          <a:xfrm>
            <a:off x="5843270" y="1557972"/>
            <a:ext cx="5948680" cy="2642553"/>
          </a:xfrm>
          <a:prstGeom prst="rect">
            <a:avLst/>
          </a:prstGeom>
        </p:spPr>
      </p:pic>
      <p:pic>
        <p:nvPicPr>
          <p:cNvPr id="10" name="Picture 9">
            <a:extLst>
              <a:ext uri="{FF2B5EF4-FFF2-40B4-BE49-F238E27FC236}">
                <a16:creationId xmlns:a16="http://schemas.microsoft.com/office/drawing/2014/main" id="{CCA3D92E-ACAA-D33C-AD30-560B8110792E}"/>
              </a:ext>
            </a:extLst>
          </p:cNvPr>
          <p:cNvPicPr>
            <a:picLocks noChangeAspect="1"/>
          </p:cNvPicPr>
          <p:nvPr/>
        </p:nvPicPr>
        <p:blipFill>
          <a:blip r:embed="rId4"/>
          <a:stretch>
            <a:fillRect/>
          </a:stretch>
        </p:blipFill>
        <p:spPr>
          <a:xfrm>
            <a:off x="7853045" y="4648200"/>
            <a:ext cx="3790950" cy="2209800"/>
          </a:xfrm>
          <a:prstGeom prst="rect">
            <a:avLst/>
          </a:prstGeom>
        </p:spPr>
      </p:pic>
      <p:sp>
        <p:nvSpPr>
          <p:cNvPr id="11" name="Arrow: Right 10">
            <a:extLst>
              <a:ext uri="{FF2B5EF4-FFF2-40B4-BE49-F238E27FC236}">
                <a16:creationId xmlns:a16="http://schemas.microsoft.com/office/drawing/2014/main" id="{8DF0C42A-4150-6D6B-17F1-9625FE077B5A}"/>
              </a:ext>
            </a:extLst>
          </p:cNvPr>
          <p:cNvSpPr/>
          <p:nvPr/>
        </p:nvSpPr>
        <p:spPr>
          <a:xfrm>
            <a:off x="6096000" y="5210175"/>
            <a:ext cx="1466850" cy="6572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44527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A3DF-FB73-9C51-0074-5B975F0F5FBB}"/>
              </a:ext>
            </a:extLst>
          </p:cNvPr>
          <p:cNvSpPr>
            <a:spLocks noGrp="1"/>
          </p:cNvSpPr>
          <p:nvPr>
            <p:ph type="title"/>
          </p:nvPr>
        </p:nvSpPr>
        <p:spPr>
          <a:xfrm>
            <a:off x="733425" y="131763"/>
            <a:ext cx="10515600" cy="458788"/>
          </a:xfrm>
        </p:spPr>
        <p:txBody>
          <a:bodyPr>
            <a:normAutofit fontScale="90000"/>
          </a:bodyPr>
          <a:lstStyle/>
          <a:p>
            <a:pPr algn="ctr"/>
            <a:r>
              <a:rPr lang="en-US" sz="2800" dirty="0">
                <a:highlight>
                  <a:srgbClr val="FFFF00"/>
                </a:highlight>
              </a:rPr>
              <a:t>::Query Parquet Files:: </a:t>
            </a:r>
            <a:endParaRPr lang="en-IN" sz="2800" dirty="0">
              <a:highlight>
                <a:srgbClr val="FFFF00"/>
              </a:highlight>
            </a:endParaRPr>
          </a:p>
        </p:txBody>
      </p:sp>
      <p:sp>
        <p:nvSpPr>
          <p:cNvPr id="3" name="Content Placeholder 2">
            <a:extLst>
              <a:ext uri="{FF2B5EF4-FFF2-40B4-BE49-F238E27FC236}">
                <a16:creationId xmlns:a16="http://schemas.microsoft.com/office/drawing/2014/main" id="{D5209E65-752F-3F4F-94C7-DA70D82297D6}"/>
              </a:ext>
            </a:extLst>
          </p:cNvPr>
          <p:cNvSpPr>
            <a:spLocks noGrp="1"/>
          </p:cNvSpPr>
          <p:nvPr>
            <p:ph idx="1"/>
          </p:nvPr>
        </p:nvSpPr>
        <p:spPr>
          <a:xfrm>
            <a:off x="152400" y="733425"/>
            <a:ext cx="11887200" cy="5992811"/>
          </a:xfrm>
        </p:spPr>
        <p:txBody>
          <a:bodyPr>
            <a:normAutofit/>
          </a:bodyPr>
          <a:lstStyle/>
          <a:p>
            <a:r>
              <a:rPr lang="en-US" sz="2000" dirty="0"/>
              <a:t>Parquet files are most used files in data world , because of it feature like, it adopts columnar basis’s iteration, and it consumes less storage space .</a:t>
            </a:r>
          </a:p>
          <a:p>
            <a:r>
              <a:rPr lang="en-US" sz="2000" dirty="0"/>
              <a:t>In general, we divide huge amount data into small chunks called (partition) and store chunks as parquet files </a:t>
            </a:r>
          </a:p>
          <a:p>
            <a:r>
              <a:rPr lang="en-US" sz="2000" dirty="0"/>
              <a:t>For example , we have a file with columns like year, units_sold, total_amount. Now I want to do portion on top of Year . So, all the records of particular year under one cover or partition</a:t>
            </a:r>
          </a:p>
          <a:p>
            <a:r>
              <a:rPr lang="en-US" sz="2000" dirty="0"/>
              <a:t>Let’s consider we have a data in our storage account like this </a:t>
            </a:r>
          </a:p>
          <a:p>
            <a:endParaRPr lang="en-IN" sz="2000" dirty="0"/>
          </a:p>
        </p:txBody>
      </p:sp>
      <p:sp>
        <p:nvSpPr>
          <p:cNvPr id="4" name="Rectangle 3">
            <a:extLst>
              <a:ext uri="{FF2B5EF4-FFF2-40B4-BE49-F238E27FC236}">
                <a16:creationId xmlns:a16="http://schemas.microsoft.com/office/drawing/2014/main" id="{8DB892EF-6E3E-5932-B5EC-FF063B433010}"/>
              </a:ext>
            </a:extLst>
          </p:cNvPr>
          <p:cNvSpPr/>
          <p:nvPr/>
        </p:nvSpPr>
        <p:spPr>
          <a:xfrm>
            <a:off x="600075" y="3000375"/>
            <a:ext cx="1771650" cy="5429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Trip_data_green</a:t>
            </a:r>
            <a:endParaRPr lang="en-IN" dirty="0"/>
          </a:p>
        </p:txBody>
      </p:sp>
      <p:cxnSp>
        <p:nvCxnSpPr>
          <p:cNvPr id="6" name="Straight Connector 5">
            <a:extLst>
              <a:ext uri="{FF2B5EF4-FFF2-40B4-BE49-F238E27FC236}">
                <a16:creationId xmlns:a16="http://schemas.microsoft.com/office/drawing/2014/main" id="{2E35F4D1-A4AF-DF33-A1D9-8A029651FF5D}"/>
              </a:ext>
            </a:extLst>
          </p:cNvPr>
          <p:cNvCxnSpPr/>
          <p:nvPr/>
        </p:nvCxnSpPr>
        <p:spPr>
          <a:xfrm>
            <a:off x="1609725" y="3686175"/>
            <a:ext cx="0" cy="1371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7C88040A-093E-7920-EEBE-309F93A62F5D}"/>
              </a:ext>
            </a:extLst>
          </p:cNvPr>
          <p:cNvCxnSpPr/>
          <p:nvPr/>
        </p:nvCxnSpPr>
        <p:spPr>
          <a:xfrm>
            <a:off x="1609725" y="3990975"/>
            <a:ext cx="87630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CF53AE1E-5DAD-64ED-4165-0898DC126F2B}"/>
              </a:ext>
            </a:extLst>
          </p:cNvPr>
          <p:cNvSpPr/>
          <p:nvPr/>
        </p:nvSpPr>
        <p:spPr>
          <a:xfrm>
            <a:off x="2590799" y="3714751"/>
            <a:ext cx="1266823"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Year = 2020</a:t>
            </a:r>
            <a:endParaRPr lang="en-IN" dirty="0"/>
          </a:p>
        </p:txBody>
      </p:sp>
      <p:cxnSp>
        <p:nvCxnSpPr>
          <p:cNvPr id="11" name="Straight Connector 10">
            <a:extLst>
              <a:ext uri="{FF2B5EF4-FFF2-40B4-BE49-F238E27FC236}">
                <a16:creationId xmlns:a16="http://schemas.microsoft.com/office/drawing/2014/main" id="{8FFCA999-C69B-8050-FA37-1C52D4A74355}"/>
              </a:ext>
            </a:extLst>
          </p:cNvPr>
          <p:cNvCxnSpPr>
            <a:cxnSpLocks/>
          </p:cNvCxnSpPr>
          <p:nvPr/>
        </p:nvCxnSpPr>
        <p:spPr>
          <a:xfrm>
            <a:off x="3638550" y="4200525"/>
            <a:ext cx="0" cy="21717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Rectangle 12">
            <a:extLst>
              <a:ext uri="{FF2B5EF4-FFF2-40B4-BE49-F238E27FC236}">
                <a16:creationId xmlns:a16="http://schemas.microsoft.com/office/drawing/2014/main" id="{DB3AF9E5-D923-8090-BCA8-203B6C5CCA1E}"/>
              </a:ext>
            </a:extLst>
          </p:cNvPr>
          <p:cNvSpPr/>
          <p:nvPr/>
        </p:nvSpPr>
        <p:spPr>
          <a:xfrm>
            <a:off x="3743324" y="4433887"/>
            <a:ext cx="942978" cy="323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M=01</a:t>
            </a:r>
            <a:endParaRPr lang="en-IN" dirty="0"/>
          </a:p>
        </p:txBody>
      </p:sp>
      <p:sp>
        <p:nvSpPr>
          <p:cNvPr id="14" name="Rectangle 13">
            <a:extLst>
              <a:ext uri="{FF2B5EF4-FFF2-40B4-BE49-F238E27FC236}">
                <a16:creationId xmlns:a16="http://schemas.microsoft.com/office/drawing/2014/main" id="{E79E0382-CD57-121E-6EBC-D81BD1304F6C}"/>
              </a:ext>
            </a:extLst>
          </p:cNvPr>
          <p:cNvSpPr/>
          <p:nvPr/>
        </p:nvSpPr>
        <p:spPr>
          <a:xfrm>
            <a:off x="3762371" y="5510213"/>
            <a:ext cx="942972" cy="323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M=02</a:t>
            </a:r>
            <a:endParaRPr lang="en-IN" dirty="0"/>
          </a:p>
        </p:txBody>
      </p:sp>
      <p:cxnSp>
        <p:nvCxnSpPr>
          <p:cNvPr id="18" name="Straight Connector 17">
            <a:extLst>
              <a:ext uri="{FF2B5EF4-FFF2-40B4-BE49-F238E27FC236}">
                <a16:creationId xmlns:a16="http://schemas.microsoft.com/office/drawing/2014/main" id="{C211A537-2669-D91F-D0FA-D1322E84BDC8}"/>
              </a:ext>
            </a:extLst>
          </p:cNvPr>
          <p:cNvCxnSpPr>
            <a:cxnSpLocks/>
          </p:cNvCxnSpPr>
          <p:nvPr/>
        </p:nvCxnSpPr>
        <p:spPr>
          <a:xfrm>
            <a:off x="4552950" y="4838700"/>
            <a:ext cx="0" cy="514350"/>
          </a:xfrm>
          <a:prstGeom prst="line">
            <a:avLst/>
          </a:prstGeom>
        </p:spPr>
        <p:style>
          <a:lnRef idx="3">
            <a:schemeClr val="accent3"/>
          </a:lnRef>
          <a:fillRef idx="0">
            <a:schemeClr val="accent3"/>
          </a:fillRef>
          <a:effectRef idx="2">
            <a:schemeClr val="accent3"/>
          </a:effectRef>
          <a:fontRef idx="minor">
            <a:schemeClr val="tx1"/>
          </a:fontRef>
        </p:style>
      </p:cxnSp>
      <p:sp>
        <p:nvSpPr>
          <p:cNvPr id="20" name="Rectangle 19">
            <a:extLst>
              <a:ext uri="{FF2B5EF4-FFF2-40B4-BE49-F238E27FC236}">
                <a16:creationId xmlns:a16="http://schemas.microsoft.com/office/drawing/2014/main" id="{11E4BE35-7FA7-560E-897C-1DD221091549}"/>
              </a:ext>
            </a:extLst>
          </p:cNvPr>
          <p:cNvSpPr/>
          <p:nvPr/>
        </p:nvSpPr>
        <p:spPr>
          <a:xfrm>
            <a:off x="4705343" y="4876801"/>
            <a:ext cx="2419357" cy="323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File.snappy.parqut</a:t>
            </a:r>
            <a:endParaRPr lang="en-IN" dirty="0"/>
          </a:p>
        </p:txBody>
      </p:sp>
      <p:pic>
        <p:nvPicPr>
          <p:cNvPr id="21" name="Picture 20">
            <a:extLst>
              <a:ext uri="{FF2B5EF4-FFF2-40B4-BE49-F238E27FC236}">
                <a16:creationId xmlns:a16="http://schemas.microsoft.com/office/drawing/2014/main" id="{C676E4E1-3C04-C6FB-A718-594EE0037655}"/>
              </a:ext>
            </a:extLst>
          </p:cNvPr>
          <p:cNvPicPr>
            <a:picLocks noChangeAspect="1"/>
          </p:cNvPicPr>
          <p:nvPr/>
        </p:nvPicPr>
        <p:blipFill>
          <a:blip r:embed="rId2"/>
          <a:stretch>
            <a:fillRect/>
          </a:stretch>
        </p:blipFill>
        <p:spPr>
          <a:xfrm>
            <a:off x="4774967" y="6122267"/>
            <a:ext cx="2432515" cy="499915"/>
          </a:xfrm>
          <a:prstGeom prst="rect">
            <a:avLst/>
          </a:prstGeom>
        </p:spPr>
      </p:pic>
      <p:pic>
        <p:nvPicPr>
          <p:cNvPr id="22" name="Picture 21">
            <a:extLst>
              <a:ext uri="{FF2B5EF4-FFF2-40B4-BE49-F238E27FC236}">
                <a16:creationId xmlns:a16="http://schemas.microsoft.com/office/drawing/2014/main" id="{C239B0A4-1D65-52DD-7809-94F412D9DB0F}"/>
              </a:ext>
            </a:extLst>
          </p:cNvPr>
          <p:cNvPicPr>
            <a:picLocks noChangeAspect="1"/>
          </p:cNvPicPr>
          <p:nvPr/>
        </p:nvPicPr>
        <p:blipFill>
          <a:blip r:embed="rId3"/>
          <a:stretch>
            <a:fillRect/>
          </a:stretch>
        </p:blipFill>
        <p:spPr>
          <a:xfrm flipH="1">
            <a:off x="4519422" y="5971121"/>
            <a:ext cx="67055" cy="530398"/>
          </a:xfrm>
          <a:prstGeom prst="rect">
            <a:avLst/>
          </a:prstGeom>
        </p:spPr>
      </p:pic>
      <p:sp>
        <p:nvSpPr>
          <p:cNvPr id="23" name="Rectangle 22">
            <a:extLst>
              <a:ext uri="{FF2B5EF4-FFF2-40B4-BE49-F238E27FC236}">
                <a16:creationId xmlns:a16="http://schemas.microsoft.com/office/drawing/2014/main" id="{DC0B18AD-63B7-6788-AFAE-C5AB5AFFBD6E}"/>
              </a:ext>
            </a:extLst>
          </p:cNvPr>
          <p:cNvSpPr/>
          <p:nvPr/>
        </p:nvSpPr>
        <p:spPr>
          <a:xfrm>
            <a:off x="7477125" y="3271837"/>
            <a:ext cx="4352922" cy="1162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Under Trip_data_green folder, data portioned by year and month</a:t>
            </a:r>
            <a:endParaRPr lang="en-IN" dirty="0"/>
          </a:p>
        </p:txBody>
      </p:sp>
    </p:spTree>
    <p:extLst>
      <p:ext uri="{BB962C8B-B14F-4D97-AF65-F5344CB8AC3E}">
        <p14:creationId xmlns:p14="http://schemas.microsoft.com/office/powerpoint/2010/main" val="213295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C761-55E4-043F-28F5-4199AB3AAB76}"/>
              </a:ext>
            </a:extLst>
          </p:cNvPr>
          <p:cNvSpPr>
            <a:spLocks noGrp="1"/>
          </p:cNvSpPr>
          <p:nvPr>
            <p:ph type="title"/>
          </p:nvPr>
        </p:nvSpPr>
        <p:spPr>
          <a:xfrm>
            <a:off x="838200" y="1841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B6F7360D-4177-D600-6B77-0291330C0BCC}"/>
              </a:ext>
            </a:extLst>
          </p:cNvPr>
          <p:cNvSpPr>
            <a:spLocks noGrp="1"/>
          </p:cNvSpPr>
          <p:nvPr>
            <p:ph idx="1"/>
          </p:nvPr>
        </p:nvSpPr>
        <p:spPr>
          <a:xfrm>
            <a:off x="132080" y="500063"/>
            <a:ext cx="11917679" cy="6340157"/>
          </a:xfrm>
        </p:spPr>
        <p:txBody>
          <a:bodyPr>
            <a:normAutofit/>
          </a:bodyPr>
          <a:lstStyle/>
          <a:p>
            <a:r>
              <a:rPr lang="en-US" sz="2000" dirty="0"/>
              <a:t>Let’s query the file which is year=2020 and month=01 portion like this </a:t>
            </a:r>
            <a:r>
              <a:rPr lang="en-US" sz="2000" dirty="0">
                <a:solidFill>
                  <a:srgbClr val="FF0000"/>
                </a:solidFill>
              </a:rPr>
              <a:t>‘**</a:t>
            </a:r>
            <a:r>
              <a:rPr lang="en-US" sz="2000" dirty="0"/>
              <a:t>’to query all files, present in that partition . Here no need of Header_row formatter </a:t>
            </a:r>
          </a:p>
          <a:p>
            <a:endParaRPr lang="en-US" sz="2000" dirty="0"/>
          </a:p>
          <a:p>
            <a:endParaRPr lang="en-US" sz="2000" dirty="0"/>
          </a:p>
          <a:p>
            <a:endParaRPr lang="en-US" sz="2000" dirty="0"/>
          </a:p>
          <a:p>
            <a:endParaRPr lang="en-US" sz="2000" dirty="0"/>
          </a:p>
          <a:p>
            <a:r>
              <a:rPr lang="en-IN" sz="2000" dirty="0"/>
              <a:t>Query to get all records from year of portion 2020</a:t>
            </a:r>
          </a:p>
          <a:p>
            <a:endParaRPr lang="en-IN" sz="2000" dirty="0"/>
          </a:p>
          <a:p>
            <a:endParaRPr lang="en-IN" sz="2000" dirty="0"/>
          </a:p>
          <a:p>
            <a:endParaRPr lang="en-IN" sz="2000" dirty="0"/>
          </a:p>
          <a:p>
            <a:endParaRPr lang="en-IN" sz="2000" dirty="0"/>
          </a:p>
          <a:p>
            <a:r>
              <a:rPr lang="en-IN" sz="2000" dirty="0"/>
              <a:t>For multiple months in a year </a:t>
            </a:r>
          </a:p>
          <a:p>
            <a:pPr marL="0" indent="0">
              <a:buNone/>
            </a:pPr>
            <a:r>
              <a:rPr lang="en-IN" sz="2000" dirty="0"/>
              <a:t> </a:t>
            </a:r>
          </a:p>
          <a:p>
            <a:endParaRPr lang="en-IN" sz="2000" dirty="0"/>
          </a:p>
        </p:txBody>
      </p:sp>
      <p:pic>
        <p:nvPicPr>
          <p:cNvPr id="5" name="Picture 4">
            <a:extLst>
              <a:ext uri="{FF2B5EF4-FFF2-40B4-BE49-F238E27FC236}">
                <a16:creationId xmlns:a16="http://schemas.microsoft.com/office/drawing/2014/main" id="{443A7270-6F1E-0FF3-C10E-D6D9ABB258AD}"/>
              </a:ext>
            </a:extLst>
          </p:cNvPr>
          <p:cNvPicPr>
            <a:picLocks noChangeAspect="1"/>
          </p:cNvPicPr>
          <p:nvPr/>
        </p:nvPicPr>
        <p:blipFill>
          <a:blip r:embed="rId2"/>
          <a:stretch>
            <a:fillRect/>
          </a:stretch>
        </p:blipFill>
        <p:spPr>
          <a:xfrm>
            <a:off x="525462" y="1251427"/>
            <a:ext cx="10067925" cy="1419225"/>
          </a:xfrm>
          <a:prstGeom prst="rect">
            <a:avLst/>
          </a:prstGeom>
        </p:spPr>
      </p:pic>
      <p:pic>
        <p:nvPicPr>
          <p:cNvPr id="7" name="Picture 6">
            <a:extLst>
              <a:ext uri="{FF2B5EF4-FFF2-40B4-BE49-F238E27FC236}">
                <a16:creationId xmlns:a16="http://schemas.microsoft.com/office/drawing/2014/main" id="{DEF76208-07AA-46B5-2965-51377FF78AA5}"/>
              </a:ext>
            </a:extLst>
          </p:cNvPr>
          <p:cNvPicPr>
            <a:picLocks noChangeAspect="1"/>
          </p:cNvPicPr>
          <p:nvPr/>
        </p:nvPicPr>
        <p:blipFill>
          <a:blip r:embed="rId3"/>
          <a:stretch>
            <a:fillRect/>
          </a:stretch>
        </p:blipFill>
        <p:spPr>
          <a:xfrm>
            <a:off x="525462" y="3422016"/>
            <a:ext cx="9410700" cy="1400175"/>
          </a:xfrm>
          <a:prstGeom prst="rect">
            <a:avLst/>
          </a:prstGeom>
        </p:spPr>
      </p:pic>
      <p:pic>
        <p:nvPicPr>
          <p:cNvPr id="9" name="Picture 8">
            <a:extLst>
              <a:ext uri="{FF2B5EF4-FFF2-40B4-BE49-F238E27FC236}">
                <a16:creationId xmlns:a16="http://schemas.microsoft.com/office/drawing/2014/main" id="{748BE139-D117-3B18-1480-E1741DFC5F3B}"/>
              </a:ext>
            </a:extLst>
          </p:cNvPr>
          <p:cNvPicPr>
            <a:picLocks noChangeAspect="1"/>
          </p:cNvPicPr>
          <p:nvPr/>
        </p:nvPicPr>
        <p:blipFill>
          <a:blip r:embed="rId4"/>
          <a:stretch>
            <a:fillRect/>
          </a:stretch>
        </p:blipFill>
        <p:spPr>
          <a:xfrm>
            <a:off x="525462" y="5197474"/>
            <a:ext cx="10506075" cy="1476375"/>
          </a:xfrm>
          <a:prstGeom prst="rect">
            <a:avLst/>
          </a:prstGeom>
        </p:spPr>
      </p:pic>
    </p:spTree>
    <p:extLst>
      <p:ext uri="{BB962C8B-B14F-4D97-AF65-F5344CB8AC3E}">
        <p14:creationId xmlns:p14="http://schemas.microsoft.com/office/powerpoint/2010/main" val="37412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ECCE-B342-EC41-113D-39CF35EB96F7}"/>
              </a:ext>
            </a:extLst>
          </p:cNvPr>
          <p:cNvSpPr>
            <a:spLocks noGrp="1"/>
          </p:cNvSpPr>
          <p:nvPr>
            <p:ph type="title"/>
          </p:nvPr>
        </p:nvSpPr>
        <p:spPr>
          <a:xfrm>
            <a:off x="838200" y="1079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8C5FCA20-6725-479E-00B4-E8B059C6D156}"/>
              </a:ext>
            </a:extLst>
          </p:cNvPr>
          <p:cNvSpPr>
            <a:spLocks noGrp="1"/>
          </p:cNvSpPr>
          <p:nvPr>
            <p:ph idx="1"/>
          </p:nvPr>
        </p:nvSpPr>
        <p:spPr>
          <a:xfrm>
            <a:off x="182880" y="423863"/>
            <a:ext cx="11836400" cy="6068377"/>
          </a:xfrm>
        </p:spPr>
        <p:txBody>
          <a:bodyPr>
            <a:normAutofit/>
          </a:bodyPr>
          <a:lstStyle/>
          <a:p>
            <a:r>
              <a:rPr lang="en-US" sz="2000" dirty="0"/>
              <a:t>To get all years, months data </a:t>
            </a:r>
          </a:p>
          <a:p>
            <a:endParaRPr lang="en-US" sz="2000" dirty="0"/>
          </a:p>
          <a:p>
            <a:endParaRPr lang="en-US" sz="2000" dirty="0"/>
          </a:p>
          <a:p>
            <a:pPr marL="0" indent="0">
              <a:buNone/>
            </a:pPr>
            <a:endParaRPr lang="en-US" sz="2000" dirty="0"/>
          </a:p>
          <a:p>
            <a:r>
              <a:rPr lang="en-US" sz="2000" dirty="0"/>
              <a:t>Get </a:t>
            </a:r>
            <a:r>
              <a:rPr lang="en-US" sz="2000" dirty="0">
                <a:solidFill>
                  <a:srgbClr val="FF0000"/>
                </a:solidFill>
              </a:rPr>
              <a:t>the filename </a:t>
            </a:r>
            <a:r>
              <a:rPr lang="en-US" sz="2000" dirty="0"/>
              <a:t>along side of each record or row</a:t>
            </a:r>
          </a:p>
          <a:p>
            <a:endParaRPr lang="en-US" sz="2000" dirty="0"/>
          </a:p>
          <a:p>
            <a:endParaRPr lang="en-US" sz="2000" dirty="0"/>
          </a:p>
          <a:p>
            <a:endParaRPr lang="en-US" sz="2000" dirty="0"/>
          </a:p>
          <a:p>
            <a:endParaRPr lang="en-US" sz="2000" dirty="0"/>
          </a:p>
          <a:p>
            <a:endParaRPr lang="en-US" sz="2000" dirty="0"/>
          </a:p>
          <a:p>
            <a:r>
              <a:rPr lang="en-US" sz="2000" dirty="0"/>
              <a:t>Get the filepath or portion year </a:t>
            </a:r>
          </a:p>
          <a:p>
            <a:endParaRPr lang="en-US" sz="2000" dirty="0"/>
          </a:p>
          <a:p>
            <a:endParaRPr lang="en-IN" sz="2000" dirty="0"/>
          </a:p>
        </p:txBody>
      </p:sp>
      <p:pic>
        <p:nvPicPr>
          <p:cNvPr id="5" name="Picture 4">
            <a:extLst>
              <a:ext uri="{FF2B5EF4-FFF2-40B4-BE49-F238E27FC236}">
                <a16:creationId xmlns:a16="http://schemas.microsoft.com/office/drawing/2014/main" id="{0AB2A151-F0C0-BCF2-D163-24EA1B877CCC}"/>
              </a:ext>
            </a:extLst>
          </p:cNvPr>
          <p:cNvPicPr>
            <a:picLocks noChangeAspect="1"/>
          </p:cNvPicPr>
          <p:nvPr/>
        </p:nvPicPr>
        <p:blipFill>
          <a:blip r:embed="rId2"/>
          <a:stretch>
            <a:fillRect/>
          </a:stretch>
        </p:blipFill>
        <p:spPr>
          <a:xfrm>
            <a:off x="355600" y="815022"/>
            <a:ext cx="9982200" cy="1186498"/>
          </a:xfrm>
          <a:prstGeom prst="rect">
            <a:avLst/>
          </a:prstGeom>
        </p:spPr>
      </p:pic>
      <p:pic>
        <p:nvPicPr>
          <p:cNvPr id="7" name="Picture 6">
            <a:extLst>
              <a:ext uri="{FF2B5EF4-FFF2-40B4-BE49-F238E27FC236}">
                <a16:creationId xmlns:a16="http://schemas.microsoft.com/office/drawing/2014/main" id="{85295D02-BF7C-490B-1EEA-D2F4A4B8FEA1}"/>
              </a:ext>
            </a:extLst>
          </p:cNvPr>
          <p:cNvPicPr>
            <a:picLocks noChangeAspect="1"/>
          </p:cNvPicPr>
          <p:nvPr/>
        </p:nvPicPr>
        <p:blipFill>
          <a:blip r:embed="rId3"/>
          <a:stretch>
            <a:fillRect/>
          </a:stretch>
        </p:blipFill>
        <p:spPr>
          <a:xfrm>
            <a:off x="355600" y="2465070"/>
            <a:ext cx="9982200" cy="1680210"/>
          </a:xfrm>
          <a:prstGeom prst="rect">
            <a:avLst/>
          </a:prstGeom>
        </p:spPr>
      </p:pic>
      <p:pic>
        <p:nvPicPr>
          <p:cNvPr id="9" name="Picture 8">
            <a:extLst>
              <a:ext uri="{FF2B5EF4-FFF2-40B4-BE49-F238E27FC236}">
                <a16:creationId xmlns:a16="http://schemas.microsoft.com/office/drawing/2014/main" id="{088E2857-5BD2-AC7F-F713-C267BBEAFB34}"/>
              </a:ext>
            </a:extLst>
          </p:cNvPr>
          <p:cNvPicPr>
            <a:picLocks noChangeAspect="1"/>
          </p:cNvPicPr>
          <p:nvPr/>
        </p:nvPicPr>
        <p:blipFill>
          <a:blip r:embed="rId4"/>
          <a:stretch>
            <a:fillRect/>
          </a:stretch>
        </p:blipFill>
        <p:spPr>
          <a:xfrm>
            <a:off x="422274" y="4856481"/>
            <a:ext cx="9982199" cy="1818639"/>
          </a:xfrm>
          <a:prstGeom prst="rect">
            <a:avLst/>
          </a:prstGeom>
        </p:spPr>
      </p:pic>
    </p:spTree>
    <p:extLst>
      <p:ext uri="{BB962C8B-B14F-4D97-AF65-F5344CB8AC3E}">
        <p14:creationId xmlns:p14="http://schemas.microsoft.com/office/powerpoint/2010/main" val="382714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B688-483D-5C56-7134-93170F8B2819}"/>
              </a:ext>
            </a:extLst>
          </p:cNvPr>
          <p:cNvSpPr>
            <a:spLocks noGrp="1"/>
          </p:cNvSpPr>
          <p:nvPr>
            <p:ph type="title"/>
          </p:nvPr>
        </p:nvSpPr>
        <p:spPr>
          <a:xfrm>
            <a:off x="838200" y="202565"/>
            <a:ext cx="10515600" cy="340359"/>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579B8863-ACD8-82B2-CA1E-5706CCB9DA6A}"/>
              </a:ext>
            </a:extLst>
          </p:cNvPr>
          <p:cNvSpPr>
            <a:spLocks noGrp="1"/>
          </p:cNvSpPr>
          <p:nvPr>
            <p:ph idx="1"/>
          </p:nvPr>
        </p:nvSpPr>
        <p:spPr>
          <a:xfrm>
            <a:off x="714375" y="695325"/>
            <a:ext cx="10639425" cy="5481638"/>
          </a:xfrm>
        </p:spPr>
        <p:txBody>
          <a:bodyPr>
            <a:normAutofit/>
          </a:bodyPr>
          <a:lstStyle/>
          <a:p>
            <a:r>
              <a:rPr lang="en-US" sz="2000" dirty="0"/>
              <a:t>Let’s get the count of for specific partition year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Note, You can use filepath(), filename() for any kind of files like csv, Json etc., </a:t>
            </a:r>
          </a:p>
          <a:p>
            <a:pPr marL="0" indent="0">
              <a:buNone/>
            </a:pPr>
            <a:endParaRPr lang="en-IN" sz="2000" dirty="0"/>
          </a:p>
        </p:txBody>
      </p:sp>
      <p:pic>
        <p:nvPicPr>
          <p:cNvPr id="5" name="Picture 4">
            <a:extLst>
              <a:ext uri="{FF2B5EF4-FFF2-40B4-BE49-F238E27FC236}">
                <a16:creationId xmlns:a16="http://schemas.microsoft.com/office/drawing/2014/main" id="{832C0C9E-9350-A837-F1FE-0A74ECD597B2}"/>
              </a:ext>
            </a:extLst>
          </p:cNvPr>
          <p:cNvPicPr>
            <a:picLocks noChangeAspect="1"/>
          </p:cNvPicPr>
          <p:nvPr/>
        </p:nvPicPr>
        <p:blipFill>
          <a:blip r:embed="rId2"/>
          <a:stretch>
            <a:fillRect/>
          </a:stretch>
        </p:blipFill>
        <p:spPr>
          <a:xfrm>
            <a:off x="838200" y="1262380"/>
            <a:ext cx="9620250" cy="2166620"/>
          </a:xfrm>
          <a:prstGeom prst="rect">
            <a:avLst/>
          </a:prstGeom>
        </p:spPr>
      </p:pic>
    </p:spTree>
    <p:extLst>
      <p:ext uri="{BB962C8B-B14F-4D97-AF65-F5344CB8AC3E}">
        <p14:creationId xmlns:p14="http://schemas.microsoft.com/office/powerpoint/2010/main" val="274744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B6F1-13F1-7E92-707B-D3C6EAE5BF0A}"/>
              </a:ext>
            </a:extLst>
          </p:cNvPr>
          <p:cNvSpPr>
            <a:spLocks noGrp="1"/>
          </p:cNvSpPr>
          <p:nvPr>
            <p:ph type="title"/>
          </p:nvPr>
        </p:nvSpPr>
        <p:spPr>
          <a:xfrm>
            <a:off x="704850" y="88901"/>
            <a:ext cx="10515600" cy="406400"/>
          </a:xfrm>
        </p:spPr>
        <p:txBody>
          <a:bodyPr>
            <a:normAutofit fontScale="90000"/>
          </a:bodyPr>
          <a:lstStyle/>
          <a:p>
            <a:pPr algn="ctr"/>
            <a:r>
              <a:rPr lang="en-US" sz="2800" dirty="0">
                <a:highlight>
                  <a:srgbClr val="FFFF00"/>
                </a:highlight>
              </a:rPr>
              <a:t>::Query Delta Files:: </a:t>
            </a:r>
            <a:endParaRPr lang="en-IN" sz="2800" dirty="0">
              <a:highlight>
                <a:srgbClr val="FFFF00"/>
              </a:highlight>
            </a:endParaRPr>
          </a:p>
        </p:txBody>
      </p:sp>
      <p:sp>
        <p:nvSpPr>
          <p:cNvPr id="3" name="Content Placeholder 2">
            <a:extLst>
              <a:ext uri="{FF2B5EF4-FFF2-40B4-BE49-F238E27FC236}">
                <a16:creationId xmlns:a16="http://schemas.microsoft.com/office/drawing/2014/main" id="{96FC755E-DDA0-1911-E2F9-772FD6B90F0A}"/>
              </a:ext>
            </a:extLst>
          </p:cNvPr>
          <p:cNvSpPr>
            <a:spLocks noGrp="1"/>
          </p:cNvSpPr>
          <p:nvPr>
            <p:ph idx="1"/>
          </p:nvPr>
        </p:nvSpPr>
        <p:spPr>
          <a:xfrm>
            <a:off x="152401" y="1066800"/>
            <a:ext cx="11963402" cy="5591175"/>
          </a:xfrm>
        </p:spPr>
        <p:txBody>
          <a:bodyPr>
            <a:normAutofit fontScale="92500" lnSpcReduction="10000"/>
          </a:bodyPr>
          <a:lstStyle/>
          <a:p>
            <a:r>
              <a:rPr lang="en-US" sz="2000" dirty="0"/>
              <a:t>As we discuss earlier in detail about Delta Files (aka delta tables ). Delta Table is formed with combination of Json and parquet file types ( or Delta Logs) . If any folder consists of Delta Logs folder, then you can say it’s folder of Delta Files or Delta Tables .</a:t>
            </a:r>
          </a:p>
          <a:p>
            <a:r>
              <a:rPr lang="en-US" sz="2000" dirty="0"/>
              <a:t>Data will store as parquet files only .</a:t>
            </a:r>
            <a:r>
              <a:rPr lang="en-US" sz="1400" b="0" i="0" dirty="0">
                <a:effectLst/>
                <a:latin typeface="-apple-system"/>
              </a:rPr>
              <a:t> </a:t>
            </a:r>
            <a:r>
              <a:rPr lang="en-US" sz="2000" b="0" i="0" dirty="0">
                <a:effectLst/>
              </a:rPr>
              <a:t>The possibility to read Delta format using T-SQL is one of the newer features in the Serverless SQL pool</a:t>
            </a:r>
            <a:endParaRPr lang="en-US"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Unlike csv/parquet files , the Delta Tables query from main folder (Trip_data_green). Can’t query subfolder or files directly </a:t>
            </a:r>
          </a:p>
        </p:txBody>
      </p:sp>
      <p:pic>
        <p:nvPicPr>
          <p:cNvPr id="4" name="Picture 3">
            <a:extLst>
              <a:ext uri="{FF2B5EF4-FFF2-40B4-BE49-F238E27FC236}">
                <a16:creationId xmlns:a16="http://schemas.microsoft.com/office/drawing/2014/main" id="{8F9FED87-8F85-7A5E-E8DB-6FBEE8ADD9C9}"/>
              </a:ext>
            </a:extLst>
          </p:cNvPr>
          <p:cNvPicPr>
            <a:picLocks noChangeAspect="1"/>
          </p:cNvPicPr>
          <p:nvPr/>
        </p:nvPicPr>
        <p:blipFill>
          <a:blip r:embed="rId2"/>
          <a:stretch>
            <a:fillRect/>
          </a:stretch>
        </p:blipFill>
        <p:spPr>
          <a:xfrm>
            <a:off x="914320" y="2634209"/>
            <a:ext cx="1828959" cy="560881"/>
          </a:xfrm>
          <a:prstGeom prst="rect">
            <a:avLst/>
          </a:prstGeom>
        </p:spPr>
      </p:pic>
      <p:sp>
        <p:nvSpPr>
          <p:cNvPr id="6" name="Rectangle 5">
            <a:extLst>
              <a:ext uri="{FF2B5EF4-FFF2-40B4-BE49-F238E27FC236}">
                <a16:creationId xmlns:a16="http://schemas.microsoft.com/office/drawing/2014/main" id="{EF27F23A-B712-D54E-C9FD-C4522EE93D11}"/>
              </a:ext>
            </a:extLst>
          </p:cNvPr>
          <p:cNvSpPr/>
          <p:nvPr/>
        </p:nvSpPr>
        <p:spPr>
          <a:xfrm>
            <a:off x="2571749" y="3333750"/>
            <a:ext cx="1247775" cy="3291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_deltalogs</a:t>
            </a:r>
            <a:endParaRPr lang="en-IN" dirty="0"/>
          </a:p>
        </p:txBody>
      </p:sp>
      <p:pic>
        <p:nvPicPr>
          <p:cNvPr id="7" name="Picture 6">
            <a:extLst>
              <a:ext uri="{FF2B5EF4-FFF2-40B4-BE49-F238E27FC236}">
                <a16:creationId xmlns:a16="http://schemas.microsoft.com/office/drawing/2014/main" id="{9C26CC19-A2BE-F11E-68C1-E96A496869D3}"/>
              </a:ext>
            </a:extLst>
          </p:cNvPr>
          <p:cNvPicPr>
            <a:picLocks noChangeAspect="1"/>
          </p:cNvPicPr>
          <p:nvPr/>
        </p:nvPicPr>
        <p:blipFill>
          <a:blip r:embed="rId3"/>
          <a:stretch>
            <a:fillRect/>
          </a:stretch>
        </p:blipFill>
        <p:spPr>
          <a:xfrm>
            <a:off x="2512825" y="4068676"/>
            <a:ext cx="1365622" cy="530398"/>
          </a:xfrm>
          <a:prstGeom prst="rect">
            <a:avLst/>
          </a:prstGeom>
        </p:spPr>
      </p:pic>
      <p:cxnSp>
        <p:nvCxnSpPr>
          <p:cNvPr id="9" name="Straight Connector 8">
            <a:extLst>
              <a:ext uri="{FF2B5EF4-FFF2-40B4-BE49-F238E27FC236}">
                <a16:creationId xmlns:a16="http://schemas.microsoft.com/office/drawing/2014/main" id="{2BAA43D7-E3B9-ACC5-BBE8-CC640CBFDE57}"/>
              </a:ext>
            </a:extLst>
          </p:cNvPr>
          <p:cNvCxnSpPr>
            <a:cxnSpLocks/>
            <a:stCxn id="4" idx="2"/>
          </p:cNvCxnSpPr>
          <p:nvPr/>
        </p:nvCxnSpPr>
        <p:spPr>
          <a:xfrm flipH="1">
            <a:off x="1828799" y="3195090"/>
            <a:ext cx="1" cy="244371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0AA12E77-DAEB-1FF0-9A4C-E48EA957905B}"/>
              </a:ext>
            </a:extLst>
          </p:cNvPr>
          <p:cNvCxnSpPr>
            <a:endCxn id="6" idx="1"/>
          </p:cNvCxnSpPr>
          <p:nvPr/>
        </p:nvCxnSpPr>
        <p:spPr>
          <a:xfrm>
            <a:off x="1828799" y="3498330"/>
            <a:ext cx="742950"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5CA5F1F4-E44A-BE41-0D38-56CBA6E110D8}"/>
              </a:ext>
            </a:extLst>
          </p:cNvPr>
          <p:cNvCxnSpPr>
            <a:endCxn id="7" idx="1"/>
          </p:cNvCxnSpPr>
          <p:nvPr/>
        </p:nvCxnSpPr>
        <p:spPr>
          <a:xfrm>
            <a:off x="1828799" y="4333875"/>
            <a:ext cx="68402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86F8DA14-D602-8655-600F-E1642C69EA1A}"/>
              </a:ext>
            </a:extLst>
          </p:cNvPr>
          <p:cNvSpPr/>
          <p:nvPr/>
        </p:nvSpPr>
        <p:spPr>
          <a:xfrm>
            <a:off x="2571749" y="5029200"/>
            <a:ext cx="1306698" cy="5303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Year = 2021</a:t>
            </a:r>
            <a:endParaRPr lang="en-IN" dirty="0"/>
          </a:p>
        </p:txBody>
      </p:sp>
      <p:cxnSp>
        <p:nvCxnSpPr>
          <p:cNvPr id="19" name="Straight Arrow Connector 18">
            <a:extLst>
              <a:ext uri="{FF2B5EF4-FFF2-40B4-BE49-F238E27FC236}">
                <a16:creationId xmlns:a16="http://schemas.microsoft.com/office/drawing/2014/main" id="{1642DC4D-9F1C-5689-7ACC-8C136A038659}"/>
              </a:ext>
            </a:extLst>
          </p:cNvPr>
          <p:cNvCxnSpPr/>
          <p:nvPr/>
        </p:nvCxnSpPr>
        <p:spPr>
          <a:xfrm>
            <a:off x="1828799" y="5210175"/>
            <a:ext cx="7429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1" name="Picture 20">
            <a:extLst>
              <a:ext uri="{FF2B5EF4-FFF2-40B4-BE49-F238E27FC236}">
                <a16:creationId xmlns:a16="http://schemas.microsoft.com/office/drawing/2014/main" id="{D6E00E09-0A4E-055A-C9F2-305F08E16746}"/>
              </a:ext>
            </a:extLst>
          </p:cNvPr>
          <p:cNvPicPr>
            <a:picLocks noChangeAspect="1"/>
          </p:cNvPicPr>
          <p:nvPr/>
        </p:nvPicPr>
        <p:blipFill>
          <a:blip r:embed="rId4"/>
          <a:stretch>
            <a:fillRect/>
          </a:stretch>
        </p:blipFill>
        <p:spPr>
          <a:xfrm>
            <a:off x="4629153" y="2634208"/>
            <a:ext cx="7486650" cy="1208581"/>
          </a:xfrm>
          <a:prstGeom prst="rect">
            <a:avLst/>
          </a:prstGeom>
        </p:spPr>
      </p:pic>
      <p:pic>
        <p:nvPicPr>
          <p:cNvPr id="22" name="Picture 21">
            <a:extLst>
              <a:ext uri="{FF2B5EF4-FFF2-40B4-BE49-F238E27FC236}">
                <a16:creationId xmlns:a16="http://schemas.microsoft.com/office/drawing/2014/main" id="{15FD778B-0283-DAAE-6237-544B57B01DDC}"/>
              </a:ext>
            </a:extLst>
          </p:cNvPr>
          <p:cNvPicPr>
            <a:picLocks noChangeAspect="1"/>
          </p:cNvPicPr>
          <p:nvPr/>
        </p:nvPicPr>
        <p:blipFill>
          <a:blip r:embed="rId5"/>
          <a:stretch>
            <a:fillRect/>
          </a:stretch>
        </p:blipFill>
        <p:spPr>
          <a:xfrm>
            <a:off x="3878447" y="3369008"/>
            <a:ext cx="823031" cy="164606"/>
          </a:xfrm>
          <a:prstGeom prst="rect">
            <a:avLst/>
          </a:prstGeom>
        </p:spPr>
      </p:pic>
      <p:sp>
        <p:nvSpPr>
          <p:cNvPr id="23" name="Rectangle 22">
            <a:extLst>
              <a:ext uri="{FF2B5EF4-FFF2-40B4-BE49-F238E27FC236}">
                <a16:creationId xmlns:a16="http://schemas.microsoft.com/office/drawing/2014/main" id="{C7FED14A-5628-E1B4-F3A7-009F83D1CB37}"/>
              </a:ext>
            </a:extLst>
          </p:cNvPr>
          <p:cNvSpPr/>
          <p:nvPr/>
        </p:nvSpPr>
        <p:spPr>
          <a:xfrm>
            <a:off x="4953000" y="4200525"/>
            <a:ext cx="6905624" cy="8286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6"/>
              </a:rPr>
              <a:t>https://learn.microsoft.com/en-us/azure/synapse-analytics/sql/query-delta-lake-format</a:t>
            </a:r>
            <a:endParaRPr lang="en-US" dirty="0"/>
          </a:p>
          <a:p>
            <a:pPr algn="ctr"/>
            <a:endParaRPr lang="en-IN" dirty="0"/>
          </a:p>
        </p:txBody>
      </p:sp>
    </p:spTree>
    <p:extLst>
      <p:ext uri="{BB962C8B-B14F-4D97-AF65-F5344CB8AC3E}">
        <p14:creationId xmlns:p14="http://schemas.microsoft.com/office/powerpoint/2010/main" val="319950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B6A3-FBCA-1E33-611A-91D287B225B0}"/>
              </a:ext>
            </a:extLst>
          </p:cNvPr>
          <p:cNvSpPr>
            <a:spLocks noGrp="1"/>
          </p:cNvSpPr>
          <p:nvPr>
            <p:ph type="title"/>
          </p:nvPr>
        </p:nvSpPr>
        <p:spPr>
          <a:xfrm>
            <a:off x="838200" y="16510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45E5452C-1F37-585B-8064-F1B825AF7131}"/>
              </a:ext>
            </a:extLst>
          </p:cNvPr>
          <p:cNvSpPr>
            <a:spLocks noGrp="1"/>
          </p:cNvSpPr>
          <p:nvPr>
            <p:ph idx="1"/>
          </p:nvPr>
        </p:nvSpPr>
        <p:spPr>
          <a:xfrm>
            <a:off x="238760" y="581025"/>
            <a:ext cx="11678920" cy="6111874"/>
          </a:xfrm>
        </p:spPr>
        <p:txBody>
          <a:bodyPr>
            <a:normAutofit/>
          </a:bodyPr>
          <a:lstStyle/>
          <a:p>
            <a:r>
              <a:rPr lang="en-US" sz="2000" dirty="0"/>
              <a:t>Query with openrowset function </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r>
              <a:rPr lang="en-IN" sz="2000" dirty="0"/>
              <a:t>Query with external Data source</a:t>
            </a:r>
          </a:p>
          <a:p>
            <a:endParaRPr lang="en-IN" sz="2000" dirty="0"/>
          </a:p>
          <a:p>
            <a:endParaRPr lang="en-IN" sz="2000" dirty="0"/>
          </a:p>
          <a:p>
            <a:endParaRPr lang="en-IN" sz="2000" dirty="0"/>
          </a:p>
          <a:p>
            <a:endParaRPr lang="en-IN" sz="2000" dirty="0"/>
          </a:p>
          <a:p>
            <a:r>
              <a:rPr lang="en-IN" sz="2000" dirty="0"/>
              <a:t>We can’t directly apply filename and filepath . But we can use indirectly with help of spark or spark </a:t>
            </a:r>
            <a:r>
              <a:rPr lang="en-IN" sz="2000" dirty="0" err="1"/>
              <a:t>sql</a:t>
            </a:r>
            <a:r>
              <a:rPr lang="en-IN" sz="2000" dirty="0"/>
              <a:t>  </a:t>
            </a:r>
          </a:p>
          <a:p>
            <a:r>
              <a:rPr lang="en-US" sz="2000" b="0" i="0" dirty="0">
                <a:effectLst/>
              </a:rPr>
              <a:t>The main difference between Delta and parquet is that Delta keeps a transaction log (think of SCD scenarios, or point-in-time analysis)</a:t>
            </a:r>
            <a:endParaRPr lang="en-IN" sz="2000" dirty="0"/>
          </a:p>
          <a:p>
            <a:pPr marL="0" indent="0">
              <a:buNone/>
            </a:pPr>
            <a:endParaRPr lang="en-IN" sz="2000" dirty="0"/>
          </a:p>
        </p:txBody>
      </p:sp>
      <p:pic>
        <p:nvPicPr>
          <p:cNvPr id="5" name="Picture 4">
            <a:extLst>
              <a:ext uri="{FF2B5EF4-FFF2-40B4-BE49-F238E27FC236}">
                <a16:creationId xmlns:a16="http://schemas.microsoft.com/office/drawing/2014/main" id="{915B6AC4-369D-2857-CA00-228467F1D727}"/>
              </a:ext>
            </a:extLst>
          </p:cNvPr>
          <p:cNvPicPr>
            <a:picLocks noChangeAspect="1"/>
          </p:cNvPicPr>
          <p:nvPr/>
        </p:nvPicPr>
        <p:blipFill>
          <a:blip r:embed="rId2"/>
          <a:stretch>
            <a:fillRect/>
          </a:stretch>
        </p:blipFill>
        <p:spPr>
          <a:xfrm>
            <a:off x="466407" y="978217"/>
            <a:ext cx="8067675" cy="1266825"/>
          </a:xfrm>
          <a:prstGeom prst="rect">
            <a:avLst/>
          </a:prstGeom>
        </p:spPr>
      </p:pic>
      <p:pic>
        <p:nvPicPr>
          <p:cNvPr id="7" name="Picture 6">
            <a:extLst>
              <a:ext uri="{FF2B5EF4-FFF2-40B4-BE49-F238E27FC236}">
                <a16:creationId xmlns:a16="http://schemas.microsoft.com/office/drawing/2014/main" id="{7A929138-9DC1-E393-5DF1-817E364995A6}"/>
              </a:ext>
            </a:extLst>
          </p:cNvPr>
          <p:cNvPicPr>
            <a:picLocks noChangeAspect="1"/>
          </p:cNvPicPr>
          <p:nvPr/>
        </p:nvPicPr>
        <p:blipFill>
          <a:blip r:embed="rId3"/>
          <a:stretch>
            <a:fillRect/>
          </a:stretch>
        </p:blipFill>
        <p:spPr>
          <a:xfrm>
            <a:off x="466407" y="3143885"/>
            <a:ext cx="3861753" cy="1200150"/>
          </a:xfrm>
          <a:prstGeom prst="rect">
            <a:avLst/>
          </a:prstGeom>
        </p:spPr>
      </p:pic>
    </p:spTree>
    <p:extLst>
      <p:ext uri="{BB962C8B-B14F-4D97-AF65-F5344CB8AC3E}">
        <p14:creationId xmlns:p14="http://schemas.microsoft.com/office/powerpoint/2010/main" val="316738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510A-106A-9C0E-F831-2E7DA0A67D8A}"/>
              </a:ext>
            </a:extLst>
          </p:cNvPr>
          <p:cNvSpPr>
            <a:spLocks noGrp="1"/>
          </p:cNvSpPr>
          <p:nvPr>
            <p:ph type="title"/>
          </p:nvPr>
        </p:nvSpPr>
        <p:spPr>
          <a:xfrm>
            <a:off x="838200" y="150812"/>
            <a:ext cx="10515600" cy="530225"/>
          </a:xfrm>
        </p:spPr>
        <p:txBody>
          <a:bodyPr>
            <a:normAutofit/>
          </a:bodyPr>
          <a:lstStyle/>
          <a:p>
            <a:pPr algn="ctr"/>
            <a:r>
              <a:rPr lang="en-US" sz="2800" dirty="0">
                <a:highlight>
                  <a:srgbClr val="FFFF00"/>
                </a:highlight>
              </a:rPr>
              <a:t>::Spark Pool Creation::</a:t>
            </a:r>
            <a:endParaRPr lang="en-IN" sz="2800" dirty="0">
              <a:highlight>
                <a:srgbClr val="FFFF00"/>
              </a:highlight>
            </a:endParaRPr>
          </a:p>
        </p:txBody>
      </p:sp>
      <p:sp>
        <p:nvSpPr>
          <p:cNvPr id="3" name="Content Placeholder 2">
            <a:extLst>
              <a:ext uri="{FF2B5EF4-FFF2-40B4-BE49-F238E27FC236}">
                <a16:creationId xmlns:a16="http://schemas.microsoft.com/office/drawing/2014/main" id="{91CBDE49-0E0F-6DF5-CADA-92D89A30598D}"/>
              </a:ext>
            </a:extLst>
          </p:cNvPr>
          <p:cNvSpPr>
            <a:spLocks noGrp="1"/>
          </p:cNvSpPr>
          <p:nvPr>
            <p:ph idx="1"/>
          </p:nvPr>
        </p:nvSpPr>
        <p:spPr>
          <a:xfrm>
            <a:off x="238125" y="828675"/>
            <a:ext cx="11725275" cy="5878513"/>
          </a:xfrm>
        </p:spPr>
        <p:txBody>
          <a:bodyPr>
            <a:normAutofit/>
          </a:bodyPr>
          <a:lstStyle/>
          <a:p>
            <a:r>
              <a:rPr lang="en-US" sz="2000" dirty="0"/>
              <a:t>Spark Pool is used to create the Spark Environment for Big Data Processing . One of the most important component of Spark environment is a “</a:t>
            </a:r>
            <a:r>
              <a:rPr lang="en-US" sz="2000" dirty="0">
                <a:highlight>
                  <a:srgbClr val="FFFF00"/>
                </a:highlight>
              </a:rPr>
              <a:t>Cluster”</a:t>
            </a:r>
          </a:p>
          <a:p>
            <a:r>
              <a:rPr lang="en-US" sz="2000" dirty="0"/>
              <a:t>Go to Azure Synapse Analytics workspace and click on plus for New Spark pool creation</a:t>
            </a:r>
          </a:p>
        </p:txBody>
      </p:sp>
      <p:pic>
        <p:nvPicPr>
          <p:cNvPr id="5" name="Picture 4">
            <a:extLst>
              <a:ext uri="{FF2B5EF4-FFF2-40B4-BE49-F238E27FC236}">
                <a16:creationId xmlns:a16="http://schemas.microsoft.com/office/drawing/2014/main" id="{D3400C90-B28D-D3A0-9478-B9BB5C11FCFA}"/>
              </a:ext>
            </a:extLst>
          </p:cNvPr>
          <p:cNvPicPr>
            <a:picLocks noChangeAspect="1"/>
          </p:cNvPicPr>
          <p:nvPr/>
        </p:nvPicPr>
        <p:blipFill>
          <a:blip r:embed="rId2"/>
          <a:stretch>
            <a:fillRect/>
          </a:stretch>
        </p:blipFill>
        <p:spPr>
          <a:xfrm>
            <a:off x="6229354" y="1968285"/>
            <a:ext cx="5645784" cy="4738903"/>
          </a:xfrm>
          <a:prstGeom prst="rect">
            <a:avLst/>
          </a:prstGeom>
        </p:spPr>
      </p:pic>
      <p:sp>
        <p:nvSpPr>
          <p:cNvPr id="6" name="Rectangle 5">
            <a:extLst>
              <a:ext uri="{FF2B5EF4-FFF2-40B4-BE49-F238E27FC236}">
                <a16:creationId xmlns:a16="http://schemas.microsoft.com/office/drawing/2014/main" id="{A4676994-5227-AF7C-FD6E-EE1726724208}"/>
              </a:ext>
            </a:extLst>
          </p:cNvPr>
          <p:cNvSpPr/>
          <p:nvPr/>
        </p:nvSpPr>
        <p:spPr>
          <a:xfrm>
            <a:off x="277492" y="1898491"/>
            <a:ext cx="5685157" cy="18694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 Basics Tab: Give the meaningful name for the spark pool</a:t>
            </a:r>
          </a:p>
          <a:p>
            <a:pPr algn="ctr"/>
            <a:r>
              <a:rPr lang="en-US" dirty="0"/>
              <a:t>Select The Node or Worker size (Node = CPU)</a:t>
            </a:r>
          </a:p>
          <a:p>
            <a:pPr algn="ctr"/>
            <a:r>
              <a:rPr lang="en-US" dirty="0"/>
              <a:t>Then select Number of Nodes also click on Auto Scale and Dynamically allocate executors </a:t>
            </a:r>
          </a:p>
          <a:p>
            <a:pPr algn="ctr"/>
            <a:endParaRPr lang="en-IN" dirty="0"/>
          </a:p>
        </p:txBody>
      </p:sp>
      <p:sp>
        <p:nvSpPr>
          <p:cNvPr id="7" name="Rectangle 6">
            <a:extLst>
              <a:ext uri="{FF2B5EF4-FFF2-40B4-BE49-F238E27FC236}">
                <a16:creationId xmlns:a16="http://schemas.microsoft.com/office/drawing/2014/main" id="{DCD6FF5D-103F-80F5-DA66-EA5585AB32B4}"/>
              </a:ext>
            </a:extLst>
          </p:cNvPr>
          <p:cNvSpPr/>
          <p:nvPr/>
        </p:nvSpPr>
        <p:spPr>
          <a:xfrm>
            <a:off x="277492" y="3910013"/>
            <a:ext cx="5685157" cy="15906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 Additional Settings Tab Always select Automatic pausing enabled . Select the spark versions </a:t>
            </a:r>
          </a:p>
          <a:p>
            <a:pPr algn="ctr"/>
            <a:r>
              <a:rPr lang="en-US" dirty="0"/>
              <a:t>Later click on Review + create </a:t>
            </a:r>
            <a:endParaRPr lang="en-IN" dirty="0"/>
          </a:p>
        </p:txBody>
      </p:sp>
      <p:sp>
        <p:nvSpPr>
          <p:cNvPr id="8" name="Rectangle 7">
            <a:extLst>
              <a:ext uri="{FF2B5EF4-FFF2-40B4-BE49-F238E27FC236}">
                <a16:creationId xmlns:a16="http://schemas.microsoft.com/office/drawing/2014/main" id="{3FEF0835-056C-CC3F-D7BF-4110B76AA558}"/>
              </a:ext>
            </a:extLst>
          </p:cNvPr>
          <p:cNvSpPr/>
          <p:nvPr/>
        </p:nvSpPr>
        <p:spPr>
          <a:xfrm>
            <a:off x="277492" y="5642770"/>
            <a:ext cx="5724527" cy="10644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:https://www.sqlshack.com/working-with-spark-pools-in-azure-synapse-analytics/</a:t>
            </a:r>
          </a:p>
        </p:txBody>
      </p:sp>
    </p:spTree>
    <p:extLst>
      <p:ext uri="{BB962C8B-B14F-4D97-AF65-F5344CB8AC3E}">
        <p14:creationId xmlns:p14="http://schemas.microsoft.com/office/powerpoint/2010/main" val="38253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9DAF-C001-7FE6-AE03-1B02E505B3C2}"/>
              </a:ext>
            </a:extLst>
          </p:cNvPr>
          <p:cNvSpPr>
            <a:spLocks noGrp="1"/>
          </p:cNvSpPr>
          <p:nvPr>
            <p:ph type="title"/>
          </p:nvPr>
        </p:nvSpPr>
        <p:spPr>
          <a:xfrm>
            <a:off x="838200" y="123826"/>
            <a:ext cx="10515600" cy="571500"/>
          </a:xfrm>
        </p:spPr>
        <p:txBody>
          <a:bodyPr>
            <a:normAutofit/>
          </a:bodyPr>
          <a:lstStyle/>
          <a:p>
            <a:r>
              <a:rPr lang="en-US" sz="3200" dirty="0"/>
              <a:t>                                   </a:t>
            </a:r>
            <a:r>
              <a:rPr lang="en-US" sz="3200" dirty="0">
                <a:highlight>
                  <a:srgbClr val="FFFF00"/>
                </a:highlight>
              </a:rPr>
              <a:t>::Synapse Pipelines::</a:t>
            </a:r>
            <a:endParaRPr lang="en-IN" sz="3200" dirty="0">
              <a:highlight>
                <a:srgbClr val="FFFF00"/>
              </a:highlight>
            </a:endParaRPr>
          </a:p>
        </p:txBody>
      </p:sp>
      <p:sp>
        <p:nvSpPr>
          <p:cNvPr id="3" name="Content Placeholder 2">
            <a:extLst>
              <a:ext uri="{FF2B5EF4-FFF2-40B4-BE49-F238E27FC236}">
                <a16:creationId xmlns:a16="http://schemas.microsoft.com/office/drawing/2014/main" id="{16AC7C07-4687-57B1-DDB1-F9859DE7434F}"/>
              </a:ext>
            </a:extLst>
          </p:cNvPr>
          <p:cNvSpPr>
            <a:spLocks noGrp="1"/>
          </p:cNvSpPr>
          <p:nvPr>
            <p:ph idx="1"/>
          </p:nvPr>
        </p:nvSpPr>
        <p:spPr>
          <a:xfrm>
            <a:off x="152400" y="933449"/>
            <a:ext cx="11791950" cy="5667375"/>
          </a:xfrm>
        </p:spPr>
        <p:txBody>
          <a:bodyPr>
            <a:normAutofit/>
          </a:bodyPr>
          <a:lstStyle/>
          <a:p>
            <a:r>
              <a:rPr lang="en-US" sz="2000" dirty="0"/>
              <a:t>Synapse Pipelines and ADF pipelines both shares the same code base and works in a same fashion.</a:t>
            </a:r>
          </a:p>
          <a:p>
            <a:r>
              <a:rPr lang="en-US" sz="2000" dirty="0"/>
              <a:t> click on Pipelines to create pipelines</a:t>
            </a:r>
          </a:p>
          <a:p>
            <a:r>
              <a:rPr lang="en-US" sz="2000" dirty="0"/>
              <a:t>Link connection nothing but a Linkedservice</a:t>
            </a:r>
          </a:p>
          <a:p>
            <a:pPr marL="0" indent="0">
              <a:buNone/>
            </a:pPr>
            <a:r>
              <a:rPr lang="en-US" sz="2000" dirty="0"/>
              <a:t>For the Azure SQL DB</a:t>
            </a:r>
          </a:p>
          <a:p>
            <a:r>
              <a:rPr lang="en-US" sz="2000" dirty="0"/>
              <a:t>Copy Data Tool is a pipeline (read made pipelines) to copy the </a:t>
            </a:r>
          </a:p>
          <a:p>
            <a:pPr marL="0" indent="0">
              <a:buNone/>
            </a:pPr>
            <a:r>
              <a:rPr lang="en-US" sz="2000" dirty="0"/>
              <a:t>Data from one to another </a:t>
            </a:r>
          </a:p>
          <a:p>
            <a:pPr marL="0" indent="0">
              <a:buNone/>
            </a:pPr>
            <a:endParaRPr lang="en-US" sz="2000" dirty="0"/>
          </a:p>
          <a:p>
            <a:r>
              <a:rPr lang="en-US" sz="2000" dirty="0"/>
              <a:t>Useful link : </a:t>
            </a:r>
            <a:r>
              <a:rPr lang="en-US" sz="2000" dirty="0">
                <a:hlinkClick r:id="rId2"/>
              </a:rPr>
              <a:t>https://learn.microsoft.com/en-us/azure/synapse-analytics/get-started-pipelines</a:t>
            </a:r>
            <a:endParaRPr lang="en-US" sz="2000" dirty="0"/>
          </a:p>
          <a:p>
            <a:endParaRPr lang="en-IN" sz="2000" dirty="0"/>
          </a:p>
        </p:txBody>
      </p:sp>
      <p:pic>
        <p:nvPicPr>
          <p:cNvPr id="5" name="Picture 4">
            <a:extLst>
              <a:ext uri="{FF2B5EF4-FFF2-40B4-BE49-F238E27FC236}">
                <a16:creationId xmlns:a16="http://schemas.microsoft.com/office/drawing/2014/main" id="{207CB08A-241C-59DA-BF32-E160A3D21DF8}"/>
              </a:ext>
            </a:extLst>
          </p:cNvPr>
          <p:cNvPicPr>
            <a:picLocks noChangeAspect="1"/>
          </p:cNvPicPr>
          <p:nvPr/>
        </p:nvPicPr>
        <p:blipFill>
          <a:blip r:embed="rId3"/>
          <a:stretch>
            <a:fillRect/>
          </a:stretch>
        </p:blipFill>
        <p:spPr>
          <a:xfrm>
            <a:off x="6915150" y="1457325"/>
            <a:ext cx="4600575" cy="2066925"/>
          </a:xfrm>
          <a:prstGeom prst="rect">
            <a:avLst/>
          </a:prstGeom>
        </p:spPr>
      </p:pic>
    </p:spTree>
    <p:extLst>
      <p:ext uri="{BB962C8B-B14F-4D97-AF65-F5344CB8AC3E}">
        <p14:creationId xmlns:p14="http://schemas.microsoft.com/office/powerpoint/2010/main" val="207671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8C89-A00E-B9AE-3461-8DF6FB71190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6A2DAC8-738A-5968-C70C-82FB84E66EA7}"/>
              </a:ext>
            </a:extLst>
          </p:cNvPr>
          <p:cNvPicPr>
            <a:picLocks noGrp="1" noChangeAspect="1"/>
          </p:cNvPicPr>
          <p:nvPr>
            <p:ph idx="1"/>
          </p:nvPr>
        </p:nvPicPr>
        <p:blipFill>
          <a:blip r:embed="rId2"/>
          <a:stretch>
            <a:fillRect/>
          </a:stretch>
        </p:blipFill>
        <p:spPr>
          <a:xfrm>
            <a:off x="746659" y="2351530"/>
            <a:ext cx="3911801" cy="419122"/>
          </a:xfrm>
        </p:spPr>
      </p:pic>
      <p:pic>
        <p:nvPicPr>
          <p:cNvPr id="7" name="Picture 6">
            <a:extLst>
              <a:ext uri="{FF2B5EF4-FFF2-40B4-BE49-F238E27FC236}">
                <a16:creationId xmlns:a16="http://schemas.microsoft.com/office/drawing/2014/main" id="{2CB4FADC-F742-B606-4098-8F473957D835}"/>
              </a:ext>
            </a:extLst>
          </p:cNvPr>
          <p:cNvPicPr>
            <a:picLocks noChangeAspect="1"/>
          </p:cNvPicPr>
          <p:nvPr/>
        </p:nvPicPr>
        <p:blipFill>
          <a:blip r:embed="rId3"/>
          <a:stretch>
            <a:fillRect/>
          </a:stretch>
        </p:blipFill>
        <p:spPr>
          <a:xfrm>
            <a:off x="8094381" y="2311682"/>
            <a:ext cx="2121009" cy="444523"/>
          </a:xfrm>
          <a:prstGeom prst="rect">
            <a:avLst/>
          </a:prstGeom>
        </p:spPr>
      </p:pic>
      <p:sp>
        <p:nvSpPr>
          <p:cNvPr id="8" name="Arrow: Right 7">
            <a:extLst>
              <a:ext uri="{FF2B5EF4-FFF2-40B4-BE49-F238E27FC236}">
                <a16:creationId xmlns:a16="http://schemas.microsoft.com/office/drawing/2014/main" id="{D4E35122-F923-D5AE-1C3D-2650380250C9}"/>
              </a:ext>
            </a:extLst>
          </p:cNvPr>
          <p:cNvSpPr/>
          <p:nvPr/>
        </p:nvSpPr>
        <p:spPr>
          <a:xfrm>
            <a:off x="5283200" y="2351530"/>
            <a:ext cx="2021840" cy="4191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a:t>
            </a:r>
            <a:endParaRPr lang="en-IN" dirty="0"/>
          </a:p>
        </p:txBody>
      </p:sp>
      <p:pic>
        <p:nvPicPr>
          <p:cNvPr id="10" name="Picture 9">
            <a:extLst>
              <a:ext uri="{FF2B5EF4-FFF2-40B4-BE49-F238E27FC236}">
                <a16:creationId xmlns:a16="http://schemas.microsoft.com/office/drawing/2014/main" id="{0594E84C-06B5-4D78-B753-A461B9AC2A29}"/>
              </a:ext>
            </a:extLst>
          </p:cNvPr>
          <p:cNvPicPr>
            <a:picLocks noChangeAspect="1"/>
          </p:cNvPicPr>
          <p:nvPr/>
        </p:nvPicPr>
        <p:blipFill>
          <a:blip r:embed="rId4"/>
          <a:stretch>
            <a:fillRect/>
          </a:stretch>
        </p:blipFill>
        <p:spPr>
          <a:xfrm>
            <a:off x="704092" y="2960913"/>
            <a:ext cx="10337725" cy="3699697"/>
          </a:xfrm>
          <a:prstGeom prst="rect">
            <a:avLst/>
          </a:prstGeom>
        </p:spPr>
      </p:pic>
    </p:spTree>
    <p:extLst>
      <p:ext uri="{BB962C8B-B14F-4D97-AF65-F5344CB8AC3E}">
        <p14:creationId xmlns:p14="http://schemas.microsoft.com/office/powerpoint/2010/main" val="120361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95B6-4778-9125-688E-D3E1B6CBF221}"/>
              </a:ext>
            </a:extLst>
          </p:cNvPr>
          <p:cNvSpPr>
            <a:spLocks noGrp="1"/>
          </p:cNvSpPr>
          <p:nvPr>
            <p:ph type="title"/>
          </p:nvPr>
        </p:nvSpPr>
        <p:spPr>
          <a:xfrm>
            <a:off x="838200" y="88900"/>
            <a:ext cx="10515600" cy="415925"/>
          </a:xfrm>
        </p:spPr>
        <p:txBody>
          <a:bodyPr>
            <a:normAutofit fontScale="90000"/>
          </a:bodyPr>
          <a:lstStyle/>
          <a:p>
            <a:r>
              <a:rPr lang="en-US" dirty="0"/>
              <a:t>Context::</a:t>
            </a:r>
            <a:endParaRPr lang="en-IN" dirty="0"/>
          </a:p>
        </p:txBody>
      </p:sp>
      <p:sp>
        <p:nvSpPr>
          <p:cNvPr id="3" name="Content Placeholder 2">
            <a:extLst>
              <a:ext uri="{FF2B5EF4-FFF2-40B4-BE49-F238E27FC236}">
                <a16:creationId xmlns:a16="http://schemas.microsoft.com/office/drawing/2014/main" id="{A1FF0761-E420-6270-8083-4057E43B4BDE}"/>
              </a:ext>
            </a:extLst>
          </p:cNvPr>
          <p:cNvSpPr>
            <a:spLocks noGrp="1"/>
          </p:cNvSpPr>
          <p:nvPr>
            <p:ph idx="1"/>
          </p:nvPr>
        </p:nvSpPr>
        <p:spPr>
          <a:xfrm>
            <a:off x="476250" y="1009650"/>
            <a:ext cx="10877550" cy="5167313"/>
          </a:xfrm>
        </p:spPr>
        <p:txBody>
          <a:bodyPr/>
          <a:lstStyle/>
          <a:p>
            <a:r>
              <a:rPr lang="en-US" dirty="0"/>
              <a:t>Query JSON Files: 3 - 10</a:t>
            </a:r>
          </a:p>
          <a:p>
            <a:r>
              <a:rPr lang="en-US" dirty="0"/>
              <a:t>Query Parquet Files : 11 - 14</a:t>
            </a:r>
          </a:p>
          <a:p>
            <a:r>
              <a:rPr lang="en-US" dirty="0"/>
              <a:t>Query Delta Files  : 15 – 16</a:t>
            </a:r>
          </a:p>
          <a:p>
            <a:r>
              <a:rPr lang="en-US" dirty="0"/>
              <a:t>Spark Pool Creation : 17</a:t>
            </a:r>
          </a:p>
          <a:p>
            <a:r>
              <a:rPr lang="en-US" dirty="0"/>
              <a:t>Synapse Pipelines : 18 </a:t>
            </a:r>
            <a:endParaRPr lang="en-IN" dirty="0"/>
          </a:p>
        </p:txBody>
      </p:sp>
    </p:spTree>
    <p:extLst>
      <p:ext uri="{BB962C8B-B14F-4D97-AF65-F5344CB8AC3E}">
        <p14:creationId xmlns:p14="http://schemas.microsoft.com/office/powerpoint/2010/main" val="307541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F3CC-BB84-6068-39B3-7A26AB48EB2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C6D7C9-226A-9FF4-B662-13D1A1079F2C}"/>
              </a:ext>
            </a:extLst>
          </p:cNvPr>
          <p:cNvPicPr>
            <a:picLocks noGrp="1" noChangeAspect="1"/>
          </p:cNvPicPr>
          <p:nvPr>
            <p:ph idx="1"/>
          </p:nvPr>
        </p:nvPicPr>
        <p:blipFill>
          <a:blip r:embed="rId2"/>
          <a:stretch>
            <a:fillRect/>
          </a:stretch>
        </p:blipFill>
        <p:spPr>
          <a:xfrm>
            <a:off x="838200" y="2181466"/>
            <a:ext cx="4997707" cy="3835597"/>
          </a:xfrm>
        </p:spPr>
      </p:pic>
      <p:pic>
        <p:nvPicPr>
          <p:cNvPr id="7" name="Picture 6">
            <a:extLst>
              <a:ext uri="{FF2B5EF4-FFF2-40B4-BE49-F238E27FC236}">
                <a16:creationId xmlns:a16="http://schemas.microsoft.com/office/drawing/2014/main" id="{8B2645AB-5B8A-DECE-05C9-BF9A5E4783A5}"/>
              </a:ext>
            </a:extLst>
          </p:cNvPr>
          <p:cNvPicPr>
            <a:picLocks noChangeAspect="1"/>
          </p:cNvPicPr>
          <p:nvPr/>
        </p:nvPicPr>
        <p:blipFill>
          <a:blip r:embed="rId3"/>
          <a:stretch>
            <a:fillRect/>
          </a:stretch>
        </p:blipFill>
        <p:spPr>
          <a:xfrm>
            <a:off x="7729680" y="2501883"/>
            <a:ext cx="3264068" cy="635033"/>
          </a:xfrm>
          <a:prstGeom prst="rect">
            <a:avLst/>
          </a:prstGeom>
        </p:spPr>
      </p:pic>
      <p:pic>
        <p:nvPicPr>
          <p:cNvPr id="9" name="Picture 8">
            <a:extLst>
              <a:ext uri="{FF2B5EF4-FFF2-40B4-BE49-F238E27FC236}">
                <a16:creationId xmlns:a16="http://schemas.microsoft.com/office/drawing/2014/main" id="{A7F73AFF-86AA-92B6-48D5-4744320823F7}"/>
              </a:ext>
            </a:extLst>
          </p:cNvPr>
          <p:cNvPicPr>
            <a:picLocks noChangeAspect="1"/>
          </p:cNvPicPr>
          <p:nvPr/>
        </p:nvPicPr>
        <p:blipFill>
          <a:blip r:embed="rId4"/>
          <a:stretch>
            <a:fillRect/>
          </a:stretch>
        </p:blipFill>
        <p:spPr>
          <a:xfrm>
            <a:off x="7558221" y="3948111"/>
            <a:ext cx="3435527" cy="742988"/>
          </a:xfrm>
          <a:prstGeom prst="rect">
            <a:avLst/>
          </a:prstGeom>
        </p:spPr>
      </p:pic>
    </p:spTree>
    <p:extLst>
      <p:ext uri="{BB962C8B-B14F-4D97-AF65-F5344CB8AC3E}">
        <p14:creationId xmlns:p14="http://schemas.microsoft.com/office/powerpoint/2010/main" val="393360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99CE-6A74-844B-EC47-CE2CD0C3B9B7}"/>
              </a:ext>
            </a:extLst>
          </p:cNvPr>
          <p:cNvSpPr>
            <a:spLocks noGrp="1"/>
          </p:cNvSpPr>
          <p:nvPr>
            <p:ph type="title"/>
          </p:nvPr>
        </p:nvSpPr>
        <p:spPr>
          <a:xfrm>
            <a:off x="838200" y="365125"/>
            <a:ext cx="10515600" cy="47307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6C038647-E5FB-5B92-84DD-ED8FF752DC5F}"/>
              </a:ext>
            </a:extLst>
          </p:cNvPr>
          <p:cNvPicPr>
            <a:picLocks noGrp="1" noChangeAspect="1"/>
          </p:cNvPicPr>
          <p:nvPr>
            <p:ph idx="1"/>
          </p:nvPr>
        </p:nvPicPr>
        <p:blipFill>
          <a:blip r:embed="rId2"/>
          <a:stretch>
            <a:fillRect/>
          </a:stretch>
        </p:blipFill>
        <p:spPr>
          <a:xfrm>
            <a:off x="450560" y="1446718"/>
            <a:ext cx="5645440" cy="2387723"/>
          </a:xfrm>
        </p:spPr>
      </p:pic>
      <p:pic>
        <p:nvPicPr>
          <p:cNvPr id="7" name="Picture 6">
            <a:extLst>
              <a:ext uri="{FF2B5EF4-FFF2-40B4-BE49-F238E27FC236}">
                <a16:creationId xmlns:a16="http://schemas.microsoft.com/office/drawing/2014/main" id="{9476C77E-CA98-77DE-0191-44A30F4A5782}"/>
              </a:ext>
            </a:extLst>
          </p:cNvPr>
          <p:cNvPicPr>
            <a:picLocks noChangeAspect="1"/>
          </p:cNvPicPr>
          <p:nvPr/>
        </p:nvPicPr>
        <p:blipFill>
          <a:blip r:embed="rId3"/>
          <a:stretch>
            <a:fillRect/>
          </a:stretch>
        </p:blipFill>
        <p:spPr>
          <a:xfrm>
            <a:off x="7203074" y="1782054"/>
            <a:ext cx="3664138" cy="1073205"/>
          </a:xfrm>
          <a:prstGeom prst="rect">
            <a:avLst/>
          </a:prstGeom>
        </p:spPr>
      </p:pic>
    </p:spTree>
    <p:extLst>
      <p:ext uri="{BB962C8B-B14F-4D97-AF65-F5344CB8AC3E}">
        <p14:creationId xmlns:p14="http://schemas.microsoft.com/office/powerpoint/2010/main" val="377043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4AC2-7231-550A-BD41-3FBD7742A123}"/>
              </a:ext>
            </a:extLst>
          </p:cNvPr>
          <p:cNvSpPr>
            <a:spLocks noGrp="1"/>
          </p:cNvSpPr>
          <p:nvPr>
            <p:ph type="title"/>
          </p:nvPr>
        </p:nvSpPr>
        <p:spPr>
          <a:xfrm>
            <a:off x="838200" y="180068"/>
            <a:ext cx="10515600" cy="614589"/>
          </a:xfrm>
        </p:spPr>
        <p:txBody>
          <a:bodyPr>
            <a:normAutofit fontScale="90000"/>
          </a:bodyPr>
          <a:lstStyle/>
          <a:p>
            <a:r>
              <a:rPr lang="en-US" dirty="0" err="1"/>
              <a:t>PL_LandingDataTable</a:t>
            </a:r>
            <a:r>
              <a:rPr lang="en-US" dirty="0"/>
              <a:t> : </a:t>
            </a:r>
            <a:endParaRPr lang="en-IN" dirty="0"/>
          </a:p>
        </p:txBody>
      </p:sp>
      <p:pic>
        <p:nvPicPr>
          <p:cNvPr id="5" name="Content Placeholder 4">
            <a:extLst>
              <a:ext uri="{FF2B5EF4-FFF2-40B4-BE49-F238E27FC236}">
                <a16:creationId xmlns:a16="http://schemas.microsoft.com/office/drawing/2014/main" id="{C00D18C4-DB4F-FDC2-934A-70E06342052C}"/>
              </a:ext>
            </a:extLst>
          </p:cNvPr>
          <p:cNvPicPr>
            <a:picLocks noGrp="1" noChangeAspect="1"/>
          </p:cNvPicPr>
          <p:nvPr>
            <p:ph idx="1"/>
          </p:nvPr>
        </p:nvPicPr>
        <p:blipFill>
          <a:blip r:embed="rId2"/>
          <a:stretch>
            <a:fillRect/>
          </a:stretch>
        </p:blipFill>
        <p:spPr>
          <a:xfrm>
            <a:off x="409361" y="1033465"/>
            <a:ext cx="8325278" cy="4324572"/>
          </a:xfrm>
        </p:spPr>
      </p:pic>
      <p:pic>
        <p:nvPicPr>
          <p:cNvPr id="7" name="Picture 6">
            <a:extLst>
              <a:ext uri="{FF2B5EF4-FFF2-40B4-BE49-F238E27FC236}">
                <a16:creationId xmlns:a16="http://schemas.microsoft.com/office/drawing/2014/main" id="{9DF4E131-3F30-7CC3-E6F3-0D253AE11181}"/>
              </a:ext>
            </a:extLst>
          </p:cNvPr>
          <p:cNvPicPr>
            <a:picLocks noChangeAspect="1"/>
          </p:cNvPicPr>
          <p:nvPr/>
        </p:nvPicPr>
        <p:blipFill>
          <a:blip r:embed="rId3"/>
          <a:stretch>
            <a:fillRect/>
          </a:stretch>
        </p:blipFill>
        <p:spPr>
          <a:xfrm>
            <a:off x="5397350" y="4572858"/>
            <a:ext cx="5816899" cy="1892397"/>
          </a:xfrm>
          <a:prstGeom prst="rect">
            <a:avLst/>
          </a:prstGeom>
        </p:spPr>
      </p:pic>
    </p:spTree>
    <p:extLst>
      <p:ext uri="{BB962C8B-B14F-4D97-AF65-F5344CB8AC3E}">
        <p14:creationId xmlns:p14="http://schemas.microsoft.com/office/powerpoint/2010/main" val="1903721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525A-C81C-A0B4-0EFD-A0969D04DACF}"/>
              </a:ext>
            </a:extLst>
          </p:cNvPr>
          <p:cNvSpPr>
            <a:spLocks noGrp="1"/>
          </p:cNvSpPr>
          <p:nvPr>
            <p:ph type="title"/>
          </p:nvPr>
        </p:nvSpPr>
        <p:spPr>
          <a:xfrm>
            <a:off x="838200" y="365126"/>
            <a:ext cx="10515600" cy="516618"/>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2B5B3A40-89AF-4B2F-3D16-83FF5381F164}"/>
              </a:ext>
            </a:extLst>
          </p:cNvPr>
          <p:cNvPicPr>
            <a:picLocks noGrp="1" noChangeAspect="1"/>
          </p:cNvPicPr>
          <p:nvPr>
            <p:ph idx="1"/>
          </p:nvPr>
        </p:nvPicPr>
        <p:blipFill>
          <a:blip r:embed="rId2"/>
          <a:stretch>
            <a:fillRect/>
          </a:stretch>
        </p:blipFill>
        <p:spPr>
          <a:xfrm>
            <a:off x="283028" y="1629683"/>
            <a:ext cx="7042296" cy="4351338"/>
          </a:xfrm>
        </p:spPr>
      </p:pic>
      <p:sp>
        <p:nvSpPr>
          <p:cNvPr id="6" name="Rectangle 5">
            <a:extLst>
              <a:ext uri="{FF2B5EF4-FFF2-40B4-BE49-F238E27FC236}">
                <a16:creationId xmlns:a16="http://schemas.microsoft.com/office/drawing/2014/main" id="{9EAA1CBE-BAD2-3C51-1524-A5417E899829}"/>
              </a:ext>
            </a:extLst>
          </p:cNvPr>
          <p:cNvSpPr/>
          <p:nvPr/>
        </p:nvSpPr>
        <p:spPr>
          <a:xfrm>
            <a:off x="8046720" y="1959429"/>
            <a:ext cx="3655423" cy="23295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Sink code for file looks like this </a:t>
            </a:r>
          </a:p>
          <a:p>
            <a:pPr algn="ctr"/>
            <a:r>
              <a:rPr lang="en-IN" dirty="0"/>
              <a:t>File_ddmmyyyy.csv to file_yyyymmdd.csv</a:t>
            </a:r>
          </a:p>
        </p:txBody>
      </p:sp>
    </p:spTree>
    <p:extLst>
      <p:ext uri="{BB962C8B-B14F-4D97-AF65-F5344CB8AC3E}">
        <p14:creationId xmlns:p14="http://schemas.microsoft.com/office/powerpoint/2010/main" val="1605736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7C86-4855-F4C7-6988-0BC286E5F98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4C62378-45B0-1216-D290-4BB41A507307}"/>
              </a:ext>
            </a:extLst>
          </p:cNvPr>
          <p:cNvPicPr>
            <a:picLocks noGrp="1" noChangeAspect="1"/>
          </p:cNvPicPr>
          <p:nvPr>
            <p:ph idx="1"/>
          </p:nvPr>
        </p:nvPicPr>
        <p:blipFill>
          <a:blip r:embed="rId2"/>
          <a:stretch>
            <a:fillRect/>
          </a:stretch>
        </p:blipFill>
        <p:spPr>
          <a:xfrm>
            <a:off x="415108" y="2159000"/>
            <a:ext cx="7074264" cy="3340272"/>
          </a:xfrm>
        </p:spPr>
      </p:pic>
      <p:sp>
        <p:nvSpPr>
          <p:cNvPr id="4" name="Rectangle 3">
            <a:extLst>
              <a:ext uri="{FF2B5EF4-FFF2-40B4-BE49-F238E27FC236}">
                <a16:creationId xmlns:a16="http://schemas.microsoft.com/office/drawing/2014/main" id="{D8298703-A695-008A-E427-0CD534E26A27}"/>
              </a:ext>
            </a:extLst>
          </p:cNvPr>
          <p:cNvSpPr/>
          <p:nvPr/>
        </p:nvSpPr>
        <p:spPr>
          <a:xfrm>
            <a:off x="8061960" y="2123440"/>
            <a:ext cx="3291840" cy="1544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 </a:t>
            </a:r>
            <a:r>
              <a:rPr lang="en-IN" b="1" dirty="0"/>
              <a:t>client_assets_202507220605.csv</a:t>
            </a:r>
          </a:p>
          <a:p>
            <a:pPr algn="ctr"/>
            <a:r>
              <a:rPr lang="en-IN" dirty="0"/>
              <a:t>To </a:t>
            </a:r>
          </a:p>
          <a:p>
            <a:pPr algn="ctr"/>
            <a:r>
              <a:rPr lang="en-IN" dirty="0"/>
              <a:t>Client_assets_20250722.csv</a:t>
            </a:r>
          </a:p>
        </p:txBody>
      </p:sp>
    </p:spTree>
    <p:extLst>
      <p:ext uri="{BB962C8B-B14F-4D97-AF65-F5344CB8AC3E}">
        <p14:creationId xmlns:p14="http://schemas.microsoft.com/office/powerpoint/2010/main" val="269286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AC77-3CAF-DB97-7334-FEF2718980EB}"/>
              </a:ext>
            </a:extLst>
          </p:cNvPr>
          <p:cNvSpPr>
            <a:spLocks noGrp="1"/>
          </p:cNvSpPr>
          <p:nvPr>
            <p:ph type="title"/>
          </p:nvPr>
        </p:nvSpPr>
        <p:spPr>
          <a:xfrm>
            <a:off x="838199" y="117476"/>
            <a:ext cx="10391775" cy="563561"/>
          </a:xfrm>
        </p:spPr>
        <p:txBody>
          <a:bodyPr>
            <a:normAutofit/>
          </a:bodyPr>
          <a:lstStyle/>
          <a:p>
            <a:pPr algn="ctr"/>
            <a:r>
              <a:rPr lang="en-US" sz="3200" dirty="0">
                <a:highlight>
                  <a:srgbClr val="FFFF00"/>
                </a:highlight>
              </a:rPr>
              <a:t>::Query Json files::</a:t>
            </a:r>
            <a:endParaRPr lang="en-IN" sz="3200" dirty="0">
              <a:highlight>
                <a:srgbClr val="FFFF00"/>
              </a:highlight>
            </a:endParaRPr>
          </a:p>
        </p:txBody>
      </p:sp>
      <p:sp>
        <p:nvSpPr>
          <p:cNvPr id="3" name="Content Placeholder 2">
            <a:extLst>
              <a:ext uri="{FF2B5EF4-FFF2-40B4-BE49-F238E27FC236}">
                <a16:creationId xmlns:a16="http://schemas.microsoft.com/office/drawing/2014/main" id="{8633FA1A-6525-B232-35B7-E1C9D8E08FF8}"/>
              </a:ext>
            </a:extLst>
          </p:cNvPr>
          <p:cNvSpPr>
            <a:spLocks noGrp="1"/>
          </p:cNvSpPr>
          <p:nvPr>
            <p:ph idx="1"/>
          </p:nvPr>
        </p:nvSpPr>
        <p:spPr>
          <a:xfrm>
            <a:off x="133351" y="876300"/>
            <a:ext cx="11791950" cy="5695950"/>
          </a:xfrm>
        </p:spPr>
        <p:txBody>
          <a:bodyPr>
            <a:normAutofit/>
          </a:bodyPr>
          <a:lstStyle/>
          <a:p>
            <a:r>
              <a:rPr lang="en-US" sz="2000" dirty="0"/>
              <a:t>Json files are considered as one of the </a:t>
            </a:r>
            <a:r>
              <a:rPr lang="en-US" sz="2000" dirty="0">
                <a:solidFill>
                  <a:srgbClr val="FF0000"/>
                </a:solidFill>
              </a:rPr>
              <a:t>semi-structured data files . </a:t>
            </a:r>
            <a:r>
              <a:rPr lang="en-US" sz="2000" dirty="0"/>
              <a:t>Json files are considerably 3 types </a:t>
            </a:r>
          </a:p>
          <a:p>
            <a:pPr marL="0" indent="0">
              <a:buNone/>
            </a:pPr>
            <a:r>
              <a:rPr lang="en-US" sz="2000" dirty="0">
                <a:solidFill>
                  <a:srgbClr val="FF0000"/>
                </a:solidFill>
              </a:rPr>
              <a:t>1) Line Delimited Json , 2) Single Line or standard Json , 3) Classic Json </a:t>
            </a:r>
          </a:p>
          <a:p>
            <a:pPr marL="0" indent="0">
              <a:buNone/>
            </a:pPr>
            <a:endParaRPr lang="en-US" sz="2000" dirty="0">
              <a:solidFill>
                <a:srgbClr val="FF0000"/>
              </a:solidFill>
            </a:endParaRPr>
          </a:p>
          <a:p>
            <a:pPr marL="0" indent="0">
              <a:buNone/>
            </a:pPr>
            <a:endParaRPr lang="en-IN" sz="2000" dirty="0">
              <a:solidFill>
                <a:srgbClr val="FF0000"/>
              </a:solidFill>
            </a:endParaRPr>
          </a:p>
        </p:txBody>
      </p:sp>
      <p:pic>
        <p:nvPicPr>
          <p:cNvPr id="5" name="Picture 4">
            <a:extLst>
              <a:ext uri="{FF2B5EF4-FFF2-40B4-BE49-F238E27FC236}">
                <a16:creationId xmlns:a16="http://schemas.microsoft.com/office/drawing/2014/main" id="{6426E91C-8934-D203-7D62-E392C8299BB6}"/>
              </a:ext>
            </a:extLst>
          </p:cNvPr>
          <p:cNvPicPr>
            <a:picLocks noChangeAspect="1"/>
          </p:cNvPicPr>
          <p:nvPr/>
        </p:nvPicPr>
        <p:blipFill>
          <a:blip r:embed="rId2"/>
          <a:stretch>
            <a:fillRect/>
          </a:stretch>
        </p:blipFill>
        <p:spPr>
          <a:xfrm>
            <a:off x="133351" y="1952942"/>
            <a:ext cx="8267700" cy="1864043"/>
          </a:xfrm>
          <a:prstGeom prst="rect">
            <a:avLst/>
          </a:prstGeom>
        </p:spPr>
      </p:pic>
      <p:sp>
        <p:nvSpPr>
          <p:cNvPr id="6" name="Flowchart: Connector 5">
            <a:extLst>
              <a:ext uri="{FF2B5EF4-FFF2-40B4-BE49-F238E27FC236}">
                <a16:creationId xmlns:a16="http://schemas.microsoft.com/office/drawing/2014/main" id="{EF30E5CA-669D-955B-DBA6-A4B3B4F052A1}"/>
              </a:ext>
            </a:extLst>
          </p:cNvPr>
          <p:cNvSpPr/>
          <p:nvPr/>
        </p:nvSpPr>
        <p:spPr>
          <a:xfrm>
            <a:off x="3708400" y="2057717"/>
            <a:ext cx="944880" cy="553403"/>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endParaRPr lang="en-IN" dirty="0"/>
          </a:p>
        </p:txBody>
      </p:sp>
      <p:pic>
        <p:nvPicPr>
          <p:cNvPr id="8" name="Picture 7">
            <a:extLst>
              <a:ext uri="{FF2B5EF4-FFF2-40B4-BE49-F238E27FC236}">
                <a16:creationId xmlns:a16="http://schemas.microsoft.com/office/drawing/2014/main" id="{E9080BF5-1692-3E96-4350-3951EB92D978}"/>
              </a:ext>
            </a:extLst>
          </p:cNvPr>
          <p:cNvPicPr>
            <a:picLocks noChangeAspect="1"/>
          </p:cNvPicPr>
          <p:nvPr/>
        </p:nvPicPr>
        <p:blipFill>
          <a:blip r:embed="rId3"/>
          <a:stretch>
            <a:fillRect/>
          </a:stretch>
        </p:blipFill>
        <p:spPr>
          <a:xfrm>
            <a:off x="2505075" y="4117023"/>
            <a:ext cx="9420226" cy="2350452"/>
          </a:xfrm>
          <a:prstGeom prst="rect">
            <a:avLst/>
          </a:prstGeom>
        </p:spPr>
      </p:pic>
      <p:sp>
        <p:nvSpPr>
          <p:cNvPr id="9" name="Flowchart: Connector 8">
            <a:extLst>
              <a:ext uri="{FF2B5EF4-FFF2-40B4-BE49-F238E27FC236}">
                <a16:creationId xmlns:a16="http://schemas.microsoft.com/office/drawing/2014/main" id="{C8F7F6E9-5CC1-EC44-E672-817B370EC2D4}"/>
              </a:ext>
            </a:extLst>
          </p:cNvPr>
          <p:cNvSpPr/>
          <p:nvPr/>
        </p:nvSpPr>
        <p:spPr>
          <a:xfrm>
            <a:off x="8267700" y="4238625"/>
            <a:ext cx="752475" cy="609600"/>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299879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CC7B-836E-B050-DC5F-1F43DC88DEF2}"/>
              </a:ext>
            </a:extLst>
          </p:cNvPr>
          <p:cNvSpPr>
            <a:spLocks noGrp="1"/>
          </p:cNvSpPr>
          <p:nvPr>
            <p:ph type="title"/>
          </p:nvPr>
        </p:nvSpPr>
        <p:spPr>
          <a:xfrm>
            <a:off x="838200" y="136526"/>
            <a:ext cx="10515600" cy="263524"/>
          </a:xfrm>
        </p:spPr>
        <p:txBody>
          <a:bodyPr>
            <a:normAutofit fontScale="90000"/>
          </a:bodyPr>
          <a:lstStyle/>
          <a:p>
            <a:r>
              <a:rPr lang="en-US" sz="1400" dirty="0">
                <a:solidFill>
                  <a:srgbClr val="C00000"/>
                </a:solidFill>
              </a:rPr>
              <a:t>Continue….</a:t>
            </a:r>
            <a:endParaRPr lang="en-IN" sz="1400" dirty="0">
              <a:solidFill>
                <a:srgbClr val="C00000"/>
              </a:solidFill>
            </a:endParaRPr>
          </a:p>
        </p:txBody>
      </p:sp>
      <p:sp>
        <p:nvSpPr>
          <p:cNvPr id="3" name="Content Placeholder 2">
            <a:extLst>
              <a:ext uri="{FF2B5EF4-FFF2-40B4-BE49-F238E27FC236}">
                <a16:creationId xmlns:a16="http://schemas.microsoft.com/office/drawing/2014/main" id="{9305308B-1890-D76C-9A6A-E1F37F5E90BA}"/>
              </a:ext>
            </a:extLst>
          </p:cNvPr>
          <p:cNvSpPr>
            <a:spLocks noGrp="1"/>
          </p:cNvSpPr>
          <p:nvPr>
            <p:ph idx="1"/>
          </p:nvPr>
        </p:nvSpPr>
        <p:spPr>
          <a:xfrm>
            <a:off x="161925" y="600075"/>
            <a:ext cx="11744325" cy="5829300"/>
          </a:xfrm>
        </p:spPr>
        <p:txBody>
          <a:bodyPr>
            <a:normAutofit/>
          </a:bodyPr>
          <a:lstStyle/>
          <a:p>
            <a:r>
              <a:rPr lang="en-US" sz="2000" dirty="0"/>
              <a:t>Classic Json or multi-line Json look’s like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To read or querying  the Json files  use csv parser in openrowset function with some Json formats</a:t>
            </a:r>
          </a:p>
          <a:p>
            <a:endParaRPr lang="en-US" sz="2000" dirty="0"/>
          </a:p>
          <a:p>
            <a:endParaRPr lang="en-IN" sz="2000" dirty="0"/>
          </a:p>
        </p:txBody>
      </p:sp>
      <p:pic>
        <p:nvPicPr>
          <p:cNvPr id="5" name="Picture 4">
            <a:extLst>
              <a:ext uri="{FF2B5EF4-FFF2-40B4-BE49-F238E27FC236}">
                <a16:creationId xmlns:a16="http://schemas.microsoft.com/office/drawing/2014/main" id="{223AC4B2-F167-4F83-5095-072C4BC5744F}"/>
              </a:ext>
            </a:extLst>
          </p:cNvPr>
          <p:cNvPicPr>
            <a:picLocks noChangeAspect="1"/>
          </p:cNvPicPr>
          <p:nvPr/>
        </p:nvPicPr>
        <p:blipFill>
          <a:blip r:embed="rId2"/>
          <a:stretch>
            <a:fillRect/>
          </a:stretch>
        </p:blipFill>
        <p:spPr>
          <a:xfrm>
            <a:off x="209550" y="1042987"/>
            <a:ext cx="6419850" cy="2386013"/>
          </a:xfrm>
          <a:prstGeom prst="rect">
            <a:avLst/>
          </a:prstGeom>
        </p:spPr>
      </p:pic>
      <p:sp>
        <p:nvSpPr>
          <p:cNvPr id="6" name="Flowchart: Connector 5">
            <a:extLst>
              <a:ext uri="{FF2B5EF4-FFF2-40B4-BE49-F238E27FC236}">
                <a16:creationId xmlns:a16="http://schemas.microsoft.com/office/drawing/2014/main" id="{08BABC1A-02C7-CE71-A03A-331D78AB386F}"/>
              </a:ext>
            </a:extLst>
          </p:cNvPr>
          <p:cNvSpPr/>
          <p:nvPr/>
        </p:nvSpPr>
        <p:spPr>
          <a:xfrm>
            <a:off x="5364480" y="2397760"/>
            <a:ext cx="873760" cy="731520"/>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endParaRPr lang="en-IN" dirty="0"/>
          </a:p>
        </p:txBody>
      </p:sp>
      <p:pic>
        <p:nvPicPr>
          <p:cNvPr id="8" name="Picture 7">
            <a:extLst>
              <a:ext uri="{FF2B5EF4-FFF2-40B4-BE49-F238E27FC236}">
                <a16:creationId xmlns:a16="http://schemas.microsoft.com/office/drawing/2014/main" id="{0C755567-E6BB-3F21-E9DC-AFD8E63CC0CC}"/>
              </a:ext>
            </a:extLst>
          </p:cNvPr>
          <p:cNvPicPr>
            <a:picLocks noChangeAspect="1"/>
          </p:cNvPicPr>
          <p:nvPr/>
        </p:nvPicPr>
        <p:blipFill>
          <a:blip r:embed="rId3"/>
          <a:stretch>
            <a:fillRect/>
          </a:stretch>
        </p:blipFill>
        <p:spPr>
          <a:xfrm>
            <a:off x="161925" y="3840162"/>
            <a:ext cx="6419850" cy="2881312"/>
          </a:xfrm>
          <a:prstGeom prst="rect">
            <a:avLst/>
          </a:prstGeom>
        </p:spPr>
      </p:pic>
      <p:sp>
        <p:nvSpPr>
          <p:cNvPr id="9" name="Rectangle 8">
            <a:extLst>
              <a:ext uri="{FF2B5EF4-FFF2-40B4-BE49-F238E27FC236}">
                <a16:creationId xmlns:a16="http://schemas.microsoft.com/office/drawing/2014/main" id="{92E2D73D-D91B-8037-296A-95E96F213012}"/>
              </a:ext>
            </a:extLst>
          </p:cNvPr>
          <p:cNvSpPr/>
          <p:nvPr/>
        </p:nvSpPr>
        <p:spPr>
          <a:xfrm>
            <a:off x="6800849" y="600075"/>
            <a:ext cx="5229225" cy="2529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 </a:t>
            </a:r>
            <a:r>
              <a:rPr lang="en-US" sz="1800" dirty="0">
                <a:hlinkClick r:id="rId4"/>
              </a:rPr>
              <a:t>https://medium.com/@diangermishuizen/query-json-data-in-sql-server-and-synapse-analytics-5147b2288e86</a:t>
            </a:r>
            <a:endParaRPr lang="en-US" sz="1800" dirty="0"/>
          </a:p>
          <a:p>
            <a:pPr marL="0" indent="0">
              <a:buNone/>
            </a:pPr>
            <a:r>
              <a:rPr lang="en-US" sz="1800" dirty="0">
                <a:hlinkClick r:id="rId5"/>
              </a:rPr>
              <a:t>https://learn.microsoft.com/en-us/azure/synapse-analytics/sql/query-json-files</a:t>
            </a:r>
            <a:endParaRPr lang="en-US" sz="1800" dirty="0"/>
          </a:p>
          <a:p>
            <a:pPr marL="0" indent="0">
              <a:buNone/>
            </a:pPr>
            <a:r>
              <a:rPr lang="en-US" sz="1800" dirty="0"/>
              <a:t> </a:t>
            </a:r>
          </a:p>
          <a:p>
            <a:pPr algn="ctr"/>
            <a:endParaRPr lang="en-US" sz="1800" dirty="0"/>
          </a:p>
          <a:p>
            <a:pPr algn="ctr"/>
            <a:endParaRPr lang="en-IN" dirty="0"/>
          </a:p>
        </p:txBody>
      </p:sp>
      <p:sp>
        <p:nvSpPr>
          <p:cNvPr id="10" name="Rectangle 9">
            <a:extLst>
              <a:ext uri="{FF2B5EF4-FFF2-40B4-BE49-F238E27FC236}">
                <a16:creationId xmlns:a16="http://schemas.microsoft.com/office/drawing/2014/main" id="{F81BDAEF-5245-E0F5-FB69-65840939D68F}"/>
              </a:ext>
            </a:extLst>
          </p:cNvPr>
          <p:cNvSpPr/>
          <p:nvPr/>
        </p:nvSpPr>
        <p:spPr>
          <a:xfrm>
            <a:off x="6800849" y="3924300"/>
            <a:ext cx="5105401" cy="27051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Json_value : extracts elements and values into columns and rows . Used for Line delimited</a:t>
            </a:r>
          </a:p>
          <a:p>
            <a:endParaRPr lang="en-US" dirty="0"/>
          </a:p>
          <a:p>
            <a:r>
              <a:rPr lang="en-US" dirty="0"/>
              <a:t>OpenJson : Same as Json_value, but used for large Json files like standard and multi-line Json  </a:t>
            </a:r>
            <a:endParaRPr lang="en-IN" dirty="0"/>
          </a:p>
        </p:txBody>
      </p:sp>
    </p:spTree>
    <p:extLst>
      <p:ext uri="{BB962C8B-B14F-4D97-AF65-F5344CB8AC3E}">
        <p14:creationId xmlns:p14="http://schemas.microsoft.com/office/powerpoint/2010/main" val="361370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E16A-CF2B-12E5-EECA-D3D77EA52F8D}"/>
              </a:ext>
            </a:extLst>
          </p:cNvPr>
          <p:cNvSpPr>
            <a:spLocks noGrp="1"/>
          </p:cNvSpPr>
          <p:nvPr>
            <p:ph type="title"/>
          </p:nvPr>
        </p:nvSpPr>
        <p:spPr>
          <a:xfrm>
            <a:off x="838200" y="146051"/>
            <a:ext cx="10515600" cy="425450"/>
          </a:xfrm>
        </p:spPr>
        <p:txBody>
          <a:bodyPr>
            <a:normAutofit/>
          </a:bodyPr>
          <a:lstStyle/>
          <a:p>
            <a:pPr algn="ctr"/>
            <a:r>
              <a:rPr lang="en-US" sz="2400" dirty="0">
                <a:highlight>
                  <a:srgbClr val="FFFF00"/>
                </a:highlight>
              </a:rPr>
              <a:t>::Read Line delimited Json file::</a:t>
            </a:r>
            <a:endParaRPr lang="en-IN" sz="2400" dirty="0">
              <a:highlight>
                <a:srgbClr val="FFFF00"/>
              </a:highlight>
            </a:endParaRPr>
          </a:p>
        </p:txBody>
      </p:sp>
      <p:sp>
        <p:nvSpPr>
          <p:cNvPr id="3" name="Content Placeholder 2">
            <a:extLst>
              <a:ext uri="{FF2B5EF4-FFF2-40B4-BE49-F238E27FC236}">
                <a16:creationId xmlns:a16="http://schemas.microsoft.com/office/drawing/2014/main" id="{72EAEF8A-D650-FA56-A5DF-D64858D0F11D}"/>
              </a:ext>
            </a:extLst>
          </p:cNvPr>
          <p:cNvSpPr>
            <a:spLocks noGrp="1"/>
          </p:cNvSpPr>
          <p:nvPr>
            <p:ph idx="1"/>
          </p:nvPr>
        </p:nvSpPr>
        <p:spPr>
          <a:xfrm>
            <a:off x="152399" y="742949"/>
            <a:ext cx="11839576" cy="5968999"/>
          </a:xfrm>
        </p:spPr>
        <p:txBody>
          <a:bodyPr>
            <a:normAutofit/>
          </a:bodyPr>
          <a:lstStyle/>
          <a:p>
            <a:r>
              <a:rPr lang="en-US" sz="2000" dirty="0"/>
              <a:t>For line delimited Json we use openrowset with csv parser with fieldterminator and filedquote to eliminated the quotes in data .</a:t>
            </a:r>
          </a:p>
          <a:p>
            <a:r>
              <a:rPr lang="en-US" sz="2000" dirty="0"/>
              <a:t>When ever you are using csv parser_version = ‘1.0’ we need to specify the column_name (a dummy name ) inside the with clause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solidFill>
                  <a:srgbClr val="C00000"/>
                </a:solidFill>
              </a:rPr>
              <a:t>Use Json_value </a:t>
            </a:r>
            <a:r>
              <a:rPr lang="en-US" sz="2000" dirty="0"/>
              <a:t>to pull out properties of payment_type and payment_type_description as rows and columns and specify the </a:t>
            </a:r>
            <a:r>
              <a:rPr lang="en-US" sz="2000" dirty="0">
                <a:solidFill>
                  <a:srgbClr val="C00000"/>
                </a:solidFill>
              </a:rPr>
              <a:t>datatypes for them using cast</a:t>
            </a:r>
          </a:p>
          <a:p>
            <a:endParaRPr lang="en-IN" sz="2000" dirty="0"/>
          </a:p>
        </p:txBody>
      </p:sp>
      <p:pic>
        <p:nvPicPr>
          <p:cNvPr id="5" name="Picture 4">
            <a:extLst>
              <a:ext uri="{FF2B5EF4-FFF2-40B4-BE49-F238E27FC236}">
                <a16:creationId xmlns:a16="http://schemas.microsoft.com/office/drawing/2014/main" id="{B2A305B8-93D4-4A80-9219-B3DEDCD24257}"/>
              </a:ext>
            </a:extLst>
          </p:cNvPr>
          <p:cNvPicPr>
            <a:picLocks noChangeAspect="1"/>
          </p:cNvPicPr>
          <p:nvPr/>
        </p:nvPicPr>
        <p:blipFill>
          <a:blip r:embed="rId2"/>
          <a:stretch>
            <a:fillRect/>
          </a:stretch>
        </p:blipFill>
        <p:spPr>
          <a:xfrm>
            <a:off x="200025" y="2253297"/>
            <a:ext cx="6332855" cy="2968943"/>
          </a:xfrm>
          <a:prstGeom prst="rect">
            <a:avLst/>
          </a:prstGeom>
        </p:spPr>
      </p:pic>
      <p:sp>
        <p:nvSpPr>
          <p:cNvPr id="6" name="Flowchart: Connector 5">
            <a:extLst>
              <a:ext uri="{FF2B5EF4-FFF2-40B4-BE49-F238E27FC236}">
                <a16:creationId xmlns:a16="http://schemas.microsoft.com/office/drawing/2014/main" id="{5B093F9A-2AF3-0965-9A00-DB91C692DCB2}"/>
              </a:ext>
            </a:extLst>
          </p:cNvPr>
          <p:cNvSpPr/>
          <p:nvPr/>
        </p:nvSpPr>
        <p:spPr>
          <a:xfrm>
            <a:off x="2976880" y="3627120"/>
            <a:ext cx="1005840" cy="83312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 name="Arrow: Right 6">
            <a:extLst>
              <a:ext uri="{FF2B5EF4-FFF2-40B4-BE49-F238E27FC236}">
                <a16:creationId xmlns:a16="http://schemas.microsoft.com/office/drawing/2014/main" id="{4FC18D69-EAA3-7AD8-0B2C-D740BF608D3A}"/>
              </a:ext>
            </a:extLst>
          </p:cNvPr>
          <p:cNvSpPr/>
          <p:nvPr/>
        </p:nvSpPr>
        <p:spPr>
          <a:xfrm>
            <a:off x="5953125" y="3533775"/>
            <a:ext cx="2133600" cy="833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9" name="Picture 8">
            <a:extLst>
              <a:ext uri="{FF2B5EF4-FFF2-40B4-BE49-F238E27FC236}">
                <a16:creationId xmlns:a16="http://schemas.microsoft.com/office/drawing/2014/main" id="{F809CD6B-6B85-EBAA-4556-4FEE0F382EE1}"/>
              </a:ext>
            </a:extLst>
          </p:cNvPr>
          <p:cNvPicPr>
            <a:picLocks noChangeAspect="1"/>
          </p:cNvPicPr>
          <p:nvPr/>
        </p:nvPicPr>
        <p:blipFill>
          <a:blip r:embed="rId3"/>
          <a:stretch>
            <a:fillRect/>
          </a:stretch>
        </p:blipFill>
        <p:spPr>
          <a:xfrm>
            <a:off x="8101012" y="2602626"/>
            <a:ext cx="3876675" cy="2882107"/>
          </a:xfrm>
          <a:prstGeom prst="rect">
            <a:avLst/>
          </a:prstGeom>
        </p:spPr>
      </p:pic>
    </p:spTree>
    <p:extLst>
      <p:ext uri="{BB962C8B-B14F-4D97-AF65-F5344CB8AC3E}">
        <p14:creationId xmlns:p14="http://schemas.microsoft.com/office/powerpoint/2010/main" val="422920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095C-6780-07F6-CF21-359F12BEBB9A}"/>
              </a:ext>
            </a:extLst>
          </p:cNvPr>
          <p:cNvSpPr>
            <a:spLocks noGrp="1"/>
          </p:cNvSpPr>
          <p:nvPr>
            <p:ph type="title"/>
          </p:nvPr>
        </p:nvSpPr>
        <p:spPr>
          <a:xfrm>
            <a:off x="838200" y="155576"/>
            <a:ext cx="10515600" cy="368300"/>
          </a:xfrm>
        </p:spPr>
        <p:txBody>
          <a:bodyPr>
            <a:normAutofit/>
          </a:bodyPr>
          <a:lstStyle/>
          <a:p>
            <a:r>
              <a:rPr lang="en-US" sz="1600" dirty="0">
                <a:solidFill>
                  <a:srgbClr val="C00000"/>
                </a:solidFill>
              </a:rPr>
              <a:t>Continue…..</a:t>
            </a:r>
            <a:endParaRPr lang="en-IN" sz="1600" dirty="0">
              <a:solidFill>
                <a:srgbClr val="C00000"/>
              </a:solidFill>
            </a:endParaRPr>
          </a:p>
        </p:txBody>
      </p:sp>
      <p:sp>
        <p:nvSpPr>
          <p:cNvPr id="3" name="Content Placeholder 2">
            <a:extLst>
              <a:ext uri="{FF2B5EF4-FFF2-40B4-BE49-F238E27FC236}">
                <a16:creationId xmlns:a16="http://schemas.microsoft.com/office/drawing/2014/main" id="{6EEE86A1-5233-FD33-6856-3A57868C960E}"/>
              </a:ext>
            </a:extLst>
          </p:cNvPr>
          <p:cNvSpPr>
            <a:spLocks noGrp="1"/>
          </p:cNvSpPr>
          <p:nvPr>
            <p:ph idx="1"/>
          </p:nvPr>
        </p:nvSpPr>
        <p:spPr>
          <a:xfrm>
            <a:off x="133350" y="523876"/>
            <a:ext cx="11715750" cy="6076949"/>
          </a:xfrm>
        </p:spPr>
        <p:txBody>
          <a:bodyPr>
            <a:normAutofit/>
          </a:bodyPr>
          <a:lstStyle/>
          <a:p>
            <a:r>
              <a:rPr lang="en-US" sz="2000" dirty="0"/>
              <a:t>Query </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Even though the Json_value function gives us the ability to parse the Json data and turn that into rows and columns, But it can explode and array and every time we need to explicitly use </a:t>
            </a:r>
            <a:r>
              <a:rPr lang="en-IN" sz="2000" dirty="0">
                <a:solidFill>
                  <a:srgbClr val="C00000"/>
                </a:solidFill>
              </a:rPr>
              <a:t>cast</a:t>
            </a:r>
            <a:r>
              <a:rPr lang="en-IN" sz="2000" dirty="0"/>
              <a:t> to define the datatypes . So , we can also use </a:t>
            </a:r>
            <a:r>
              <a:rPr lang="en-IN" sz="2000" dirty="0">
                <a:solidFill>
                  <a:srgbClr val="FF0000"/>
                </a:solidFill>
              </a:rPr>
              <a:t>OpenJson</a:t>
            </a:r>
            <a:r>
              <a:rPr lang="en-IN" sz="2000" dirty="0"/>
              <a:t>  for Line-delimited as well , here we can define data types </a:t>
            </a:r>
            <a:r>
              <a:rPr lang="en-IN" sz="2000" dirty="0">
                <a:solidFill>
                  <a:srgbClr val="C00000"/>
                </a:solidFill>
              </a:rPr>
              <a:t>without cast</a:t>
            </a:r>
          </a:p>
          <a:p>
            <a:r>
              <a:rPr lang="en-IN" sz="2000" dirty="0"/>
              <a:t>Moreover, it provides richer functionality and fast in performance wise when compared to Json_value like we can rename the columns etc., </a:t>
            </a:r>
          </a:p>
        </p:txBody>
      </p:sp>
      <p:pic>
        <p:nvPicPr>
          <p:cNvPr id="5" name="Picture 4">
            <a:extLst>
              <a:ext uri="{FF2B5EF4-FFF2-40B4-BE49-F238E27FC236}">
                <a16:creationId xmlns:a16="http://schemas.microsoft.com/office/drawing/2014/main" id="{EF17ED9C-D8CF-F558-C854-5FC17B9FCD67}"/>
              </a:ext>
            </a:extLst>
          </p:cNvPr>
          <p:cNvPicPr>
            <a:picLocks noChangeAspect="1"/>
          </p:cNvPicPr>
          <p:nvPr/>
        </p:nvPicPr>
        <p:blipFill>
          <a:blip r:embed="rId2"/>
          <a:stretch>
            <a:fillRect/>
          </a:stretch>
        </p:blipFill>
        <p:spPr>
          <a:xfrm>
            <a:off x="342900" y="1069974"/>
            <a:ext cx="6104889" cy="3054986"/>
          </a:xfrm>
          <a:prstGeom prst="rect">
            <a:avLst/>
          </a:prstGeom>
        </p:spPr>
      </p:pic>
      <p:sp>
        <p:nvSpPr>
          <p:cNvPr id="6" name="Arrow: Right 5">
            <a:extLst>
              <a:ext uri="{FF2B5EF4-FFF2-40B4-BE49-F238E27FC236}">
                <a16:creationId xmlns:a16="http://schemas.microsoft.com/office/drawing/2014/main" id="{B4782FB2-658F-CB5C-E582-BBDE34D31994}"/>
              </a:ext>
            </a:extLst>
          </p:cNvPr>
          <p:cNvSpPr/>
          <p:nvPr/>
        </p:nvSpPr>
        <p:spPr>
          <a:xfrm>
            <a:off x="5750560" y="2722880"/>
            <a:ext cx="1899920" cy="5994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8" name="Picture 7">
            <a:extLst>
              <a:ext uri="{FF2B5EF4-FFF2-40B4-BE49-F238E27FC236}">
                <a16:creationId xmlns:a16="http://schemas.microsoft.com/office/drawing/2014/main" id="{ECE8B058-9321-6FAB-8A31-1D50BC44430E}"/>
              </a:ext>
            </a:extLst>
          </p:cNvPr>
          <p:cNvPicPr>
            <a:picLocks noChangeAspect="1"/>
          </p:cNvPicPr>
          <p:nvPr/>
        </p:nvPicPr>
        <p:blipFill>
          <a:blip r:embed="rId3"/>
          <a:stretch>
            <a:fillRect/>
          </a:stretch>
        </p:blipFill>
        <p:spPr>
          <a:xfrm>
            <a:off x="7867650" y="892176"/>
            <a:ext cx="3710940" cy="3054986"/>
          </a:xfrm>
          <a:prstGeom prst="rect">
            <a:avLst/>
          </a:prstGeom>
        </p:spPr>
      </p:pic>
    </p:spTree>
    <p:extLst>
      <p:ext uri="{BB962C8B-B14F-4D97-AF65-F5344CB8AC3E}">
        <p14:creationId xmlns:p14="http://schemas.microsoft.com/office/powerpoint/2010/main" val="380817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5E83-F2D8-A4C9-5431-CDC4553E50D4}"/>
              </a:ext>
            </a:extLst>
          </p:cNvPr>
          <p:cNvSpPr>
            <a:spLocks noGrp="1"/>
          </p:cNvSpPr>
          <p:nvPr>
            <p:ph type="title"/>
          </p:nvPr>
        </p:nvSpPr>
        <p:spPr>
          <a:xfrm>
            <a:off x="695325" y="136526"/>
            <a:ext cx="10515600" cy="215899"/>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621F691A-8742-8D82-768B-5B988BCB00E9}"/>
              </a:ext>
            </a:extLst>
          </p:cNvPr>
          <p:cNvSpPr>
            <a:spLocks noGrp="1"/>
          </p:cNvSpPr>
          <p:nvPr>
            <p:ph idx="1"/>
          </p:nvPr>
        </p:nvSpPr>
        <p:spPr>
          <a:xfrm>
            <a:off x="152399" y="504825"/>
            <a:ext cx="11858625" cy="5981700"/>
          </a:xfrm>
        </p:spPr>
        <p:txBody>
          <a:bodyPr>
            <a:normAutofit/>
          </a:bodyPr>
          <a:lstStyle/>
          <a:p>
            <a:r>
              <a:rPr lang="en-US" sz="2000" dirty="0"/>
              <a:t>Let’s see how we can read the Line-delimited Json file </a:t>
            </a:r>
            <a:r>
              <a:rPr lang="en-US" sz="2000" dirty="0">
                <a:solidFill>
                  <a:srgbClr val="FF0000"/>
                </a:solidFill>
              </a:rPr>
              <a:t>with OpenJson function </a:t>
            </a:r>
          </a:p>
          <a:p>
            <a:pPr marL="0" indent="0">
              <a:buNone/>
            </a:pPr>
            <a:endParaRPr lang="en-IN" sz="2000" dirty="0">
              <a:solidFill>
                <a:srgbClr val="FF0000"/>
              </a:solidFill>
            </a:endParaRPr>
          </a:p>
        </p:txBody>
      </p:sp>
      <p:pic>
        <p:nvPicPr>
          <p:cNvPr id="5" name="Picture 4">
            <a:extLst>
              <a:ext uri="{FF2B5EF4-FFF2-40B4-BE49-F238E27FC236}">
                <a16:creationId xmlns:a16="http://schemas.microsoft.com/office/drawing/2014/main" id="{07F65014-2137-ABAE-FFED-7324E9CEA9E3}"/>
              </a:ext>
            </a:extLst>
          </p:cNvPr>
          <p:cNvPicPr>
            <a:picLocks noChangeAspect="1"/>
          </p:cNvPicPr>
          <p:nvPr/>
        </p:nvPicPr>
        <p:blipFill>
          <a:blip r:embed="rId2"/>
          <a:stretch>
            <a:fillRect/>
          </a:stretch>
        </p:blipFill>
        <p:spPr>
          <a:xfrm>
            <a:off x="1889759" y="1334452"/>
            <a:ext cx="7630161" cy="3593148"/>
          </a:xfrm>
          <a:prstGeom prst="rect">
            <a:avLst/>
          </a:prstGeom>
        </p:spPr>
      </p:pic>
    </p:spTree>
    <p:extLst>
      <p:ext uri="{BB962C8B-B14F-4D97-AF65-F5344CB8AC3E}">
        <p14:creationId xmlns:p14="http://schemas.microsoft.com/office/powerpoint/2010/main" val="128391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279-09A3-C6CA-14ED-108DE3A83748}"/>
              </a:ext>
            </a:extLst>
          </p:cNvPr>
          <p:cNvSpPr>
            <a:spLocks noGrp="1"/>
          </p:cNvSpPr>
          <p:nvPr>
            <p:ph type="title"/>
          </p:nvPr>
        </p:nvSpPr>
        <p:spPr>
          <a:xfrm>
            <a:off x="3098800" y="90805"/>
            <a:ext cx="7767320" cy="457835"/>
          </a:xfrm>
        </p:spPr>
        <p:txBody>
          <a:bodyPr>
            <a:normAutofit fontScale="90000"/>
          </a:bodyPr>
          <a:lstStyle/>
          <a:p>
            <a:r>
              <a:rPr lang="en-US" sz="3200" dirty="0">
                <a:highlight>
                  <a:srgbClr val="FFFF00"/>
                </a:highlight>
              </a:rPr>
              <a:t>::Read or Query Json Array File::</a:t>
            </a:r>
            <a:endParaRPr lang="en-IN" sz="3200" dirty="0">
              <a:highlight>
                <a:srgbClr val="FFFF00"/>
              </a:highlight>
            </a:endParaRPr>
          </a:p>
        </p:txBody>
      </p:sp>
      <p:sp>
        <p:nvSpPr>
          <p:cNvPr id="3" name="Content Placeholder 2">
            <a:extLst>
              <a:ext uri="{FF2B5EF4-FFF2-40B4-BE49-F238E27FC236}">
                <a16:creationId xmlns:a16="http://schemas.microsoft.com/office/drawing/2014/main" id="{F66C85C4-DCB1-0CA0-52CC-44873B081734}"/>
              </a:ext>
            </a:extLst>
          </p:cNvPr>
          <p:cNvSpPr>
            <a:spLocks noGrp="1"/>
          </p:cNvSpPr>
          <p:nvPr>
            <p:ph idx="1"/>
          </p:nvPr>
        </p:nvSpPr>
        <p:spPr>
          <a:xfrm>
            <a:off x="171450" y="685800"/>
            <a:ext cx="11801474" cy="5962650"/>
          </a:xfrm>
        </p:spPr>
        <p:txBody>
          <a:bodyPr>
            <a:normAutofit/>
          </a:bodyPr>
          <a:lstStyle/>
          <a:p>
            <a:r>
              <a:rPr lang="en-US" sz="2000" dirty="0"/>
              <a:t>Let’s take a Json file with arrays in the data and query using </a:t>
            </a:r>
            <a:r>
              <a:rPr lang="en-US" sz="2000" dirty="0">
                <a:solidFill>
                  <a:srgbClr val="FF0000"/>
                </a:solidFill>
              </a:rPr>
              <a:t>OpenJson Function. </a:t>
            </a:r>
            <a:r>
              <a:rPr lang="en-US" sz="2000" dirty="0"/>
              <a:t>But firstly, we will see how to query this file using </a:t>
            </a:r>
            <a:r>
              <a:rPr lang="en-US" sz="2000" dirty="0">
                <a:solidFill>
                  <a:srgbClr val="FF0000"/>
                </a:solidFill>
              </a:rPr>
              <a:t>Json_value  </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r>
              <a:rPr lang="en-US" sz="2000" dirty="0"/>
              <a:t>So, with the Json_value function we are not properly parsed the data within the array. Now let’s see how we can parse that one </a:t>
            </a:r>
            <a:r>
              <a:rPr lang="en-US" sz="2000" dirty="0">
                <a:highlight>
                  <a:srgbClr val="FFFF00"/>
                </a:highlight>
              </a:rPr>
              <a:t>using OpenJson </a:t>
            </a:r>
            <a:endParaRPr lang="en-IN" sz="2000" dirty="0">
              <a:highlight>
                <a:srgbClr val="FFFF00"/>
              </a:highlight>
            </a:endParaRPr>
          </a:p>
        </p:txBody>
      </p:sp>
      <p:pic>
        <p:nvPicPr>
          <p:cNvPr id="7" name="Picture 6">
            <a:extLst>
              <a:ext uri="{FF2B5EF4-FFF2-40B4-BE49-F238E27FC236}">
                <a16:creationId xmlns:a16="http://schemas.microsoft.com/office/drawing/2014/main" id="{33585A37-2C51-2153-7FB3-AAA802B13C85}"/>
              </a:ext>
            </a:extLst>
          </p:cNvPr>
          <p:cNvPicPr>
            <a:picLocks noChangeAspect="1"/>
          </p:cNvPicPr>
          <p:nvPr/>
        </p:nvPicPr>
        <p:blipFill>
          <a:blip r:embed="rId2"/>
          <a:stretch>
            <a:fillRect/>
          </a:stretch>
        </p:blipFill>
        <p:spPr>
          <a:xfrm>
            <a:off x="457201" y="1452561"/>
            <a:ext cx="7905750" cy="1090613"/>
          </a:xfrm>
          <a:prstGeom prst="rect">
            <a:avLst/>
          </a:prstGeom>
        </p:spPr>
      </p:pic>
      <p:pic>
        <p:nvPicPr>
          <p:cNvPr id="9" name="Picture 8">
            <a:extLst>
              <a:ext uri="{FF2B5EF4-FFF2-40B4-BE49-F238E27FC236}">
                <a16:creationId xmlns:a16="http://schemas.microsoft.com/office/drawing/2014/main" id="{6C0C546A-7115-98F7-D2C8-791F08CC7F7F}"/>
              </a:ext>
            </a:extLst>
          </p:cNvPr>
          <p:cNvPicPr>
            <a:picLocks noChangeAspect="1"/>
          </p:cNvPicPr>
          <p:nvPr/>
        </p:nvPicPr>
        <p:blipFill>
          <a:blip r:embed="rId3"/>
          <a:stretch>
            <a:fillRect/>
          </a:stretch>
        </p:blipFill>
        <p:spPr>
          <a:xfrm>
            <a:off x="457201" y="2839402"/>
            <a:ext cx="5994399" cy="2638425"/>
          </a:xfrm>
          <a:prstGeom prst="rect">
            <a:avLst/>
          </a:prstGeom>
        </p:spPr>
      </p:pic>
      <p:sp>
        <p:nvSpPr>
          <p:cNvPr id="10" name="Arrow: Right 9">
            <a:extLst>
              <a:ext uri="{FF2B5EF4-FFF2-40B4-BE49-F238E27FC236}">
                <a16:creationId xmlns:a16="http://schemas.microsoft.com/office/drawing/2014/main" id="{8D8CEF00-D721-4EB2-3A95-0AFF85C7F85A}"/>
              </a:ext>
            </a:extLst>
          </p:cNvPr>
          <p:cNvSpPr/>
          <p:nvPr/>
        </p:nvSpPr>
        <p:spPr>
          <a:xfrm>
            <a:off x="5718810" y="4173538"/>
            <a:ext cx="1713230" cy="815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12" name="Picture 11">
            <a:extLst>
              <a:ext uri="{FF2B5EF4-FFF2-40B4-BE49-F238E27FC236}">
                <a16:creationId xmlns:a16="http://schemas.microsoft.com/office/drawing/2014/main" id="{62308846-BCA6-3A88-D6DA-4558E1C132EE}"/>
              </a:ext>
            </a:extLst>
          </p:cNvPr>
          <p:cNvPicPr>
            <a:picLocks noChangeAspect="1"/>
          </p:cNvPicPr>
          <p:nvPr/>
        </p:nvPicPr>
        <p:blipFill>
          <a:blip r:embed="rId4"/>
          <a:stretch>
            <a:fillRect/>
          </a:stretch>
        </p:blipFill>
        <p:spPr>
          <a:xfrm>
            <a:off x="7432041" y="2762250"/>
            <a:ext cx="4540884" cy="2715576"/>
          </a:xfrm>
          <a:prstGeom prst="rect">
            <a:avLst/>
          </a:prstGeom>
        </p:spPr>
      </p:pic>
    </p:spTree>
    <p:extLst>
      <p:ext uri="{BB962C8B-B14F-4D97-AF65-F5344CB8AC3E}">
        <p14:creationId xmlns:p14="http://schemas.microsoft.com/office/powerpoint/2010/main" val="150142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7B1F-956A-986B-3699-8CAA98A421DD}"/>
              </a:ext>
            </a:extLst>
          </p:cNvPr>
          <p:cNvSpPr>
            <a:spLocks noGrp="1"/>
          </p:cNvSpPr>
          <p:nvPr>
            <p:ph type="title"/>
          </p:nvPr>
        </p:nvSpPr>
        <p:spPr>
          <a:xfrm>
            <a:off x="838200" y="146051"/>
            <a:ext cx="10515600" cy="315911"/>
          </a:xfrm>
        </p:spPr>
        <p:txBody>
          <a:bodyPr>
            <a:normAutofit/>
          </a:bodyPr>
          <a:lstStyle/>
          <a:p>
            <a:r>
              <a:rPr lang="en-US" sz="1400" dirty="0">
                <a:solidFill>
                  <a:srgbClr val="FF0000"/>
                </a:solidFill>
              </a:rPr>
              <a:t>Continue::::</a:t>
            </a:r>
            <a:endParaRPr lang="en-IN" sz="1400" dirty="0">
              <a:solidFill>
                <a:srgbClr val="FF0000"/>
              </a:solidFill>
            </a:endParaRPr>
          </a:p>
        </p:txBody>
      </p:sp>
      <p:pic>
        <p:nvPicPr>
          <p:cNvPr id="5" name="Content Placeholder 4">
            <a:extLst>
              <a:ext uri="{FF2B5EF4-FFF2-40B4-BE49-F238E27FC236}">
                <a16:creationId xmlns:a16="http://schemas.microsoft.com/office/drawing/2014/main" id="{B27ED453-4785-5A78-B569-34F24B4140A0}"/>
              </a:ext>
            </a:extLst>
          </p:cNvPr>
          <p:cNvPicPr>
            <a:picLocks noGrp="1" noChangeAspect="1"/>
          </p:cNvPicPr>
          <p:nvPr>
            <p:ph idx="1"/>
          </p:nvPr>
        </p:nvPicPr>
        <p:blipFill>
          <a:blip r:embed="rId2"/>
          <a:stretch>
            <a:fillRect/>
          </a:stretch>
        </p:blipFill>
        <p:spPr>
          <a:xfrm>
            <a:off x="19050" y="683418"/>
            <a:ext cx="5683885" cy="2967038"/>
          </a:xfrm>
        </p:spPr>
      </p:pic>
      <p:sp>
        <p:nvSpPr>
          <p:cNvPr id="6" name="Flowchart: Connector 5">
            <a:extLst>
              <a:ext uri="{FF2B5EF4-FFF2-40B4-BE49-F238E27FC236}">
                <a16:creationId xmlns:a16="http://schemas.microsoft.com/office/drawing/2014/main" id="{2E910F0D-F319-9E79-A00D-B8C48207D091}"/>
              </a:ext>
            </a:extLst>
          </p:cNvPr>
          <p:cNvSpPr/>
          <p:nvPr/>
        </p:nvSpPr>
        <p:spPr>
          <a:xfrm>
            <a:off x="3474720" y="1666240"/>
            <a:ext cx="873760" cy="822960"/>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1</a:t>
            </a:r>
            <a:endParaRPr lang="en-IN" dirty="0"/>
          </a:p>
        </p:txBody>
      </p:sp>
      <p:sp>
        <p:nvSpPr>
          <p:cNvPr id="7" name="Arrow: Right 6">
            <a:extLst>
              <a:ext uri="{FF2B5EF4-FFF2-40B4-BE49-F238E27FC236}">
                <a16:creationId xmlns:a16="http://schemas.microsoft.com/office/drawing/2014/main" id="{0B58A141-D56C-56DD-B6F3-928B5D98DCDD}"/>
              </a:ext>
            </a:extLst>
          </p:cNvPr>
          <p:cNvSpPr/>
          <p:nvPr/>
        </p:nvSpPr>
        <p:spPr>
          <a:xfrm>
            <a:off x="4219575" y="2419350"/>
            <a:ext cx="1981200" cy="752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9" name="Picture 8">
            <a:extLst>
              <a:ext uri="{FF2B5EF4-FFF2-40B4-BE49-F238E27FC236}">
                <a16:creationId xmlns:a16="http://schemas.microsoft.com/office/drawing/2014/main" id="{E6EFE333-03B7-1934-2FA9-769464371AD8}"/>
              </a:ext>
            </a:extLst>
          </p:cNvPr>
          <p:cNvPicPr>
            <a:picLocks noChangeAspect="1"/>
          </p:cNvPicPr>
          <p:nvPr/>
        </p:nvPicPr>
        <p:blipFill>
          <a:blip r:embed="rId3"/>
          <a:stretch>
            <a:fillRect/>
          </a:stretch>
        </p:blipFill>
        <p:spPr>
          <a:xfrm>
            <a:off x="6322697" y="807243"/>
            <a:ext cx="5774053" cy="2967038"/>
          </a:xfrm>
          <a:prstGeom prst="rect">
            <a:avLst/>
          </a:prstGeom>
        </p:spPr>
      </p:pic>
      <p:pic>
        <p:nvPicPr>
          <p:cNvPr id="11" name="Picture 10">
            <a:extLst>
              <a:ext uri="{FF2B5EF4-FFF2-40B4-BE49-F238E27FC236}">
                <a16:creationId xmlns:a16="http://schemas.microsoft.com/office/drawing/2014/main" id="{9BB9FBEB-3D90-EFEE-3E81-6A972DCA2F1B}"/>
              </a:ext>
            </a:extLst>
          </p:cNvPr>
          <p:cNvPicPr>
            <a:picLocks noChangeAspect="1"/>
          </p:cNvPicPr>
          <p:nvPr/>
        </p:nvPicPr>
        <p:blipFill>
          <a:blip r:embed="rId4"/>
          <a:stretch>
            <a:fillRect/>
          </a:stretch>
        </p:blipFill>
        <p:spPr>
          <a:xfrm>
            <a:off x="238126" y="4418648"/>
            <a:ext cx="4762500" cy="1352550"/>
          </a:xfrm>
          <a:prstGeom prst="rect">
            <a:avLst/>
          </a:prstGeom>
        </p:spPr>
      </p:pic>
      <p:sp>
        <p:nvSpPr>
          <p:cNvPr id="12" name="Flowchart: Connector 11">
            <a:extLst>
              <a:ext uri="{FF2B5EF4-FFF2-40B4-BE49-F238E27FC236}">
                <a16:creationId xmlns:a16="http://schemas.microsoft.com/office/drawing/2014/main" id="{CB0267FC-E87C-4839-65D5-8CF978DC85B7}"/>
              </a:ext>
            </a:extLst>
          </p:cNvPr>
          <p:cNvSpPr/>
          <p:nvPr/>
        </p:nvSpPr>
        <p:spPr>
          <a:xfrm>
            <a:off x="3295650" y="4907117"/>
            <a:ext cx="738505" cy="702468"/>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2</a:t>
            </a:r>
            <a:endParaRPr lang="en-IN" dirty="0"/>
          </a:p>
        </p:txBody>
      </p:sp>
      <p:pic>
        <p:nvPicPr>
          <p:cNvPr id="13" name="Picture 12">
            <a:extLst>
              <a:ext uri="{FF2B5EF4-FFF2-40B4-BE49-F238E27FC236}">
                <a16:creationId xmlns:a16="http://schemas.microsoft.com/office/drawing/2014/main" id="{2CD30EBF-0D80-E14B-26E6-AA2059478F52}"/>
              </a:ext>
            </a:extLst>
          </p:cNvPr>
          <p:cNvPicPr>
            <a:picLocks noChangeAspect="1"/>
          </p:cNvPicPr>
          <p:nvPr/>
        </p:nvPicPr>
        <p:blipFill>
          <a:blip r:embed="rId5"/>
          <a:stretch>
            <a:fillRect/>
          </a:stretch>
        </p:blipFill>
        <p:spPr>
          <a:xfrm>
            <a:off x="3313516" y="5641182"/>
            <a:ext cx="1999661" cy="786452"/>
          </a:xfrm>
          <a:prstGeom prst="rect">
            <a:avLst/>
          </a:prstGeom>
        </p:spPr>
      </p:pic>
      <p:pic>
        <p:nvPicPr>
          <p:cNvPr id="15" name="Picture 14">
            <a:extLst>
              <a:ext uri="{FF2B5EF4-FFF2-40B4-BE49-F238E27FC236}">
                <a16:creationId xmlns:a16="http://schemas.microsoft.com/office/drawing/2014/main" id="{D2CD2E5C-1E94-02B9-75C3-4C814704101E}"/>
              </a:ext>
            </a:extLst>
          </p:cNvPr>
          <p:cNvPicPr>
            <a:picLocks noChangeAspect="1"/>
          </p:cNvPicPr>
          <p:nvPr/>
        </p:nvPicPr>
        <p:blipFill>
          <a:blip r:embed="rId6"/>
          <a:stretch>
            <a:fillRect/>
          </a:stretch>
        </p:blipFill>
        <p:spPr>
          <a:xfrm>
            <a:off x="5313176" y="4119562"/>
            <a:ext cx="6640697" cy="2427129"/>
          </a:xfrm>
          <a:prstGeom prst="rect">
            <a:avLst/>
          </a:prstGeom>
        </p:spPr>
      </p:pic>
    </p:spTree>
    <p:extLst>
      <p:ext uri="{BB962C8B-B14F-4D97-AF65-F5344CB8AC3E}">
        <p14:creationId xmlns:p14="http://schemas.microsoft.com/office/powerpoint/2010/main" val="298079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1183</Words>
  <Application>Microsoft Office PowerPoint</Application>
  <PresentationFormat>Widescreen</PresentationFormat>
  <Paragraphs>194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-apple-system</vt:lpstr>
      <vt:lpstr>Arial</vt:lpstr>
      <vt:lpstr>Calibri</vt:lpstr>
      <vt:lpstr>Calibri Light</vt:lpstr>
      <vt:lpstr>Office Theme</vt:lpstr>
      <vt:lpstr>Azure Synapse -II</vt:lpstr>
      <vt:lpstr>Context::</vt:lpstr>
      <vt:lpstr>::Query Json files::</vt:lpstr>
      <vt:lpstr>Continue….</vt:lpstr>
      <vt:lpstr>::Read Line delimited Json file::</vt:lpstr>
      <vt:lpstr>Continue…..</vt:lpstr>
      <vt:lpstr>Continue:::</vt:lpstr>
      <vt:lpstr>::Read or Query Json Array File::</vt:lpstr>
      <vt:lpstr>Continue::::</vt:lpstr>
      <vt:lpstr>::Query standard Json File::</vt:lpstr>
      <vt:lpstr>::Query Parquet Files:: </vt:lpstr>
      <vt:lpstr>Continue::::</vt:lpstr>
      <vt:lpstr>Continue:::::</vt:lpstr>
      <vt:lpstr>Continue:::</vt:lpstr>
      <vt:lpstr>::Query Delta Files:: </vt:lpstr>
      <vt:lpstr>Continue::</vt:lpstr>
      <vt:lpstr>::Spark Pool Creation::</vt:lpstr>
      <vt:lpstr>                                   ::Synapse Pipelines::</vt:lpstr>
      <vt:lpstr>PowerPoint Presentation</vt:lpstr>
      <vt:lpstr>PowerPoint Presentation</vt:lpstr>
      <vt:lpstr>PowerPoint Presentation</vt:lpstr>
      <vt:lpstr>PL_LandingDataTable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 -II</dc:title>
  <dc:creator>Lokeswar Reddy Valluru</dc:creator>
  <cp:lastModifiedBy>Lokeswar Reddy Valluru</cp:lastModifiedBy>
  <cp:revision>1</cp:revision>
  <dcterms:created xsi:type="dcterms:W3CDTF">2024-02-19T06:34:53Z</dcterms:created>
  <dcterms:modified xsi:type="dcterms:W3CDTF">2025-08-11T12:03:49Z</dcterms:modified>
</cp:coreProperties>
</file>