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2503A-A26E-4820-8290-2C9CA15F60A4}" v="1" dt="2024-07-08T13:26:03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keswar Reddy Valluru" userId="S::lokeswar.valluru@xyenta.com::c2e58a91-c8d7-4762-8685-670b085edc60" providerId="AD" clId="Web-{5D5253EB-D139-BDE4-7231-4C71FBEC04DC}"/>
    <pc:docChg chg="addSld modSld">
      <pc:chgData name="Lokeswar Reddy Valluru" userId="S::lokeswar.valluru@xyenta.com::c2e58a91-c8d7-4762-8685-670b085edc60" providerId="AD" clId="Web-{5D5253EB-D139-BDE4-7231-4C71FBEC04DC}" dt="2024-07-01T13:50:32.255" v="204" actId="14100"/>
      <pc:docMkLst>
        <pc:docMk/>
      </pc:docMkLst>
      <pc:sldChg chg="addSp delSp modSp new">
        <pc:chgData name="Lokeswar Reddy Valluru" userId="S::lokeswar.valluru@xyenta.com::c2e58a91-c8d7-4762-8685-670b085edc60" providerId="AD" clId="Web-{5D5253EB-D139-BDE4-7231-4C71FBEC04DC}" dt="2024-07-01T12:08:14.282" v="23" actId="14100"/>
        <pc:sldMkLst>
          <pc:docMk/>
          <pc:sldMk cId="4249189094" sldId="274"/>
        </pc:sldMkLst>
        <pc:spChg chg="mod">
          <ac:chgData name="Lokeswar Reddy Valluru" userId="S::lokeswar.valluru@xyenta.com::c2e58a91-c8d7-4762-8685-670b085edc60" providerId="AD" clId="Web-{5D5253EB-D139-BDE4-7231-4C71FBEC04DC}" dt="2024-07-01T12:06:26.186" v="13" actId="1076"/>
          <ac:spMkLst>
            <pc:docMk/>
            <pc:sldMk cId="4249189094" sldId="274"/>
            <ac:spMk id="2" creationId="{71E5E027-D389-654A-0B7D-0BAB900ABA82}"/>
          </ac:spMkLst>
        </pc:spChg>
        <pc:spChg chg="del mod">
          <ac:chgData name="Lokeswar Reddy Valluru" userId="S::lokeswar.valluru@xyenta.com::c2e58a91-c8d7-4762-8685-670b085edc60" providerId="AD" clId="Web-{5D5253EB-D139-BDE4-7231-4C71FBEC04DC}" dt="2024-07-01T12:07:58.688" v="17"/>
          <ac:spMkLst>
            <pc:docMk/>
            <pc:sldMk cId="4249189094" sldId="274"/>
            <ac:spMk id="3" creationId="{D9B29E3E-96B7-E846-2F9F-DD743FE3FA05}"/>
          </ac:spMkLst>
        </pc:spChg>
        <pc:picChg chg="add mod ord">
          <ac:chgData name="Lokeswar Reddy Valluru" userId="S::lokeswar.valluru@xyenta.com::c2e58a91-c8d7-4762-8685-670b085edc60" providerId="AD" clId="Web-{5D5253EB-D139-BDE4-7231-4C71FBEC04DC}" dt="2024-07-01T12:08:14.282" v="23" actId="14100"/>
          <ac:picMkLst>
            <pc:docMk/>
            <pc:sldMk cId="4249189094" sldId="274"/>
            <ac:picMk id="4" creationId="{DE0DC750-04E9-CDF4-4624-197B3E373583}"/>
          </ac:picMkLst>
        </pc:picChg>
      </pc:sldChg>
      <pc:sldChg chg="addSp delSp modSp new">
        <pc:chgData name="Lokeswar Reddy Valluru" userId="S::lokeswar.valluru@xyenta.com::c2e58a91-c8d7-4762-8685-670b085edc60" providerId="AD" clId="Web-{5D5253EB-D139-BDE4-7231-4C71FBEC04DC}" dt="2024-07-01T12:32:03.644" v="178" actId="14100"/>
        <pc:sldMkLst>
          <pc:docMk/>
          <pc:sldMk cId="908848086" sldId="275"/>
        </pc:sldMkLst>
        <pc:spChg chg="del mod">
          <ac:chgData name="Lokeswar Reddy Valluru" userId="S::lokeswar.valluru@xyenta.com::c2e58a91-c8d7-4762-8685-670b085edc60" providerId="AD" clId="Web-{5D5253EB-D139-BDE4-7231-4C71FBEC04DC}" dt="2024-07-01T12:10:41.348" v="65"/>
          <ac:spMkLst>
            <pc:docMk/>
            <pc:sldMk cId="908848086" sldId="275"/>
            <ac:spMk id="2" creationId="{4EFC807D-674E-80C6-DEE6-5C18EAF6CE23}"/>
          </ac:spMkLst>
        </pc:spChg>
        <pc:spChg chg="del">
          <ac:chgData name="Lokeswar Reddy Valluru" userId="S::lokeswar.valluru@xyenta.com::c2e58a91-c8d7-4762-8685-670b085edc60" providerId="AD" clId="Web-{5D5253EB-D139-BDE4-7231-4C71FBEC04DC}" dt="2024-07-01T12:06:34.561" v="16"/>
          <ac:spMkLst>
            <pc:docMk/>
            <pc:sldMk cId="908848086" sldId="275"/>
            <ac:spMk id="3" creationId="{A20579A1-4FBB-76F8-5610-8FA1EB383905}"/>
          </ac:spMkLst>
        </pc:spChg>
        <pc:spChg chg="add del mod">
          <ac:chgData name="Lokeswar Reddy Valluru" userId="S::lokeswar.valluru@xyenta.com::c2e58a91-c8d7-4762-8685-670b085edc60" providerId="AD" clId="Web-{5D5253EB-D139-BDE4-7231-4C71FBEC04DC}" dt="2024-07-01T12:10:32.395" v="61"/>
          <ac:spMkLst>
            <pc:docMk/>
            <pc:sldMk cId="908848086" sldId="275"/>
            <ac:spMk id="6" creationId="{D3B6CF67-9BCA-C1D8-DFE3-F26B1F9ACC41}"/>
          </ac:spMkLst>
        </pc:spChg>
        <pc:picChg chg="add del mod ord">
          <ac:chgData name="Lokeswar Reddy Valluru" userId="S::lokeswar.valluru@xyenta.com::c2e58a91-c8d7-4762-8685-670b085edc60" providerId="AD" clId="Web-{5D5253EB-D139-BDE4-7231-4C71FBEC04DC}" dt="2024-07-01T12:09:41.440" v="47"/>
          <ac:picMkLst>
            <pc:docMk/>
            <pc:sldMk cId="908848086" sldId="275"/>
            <ac:picMk id="4" creationId="{BD90ABDC-B030-7822-E027-582CD28F1952}"/>
          </ac:picMkLst>
        </pc:picChg>
        <pc:picChg chg="add mod ord">
          <ac:chgData name="Lokeswar Reddy Valluru" userId="S::lokeswar.valluru@xyenta.com::c2e58a91-c8d7-4762-8685-670b085edc60" providerId="AD" clId="Web-{5D5253EB-D139-BDE4-7231-4C71FBEC04DC}" dt="2024-07-01T12:32:01.144" v="177" actId="1076"/>
          <ac:picMkLst>
            <pc:docMk/>
            <pc:sldMk cId="908848086" sldId="275"/>
            <ac:picMk id="7" creationId="{4CF1A16B-2B8E-1A7B-B14B-C12C4102254C}"/>
          </ac:picMkLst>
        </pc:picChg>
        <pc:picChg chg="add mod">
          <ac:chgData name="Lokeswar Reddy Valluru" userId="S::lokeswar.valluru@xyenta.com::c2e58a91-c8d7-4762-8685-670b085edc60" providerId="AD" clId="Web-{5D5253EB-D139-BDE4-7231-4C71FBEC04DC}" dt="2024-07-01T12:32:03.644" v="178" actId="14100"/>
          <ac:picMkLst>
            <pc:docMk/>
            <pc:sldMk cId="908848086" sldId="275"/>
            <ac:picMk id="8" creationId="{CB893176-3557-21C7-68EB-6D73C65B0297}"/>
          </ac:picMkLst>
        </pc:picChg>
      </pc:sldChg>
      <pc:sldChg chg="addSp delSp modSp new">
        <pc:chgData name="Lokeswar Reddy Valluru" userId="S::lokeswar.valluru@xyenta.com::c2e58a91-c8d7-4762-8685-670b085edc60" providerId="AD" clId="Web-{5D5253EB-D139-BDE4-7231-4C71FBEC04DC}" dt="2024-07-01T12:10:08.300" v="59" actId="1076"/>
        <pc:sldMkLst>
          <pc:docMk/>
          <pc:sldMk cId="3508507535" sldId="276"/>
        </pc:sldMkLst>
        <pc:spChg chg="mod">
          <ac:chgData name="Lokeswar Reddy Valluru" userId="S::lokeswar.valluru@xyenta.com::c2e58a91-c8d7-4762-8685-670b085edc60" providerId="AD" clId="Web-{5D5253EB-D139-BDE4-7231-4C71FBEC04DC}" dt="2024-07-01T12:08:34.032" v="34" actId="1076"/>
          <ac:spMkLst>
            <pc:docMk/>
            <pc:sldMk cId="3508507535" sldId="276"/>
            <ac:spMk id="2" creationId="{E08C507F-14AF-AC60-57C9-B1A7727B45F5}"/>
          </ac:spMkLst>
        </pc:spChg>
        <pc:spChg chg="del mod">
          <ac:chgData name="Lokeswar Reddy Valluru" userId="S::lokeswar.valluru@xyenta.com::c2e58a91-c8d7-4762-8685-670b085edc60" providerId="AD" clId="Web-{5D5253EB-D139-BDE4-7231-4C71FBEC04DC}" dt="2024-07-01T12:09:27.377" v="43"/>
          <ac:spMkLst>
            <pc:docMk/>
            <pc:sldMk cId="3508507535" sldId="276"/>
            <ac:spMk id="3" creationId="{EBAB20C0-4E26-85CE-1097-34A764371508}"/>
          </ac:spMkLst>
        </pc:spChg>
        <pc:picChg chg="add mod ord">
          <ac:chgData name="Lokeswar Reddy Valluru" userId="S::lokeswar.valluru@xyenta.com::c2e58a91-c8d7-4762-8685-670b085edc60" providerId="AD" clId="Web-{5D5253EB-D139-BDE4-7231-4C71FBEC04DC}" dt="2024-07-01T12:09:59.706" v="55" actId="1076"/>
          <ac:picMkLst>
            <pc:docMk/>
            <pc:sldMk cId="3508507535" sldId="276"/>
            <ac:picMk id="4" creationId="{E36BBD8B-2496-7428-A5AE-D148E619ED8D}"/>
          </ac:picMkLst>
        </pc:picChg>
        <pc:picChg chg="add mod">
          <ac:chgData name="Lokeswar Reddy Valluru" userId="S::lokeswar.valluru@xyenta.com::c2e58a91-c8d7-4762-8685-670b085edc60" providerId="AD" clId="Web-{5D5253EB-D139-BDE4-7231-4C71FBEC04DC}" dt="2024-07-01T12:10:08.300" v="59" actId="1076"/>
          <ac:picMkLst>
            <pc:docMk/>
            <pc:sldMk cId="3508507535" sldId="276"/>
            <ac:picMk id="5" creationId="{0ED600EC-0A3F-5022-12DC-30020439DD16}"/>
          </ac:picMkLst>
        </pc:picChg>
      </pc:sldChg>
      <pc:sldChg chg="addSp delSp modSp new">
        <pc:chgData name="Lokeswar Reddy Valluru" userId="S::lokeswar.valluru@xyenta.com::c2e58a91-c8d7-4762-8685-670b085edc60" providerId="AD" clId="Web-{5D5253EB-D139-BDE4-7231-4C71FBEC04DC}" dt="2024-07-01T12:28:29.436" v="173" actId="14100"/>
        <pc:sldMkLst>
          <pc:docMk/>
          <pc:sldMk cId="4036906109" sldId="277"/>
        </pc:sldMkLst>
        <pc:spChg chg="del mod">
          <ac:chgData name="Lokeswar Reddy Valluru" userId="S::lokeswar.valluru@xyenta.com::c2e58a91-c8d7-4762-8685-670b085edc60" providerId="AD" clId="Web-{5D5253EB-D139-BDE4-7231-4C71FBEC04DC}" dt="2024-07-01T12:14:35.619" v="83"/>
          <ac:spMkLst>
            <pc:docMk/>
            <pc:sldMk cId="4036906109" sldId="277"/>
            <ac:spMk id="2" creationId="{0FB2E962-E5FE-6B93-37EB-9626627DCFD5}"/>
          </ac:spMkLst>
        </pc:spChg>
        <pc:spChg chg="del mod">
          <ac:chgData name="Lokeswar Reddy Valluru" userId="S::lokeswar.valluru@xyenta.com::c2e58a91-c8d7-4762-8685-670b085edc60" providerId="AD" clId="Web-{5D5253EB-D139-BDE4-7231-4C71FBEC04DC}" dt="2024-07-01T12:14:18.744" v="78"/>
          <ac:spMkLst>
            <pc:docMk/>
            <pc:sldMk cId="4036906109" sldId="277"/>
            <ac:spMk id="3" creationId="{8215203F-491E-1F41-466E-920AF3AFF085}"/>
          </ac:spMkLst>
        </pc:spChg>
        <pc:picChg chg="add mod ord">
          <ac:chgData name="Lokeswar Reddy Valluru" userId="S::lokeswar.valluru@xyenta.com::c2e58a91-c8d7-4762-8685-670b085edc60" providerId="AD" clId="Web-{5D5253EB-D139-BDE4-7231-4C71FBEC04DC}" dt="2024-07-01T12:28:29.436" v="173" actId="14100"/>
          <ac:picMkLst>
            <pc:docMk/>
            <pc:sldMk cId="4036906109" sldId="277"/>
            <ac:picMk id="4" creationId="{DFB8A0DC-0DB6-051D-3CCD-8F1E5B290686}"/>
          </ac:picMkLst>
        </pc:picChg>
        <pc:picChg chg="add del mod">
          <ac:chgData name="Lokeswar Reddy Valluru" userId="S::lokeswar.valluru@xyenta.com::c2e58a91-c8d7-4762-8685-670b085edc60" providerId="AD" clId="Web-{5D5253EB-D139-BDE4-7231-4C71FBEC04DC}" dt="2024-07-01T12:15:18.120" v="94"/>
          <ac:picMkLst>
            <pc:docMk/>
            <pc:sldMk cId="4036906109" sldId="277"/>
            <ac:picMk id="5" creationId="{1D845BF8-EB61-6204-A961-390462F08C00}"/>
          </ac:picMkLst>
        </pc:picChg>
      </pc:sldChg>
      <pc:sldChg chg="addSp delSp modSp new">
        <pc:chgData name="Lokeswar Reddy Valluru" userId="S::lokeswar.valluru@xyenta.com::c2e58a91-c8d7-4762-8685-670b085edc60" providerId="AD" clId="Web-{5D5253EB-D139-BDE4-7231-4C71FBEC04DC}" dt="2024-07-01T12:32:20.175" v="182" actId="14100"/>
        <pc:sldMkLst>
          <pc:docMk/>
          <pc:sldMk cId="2812329306" sldId="278"/>
        </pc:sldMkLst>
        <pc:spChg chg="del">
          <ac:chgData name="Lokeswar Reddy Valluru" userId="S::lokeswar.valluru@xyenta.com::c2e58a91-c8d7-4762-8685-670b085edc60" providerId="AD" clId="Web-{5D5253EB-D139-BDE4-7231-4C71FBEC04DC}" dt="2024-07-01T12:15:39.089" v="102"/>
          <ac:spMkLst>
            <pc:docMk/>
            <pc:sldMk cId="2812329306" sldId="278"/>
            <ac:spMk id="2" creationId="{F08A3391-0BCC-BCF7-8ABF-1F83820F77B0}"/>
          </ac:spMkLst>
        </pc:spChg>
        <pc:spChg chg="del">
          <ac:chgData name="Lokeswar Reddy Valluru" userId="S::lokeswar.valluru@xyenta.com::c2e58a91-c8d7-4762-8685-670b085edc60" providerId="AD" clId="Web-{5D5253EB-D139-BDE4-7231-4C71FBEC04DC}" dt="2024-07-01T12:15:31.136" v="99"/>
          <ac:spMkLst>
            <pc:docMk/>
            <pc:sldMk cId="2812329306" sldId="278"/>
            <ac:spMk id="3" creationId="{499F9B83-2C7C-9917-A42A-92150D85E2B8}"/>
          </ac:spMkLst>
        </pc:spChg>
        <pc:picChg chg="add mod ord">
          <ac:chgData name="Lokeswar Reddy Valluru" userId="S::lokeswar.valluru@xyenta.com::c2e58a91-c8d7-4762-8685-670b085edc60" providerId="AD" clId="Web-{5D5253EB-D139-BDE4-7231-4C71FBEC04DC}" dt="2024-07-01T12:32:20.175" v="182" actId="14100"/>
          <ac:picMkLst>
            <pc:docMk/>
            <pc:sldMk cId="2812329306" sldId="278"/>
            <ac:picMk id="4" creationId="{14C6B348-001B-7DBA-6866-B8EDD80538A1}"/>
          </ac:picMkLst>
        </pc:picChg>
      </pc:sldChg>
      <pc:sldChg chg="addSp delSp modSp new">
        <pc:chgData name="Lokeswar Reddy Valluru" userId="S::lokeswar.valluru@xyenta.com::c2e58a91-c8d7-4762-8685-670b085edc60" providerId="AD" clId="Web-{5D5253EB-D139-BDE4-7231-4C71FBEC04DC}" dt="2024-07-01T13:50:32.255" v="204" actId="14100"/>
        <pc:sldMkLst>
          <pc:docMk/>
          <pc:sldMk cId="363745943" sldId="279"/>
        </pc:sldMkLst>
        <pc:spChg chg="del mod">
          <ac:chgData name="Lokeswar Reddy Valluru" userId="S::lokeswar.valluru@xyenta.com::c2e58a91-c8d7-4762-8685-670b085edc60" providerId="AD" clId="Web-{5D5253EB-D139-BDE4-7231-4C71FBEC04DC}" dt="2024-07-01T12:17:04.466" v="157"/>
          <ac:spMkLst>
            <pc:docMk/>
            <pc:sldMk cId="363745943" sldId="279"/>
            <ac:spMk id="2" creationId="{00993292-0F0B-2874-6DBA-9B79A5662813}"/>
          </ac:spMkLst>
        </pc:spChg>
        <pc:spChg chg="mod">
          <ac:chgData name="Lokeswar Reddy Valluru" userId="S::lokeswar.valluru@xyenta.com::c2e58a91-c8d7-4762-8685-670b085edc60" providerId="AD" clId="Web-{5D5253EB-D139-BDE4-7231-4C71FBEC04DC}" dt="2024-07-01T13:50:15.567" v="198" actId="20577"/>
          <ac:spMkLst>
            <pc:docMk/>
            <pc:sldMk cId="363745943" sldId="279"/>
            <ac:spMk id="3" creationId="{AC66068F-AA42-FE70-0DD1-7E2C458DD3EE}"/>
          </ac:spMkLst>
        </pc:spChg>
        <pc:picChg chg="add del mod">
          <ac:chgData name="Lokeswar Reddy Valluru" userId="S::lokeswar.valluru@xyenta.com::c2e58a91-c8d7-4762-8685-670b085edc60" providerId="AD" clId="Web-{5D5253EB-D139-BDE4-7231-4C71FBEC04DC}" dt="2024-07-01T13:50:12.645" v="197"/>
          <ac:picMkLst>
            <pc:docMk/>
            <pc:sldMk cId="363745943" sldId="279"/>
            <ac:picMk id="2" creationId="{F2A7E722-052F-95A4-E25F-E28C70F09A31}"/>
          </ac:picMkLst>
        </pc:picChg>
        <pc:picChg chg="add del mod">
          <ac:chgData name="Lokeswar Reddy Valluru" userId="S::lokeswar.valluru@xyenta.com::c2e58a91-c8d7-4762-8685-670b085edc60" providerId="AD" clId="Web-{5D5253EB-D139-BDE4-7231-4C71FBEC04DC}" dt="2024-07-01T13:45:14.831" v="184"/>
          <ac:picMkLst>
            <pc:docMk/>
            <pc:sldMk cId="363745943" sldId="279"/>
            <ac:picMk id="4" creationId="{E1929AFE-2074-AF6D-4AF8-D5A6171A7133}"/>
          </ac:picMkLst>
        </pc:picChg>
        <pc:picChg chg="add mod">
          <ac:chgData name="Lokeswar Reddy Valluru" userId="S::lokeswar.valluru@xyenta.com::c2e58a91-c8d7-4762-8685-670b085edc60" providerId="AD" clId="Web-{5D5253EB-D139-BDE4-7231-4C71FBEC04DC}" dt="2024-07-01T13:50:32.255" v="204" actId="14100"/>
          <ac:picMkLst>
            <pc:docMk/>
            <pc:sldMk cId="363745943" sldId="279"/>
            <ac:picMk id="5" creationId="{A1333210-791F-19E3-B7F1-704F6601F608}"/>
          </ac:picMkLst>
        </pc:picChg>
      </pc:sldChg>
    </pc:docChg>
  </pc:docChgLst>
  <pc:docChgLst>
    <pc:chgData name="Hemomsu Subodh Lakkaraju" userId="S::hemomsu.lakkaraju@xyenta.com::eb88498b-a917-482b-8f8d-fbc1878095b5" providerId="AD" clId="Web-{9026D6EB-11FA-4EF1-A2AF-66AF1620EBD7}"/>
    <pc:docChg chg="modSld">
      <pc:chgData name="Hemomsu Subodh Lakkaraju" userId="S::hemomsu.lakkaraju@xyenta.com::eb88498b-a917-482b-8f8d-fbc1878095b5" providerId="AD" clId="Web-{9026D6EB-11FA-4EF1-A2AF-66AF1620EBD7}" dt="2024-06-14T08:13:01.642" v="0" actId="1076"/>
      <pc:docMkLst>
        <pc:docMk/>
      </pc:docMkLst>
      <pc:sldChg chg="modSp">
        <pc:chgData name="Hemomsu Subodh Lakkaraju" userId="S::hemomsu.lakkaraju@xyenta.com::eb88498b-a917-482b-8f8d-fbc1878095b5" providerId="AD" clId="Web-{9026D6EB-11FA-4EF1-A2AF-66AF1620EBD7}" dt="2024-06-14T08:13:01.642" v="0" actId="1076"/>
        <pc:sldMkLst>
          <pc:docMk/>
          <pc:sldMk cId="2444270686" sldId="257"/>
        </pc:sldMkLst>
        <pc:picChg chg="mod">
          <ac:chgData name="Hemomsu Subodh Lakkaraju" userId="S::hemomsu.lakkaraju@xyenta.com::eb88498b-a917-482b-8f8d-fbc1878095b5" providerId="AD" clId="Web-{9026D6EB-11FA-4EF1-A2AF-66AF1620EBD7}" dt="2024-06-14T08:13:01.642" v="0" actId="1076"/>
          <ac:picMkLst>
            <pc:docMk/>
            <pc:sldMk cId="2444270686" sldId="257"/>
            <ac:picMk id="1026" creationId="{8B74F2A4-E0AD-4A48-196A-50BF82ECEB24}"/>
          </ac:picMkLst>
        </pc:picChg>
      </pc:sldChg>
    </pc:docChg>
  </pc:docChgLst>
  <pc:docChgLst>
    <pc:chgData name="Lokeswar Reddy Valluru" userId="c2e58a91-c8d7-4762-8685-670b085edc60" providerId="ADAL" clId="{FB52503A-A26E-4820-8290-2C9CA15F60A4}"/>
    <pc:docChg chg="undo custSel addSld delSld modSld sldOrd">
      <pc:chgData name="Lokeswar Reddy Valluru" userId="c2e58a91-c8d7-4762-8685-670b085edc60" providerId="ADAL" clId="{FB52503A-A26E-4820-8290-2C9CA15F60A4}" dt="2024-07-15T10:22:00.914" v="1118" actId="14100"/>
      <pc:docMkLst>
        <pc:docMk/>
      </pc:docMkLst>
      <pc:sldChg chg="modSp">
        <pc:chgData name="Lokeswar Reddy Valluru" userId="c2e58a91-c8d7-4762-8685-670b085edc60" providerId="ADAL" clId="{FB52503A-A26E-4820-8290-2C9CA15F60A4}" dt="2024-06-28T07:23:40.745" v="654" actId="1076"/>
        <pc:sldMkLst>
          <pc:docMk/>
          <pc:sldMk cId="2444270686" sldId="257"/>
        </pc:sldMkLst>
        <pc:picChg chg="mod">
          <ac:chgData name="Lokeswar Reddy Valluru" userId="c2e58a91-c8d7-4762-8685-670b085edc60" providerId="ADAL" clId="{FB52503A-A26E-4820-8290-2C9CA15F60A4}" dt="2024-06-28T07:23:40.745" v="654" actId="1076"/>
          <ac:picMkLst>
            <pc:docMk/>
            <pc:sldMk cId="2444270686" sldId="257"/>
            <ac:picMk id="1026" creationId="{8B74F2A4-E0AD-4A48-196A-50BF82ECEB24}"/>
          </ac:picMkLst>
        </pc:picChg>
      </pc:sldChg>
      <pc:sldChg chg="addSp delSp modSp mod">
        <pc:chgData name="Lokeswar Reddy Valluru" userId="c2e58a91-c8d7-4762-8685-670b085edc60" providerId="ADAL" clId="{FB52503A-A26E-4820-8290-2C9CA15F60A4}" dt="2024-06-28T07:20:39.854" v="633" actId="1076"/>
        <pc:sldMkLst>
          <pc:docMk/>
          <pc:sldMk cId="4051950445" sldId="258"/>
        </pc:sldMkLst>
        <pc:spChg chg="mod">
          <ac:chgData name="Lokeswar Reddy Valluru" userId="c2e58a91-c8d7-4762-8685-670b085edc60" providerId="ADAL" clId="{FB52503A-A26E-4820-8290-2C9CA15F60A4}" dt="2024-06-28T07:20:28.180" v="631" actId="1076"/>
          <ac:spMkLst>
            <pc:docMk/>
            <pc:sldMk cId="4051950445" sldId="258"/>
            <ac:spMk id="2" creationId="{CC81AFA0-6C7A-58E8-494F-F4FBF51A1A63}"/>
          </ac:spMkLst>
        </pc:spChg>
        <pc:spChg chg="add mod">
          <ac:chgData name="Lokeswar Reddy Valluru" userId="c2e58a91-c8d7-4762-8685-670b085edc60" providerId="ADAL" clId="{FB52503A-A26E-4820-8290-2C9CA15F60A4}" dt="2024-06-28T07:19:36.487" v="614" actId="21"/>
          <ac:spMkLst>
            <pc:docMk/>
            <pc:sldMk cId="4051950445" sldId="258"/>
            <ac:spMk id="5" creationId="{93A3E23C-F2EB-72E2-D27E-BE41E1BA4466}"/>
          </ac:spMkLst>
        </pc:spChg>
        <pc:spChg chg="add del mod">
          <ac:chgData name="Lokeswar Reddy Valluru" userId="c2e58a91-c8d7-4762-8685-670b085edc60" providerId="ADAL" clId="{FB52503A-A26E-4820-8290-2C9CA15F60A4}" dt="2024-06-28T07:20:09.210" v="623" actId="22"/>
          <ac:spMkLst>
            <pc:docMk/>
            <pc:sldMk cId="4051950445" sldId="258"/>
            <ac:spMk id="6" creationId="{03189140-32D8-D14C-87A6-E8A5B98E729D}"/>
          </ac:spMkLst>
        </pc:spChg>
        <pc:picChg chg="add del mod">
          <ac:chgData name="Lokeswar Reddy Valluru" userId="c2e58a91-c8d7-4762-8685-670b085edc60" providerId="ADAL" clId="{FB52503A-A26E-4820-8290-2C9CA15F60A4}" dt="2024-06-28T07:19:49.125" v="617" actId="22"/>
          <ac:picMkLst>
            <pc:docMk/>
            <pc:sldMk cId="4051950445" sldId="258"/>
            <ac:picMk id="4" creationId="{3A34D90D-20FF-63EE-6747-C4F5997116BC}"/>
          </ac:picMkLst>
        </pc:picChg>
        <pc:picChg chg="add mod ord">
          <ac:chgData name="Lokeswar Reddy Valluru" userId="c2e58a91-c8d7-4762-8685-670b085edc60" providerId="ADAL" clId="{FB52503A-A26E-4820-8290-2C9CA15F60A4}" dt="2024-06-28T07:20:39.854" v="633" actId="1076"/>
          <ac:picMkLst>
            <pc:docMk/>
            <pc:sldMk cId="4051950445" sldId="258"/>
            <ac:picMk id="8" creationId="{B92999EC-2BCC-B062-B612-1E8D087ACDFD}"/>
          </ac:picMkLst>
        </pc:picChg>
        <pc:picChg chg="add del mod">
          <ac:chgData name="Lokeswar Reddy Valluru" userId="c2e58a91-c8d7-4762-8685-670b085edc60" providerId="ADAL" clId="{FB52503A-A26E-4820-8290-2C9CA15F60A4}" dt="2024-06-28T07:19:51.862" v="619" actId="21"/>
          <ac:picMkLst>
            <pc:docMk/>
            <pc:sldMk cId="4051950445" sldId="258"/>
            <ac:picMk id="2050" creationId="{CFF7F469-5B52-D781-D4B1-578BD413A771}"/>
          </ac:picMkLst>
        </pc:picChg>
      </pc:sldChg>
      <pc:sldChg chg="addSp delSp modSp del mod">
        <pc:chgData name="Lokeswar Reddy Valluru" userId="c2e58a91-c8d7-4762-8685-670b085edc60" providerId="ADAL" clId="{FB52503A-A26E-4820-8290-2C9CA15F60A4}" dt="2024-06-28T07:20:43.860" v="634" actId="47"/>
        <pc:sldMkLst>
          <pc:docMk/>
          <pc:sldMk cId="1754966610" sldId="259"/>
        </pc:sldMkLst>
        <pc:spChg chg="mod">
          <ac:chgData name="Lokeswar Reddy Valluru" userId="c2e58a91-c8d7-4762-8685-670b085edc60" providerId="ADAL" clId="{FB52503A-A26E-4820-8290-2C9CA15F60A4}" dt="2024-06-14T08:06:30.733" v="1" actId="27636"/>
          <ac:spMkLst>
            <pc:docMk/>
            <pc:sldMk cId="1754966610" sldId="259"/>
            <ac:spMk id="2" creationId="{28A5429E-73CB-0D2A-6AD9-A7051359D22D}"/>
          </ac:spMkLst>
        </pc:spChg>
        <pc:spChg chg="del mod">
          <ac:chgData name="Lokeswar Reddy Valluru" userId="c2e58a91-c8d7-4762-8685-670b085edc60" providerId="ADAL" clId="{FB52503A-A26E-4820-8290-2C9CA15F60A4}" dt="2024-06-14T08:06:50.677" v="6"/>
          <ac:spMkLst>
            <pc:docMk/>
            <pc:sldMk cId="1754966610" sldId="259"/>
            <ac:spMk id="3" creationId="{6C660F3C-9D01-6246-B9AB-E84E628D21B5}"/>
          </ac:spMkLst>
        </pc:spChg>
        <pc:picChg chg="add mod">
          <ac:chgData name="Lokeswar Reddy Valluru" userId="c2e58a91-c8d7-4762-8685-670b085edc60" providerId="ADAL" clId="{FB52503A-A26E-4820-8290-2C9CA15F60A4}" dt="2024-06-14T08:07:25.500" v="16" actId="14100"/>
          <ac:picMkLst>
            <pc:docMk/>
            <pc:sldMk cId="1754966610" sldId="259"/>
            <ac:picMk id="4" creationId="{EB1CCDBF-1081-3839-49EC-7D41B3F7E77F}"/>
          </ac:picMkLst>
        </pc:picChg>
        <pc:picChg chg="add mod">
          <ac:chgData name="Lokeswar Reddy Valluru" userId="c2e58a91-c8d7-4762-8685-670b085edc60" providerId="ADAL" clId="{FB52503A-A26E-4820-8290-2C9CA15F60A4}" dt="2024-06-14T08:07:23.011" v="15" actId="1076"/>
          <ac:picMkLst>
            <pc:docMk/>
            <pc:sldMk cId="1754966610" sldId="259"/>
            <ac:picMk id="3074" creationId="{CEC97430-E051-92AF-79F5-BA32695F77F2}"/>
          </ac:picMkLst>
        </pc:picChg>
      </pc:sldChg>
      <pc:sldChg chg="del">
        <pc:chgData name="Lokeswar Reddy Valluru" userId="c2e58a91-c8d7-4762-8685-670b085edc60" providerId="ADAL" clId="{FB52503A-A26E-4820-8290-2C9CA15F60A4}" dt="2024-06-28T07:20:47.014" v="635" actId="47"/>
        <pc:sldMkLst>
          <pc:docMk/>
          <pc:sldMk cId="2102164793" sldId="260"/>
        </pc:sldMkLst>
      </pc:sldChg>
      <pc:sldChg chg="del">
        <pc:chgData name="Lokeswar Reddy Valluru" userId="c2e58a91-c8d7-4762-8685-670b085edc60" providerId="ADAL" clId="{FB52503A-A26E-4820-8290-2C9CA15F60A4}" dt="2024-06-28T07:20:49.831" v="636" actId="47"/>
        <pc:sldMkLst>
          <pc:docMk/>
          <pc:sldMk cId="2750279193" sldId="261"/>
        </pc:sldMkLst>
      </pc:sldChg>
      <pc:sldChg chg="del">
        <pc:chgData name="Lokeswar Reddy Valluru" userId="c2e58a91-c8d7-4762-8685-670b085edc60" providerId="ADAL" clId="{FB52503A-A26E-4820-8290-2C9CA15F60A4}" dt="2024-06-28T07:20:52.289" v="637" actId="47"/>
        <pc:sldMkLst>
          <pc:docMk/>
          <pc:sldMk cId="3234561058" sldId="262"/>
        </pc:sldMkLst>
      </pc:sldChg>
      <pc:sldChg chg="del">
        <pc:chgData name="Lokeswar Reddy Valluru" userId="c2e58a91-c8d7-4762-8685-670b085edc60" providerId="ADAL" clId="{FB52503A-A26E-4820-8290-2C9CA15F60A4}" dt="2024-06-28T07:21:00.800" v="638" actId="47"/>
        <pc:sldMkLst>
          <pc:docMk/>
          <pc:sldMk cId="2413485111" sldId="263"/>
        </pc:sldMkLst>
      </pc:sldChg>
      <pc:sldChg chg="del">
        <pc:chgData name="Lokeswar Reddy Valluru" userId="c2e58a91-c8d7-4762-8685-670b085edc60" providerId="ADAL" clId="{FB52503A-A26E-4820-8290-2C9CA15F60A4}" dt="2024-06-28T07:21:02.634" v="639" actId="47"/>
        <pc:sldMkLst>
          <pc:docMk/>
          <pc:sldMk cId="2775022540" sldId="264"/>
        </pc:sldMkLst>
      </pc:sldChg>
      <pc:sldChg chg="addSp modSp new del mod">
        <pc:chgData name="Lokeswar Reddy Valluru" userId="c2e58a91-c8d7-4762-8685-670b085edc60" providerId="ADAL" clId="{FB52503A-A26E-4820-8290-2C9CA15F60A4}" dt="2024-06-28T07:21:05.743" v="640" actId="47"/>
        <pc:sldMkLst>
          <pc:docMk/>
          <pc:sldMk cId="699321033" sldId="265"/>
        </pc:sldMkLst>
        <pc:spChg chg="mod">
          <ac:chgData name="Lokeswar Reddy Valluru" userId="c2e58a91-c8d7-4762-8685-670b085edc60" providerId="ADAL" clId="{FB52503A-A26E-4820-8290-2C9CA15F60A4}" dt="2024-06-24T08:08:32.598" v="20" actId="14100"/>
          <ac:spMkLst>
            <pc:docMk/>
            <pc:sldMk cId="699321033" sldId="265"/>
            <ac:spMk id="2" creationId="{ACC347BB-D923-39FE-AB3B-EEA385D04624}"/>
          </ac:spMkLst>
        </pc:spChg>
        <pc:spChg chg="mod">
          <ac:chgData name="Lokeswar Reddy Valluru" userId="c2e58a91-c8d7-4762-8685-670b085edc60" providerId="ADAL" clId="{FB52503A-A26E-4820-8290-2C9CA15F60A4}" dt="2024-06-24T08:09:23.753" v="56" actId="20577"/>
          <ac:spMkLst>
            <pc:docMk/>
            <pc:sldMk cId="699321033" sldId="265"/>
            <ac:spMk id="3" creationId="{1248F69B-A693-114E-EFD7-411D3A68C0B9}"/>
          </ac:spMkLst>
        </pc:spChg>
        <pc:picChg chg="add mod">
          <ac:chgData name="Lokeswar Reddy Valluru" userId="c2e58a91-c8d7-4762-8685-670b085edc60" providerId="ADAL" clId="{FB52503A-A26E-4820-8290-2C9CA15F60A4}" dt="2024-06-24T08:09:28.979" v="58" actId="14100"/>
          <ac:picMkLst>
            <pc:docMk/>
            <pc:sldMk cId="699321033" sldId="265"/>
            <ac:picMk id="5" creationId="{F7FBEA05-DE35-BBA5-C3CA-CF3E04CA59DB}"/>
          </ac:picMkLst>
        </pc:picChg>
      </pc:sldChg>
      <pc:sldChg chg="del">
        <pc:chgData name="Lokeswar Reddy Valluru" userId="c2e58a91-c8d7-4762-8685-670b085edc60" providerId="ADAL" clId="{FB52503A-A26E-4820-8290-2C9CA15F60A4}" dt="2024-06-28T07:21:07.334" v="641" actId="47"/>
        <pc:sldMkLst>
          <pc:docMk/>
          <pc:sldMk cId="4107138889" sldId="266"/>
        </pc:sldMkLst>
      </pc:sldChg>
      <pc:sldChg chg="modSp mod">
        <pc:chgData name="Lokeswar Reddy Valluru" userId="c2e58a91-c8d7-4762-8685-670b085edc60" providerId="ADAL" clId="{FB52503A-A26E-4820-8290-2C9CA15F60A4}" dt="2024-06-26T07:08:25.833" v="560" actId="13926"/>
        <pc:sldMkLst>
          <pc:docMk/>
          <pc:sldMk cId="2091757" sldId="267"/>
        </pc:sldMkLst>
        <pc:spChg chg="mod">
          <ac:chgData name="Lokeswar Reddy Valluru" userId="c2e58a91-c8d7-4762-8685-670b085edc60" providerId="ADAL" clId="{FB52503A-A26E-4820-8290-2C9CA15F60A4}" dt="2024-06-26T07:08:25.833" v="560" actId="13926"/>
          <ac:spMkLst>
            <pc:docMk/>
            <pc:sldMk cId="2091757" sldId="267"/>
            <ac:spMk id="2" creationId="{BD27435D-D09D-C9A0-08D3-E3E9623EFCDC}"/>
          </ac:spMkLst>
        </pc:spChg>
      </pc:sldChg>
      <pc:sldChg chg="addSp delSp modSp mod">
        <pc:chgData name="Lokeswar Reddy Valluru" userId="c2e58a91-c8d7-4762-8685-670b085edc60" providerId="ADAL" clId="{FB52503A-A26E-4820-8290-2C9CA15F60A4}" dt="2024-06-26T07:11:05.368" v="577" actId="1076"/>
        <pc:sldMkLst>
          <pc:docMk/>
          <pc:sldMk cId="3649288488" sldId="268"/>
        </pc:sldMkLst>
        <pc:spChg chg="add del mod">
          <ac:chgData name="Lokeswar Reddy Valluru" userId="c2e58a91-c8d7-4762-8685-670b085edc60" providerId="ADAL" clId="{FB52503A-A26E-4820-8290-2C9CA15F60A4}" dt="2024-06-26T07:10:04.839" v="565" actId="22"/>
          <ac:spMkLst>
            <pc:docMk/>
            <pc:sldMk cId="3649288488" sldId="268"/>
            <ac:spMk id="3" creationId="{EEF464DA-B209-78A0-9A1A-6AB050DCFA66}"/>
          </ac:spMkLst>
        </pc:spChg>
        <pc:picChg chg="del">
          <ac:chgData name="Lokeswar Reddy Valluru" userId="c2e58a91-c8d7-4762-8685-670b085edc60" providerId="ADAL" clId="{FB52503A-A26E-4820-8290-2C9CA15F60A4}" dt="2024-06-26T07:08:52.975" v="561" actId="21"/>
          <ac:picMkLst>
            <pc:docMk/>
            <pc:sldMk cId="3649288488" sldId="268"/>
            <ac:picMk id="4" creationId="{F8349B48-45BD-4127-21C6-91345A34018D}"/>
          </ac:picMkLst>
        </pc:picChg>
        <pc:picChg chg="add mod ord">
          <ac:chgData name="Lokeswar Reddy Valluru" userId="c2e58a91-c8d7-4762-8685-670b085edc60" providerId="ADAL" clId="{FB52503A-A26E-4820-8290-2C9CA15F60A4}" dt="2024-06-26T07:10:15.121" v="568" actId="1076"/>
          <ac:picMkLst>
            <pc:docMk/>
            <pc:sldMk cId="3649288488" sldId="268"/>
            <ac:picMk id="6" creationId="{4DB4107C-51FA-9D4A-32F7-18968F28D4A9}"/>
          </ac:picMkLst>
        </pc:picChg>
        <pc:picChg chg="add mod">
          <ac:chgData name="Lokeswar Reddy Valluru" userId="c2e58a91-c8d7-4762-8685-670b085edc60" providerId="ADAL" clId="{FB52503A-A26E-4820-8290-2C9CA15F60A4}" dt="2024-06-26T07:11:05.368" v="577" actId="1076"/>
          <ac:picMkLst>
            <pc:docMk/>
            <pc:sldMk cId="3649288488" sldId="268"/>
            <ac:picMk id="7" creationId="{DC746599-195D-A6AA-BC24-70A134B000DA}"/>
          </ac:picMkLst>
        </pc:picChg>
        <pc:picChg chg="add mod">
          <ac:chgData name="Lokeswar Reddy Valluru" userId="c2e58a91-c8d7-4762-8685-670b085edc60" providerId="ADAL" clId="{FB52503A-A26E-4820-8290-2C9CA15F60A4}" dt="2024-06-26T07:11:04.065" v="576" actId="1076"/>
          <ac:picMkLst>
            <pc:docMk/>
            <pc:sldMk cId="3649288488" sldId="268"/>
            <ac:picMk id="8" creationId="{D4F7F4EF-246A-E22F-B8D9-CB8F36A14B38}"/>
          </ac:picMkLst>
        </pc:picChg>
      </pc:sldChg>
      <pc:sldChg chg="addSp delSp modSp new mod">
        <pc:chgData name="Lokeswar Reddy Valluru" userId="c2e58a91-c8d7-4762-8685-670b085edc60" providerId="ADAL" clId="{FB52503A-A26E-4820-8290-2C9CA15F60A4}" dt="2024-06-28T07:22:16.246" v="644" actId="1076"/>
        <pc:sldMkLst>
          <pc:docMk/>
          <pc:sldMk cId="2956251129" sldId="270"/>
        </pc:sldMkLst>
        <pc:spChg chg="mod">
          <ac:chgData name="Lokeswar Reddy Valluru" userId="c2e58a91-c8d7-4762-8685-670b085edc60" providerId="ADAL" clId="{FB52503A-A26E-4820-8290-2C9CA15F60A4}" dt="2024-06-28T06:36:47.795" v="603"/>
          <ac:spMkLst>
            <pc:docMk/>
            <pc:sldMk cId="2956251129" sldId="270"/>
            <ac:spMk id="2" creationId="{FB4CC50C-CFB2-538D-7BFB-B66FA7595BEE}"/>
          </ac:spMkLst>
        </pc:spChg>
        <pc:spChg chg="mod">
          <ac:chgData name="Lokeswar Reddy Valluru" userId="c2e58a91-c8d7-4762-8685-670b085edc60" providerId="ADAL" clId="{FB52503A-A26E-4820-8290-2C9CA15F60A4}" dt="2024-06-26T06:55:40.568" v="399" actId="20577"/>
          <ac:spMkLst>
            <pc:docMk/>
            <pc:sldMk cId="2956251129" sldId="270"/>
            <ac:spMk id="3" creationId="{48781F92-7551-E3A5-D015-46F50004CD06}"/>
          </ac:spMkLst>
        </pc:spChg>
        <pc:picChg chg="add mod">
          <ac:chgData name="Lokeswar Reddy Valluru" userId="c2e58a91-c8d7-4762-8685-670b085edc60" providerId="ADAL" clId="{FB52503A-A26E-4820-8290-2C9CA15F60A4}" dt="2024-06-28T07:22:16.246" v="644" actId="1076"/>
          <ac:picMkLst>
            <pc:docMk/>
            <pc:sldMk cId="2956251129" sldId="270"/>
            <ac:picMk id="5" creationId="{B86FE417-4FA1-4A52-D5BE-D44634AA971C}"/>
          </ac:picMkLst>
        </pc:picChg>
        <pc:picChg chg="add del mod">
          <ac:chgData name="Lokeswar Reddy Valluru" userId="c2e58a91-c8d7-4762-8685-670b085edc60" providerId="ADAL" clId="{FB52503A-A26E-4820-8290-2C9CA15F60A4}" dt="2024-06-28T06:36:55.420" v="604" actId="21"/>
          <ac:picMkLst>
            <pc:docMk/>
            <pc:sldMk cId="2956251129" sldId="270"/>
            <ac:picMk id="5" creationId="{CC0EBF2E-B485-964C-B42A-782BCDF095EF}"/>
          </ac:picMkLst>
        </pc:picChg>
        <pc:picChg chg="add mod">
          <ac:chgData name="Lokeswar Reddy Valluru" userId="c2e58a91-c8d7-4762-8685-670b085edc60" providerId="ADAL" clId="{FB52503A-A26E-4820-8290-2C9CA15F60A4}" dt="2024-06-28T06:37:27.190" v="610" actId="1076"/>
          <ac:picMkLst>
            <pc:docMk/>
            <pc:sldMk cId="2956251129" sldId="270"/>
            <ac:picMk id="6" creationId="{222AC3CE-E5D3-2E1F-BA6D-E5A40D3CFCD6}"/>
          </ac:picMkLst>
        </pc:picChg>
        <pc:picChg chg="add del">
          <ac:chgData name="Lokeswar Reddy Valluru" userId="c2e58a91-c8d7-4762-8685-670b085edc60" providerId="ADAL" clId="{FB52503A-A26E-4820-8290-2C9CA15F60A4}" dt="2024-06-26T07:04:20.343" v="486" actId="22"/>
          <ac:picMkLst>
            <pc:docMk/>
            <pc:sldMk cId="2956251129" sldId="270"/>
            <ac:picMk id="6" creationId="{8BEF91CB-E011-B858-8346-F581B6C67175}"/>
          </ac:picMkLst>
        </pc:picChg>
      </pc:sldChg>
      <pc:sldChg chg="addSp delSp modSp new mod">
        <pc:chgData name="Lokeswar Reddy Valluru" userId="c2e58a91-c8d7-4762-8685-670b085edc60" providerId="ADAL" clId="{FB52503A-A26E-4820-8290-2C9CA15F60A4}" dt="2024-06-26T07:00:07.381" v="474" actId="1076"/>
        <pc:sldMkLst>
          <pc:docMk/>
          <pc:sldMk cId="2550658" sldId="271"/>
        </pc:sldMkLst>
        <pc:spChg chg="mod">
          <ac:chgData name="Lokeswar Reddy Valluru" userId="c2e58a91-c8d7-4762-8685-670b085edc60" providerId="ADAL" clId="{FB52503A-A26E-4820-8290-2C9CA15F60A4}" dt="2024-06-26T06:56:02.058" v="417" actId="1076"/>
          <ac:spMkLst>
            <pc:docMk/>
            <pc:sldMk cId="2550658" sldId="271"/>
            <ac:spMk id="2" creationId="{AF06E031-921A-F97C-B569-674BF2628942}"/>
          </ac:spMkLst>
        </pc:spChg>
        <pc:spChg chg="del mod">
          <ac:chgData name="Lokeswar Reddy Valluru" userId="c2e58a91-c8d7-4762-8685-670b085edc60" providerId="ADAL" clId="{FB52503A-A26E-4820-8290-2C9CA15F60A4}" dt="2024-06-26T06:56:55.368" v="423" actId="22"/>
          <ac:spMkLst>
            <pc:docMk/>
            <pc:sldMk cId="2550658" sldId="271"/>
            <ac:spMk id="3" creationId="{DF8820B8-9C7A-8CCC-8529-C4AC96E26072}"/>
          </ac:spMkLst>
        </pc:spChg>
        <pc:spChg chg="add mod">
          <ac:chgData name="Lokeswar Reddy Valluru" userId="c2e58a91-c8d7-4762-8685-670b085edc60" providerId="ADAL" clId="{FB52503A-A26E-4820-8290-2C9CA15F60A4}" dt="2024-06-26T07:00:07.381" v="474" actId="1076"/>
          <ac:spMkLst>
            <pc:docMk/>
            <pc:sldMk cId="2550658" sldId="271"/>
            <ac:spMk id="8" creationId="{7ED972BA-5535-3FAA-42EA-2231D903A983}"/>
          </ac:spMkLst>
        </pc:spChg>
        <pc:picChg chg="add mod ord">
          <ac:chgData name="Lokeswar Reddy Valluru" userId="c2e58a91-c8d7-4762-8685-670b085edc60" providerId="ADAL" clId="{FB52503A-A26E-4820-8290-2C9CA15F60A4}" dt="2024-06-26T07:00:04.652" v="473" actId="14100"/>
          <ac:picMkLst>
            <pc:docMk/>
            <pc:sldMk cId="2550658" sldId="271"/>
            <ac:picMk id="5" creationId="{4F06F6DB-62E8-3B10-C8FE-C42C9009F585}"/>
          </ac:picMkLst>
        </pc:picChg>
        <pc:cxnChg chg="add">
          <ac:chgData name="Lokeswar Reddy Valluru" userId="c2e58a91-c8d7-4762-8685-670b085edc60" providerId="ADAL" clId="{FB52503A-A26E-4820-8290-2C9CA15F60A4}" dt="2024-06-26T06:59:45.210" v="450" actId="11529"/>
          <ac:cxnSpMkLst>
            <pc:docMk/>
            <pc:sldMk cId="2550658" sldId="271"/>
            <ac:cxnSpMk id="7" creationId="{C26E5D7C-B2B0-46D9-5203-D4D3A1097875}"/>
          </ac:cxnSpMkLst>
        </pc:cxnChg>
      </pc:sldChg>
      <pc:sldChg chg="addSp delSp modSp new mod">
        <pc:chgData name="Lokeswar Reddy Valluru" userId="c2e58a91-c8d7-4762-8685-670b085edc60" providerId="ADAL" clId="{FB52503A-A26E-4820-8290-2C9CA15F60A4}" dt="2024-07-04T11:20:47.845" v="940" actId="14100"/>
        <pc:sldMkLst>
          <pc:docMk/>
          <pc:sldMk cId="1052528078" sldId="272"/>
        </pc:sldMkLst>
        <pc:spChg chg="mod">
          <ac:chgData name="Lokeswar Reddy Valluru" userId="c2e58a91-c8d7-4762-8685-670b085edc60" providerId="ADAL" clId="{FB52503A-A26E-4820-8290-2C9CA15F60A4}" dt="2024-06-26T06:57:28.640" v="443" actId="1076"/>
          <ac:spMkLst>
            <pc:docMk/>
            <pc:sldMk cId="1052528078" sldId="272"/>
            <ac:spMk id="2" creationId="{FE77989D-0AF9-FA16-F03A-3A582AD9711A}"/>
          </ac:spMkLst>
        </pc:spChg>
        <pc:spChg chg="del mod">
          <ac:chgData name="Lokeswar Reddy Valluru" userId="c2e58a91-c8d7-4762-8685-670b085edc60" providerId="ADAL" clId="{FB52503A-A26E-4820-8290-2C9CA15F60A4}" dt="2024-06-26T06:58:55.540" v="447" actId="22"/>
          <ac:spMkLst>
            <pc:docMk/>
            <pc:sldMk cId="1052528078" sldId="272"/>
            <ac:spMk id="3" creationId="{942F8904-E120-3195-9AD6-04CBD330D766}"/>
          </ac:spMkLst>
        </pc:spChg>
        <pc:spChg chg="add del mod">
          <ac:chgData name="Lokeswar Reddy Valluru" userId="c2e58a91-c8d7-4762-8685-670b085edc60" providerId="ADAL" clId="{FB52503A-A26E-4820-8290-2C9CA15F60A4}" dt="2024-07-04T11:20:17.767" v="927" actId="22"/>
          <ac:spMkLst>
            <pc:docMk/>
            <pc:sldMk cId="1052528078" sldId="272"/>
            <ac:spMk id="7" creationId="{D108F21F-3383-071E-1CCB-EF943BAA51CA}"/>
          </ac:spMkLst>
        </pc:spChg>
        <pc:picChg chg="add mod">
          <ac:chgData name="Lokeswar Reddy Valluru" userId="c2e58a91-c8d7-4762-8685-670b085edc60" providerId="ADAL" clId="{FB52503A-A26E-4820-8290-2C9CA15F60A4}" dt="2024-07-04T11:20:43.076" v="938" actId="14100"/>
          <ac:picMkLst>
            <pc:docMk/>
            <pc:sldMk cId="1052528078" sldId="272"/>
            <ac:picMk id="4" creationId="{23695F60-F313-5C53-CF98-28F0986F354B}"/>
          </ac:picMkLst>
        </pc:picChg>
        <pc:picChg chg="add del mod ord">
          <ac:chgData name="Lokeswar Reddy Valluru" userId="c2e58a91-c8d7-4762-8685-670b085edc60" providerId="ADAL" clId="{FB52503A-A26E-4820-8290-2C9CA15F60A4}" dt="2024-07-04T11:19:14.354" v="922" actId="21"/>
          <ac:picMkLst>
            <pc:docMk/>
            <pc:sldMk cId="1052528078" sldId="272"/>
            <ac:picMk id="5" creationId="{0EF9E5BC-27D4-C749-0E3C-3D695097F63F}"/>
          </ac:picMkLst>
        </pc:picChg>
        <pc:picChg chg="add mod ord">
          <ac:chgData name="Lokeswar Reddy Valluru" userId="c2e58a91-c8d7-4762-8685-670b085edc60" providerId="ADAL" clId="{FB52503A-A26E-4820-8290-2C9CA15F60A4}" dt="2024-07-04T11:20:47.845" v="940" actId="14100"/>
          <ac:picMkLst>
            <pc:docMk/>
            <pc:sldMk cId="1052528078" sldId="272"/>
            <ac:picMk id="9" creationId="{C18C1D83-F0C7-6AF0-2EC3-9BA4C4E7F84C}"/>
          </ac:picMkLst>
        </pc:picChg>
      </pc:sldChg>
      <pc:sldChg chg="addSp delSp modSp new mod ord">
        <pc:chgData name="Lokeswar Reddy Valluru" userId="c2e58a91-c8d7-4762-8685-670b085edc60" providerId="ADAL" clId="{FB52503A-A26E-4820-8290-2C9CA15F60A4}" dt="2024-06-28T07:23:24.397" v="651" actId="14100"/>
        <pc:sldMkLst>
          <pc:docMk/>
          <pc:sldMk cId="830472731" sldId="273"/>
        </pc:sldMkLst>
        <pc:spChg chg="mod">
          <ac:chgData name="Lokeswar Reddy Valluru" userId="c2e58a91-c8d7-4762-8685-670b085edc60" providerId="ADAL" clId="{FB52503A-A26E-4820-8290-2C9CA15F60A4}" dt="2024-06-26T07:05:12.764" v="505" actId="1076"/>
          <ac:spMkLst>
            <pc:docMk/>
            <pc:sldMk cId="830472731" sldId="273"/>
            <ac:spMk id="2" creationId="{7FDB46E6-F856-4728-29B0-B5F856EF54A1}"/>
          </ac:spMkLst>
        </pc:spChg>
        <pc:spChg chg="mod">
          <ac:chgData name="Lokeswar Reddy Valluru" userId="c2e58a91-c8d7-4762-8685-670b085edc60" providerId="ADAL" clId="{FB52503A-A26E-4820-8290-2C9CA15F60A4}" dt="2024-06-28T07:23:17.143" v="647" actId="20577"/>
          <ac:spMkLst>
            <pc:docMk/>
            <pc:sldMk cId="830472731" sldId="273"/>
            <ac:spMk id="3" creationId="{6DA96E61-991F-E976-187F-092A20AA29FC}"/>
          </ac:spMkLst>
        </pc:spChg>
        <pc:picChg chg="add del mod">
          <ac:chgData name="Lokeswar Reddy Valluru" userId="c2e58a91-c8d7-4762-8685-670b085edc60" providerId="ADAL" clId="{FB52503A-A26E-4820-8290-2C9CA15F60A4}" dt="2024-06-28T07:22:29.486" v="645" actId="21"/>
          <ac:picMkLst>
            <pc:docMk/>
            <pc:sldMk cId="830472731" sldId="273"/>
            <ac:picMk id="5" creationId="{BED780DD-97D5-D69D-FC34-ECA601F5EC51}"/>
          </ac:picMkLst>
        </pc:picChg>
        <pc:picChg chg="add mod">
          <ac:chgData name="Lokeswar Reddy Valluru" userId="c2e58a91-c8d7-4762-8685-670b085edc60" providerId="ADAL" clId="{FB52503A-A26E-4820-8290-2C9CA15F60A4}" dt="2024-06-28T07:23:24.397" v="651" actId="14100"/>
          <ac:picMkLst>
            <pc:docMk/>
            <pc:sldMk cId="830472731" sldId="273"/>
            <ac:picMk id="6" creationId="{97DFB06F-9D8A-EC83-4F11-BB0846D28E03}"/>
          </ac:picMkLst>
        </pc:picChg>
      </pc:sldChg>
      <pc:sldChg chg="addSp delSp modSp mod">
        <pc:chgData name="Lokeswar Reddy Valluru" userId="c2e58a91-c8d7-4762-8685-670b085edc60" providerId="ADAL" clId="{FB52503A-A26E-4820-8290-2C9CA15F60A4}" dt="2024-07-04T11:18:12.805" v="918" actId="1076"/>
        <pc:sldMkLst>
          <pc:docMk/>
          <pc:sldMk cId="4249189094" sldId="274"/>
        </pc:sldMkLst>
        <pc:spChg chg="mod">
          <ac:chgData name="Lokeswar Reddy Valluru" userId="c2e58a91-c8d7-4762-8685-670b085edc60" providerId="ADAL" clId="{FB52503A-A26E-4820-8290-2C9CA15F60A4}" dt="2024-07-04T11:15:02.443" v="660" actId="14100"/>
          <ac:spMkLst>
            <pc:docMk/>
            <pc:sldMk cId="4249189094" sldId="274"/>
            <ac:spMk id="2" creationId="{71E5E027-D389-654A-0B7D-0BAB900ABA82}"/>
          </ac:spMkLst>
        </pc:spChg>
        <pc:spChg chg="add mod">
          <ac:chgData name="Lokeswar Reddy Valluru" userId="c2e58a91-c8d7-4762-8685-670b085edc60" providerId="ADAL" clId="{FB52503A-A26E-4820-8290-2C9CA15F60A4}" dt="2024-07-04T11:18:04.007" v="915" actId="313"/>
          <ac:spMkLst>
            <pc:docMk/>
            <pc:sldMk cId="4249189094" sldId="274"/>
            <ac:spMk id="5" creationId="{350956DD-96F4-A947-B2B7-E39AEF96DF5C}"/>
          </ac:spMkLst>
        </pc:spChg>
        <pc:picChg chg="del">
          <ac:chgData name="Lokeswar Reddy Valluru" userId="c2e58a91-c8d7-4762-8685-670b085edc60" providerId="ADAL" clId="{FB52503A-A26E-4820-8290-2C9CA15F60A4}" dt="2024-07-04T11:14:49.243" v="655" actId="478"/>
          <ac:picMkLst>
            <pc:docMk/>
            <pc:sldMk cId="4249189094" sldId="274"/>
            <ac:picMk id="4" creationId="{DE0DC750-04E9-CDF4-4624-197B3E373583}"/>
          </ac:picMkLst>
        </pc:picChg>
        <pc:picChg chg="add mod">
          <ac:chgData name="Lokeswar Reddy Valluru" userId="c2e58a91-c8d7-4762-8685-670b085edc60" providerId="ADAL" clId="{FB52503A-A26E-4820-8290-2C9CA15F60A4}" dt="2024-07-04T11:18:12.805" v="918" actId="1076"/>
          <ac:picMkLst>
            <pc:docMk/>
            <pc:sldMk cId="4249189094" sldId="274"/>
            <ac:picMk id="7" creationId="{5D415FF9-5AE4-8332-61B2-6CD49F6FC0AB}"/>
          </ac:picMkLst>
        </pc:picChg>
      </pc:sldChg>
      <pc:sldChg chg="addSp delSp modSp mod">
        <pc:chgData name="Lokeswar Reddy Valluru" userId="c2e58a91-c8d7-4762-8685-670b085edc60" providerId="ADAL" clId="{FB52503A-A26E-4820-8290-2C9CA15F60A4}" dt="2024-07-15T10:22:00.914" v="1118" actId="14100"/>
        <pc:sldMkLst>
          <pc:docMk/>
          <pc:sldMk cId="363745943" sldId="279"/>
        </pc:sldMkLst>
        <pc:spChg chg="mod">
          <ac:chgData name="Lokeswar Reddy Valluru" userId="c2e58a91-c8d7-4762-8685-670b085edc60" providerId="ADAL" clId="{FB52503A-A26E-4820-8290-2C9CA15F60A4}" dt="2024-07-15T10:19:22.504" v="1098" actId="20577"/>
          <ac:spMkLst>
            <pc:docMk/>
            <pc:sldMk cId="363745943" sldId="279"/>
            <ac:spMk id="3" creationId="{AC66068F-AA42-FE70-0DD1-7E2C458DD3EE}"/>
          </ac:spMkLst>
        </pc:spChg>
        <pc:picChg chg="add mod">
          <ac:chgData name="Lokeswar Reddy Valluru" userId="c2e58a91-c8d7-4762-8685-670b085edc60" providerId="ADAL" clId="{FB52503A-A26E-4820-8290-2C9CA15F60A4}" dt="2024-07-15T10:21:26.035" v="1112" actId="14100"/>
          <ac:picMkLst>
            <pc:docMk/>
            <pc:sldMk cId="363745943" sldId="279"/>
            <ac:picMk id="4" creationId="{9B58118C-F2E4-3D11-B856-4F38832D56A2}"/>
          </ac:picMkLst>
        </pc:picChg>
        <pc:picChg chg="del">
          <ac:chgData name="Lokeswar Reddy Valluru" userId="c2e58a91-c8d7-4762-8685-670b085edc60" providerId="ADAL" clId="{FB52503A-A26E-4820-8290-2C9CA15F60A4}" dt="2024-07-15T10:18:01.949" v="1069" actId="478"/>
          <ac:picMkLst>
            <pc:docMk/>
            <pc:sldMk cId="363745943" sldId="279"/>
            <ac:picMk id="5" creationId="{A1333210-791F-19E3-B7F1-704F6601F608}"/>
          </ac:picMkLst>
        </pc:picChg>
        <pc:picChg chg="add mod">
          <ac:chgData name="Lokeswar Reddy Valluru" userId="c2e58a91-c8d7-4762-8685-670b085edc60" providerId="ADAL" clId="{FB52503A-A26E-4820-8290-2C9CA15F60A4}" dt="2024-07-15T10:21:22.526" v="1111" actId="14100"/>
          <ac:picMkLst>
            <pc:docMk/>
            <pc:sldMk cId="363745943" sldId="279"/>
            <ac:picMk id="7" creationId="{D9FFD884-EB20-5E16-EE7F-2E68A180A02E}"/>
          </ac:picMkLst>
        </pc:picChg>
        <pc:picChg chg="add mod">
          <ac:chgData name="Lokeswar Reddy Valluru" userId="c2e58a91-c8d7-4762-8685-670b085edc60" providerId="ADAL" clId="{FB52503A-A26E-4820-8290-2C9CA15F60A4}" dt="2024-07-15T10:22:00.914" v="1118" actId="14100"/>
          <ac:picMkLst>
            <pc:docMk/>
            <pc:sldMk cId="363745943" sldId="279"/>
            <ac:picMk id="9" creationId="{D24699DF-137E-E050-B40D-683F7D2B2A9D}"/>
          </ac:picMkLst>
        </pc:picChg>
      </pc:sldChg>
      <pc:sldChg chg="addSp modSp new mod">
        <pc:chgData name="Lokeswar Reddy Valluru" userId="c2e58a91-c8d7-4762-8685-670b085edc60" providerId="ADAL" clId="{FB52503A-A26E-4820-8290-2C9CA15F60A4}" dt="2024-07-04T11:24:51.487" v="1053" actId="1076"/>
        <pc:sldMkLst>
          <pc:docMk/>
          <pc:sldMk cId="1463725866" sldId="280"/>
        </pc:sldMkLst>
        <pc:spChg chg="mod">
          <ac:chgData name="Lokeswar Reddy Valluru" userId="c2e58a91-c8d7-4762-8685-670b085edc60" providerId="ADAL" clId="{FB52503A-A26E-4820-8290-2C9CA15F60A4}" dt="2024-07-04T11:21:31.491" v="959" actId="1076"/>
          <ac:spMkLst>
            <pc:docMk/>
            <pc:sldMk cId="1463725866" sldId="280"/>
            <ac:spMk id="2" creationId="{37126973-D7F9-A6B2-C233-63B176CFA0B2}"/>
          </ac:spMkLst>
        </pc:spChg>
        <pc:spChg chg="mod">
          <ac:chgData name="Lokeswar Reddy Valluru" userId="c2e58a91-c8d7-4762-8685-670b085edc60" providerId="ADAL" clId="{FB52503A-A26E-4820-8290-2C9CA15F60A4}" dt="2024-07-04T11:22:01.735" v="1049" actId="20577"/>
          <ac:spMkLst>
            <pc:docMk/>
            <pc:sldMk cId="1463725866" sldId="280"/>
            <ac:spMk id="3" creationId="{27AFC79E-4510-B770-25BB-01393E077020}"/>
          </ac:spMkLst>
        </pc:spChg>
        <pc:picChg chg="add mod">
          <ac:chgData name="Lokeswar Reddy Valluru" userId="c2e58a91-c8d7-4762-8685-670b085edc60" providerId="ADAL" clId="{FB52503A-A26E-4820-8290-2C9CA15F60A4}" dt="2024-07-04T11:24:51.487" v="1053" actId="1076"/>
          <ac:picMkLst>
            <pc:docMk/>
            <pc:sldMk cId="1463725866" sldId="280"/>
            <ac:picMk id="5" creationId="{333B3D08-B63C-467D-28FA-61FF1B199808}"/>
          </ac:picMkLst>
        </pc:picChg>
      </pc:sldChg>
      <pc:sldChg chg="addSp delSp modSp new mod">
        <pc:chgData name="Lokeswar Reddy Valluru" userId="c2e58a91-c8d7-4762-8685-670b085edc60" providerId="ADAL" clId="{FB52503A-A26E-4820-8290-2C9CA15F60A4}" dt="2024-07-08T13:26:26.790" v="1068" actId="1076"/>
        <pc:sldMkLst>
          <pc:docMk/>
          <pc:sldMk cId="1681103275" sldId="281"/>
        </pc:sldMkLst>
        <pc:spChg chg="mod">
          <ac:chgData name="Lokeswar Reddy Valluru" userId="c2e58a91-c8d7-4762-8685-670b085edc60" providerId="ADAL" clId="{FB52503A-A26E-4820-8290-2C9CA15F60A4}" dt="2024-07-08T13:25:06.849" v="1055" actId="255"/>
          <ac:spMkLst>
            <pc:docMk/>
            <pc:sldMk cId="1681103275" sldId="281"/>
            <ac:spMk id="2" creationId="{AFCCCD54-4B16-C5DF-24F0-442A05FCB052}"/>
          </ac:spMkLst>
        </pc:spChg>
        <pc:spChg chg="del">
          <ac:chgData name="Lokeswar Reddy Valluru" userId="c2e58a91-c8d7-4762-8685-670b085edc60" providerId="ADAL" clId="{FB52503A-A26E-4820-8290-2C9CA15F60A4}" dt="2024-07-08T13:25:17.930" v="1056" actId="22"/>
          <ac:spMkLst>
            <pc:docMk/>
            <pc:sldMk cId="1681103275" sldId="281"/>
            <ac:spMk id="3" creationId="{5C7835D1-350C-B381-6391-DB1B43581B55}"/>
          </ac:spMkLst>
        </pc:spChg>
        <pc:spChg chg="add">
          <ac:chgData name="Lokeswar Reddy Valluru" userId="c2e58a91-c8d7-4762-8685-670b085edc60" providerId="ADAL" clId="{FB52503A-A26E-4820-8290-2C9CA15F60A4}" dt="2024-07-08T13:26:17.064" v="1065" actId="11529"/>
          <ac:spMkLst>
            <pc:docMk/>
            <pc:sldMk cId="1681103275" sldId="281"/>
            <ac:spMk id="7" creationId="{2EF54E98-7EA9-77CE-20FA-1D0483EFB434}"/>
          </ac:spMkLst>
        </pc:spChg>
        <pc:picChg chg="add mod ord">
          <ac:chgData name="Lokeswar Reddy Valluru" userId="c2e58a91-c8d7-4762-8685-670b085edc60" providerId="ADAL" clId="{FB52503A-A26E-4820-8290-2C9CA15F60A4}" dt="2024-07-08T13:26:22.709" v="1067" actId="14100"/>
          <ac:picMkLst>
            <pc:docMk/>
            <pc:sldMk cId="1681103275" sldId="281"/>
            <ac:picMk id="5" creationId="{9B2161C4-C004-8753-3A5C-C31A77DB8F9E}"/>
          </ac:picMkLst>
        </pc:picChg>
        <pc:picChg chg="add mod">
          <ac:chgData name="Lokeswar Reddy Valluru" userId="c2e58a91-c8d7-4762-8685-670b085edc60" providerId="ADAL" clId="{FB52503A-A26E-4820-8290-2C9CA15F60A4}" dt="2024-07-08T13:26:26.790" v="1068" actId="1076"/>
          <ac:picMkLst>
            <pc:docMk/>
            <pc:sldMk cId="1681103275" sldId="281"/>
            <ac:picMk id="6" creationId="{6A643CEF-43FC-48F1-838F-B89A98519556}"/>
          </ac:picMkLst>
        </pc:picChg>
      </pc:sldChg>
    </pc:docChg>
  </pc:docChgLst>
  <pc:docChgLst>
    <pc:chgData name="Lokeswar Reddy Valluru" userId="S::lokeswar.valluru@xyenta.com::c2e58a91-c8d7-4762-8685-670b085edc60" providerId="AD" clId="Web-{A306D4C4-31B8-6E02-D0A9-E26173DD38EC}"/>
    <pc:docChg chg="addSld modSld">
      <pc:chgData name="Lokeswar Reddy Valluru" userId="S::lokeswar.valluru@xyenta.com::c2e58a91-c8d7-4762-8685-670b085edc60" providerId="AD" clId="Web-{A306D4C4-31B8-6E02-D0A9-E26173DD38EC}" dt="2024-06-17T11:28:49.894" v="157" actId="14100"/>
      <pc:docMkLst>
        <pc:docMk/>
      </pc:docMkLst>
      <pc:sldChg chg="addSp modSp new">
        <pc:chgData name="Lokeswar Reddy Valluru" userId="S::lokeswar.valluru@xyenta.com::c2e58a91-c8d7-4762-8685-670b085edc60" providerId="AD" clId="Web-{A306D4C4-31B8-6E02-D0A9-E26173DD38EC}" dt="2024-06-17T11:19:30.176" v="155" actId="1076"/>
        <pc:sldMkLst>
          <pc:docMk/>
          <pc:sldMk cId="2413485111" sldId="263"/>
        </pc:sldMkLst>
        <pc:spChg chg="mod">
          <ac:chgData name="Lokeswar Reddy Valluru" userId="S::lokeswar.valluru@xyenta.com::c2e58a91-c8d7-4762-8685-670b085edc60" providerId="AD" clId="Web-{A306D4C4-31B8-6E02-D0A9-E26173DD38EC}" dt="2024-06-17T11:09:05.713" v="27" actId="20577"/>
          <ac:spMkLst>
            <pc:docMk/>
            <pc:sldMk cId="2413485111" sldId="263"/>
            <ac:spMk id="2" creationId="{461E181C-5B11-D0BF-714D-25B0AA9D73ED}"/>
          </ac:spMkLst>
        </pc:spChg>
        <pc:spChg chg="mod">
          <ac:chgData name="Lokeswar Reddy Valluru" userId="S::lokeswar.valluru@xyenta.com::c2e58a91-c8d7-4762-8685-670b085edc60" providerId="AD" clId="Web-{A306D4C4-31B8-6E02-D0A9-E26173DD38EC}" dt="2024-06-17T11:15:25.645" v="108" actId="20577"/>
          <ac:spMkLst>
            <pc:docMk/>
            <pc:sldMk cId="2413485111" sldId="263"/>
            <ac:spMk id="3" creationId="{A16177B2-A5AA-B631-7D14-F8FFE996539A}"/>
          </ac:spMkLst>
        </pc:spChg>
        <pc:picChg chg="add mod">
          <ac:chgData name="Lokeswar Reddy Valluru" userId="S::lokeswar.valluru@xyenta.com::c2e58a91-c8d7-4762-8685-670b085edc60" providerId="AD" clId="Web-{A306D4C4-31B8-6E02-D0A9-E26173DD38EC}" dt="2024-06-17T11:17:18.226" v="118" actId="14100"/>
          <ac:picMkLst>
            <pc:docMk/>
            <pc:sldMk cId="2413485111" sldId="263"/>
            <ac:picMk id="4" creationId="{01854CB5-8DC2-51F8-5754-95F010961FCC}"/>
          </ac:picMkLst>
        </pc:picChg>
        <pc:picChg chg="add mod">
          <ac:chgData name="Lokeswar Reddy Valluru" userId="S::lokeswar.valluru@xyenta.com::c2e58a91-c8d7-4762-8685-670b085edc60" providerId="AD" clId="Web-{A306D4C4-31B8-6E02-D0A9-E26173DD38EC}" dt="2024-06-17T11:19:30.176" v="155" actId="1076"/>
          <ac:picMkLst>
            <pc:docMk/>
            <pc:sldMk cId="2413485111" sldId="263"/>
            <ac:picMk id="5" creationId="{2F53C9AD-5269-8A24-9B11-A2190883FC70}"/>
          </ac:picMkLst>
        </pc:picChg>
      </pc:sldChg>
      <pc:sldChg chg="addSp delSp modSp new">
        <pc:chgData name="Lokeswar Reddy Valluru" userId="S::lokeswar.valluru@xyenta.com::c2e58a91-c8d7-4762-8685-670b085edc60" providerId="AD" clId="Web-{A306D4C4-31B8-6E02-D0A9-E26173DD38EC}" dt="2024-06-17T11:28:49.894" v="157" actId="14100"/>
        <pc:sldMkLst>
          <pc:docMk/>
          <pc:sldMk cId="2775022540" sldId="264"/>
        </pc:sldMkLst>
        <pc:spChg chg="mod">
          <ac:chgData name="Lokeswar Reddy Valluru" userId="S::lokeswar.valluru@xyenta.com::c2e58a91-c8d7-4762-8685-670b085edc60" providerId="AD" clId="Web-{A306D4C4-31B8-6E02-D0A9-E26173DD38EC}" dt="2024-06-17T11:17:36.211" v="135" actId="1076"/>
          <ac:spMkLst>
            <pc:docMk/>
            <pc:sldMk cId="2775022540" sldId="264"/>
            <ac:spMk id="2" creationId="{A790AC1A-EEE1-67B6-D885-0A9CEC65E77D}"/>
          </ac:spMkLst>
        </pc:spChg>
        <pc:spChg chg="del mod">
          <ac:chgData name="Lokeswar Reddy Valluru" userId="S::lokeswar.valluru@xyenta.com::c2e58a91-c8d7-4762-8685-670b085edc60" providerId="AD" clId="Web-{A306D4C4-31B8-6E02-D0A9-E26173DD38EC}" dt="2024-06-17T11:17:47.477" v="139"/>
          <ac:spMkLst>
            <pc:docMk/>
            <pc:sldMk cId="2775022540" sldId="264"/>
            <ac:spMk id="3" creationId="{135FBD02-401F-81AE-3F20-3306C53E0AB4}"/>
          </ac:spMkLst>
        </pc:spChg>
        <pc:picChg chg="add mod ord">
          <ac:chgData name="Lokeswar Reddy Valluru" userId="S::lokeswar.valluru@xyenta.com::c2e58a91-c8d7-4762-8685-670b085edc60" providerId="AD" clId="Web-{A306D4C4-31B8-6E02-D0A9-E26173DD38EC}" dt="2024-06-17T11:28:49.894" v="157" actId="14100"/>
          <ac:picMkLst>
            <pc:docMk/>
            <pc:sldMk cId="2775022540" sldId="264"/>
            <ac:picMk id="4" creationId="{A4FE97AF-D72F-A5E5-CB44-1C8DD568DB2F}"/>
          </ac:picMkLst>
        </pc:picChg>
      </pc:sldChg>
    </pc:docChg>
  </pc:docChgLst>
  <pc:docChgLst>
    <pc:chgData name="Lokeswar Reddy Valluru" userId="S::lokeswar.valluru@xyenta.com::c2e58a91-c8d7-4762-8685-670b085edc60" providerId="AD" clId="Web-{C6CF453D-44B9-C356-3E19-C42C87BDA93A}"/>
    <pc:docChg chg="addSld modSld">
      <pc:chgData name="Lokeswar Reddy Valluru" userId="S::lokeswar.valluru@xyenta.com::c2e58a91-c8d7-4762-8685-670b085edc60" providerId="AD" clId="Web-{C6CF453D-44B9-C356-3E19-C42C87BDA93A}" dt="2024-06-17T08:07:11.216" v="263" actId="14100"/>
      <pc:docMkLst>
        <pc:docMk/>
      </pc:docMkLst>
      <pc:sldChg chg="addSp delSp modSp new">
        <pc:chgData name="Lokeswar Reddy Valluru" userId="S::lokeswar.valluru@xyenta.com::c2e58a91-c8d7-4762-8685-670b085edc60" providerId="AD" clId="Web-{C6CF453D-44B9-C356-3E19-C42C87BDA93A}" dt="2024-06-17T07:56:53.139" v="77" actId="1076"/>
        <pc:sldMkLst>
          <pc:docMk/>
          <pc:sldMk cId="2102164793" sldId="260"/>
        </pc:sldMkLst>
        <pc:spChg chg="mod">
          <ac:chgData name="Lokeswar Reddy Valluru" userId="S::lokeswar.valluru@xyenta.com::c2e58a91-c8d7-4762-8685-670b085edc60" providerId="AD" clId="Web-{C6CF453D-44B9-C356-3E19-C42C87BDA93A}" dt="2024-06-17T07:30:09.395" v="40" actId="1076"/>
          <ac:spMkLst>
            <pc:docMk/>
            <pc:sldMk cId="2102164793" sldId="260"/>
            <ac:spMk id="2" creationId="{0FD9E3A0-9C34-CD76-F8B0-C2FF3E097D64}"/>
          </ac:spMkLst>
        </pc:spChg>
        <pc:spChg chg="del mod">
          <ac:chgData name="Lokeswar Reddy Valluru" userId="S::lokeswar.valluru@xyenta.com::c2e58a91-c8d7-4762-8685-670b085edc60" providerId="AD" clId="Web-{C6CF453D-44B9-C356-3E19-C42C87BDA93A}" dt="2024-06-17T07:31:00.146" v="45"/>
          <ac:spMkLst>
            <pc:docMk/>
            <pc:sldMk cId="2102164793" sldId="260"/>
            <ac:spMk id="3" creationId="{8B7D9D77-6558-82EB-0598-FA3B3DFC1442}"/>
          </ac:spMkLst>
        </pc:spChg>
        <pc:spChg chg="add mod">
          <ac:chgData name="Lokeswar Reddy Valluru" userId="S::lokeswar.valluru@xyenta.com::c2e58a91-c8d7-4762-8685-670b085edc60" providerId="AD" clId="Web-{C6CF453D-44B9-C356-3E19-C42C87BDA93A}" dt="2024-06-17T07:47:58.834" v="61" actId="20577"/>
          <ac:spMkLst>
            <pc:docMk/>
            <pc:sldMk cId="2102164793" sldId="260"/>
            <ac:spMk id="3" creationId="{A6DD533A-FB48-1F94-DB5D-9C5943EFBEE2}"/>
          </ac:spMkLst>
        </pc:spChg>
        <pc:picChg chg="add mod ord">
          <ac:chgData name="Lokeswar Reddy Valluru" userId="S::lokeswar.valluru@xyenta.com::c2e58a91-c8d7-4762-8685-670b085edc60" providerId="AD" clId="Web-{C6CF453D-44B9-C356-3E19-C42C87BDA93A}" dt="2024-06-17T07:47:08.377" v="55" actId="1076"/>
          <ac:picMkLst>
            <pc:docMk/>
            <pc:sldMk cId="2102164793" sldId="260"/>
            <ac:picMk id="4" creationId="{399EA502-C170-7463-9527-E2A706604C15}"/>
          </ac:picMkLst>
        </pc:picChg>
        <pc:picChg chg="add mod">
          <ac:chgData name="Lokeswar Reddy Valluru" userId="S::lokeswar.valluru@xyenta.com::c2e58a91-c8d7-4762-8685-670b085edc60" providerId="AD" clId="Web-{C6CF453D-44B9-C356-3E19-C42C87BDA93A}" dt="2024-06-17T07:56:53.139" v="77" actId="1076"/>
          <ac:picMkLst>
            <pc:docMk/>
            <pc:sldMk cId="2102164793" sldId="260"/>
            <ac:picMk id="5" creationId="{F4AEDC3A-9845-5C2A-0FF0-1CF8247C7E84}"/>
          </ac:picMkLst>
        </pc:picChg>
        <pc:picChg chg="add mod">
          <ac:chgData name="Lokeswar Reddy Valluru" userId="S::lokeswar.valluru@xyenta.com::c2e58a91-c8d7-4762-8685-670b085edc60" providerId="AD" clId="Web-{C6CF453D-44B9-C356-3E19-C42C87BDA93A}" dt="2024-06-17T07:56:43.685" v="74" actId="1076"/>
          <ac:picMkLst>
            <pc:docMk/>
            <pc:sldMk cId="2102164793" sldId="260"/>
            <ac:picMk id="6" creationId="{B03EC78C-771C-8B58-B0D7-52D522C889AD}"/>
          </ac:picMkLst>
        </pc:picChg>
        <pc:picChg chg="add mod">
          <ac:chgData name="Lokeswar Reddy Valluru" userId="S::lokeswar.valluru@xyenta.com::c2e58a91-c8d7-4762-8685-670b085edc60" providerId="AD" clId="Web-{C6CF453D-44B9-C356-3E19-C42C87BDA93A}" dt="2024-06-17T07:56:47.560" v="76" actId="1076"/>
          <ac:picMkLst>
            <pc:docMk/>
            <pc:sldMk cId="2102164793" sldId="260"/>
            <ac:picMk id="7" creationId="{D83140DC-4297-E22D-A6AC-3389FF3417E9}"/>
          </ac:picMkLst>
        </pc:picChg>
      </pc:sldChg>
      <pc:sldChg chg="addSp modSp new">
        <pc:chgData name="Lokeswar Reddy Valluru" userId="S::lokeswar.valluru@xyenta.com::c2e58a91-c8d7-4762-8685-670b085edc60" providerId="AD" clId="Web-{C6CF453D-44B9-C356-3E19-C42C87BDA93A}" dt="2024-06-17T08:05:22.614" v="215" actId="14100"/>
        <pc:sldMkLst>
          <pc:docMk/>
          <pc:sldMk cId="2750279193" sldId="261"/>
        </pc:sldMkLst>
        <pc:spChg chg="mod">
          <ac:chgData name="Lokeswar Reddy Valluru" userId="S::lokeswar.valluru@xyenta.com::c2e58a91-c8d7-4762-8685-670b085edc60" providerId="AD" clId="Web-{C6CF453D-44B9-C356-3E19-C42C87BDA93A}" dt="2024-06-17T07:58:16.770" v="102" actId="1076"/>
          <ac:spMkLst>
            <pc:docMk/>
            <pc:sldMk cId="2750279193" sldId="261"/>
            <ac:spMk id="2" creationId="{0056A0AA-E8AB-9FE4-376D-E9CC88A90B98}"/>
          </ac:spMkLst>
        </pc:spChg>
        <pc:spChg chg="mod">
          <ac:chgData name="Lokeswar Reddy Valluru" userId="S::lokeswar.valluru@xyenta.com::c2e58a91-c8d7-4762-8685-670b085edc60" providerId="AD" clId="Web-{C6CF453D-44B9-C356-3E19-C42C87BDA93A}" dt="2024-06-17T08:04:03.468" v="198" actId="20577"/>
          <ac:spMkLst>
            <pc:docMk/>
            <pc:sldMk cId="2750279193" sldId="261"/>
            <ac:spMk id="3" creationId="{46D9C390-858B-E297-55EB-3F58A0A9316E}"/>
          </ac:spMkLst>
        </pc:spChg>
        <pc:picChg chg="add mod">
          <ac:chgData name="Lokeswar Reddy Valluru" userId="S::lokeswar.valluru@xyenta.com::c2e58a91-c8d7-4762-8685-670b085edc60" providerId="AD" clId="Web-{C6CF453D-44B9-C356-3E19-C42C87BDA93A}" dt="2024-06-17T07:59:06.118" v="118"/>
          <ac:picMkLst>
            <pc:docMk/>
            <pc:sldMk cId="2750279193" sldId="261"/>
            <ac:picMk id="4" creationId="{C3412842-C858-1FC9-095E-DED45F24BEBB}"/>
          </ac:picMkLst>
        </pc:picChg>
        <pc:picChg chg="add mod">
          <ac:chgData name="Lokeswar Reddy Valluru" userId="S::lokeswar.valluru@xyenta.com::c2e58a91-c8d7-4762-8685-670b085edc60" providerId="AD" clId="Web-{C6CF453D-44B9-C356-3E19-C42C87BDA93A}" dt="2024-06-17T08:02:34.180" v="195"/>
          <ac:picMkLst>
            <pc:docMk/>
            <pc:sldMk cId="2750279193" sldId="261"/>
            <ac:picMk id="5" creationId="{34981337-8612-B339-ECB0-9314337F3657}"/>
          </ac:picMkLst>
        </pc:picChg>
        <pc:picChg chg="add mod">
          <ac:chgData name="Lokeswar Reddy Valluru" userId="S::lokeswar.valluru@xyenta.com::c2e58a91-c8d7-4762-8685-670b085edc60" providerId="AD" clId="Web-{C6CF453D-44B9-C356-3E19-C42C87BDA93A}" dt="2024-06-17T08:04:52.503" v="210" actId="1076"/>
          <ac:picMkLst>
            <pc:docMk/>
            <pc:sldMk cId="2750279193" sldId="261"/>
            <ac:picMk id="6" creationId="{1321118F-2F9E-CAE8-1CE7-BD4CD2AF00D9}"/>
          </ac:picMkLst>
        </pc:picChg>
        <pc:picChg chg="add mod">
          <ac:chgData name="Lokeswar Reddy Valluru" userId="S::lokeswar.valluru@xyenta.com::c2e58a91-c8d7-4762-8685-670b085edc60" providerId="AD" clId="Web-{C6CF453D-44B9-C356-3E19-C42C87BDA93A}" dt="2024-06-17T08:04:56.691" v="211" actId="1076"/>
          <ac:picMkLst>
            <pc:docMk/>
            <pc:sldMk cId="2750279193" sldId="261"/>
            <ac:picMk id="7" creationId="{FD6411C1-7298-80E3-BFF9-22DE9D125D04}"/>
          </ac:picMkLst>
        </pc:picChg>
        <pc:picChg chg="add mod">
          <ac:chgData name="Lokeswar Reddy Valluru" userId="S::lokeswar.valluru@xyenta.com::c2e58a91-c8d7-4762-8685-670b085edc60" providerId="AD" clId="Web-{C6CF453D-44B9-C356-3E19-C42C87BDA93A}" dt="2024-06-17T08:05:22.614" v="215" actId="14100"/>
          <ac:picMkLst>
            <pc:docMk/>
            <pc:sldMk cId="2750279193" sldId="261"/>
            <ac:picMk id="8" creationId="{23B02CEA-CCF5-6804-A086-BBD4BB8436E8}"/>
          </ac:picMkLst>
        </pc:picChg>
      </pc:sldChg>
      <pc:sldChg chg="addSp modSp new">
        <pc:chgData name="Lokeswar Reddy Valluru" userId="S::lokeswar.valluru@xyenta.com::c2e58a91-c8d7-4762-8685-670b085edc60" providerId="AD" clId="Web-{C6CF453D-44B9-C356-3E19-C42C87BDA93A}" dt="2024-06-17T08:07:11.216" v="263" actId="14100"/>
        <pc:sldMkLst>
          <pc:docMk/>
          <pc:sldMk cId="3234561058" sldId="262"/>
        </pc:sldMkLst>
        <pc:spChg chg="mod">
          <ac:chgData name="Lokeswar Reddy Valluru" userId="S::lokeswar.valluru@xyenta.com::c2e58a91-c8d7-4762-8685-670b085edc60" providerId="AD" clId="Web-{C6CF453D-44B9-C356-3E19-C42C87BDA93A}" dt="2024-06-17T08:05:49.101" v="228" actId="1076"/>
          <ac:spMkLst>
            <pc:docMk/>
            <pc:sldMk cId="3234561058" sldId="262"/>
            <ac:spMk id="2" creationId="{506D5D30-3353-9704-74DC-DCCD37DB3AEA}"/>
          </ac:spMkLst>
        </pc:spChg>
        <pc:spChg chg="mod">
          <ac:chgData name="Lokeswar Reddy Valluru" userId="S::lokeswar.valluru@xyenta.com::c2e58a91-c8d7-4762-8685-670b085edc60" providerId="AD" clId="Web-{C6CF453D-44B9-C356-3E19-C42C87BDA93A}" dt="2024-06-17T08:06:08.587" v="254" actId="20577"/>
          <ac:spMkLst>
            <pc:docMk/>
            <pc:sldMk cId="3234561058" sldId="262"/>
            <ac:spMk id="3" creationId="{6DE48483-D34C-D923-0E4C-424BA840D664}"/>
          </ac:spMkLst>
        </pc:spChg>
        <pc:picChg chg="add mod">
          <ac:chgData name="Lokeswar Reddy Valluru" userId="S::lokeswar.valluru@xyenta.com::c2e58a91-c8d7-4762-8685-670b085edc60" providerId="AD" clId="Web-{C6CF453D-44B9-C356-3E19-C42C87BDA93A}" dt="2024-06-17T08:07:11.216" v="263" actId="14100"/>
          <ac:picMkLst>
            <pc:docMk/>
            <pc:sldMk cId="3234561058" sldId="262"/>
            <ac:picMk id="4" creationId="{44A332D4-E942-6D7A-5E71-7453C05B9ADD}"/>
          </ac:picMkLst>
        </pc:picChg>
      </pc:sldChg>
    </pc:docChg>
  </pc:docChgLst>
  <pc:docChgLst>
    <pc:chgData name="Lokeswar Reddy Valluru" userId="S::lokeswar.valluru@xyenta.com::c2e58a91-c8d7-4762-8685-670b085edc60" providerId="AD" clId="Web-{709447CE-F623-79B8-9C80-42840567F805}"/>
    <pc:docChg chg="addSld modSld">
      <pc:chgData name="Lokeswar Reddy Valluru" userId="S::lokeswar.valluru@xyenta.com::c2e58a91-c8d7-4762-8685-670b085edc60" providerId="AD" clId="Web-{709447CE-F623-79B8-9C80-42840567F805}" dt="2024-06-24T08:15:24.733" v="44" actId="14100"/>
      <pc:docMkLst>
        <pc:docMk/>
      </pc:docMkLst>
      <pc:sldChg chg="addSp modSp">
        <pc:chgData name="Lokeswar Reddy Valluru" userId="S::lokeswar.valluru@xyenta.com::c2e58a91-c8d7-4762-8685-670b085edc60" providerId="AD" clId="Web-{709447CE-F623-79B8-9C80-42840567F805}" dt="2024-06-24T08:15:24.733" v="44" actId="14100"/>
        <pc:sldMkLst>
          <pc:docMk/>
          <pc:sldMk cId="699321033" sldId="265"/>
        </pc:sldMkLst>
        <pc:spChg chg="mod">
          <ac:chgData name="Lokeswar Reddy Valluru" userId="S::lokeswar.valluru@xyenta.com::c2e58a91-c8d7-4762-8685-670b085edc60" providerId="AD" clId="Web-{709447CE-F623-79B8-9C80-42840567F805}" dt="2024-06-24T08:15:07.232" v="37" actId="14100"/>
          <ac:spMkLst>
            <pc:docMk/>
            <pc:sldMk cId="699321033" sldId="265"/>
            <ac:spMk id="2" creationId="{ACC347BB-D923-39FE-AB3B-EEA385D04624}"/>
          </ac:spMkLst>
        </pc:spChg>
        <pc:spChg chg="mod">
          <ac:chgData name="Lokeswar Reddy Valluru" userId="S::lokeswar.valluru@xyenta.com::c2e58a91-c8d7-4762-8685-670b085edc60" providerId="AD" clId="Web-{709447CE-F623-79B8-9C80-42840567F805}" dt="2024-06-24T08:15:11.920" v="38" actId="14100"/>
          <ac:spMkLst>
            <pc:docMk/>
            <pc:sldMk cId="699321033" sldId="265"/>
            <ac:spMk id="3" creationId="{1248F69B-A693-114E-EFD7-411D3A68C0B9}"/>
          </ac:spMkLst>
        </pc:spChg>
        <pc:picChg chg="add mod">
          <ac:chgData name="Lokeswar Reddy Valluru" userId="S::lokeswar.valluru@xyenta.com::c2e58a91-c8d7-4762-8685-670b085edc60" providerId="AD" clId="Web-{709447CE-F623-79B8-9C80-42840567F805}" dt="2024-06-24T08:15:24.733" v="44" actId="14100"/>
          <ac:picMkLst>
            <pc:docMk/>
            <pc:sldMk cId="699321033" sldId="265"/>
            <ac:picMk id="4" creationId="{605DE1F3-D79B-BCAA-34F5-95E75ECFC2C9}"/>
          </ac:picMkLst>
        </pc:picChg>
        <pc:picChg chg="mod">
          <ac:chgData name="Lokeswar Reddy Valluru" userId="S::lokeswar.valluru@xyenta.com::c2e58a91-c8d7-4762-8685-670b085edc60" providerId="AD" clId="Web-{709447CE-F623-79B8-9C80-42840567F805}" dt="2024-06-24T08:15:13.732" v="39" actId="1076"/>
          <ac:picMkLst>
            <pc:docMk/>
            <pc:sldMk cId="699321033" sldId="265"/>
            <ac:picMk id="5" creationId="{F7FBEA05-DE35-BBA5-C3CA-CF3E04CA59DB}"/>
          </ac:picMkLst>
        </pc:picChg>
      </pc:sldChg>
      <pc:sldChg chg="addSp delSp modSp new">
        <pc:chgData name="Lokeswar Reddy Valluru" userId="S::lokeswar.valluru@xyenta.com::c2e58a91-c8d7-4762-8685-670b085edc60" providerId="AD" clId="Web-{709447CE-F623-79B8-9C80-42840567F805}" dt="2024-06-24T08:13:18.339" v="29" actId="14100"/>
        <pc:sldMkLst>
          <pc:docMk/>
          <pc:sldMk cId="4107138889" sldId="266"/>
        </pc:sldMkLst>
        <pc:spChg chg="mod">
          <ac:chgData name="Lokeswar Reddy Valluru" userId="S::lokeswar.valluru@xyenta.com::c2e58a91-c8d7-4762-8685-670b085edc60" providerId="AD" clId="Web-{709447CE-F623-79B8-9C80-42840567F805}" dt="2024-06-24T08:12:22.837" v="13" actId="1076"/>
          <ac:spMkLst>
            <pc:docMk/>
            <pc:sldMk cId="4107138889" sldId="266"/>
            <ac:spMk id="2" creationId="{1DDEF814-2E34-181D-B9B2-C30968A9339B}"/>
          </ac:spMkLst>
        </pc:spChg>
        <pc:spChg chg="del">
          <ac:chgData name="Lokeswar Reddy Valluru" userId="S::lokeswar.valluru@xyenta.com::c2e58a91-c8d7-4762-8685-670b085edc60" providerId="AD" clId="Web-{709447CE-F623-79B8-9C80-42840567F805}" dt="2024-06-24T08:12:13.259" v="9"/>
          <ac:spMkLst>
            <pc:docMk/>
            <pc:sldMk cId="4107138889" sldId="266"/>
            <ac:spMk id="3" creationId="{B9AAEB62-E438-6711-2804-4822B460EC42}"/>
          </ac:spMkLst>
        </pc:spChg>
        <pc:picChg chg="add mod ord">
          <ac:chgData name="Lokeswar Reddy Valluru" userId="S::lokeswar.valluru@xyenta.com::c2e58a91-c8d7-4762-8685-670b085edc60" providerId="AD" clId="Web-{709447CE-F623-79B8-9C80-42840567F805}" dt="2024-06-24T08:13:08.776" v="25" actId="14100"/>
          <ac:picMkLst>
            <pc:docMk/>
            <pc:sldMk cId="4107138889" sldId="266"/>
            <ac:picMk id="4" creationId="{4E2F2653-8FD4-FD6E-C94C-C2D95F881918}"/>
          </ac:picMkLst>
        </pc:picChg>
        <pc:picChg chg="add mod">
          <ac:chgData name="Lokeswar Reddy Valluru" userId="S::lokeswar.valluru@xyenta.com::c2e58a91-c8d7-4762-8685-670b085edc60" providerId="AD" clId="Web-{709447CE-F623-79B8-9C80-42840567F805}" dt="2024-06-24T08:13:18.339" v="29" actId="14100"/>
          <ac:picMkLst>
            <pc:docMk/>
            <pc:sldMk cId="4107138889" sldId="266"/>
            <ac:picMk id="5" creationId="{3B638169-A02F-40E9-0EDA-C04E4B518A19}"/>
          </ac:picMkLst>
        </pc:picChg>
      </pc:sldChg>
    </pc:docChg>
  </pc:docChgLst>
  <pc:docChgLst>
    <pc:chgData name="Lokeswar Reddy Valluru" userId="S::lokeswar.valluru@xyenta.com::c2e58a91-c8d7-4762-8685-670b085edc60" providerId="AD" clId="Web-{3833AED2-A8AF-F023-139F-6C56A2BD2C43}"/>
    <pc:docChg chg="modSld">
      <pc:chgData name="Lokeswar Reddy Valluru" userId="S::lokeswar.valluru@xyenta.com::c2e58a91-c8d7-4762-8685-670b085edc60" providerId="AD" clId="Web-{3833AED2-A8AF-F023-139F-6C56A2BD2C43}" dt="2024-06-24T10:29:21.619" v="12" actId="14100"/>
      <pc:docMkLst>
        <pc:docMk/>
      </pc:docMkLst>
      <pc:sldChg chg="addSp modSp">
        <pc:chgData name="Lokeswar Reddy Valluru" userId="S::lokeswar.valluru@xyenta.com::c2e58a91-c8d7-4762-8685-670b085edc60" providerId="AD" clId="Web-{3833AED2-A8AF-F023-139F-6C56A2BD2C43}" dt="2024-06-24T10:29:12.134" v="10" actId="1076"/>
        <pc:sldMkLst>
          <pc:docMk/>
          <pc:sldMk cId="699321033" sldId="265"/>
        </pc:sldMkLst>
        <pc:spChg chg="add mod">
          <ac:chgData name="Lokeswar Reddy Valluru" userId="S::lokeswar.valluru@xyenta.com::c2e58a91-c8d7-4762-8685-670b085edc60" providerId="AD" clId="Web-{3833AED2-A8AF-F023-139F-6C56A2BD2C43}" dt="2024-06-24T10:29:12.134" v="10" actId="1076"/>
          <ac:spMkLst>
            <pc:docMk/>
            <pc:sldMk cId="699321033" sldId="265"/>
            <ac:spMk id="7" creationId="{9DF76753-45AC-E047-4860-D9BC07AB57B3}"/>
          </ac:spMkLst>
        </pc:spChg>
        <pc:picChg chg="mod">
          <ac:chgData name="Lokeswar Reddy Valluru" userId="S::lokeswar.valluru@xyenta.com::c2e58a91-c8d7-4762-8685-670b085edc60" providerId="AD" clId="Web-{3833AED2-A8AF-F023-139F-6C56A2BD2C43}" dt="2024-06-24T10:28:34.430" v="0" actId="14100"/>
          <ac:picMkLst>
            <pc:docMk/>
            <pc:sldMk cId="699321033" sldId="265"/>
            <ac:picMk id="4" creationId="{605DE1F3-D79B-BCAA-34F5-95E75ECFC2C9}"/>
          </ac:picMkLst>
        </pc:picChg>
        <pc:picChg chg="add mod">
          <ac:chgData name="Lokeswar Reddy Valluru" userId="S::lokeswar.valluru@xyenta.com::c2e58a91-c8d7-4762-8685-670b085edc60" providerId="AD" clId="Web-{3833AED2-A8AF-F023-139F-6C56A2BD2C43}" dt="2024-06-24T10:28:49.993" v="5" actId="1076"/>
          <ac:picMkLst>
            <pc:docMk/>
            <pc:sldMk cId="699321033" sldId="265"/>
            <ac:picMk id="6" creationId="{6A56E501-F6A4-14A2-8825-A1E2AE726CE9}"/>
          </ac:picMkLst>
        </pc:picChg>
      </pc:sldChg>
      <pc:sldChg chg="modSp">
        <pc:chgData name="Lokeswar Reddy Valluru" userId="S::lokeswar.valluru@xyenta.com::c2e58a91-c8d7-4762-8685-670b085edc60" providerId="AD" clId="Web-{3833AED2-A8AF-F023-139F-6C56A2BD2C43}" dt="2024-06-24T10:29:21.619" v="12" actId="14100"/>
        <pc:sldMkLst>
          <pc:docMk/>
          <pc:sldMk cId="4107138889" sldId="266"/>
        </pc:sldMkLst>
        <pc:picChg chg="mod">
          <ac:chgData name="Lokeswar Reddy Valluru" userId="S::lokeswar.valluru@xyenta.com::c2e58a91-c8d7-4762-8685-670b085edc60" providerId="AD" clId="Web-{3833AED2-A8AF-F023-139F-6C56A2BD2C43}" dt="2024-06-24T10:29:21.619" v="12" actId="14100"/>
          <ac:picMkLst>
            <pc:docMk/>
            <pc:sldMk cId="4107138889" sldId="266"/>
            <ac:picMk id="4" creationId="{4E2F2653-8FD4-FD6E-C94C-C2D95F881918}"/>
          </ac:picMkLst>
        </pc:picChg>
        <pc:picChg chg="mod">
          <ac:chgData name="Lokeswar Reddy Valluru" userId="S::lokeswar.valluru@xyenta.com::c2e58a91-c8d7-4762-8685-670b085edc60" providerId="AD" clId="Web-{3833AED2-A8AF-F023-139F-6C56A2BD2C43}" dt="2024-06-24T10:29:17.462" v="11" actId="14100"/>
          <ac:picMkLst>
            <pc:docMk/>
            <pc:sldMk cId="4107138889" sldId="266"/>
            <ac:picMk id="5" creationId="{3B638169-A02F-40E9-0EDA-C04E4B518A19}"/>
          </ac:picMkLst>
        </pc:picChg>
      </pc:sldChg>
    </pc:docChg>
  </pc:docChgLst>
  <pc:docChgLst>
    <pc:chgData name="Lokeswar Reddy Valluru" userId="S::lokeswar.valluru@xyenta.com::c2e58a91-c8d7-4762-8685-670b085edc60" providerId="AD" clId="Web-{39443D72-7681-57E6-6C89-1548E6467A42}"/>
    <pc:docChg chg="addSld modSld">
      <pc:chgData name="Lokeswar Reddy Valluru" userId="S::lokeswar.valluru@xyenta.com::c2e58a91-c8d7-4762-8685-670b085edc60" providerId="AD" clId="Web-{39443D72-7681-57E6-6C89-1548E6467A42}" dt="2024-06-25T10:35:07.405" v="80" actId="14100"/>
      <pc:docMkLst>
        <pc:docMk/>
      </pc:docMkLst>
      <pc:sldChg chg="addSp delSp modSp new">
        <pc:chgData name="Lokeswar Reddy Valluru" userId="S::lokeswar.valluru@xyenta.com::c2e58a91-c8d7-4762-8685-670b085edc60" providerId="AD" clId="Web-{39443D72-7681-57E6-6C89-1548E6467A42}" dt="2024-06-25T10:34:20.217" v="76" actId="14100"/>
        <pc:sldMkLst>
          <pc:docMk/>
          <pc:sldMk cId="2091757" sldId="267"/>
        </pc:sldMkLst>
        <pc:spChg chg="mod">
          <ac:chgData name="Lokeswar Reddy Valluru" userId="S::lokeswar.valluru@xyenta.com::c2e58a91-c8d7-4762-8685-670b085edc60" providerId="AD" clId="Web-{39443D72-7681-57E6-6C89-1548E6467A42}" dt="2024-06-25T10:32:01.902" v="73" actId="20577"/>
          <ac:spMkLst>
            <pc:docMk/>
            <pc:sldMk cId="2091757" sldId="267"/>
            <ac:spMk id="2" creationId="{BD27435D-D09D-C9A0-08D3-E3E9623EFCDC}"/>
          </ac:spMkLst>
        </pc:spChg>
        <pc:spChg chg="del mod">
          <ac:chgData name="Lokeswar Reddy Valluru" userId="S::lokeswar.valluru@xyenta.com::c2e58a91-c8d7-4762-8685-670b085edc60" providerId="AD" clId="Web-{39443D72-7681-57E6-6C89-1548E6467A42}" dt="2024-06-25T10:20:26.029" v="5"/>
          <ac:spMkLst>
            <pc:docMk/>
            <pc:sldMk cId="2091757" sldId="267"/>
            <ac:spMk id="3" creationId="{144F6AED-6189-C49F-8519-D993CD94B66D}"/>
          </ac:spMkLst>
        </pc:spChg>
        <pc:picChg chg="add mod ord">
          <ac:chgData name="Lokeswar Reddy Valluru" userId="S::lokeswar.valluru@xyenta.com::c2e58a91-c8d7-4762-8685-670b085edc60" providerId="AD" clId="Web-{39443D72-7681-57E6-6C89-1548E6467A42}" dt="2024-06-25T10:34:20.217" v="76" actId="14100"/>
          <ac:picMkLst>
            <pc:docMk/>
            <pc:sldMk cId="2091757" sldId="267"/>
            <ac:picMk id="4" creationId="{4923EF75-CBA6-F751-0C1F-3853014B3954}"/>
          </ac:picMkLst>
        </pc:picChg>
        <pc:picChg chg="add mod">
          <ac:chgData name="Lokeswar Reddy Valluru" userId="S::lokeswar.valluru@xyenta.com::c2e58a91-c8d7-4762-8685-670b085edc60" providerId="AD" clId="Web-{39443D72-7681-57E6-6C89-1548E6467A42}" dt="2024-06-25T10:34:12.467" v="75" actId="14100"/>
          <ac:picMkLst>
            <pc:docMk/>
            <pc:sldMk cId="2091757" sldId="267"/>
            <ac:picMk id="5" creationId="{6F28110D-1020-1A50-F9D3-BC610B3B08D6}"/>
          </ac:picMkLst>
        </pc:picChg>
      </pc:sldChg>
      <pc:sldChg chg="addSp delSp modSp new">
        <pc:chgData name="Lokeswar Reddy Valluru" userId="S::lokeswar.valluru@xyenta.com::c2e58a91-c8d7-4762-8685-670b085edc60" providerId="AD" clId="Web-{39443D72-7681-57E6-6C89-1548E6467A42}" dt="2024-06-25T10:35:07.405" v="80" actId="14100"/>
        <pc:sldMkLst>
          <pc:docMk/>
          <pc:sldMk cId="3649288488" sldId="268"/>
        </pc:sldMkLst>
        <pc:spChg chg="del mod">
          <ac:chgData name="Lokeswar Reddy Valluru" userId="S::lokeswar.valluru@xyenta.com::c2e58a91-c8d7-4762-8685-670b085edc60" providerId="AD" clId="Web-{39443D72-7681-57E6-6C89-1548E6467A42}" dt="2024-06-25T10:27:46.084" v="54"/>
          <ac:spMkLst>
            <pc:docMk/>
            <pc:sldMk cId="3649288488" sldId="268"/>
            <ac:spMk id="2" creationId="{38D71B0E-D6BA-133A-5341-DE58778AB7FB}"/>
          </ac:spMkLst>
        </pc:spChg>
        <pc:spChg chg="del mod">
          <ac:chgData name="Lokeswar Reddy Valluru" userId="S::lokeswar.valluru@xyenta.com::c2e58a91-c8d7-4762-8685-670b085edc60" providerId="AD" clId="Web-{39443D72-7681-57E6-6C89-1548E6467A42}" dt="2024-06-25T10:22:08.969" v="13"/>
          <ac:spMkLst>
            <pc:docMk/>
            <pc:sldMk cId="3649288488" sldId="268"/>
            <ac:spMk id="3" creationId="{CCCFC20E-2C83-29B1-B954-260F896C0EED}"/>
          </ac:spMkLst>
        </pc:spChg>
        <pc:picChg chg="add mod ord">
          <ac:chgData name="Lokeswar Reddy Valluru" userId="S::lokeswar.valluru@xyenta.com::c2e58a91-c8d7-4762-8685-670b085edc60" providerId="AD" clId="Web-{39443D72-7681-57E6-6C89-1548E6467A42}" dt="2024-06-25T10:35:07.405" v="80" actId="14100"/>
          <ac:picMkLst>
            <pc:docMk/>
            <pc:sldMk cId="3649288488" sldId="268"/>
            <ac:picMk id="4" creationId="{F8349B48-45BD-4127-21C6-91345A34018D}"/>
          </ac:picMkLst>
        </pc:picChg>
      </pc:sldChg>
      <pc:sldChg chg="addSp delSp modSp new">
        <pc:chgData name="Lokeswar Reddy Valluru" userId="S::lokeswar.valluru@xyenta.com::c2e58a91-c8d7-4762-8685-670b085edc60" providerId="AD" clId="Web-{39443D72-7681-57E6-6C89-1548E6467A42}" dt="2024-06-25T10:31:10.463" v="71" actId="14100"/>
        <pc:sldMkLst>
          <pc:docMk/>
          <pc:sldMk cId="981038509" sldId="269"/>
        </pc:sldMkLst>
        <pc:spChg chg="mod">
          <ac:chgData name="Lokeswar Reddy Valluru" userId="S::lokeswar.valluru@xyenta.com::c2e58a91-c8d7-4762-8685-670b085edc60" providerId="AD" clId="Web-{39443D72-7681-57E6-6C89-1548E6467A42}" dt="2024-06-25T10:22:22.938" v="15" actId="14100"/>
          <ac:spMkLst>
            <pc:docMk/>
            <pc:sldMk cId="981038509" sldId="269"/>
            <ac:spMk id="2" creationId="{9A45EF79-157C-432B-A706-ADCC6DD20EAE}"/>
          </ac:spMkLst>
        </pc:spChg>
        <pc:spChg chg="del mod">
          <ac:chgData name="Lokeswar Reddy Valluru" userId="S::lokeswar.valluru@xyenta.com::c2e58a91-c8d7-4762-8685-670b085edc60" providerId="AD" clId="Web-{39443D72-7681-57E6-6C89-1548E6467A42}" dt="2024-06-25T10:23:10.220" v="19"/>
          <ac:spMkLst>
            <pc:docMk/>
            <pc:sldMk cId="981038509" sldId="269"/>
            <ac:spMk id="3" creationId="{5FB007FB-D835-711B-DB46-D61E1675248E}"/>
          </ac:spMkLst>
        </pc:spChg>
        <pc:spChg chg="add del mod">
          <ac:chgData name="Lokeswar Reddy Valluru" userId="S::lokeswar.valluru@xyenta.com::c2e58a91-c8d7-4762-8685-670b085edc60" providerId="AD" clId="Web-{39443D72-7681-57E6-6C89-1548E6467A42}" dt="2024-06-25T10:24:31.940" v="24"/>
          <ac:spMkLst>
            <pc:docMk/>
            <pc:sldMk cId="981038509" sldId="269"/>
            <ac:spMk id="6" creationId="{B614C31B-DB19-2691-95BA-79ACCF3AE997}"/>
          </ac:spMkLst>
        </pc:spChg>
        <pc:picChg chg="add del mod ord">
          <ac:chgData name="Lokeswar Reddy Valluru" userId="S::lokeswar.valluru@xyenta.com::c2e58a91-c8d7-4762-8685-670b085edc60" providerId="AD" clId="Web-{39443D72-7681-57E6-6C89-1548E6467A42}" dt="2024-06-25T10:23:38.080" v="20"/>
          <ac:picMkLst>
            <pc:docMk/>
            <pc:sldMk cId="981038509" sldId="269"/>
            <ac:picMk id="4" creationId="{CA871505-B6A3-D249-AB9C-E7367751CCC3}"/>
          </ac:picMkLst>
        </pc:picChg>
        <pc:picChg chg="add mod ord">
          <ac:chgData name="Lokeswar Reddy Valluru" userId="S::lokeswar.valluru@xyenta.com::c2e58a91-c8d7-4762-8685-670b085edc60" providerId="AD" clId="Web-{39443D72-7681-57E6-6C89-1548E6467A42}" dt="2024-06-25T10:31:10.463" v="71" actId="14100"/>
          <ac:picMkLst>
            <pc:docMk/>
            <pc:sldMk cId="981038509" sldId="269"/>
            <ac:picMk id="7" creationId="{1174660B-C3E3-FB3E-E680-C2F90A0658ED}"/>
          </ac:picMkLst>
        </pc:picChg>
        <pc:picChg chg="add mod">
          <ac:chgData name="Lokeswar Reddy Valluru" userId="S::lokeswar.valluru@xyenta.com::c2e58a91-c8d7-4762-8685-670b085edc60" providerId="AD" clId="Web-{39443D72-7681-57E6-6C89-1548E6467A42}" dt="2024-06-25T10:25:28.925" v="37" actId="1076"/>
          <ac:picMkLst>
            <pc:docMk/>
            <pc:sldMk cId="981038509" sldId="269"/>
            <ac:picMk id="8" creationId="{AA72EB19-C66F-C579-A722-1D0EEB0A36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8CC0-42EF-6990-F774-E847CFA8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E5737-F99A-5D22-4E38-306F87A70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2E1B-178C-55EE-AF36-5E7C5E9F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D2DA-D68B-FE39-BA61-9A512DFC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D6CD6-5F4D-FEDA-7B7B-720A887C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3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43F3-3829-435A-7390-65D58B78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51D43-9342-6BD3-0C3B-87183F1BD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8A596-1C52-8496-5C43-64890C5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EDD7-EE6B-4C98-795A-CEDE8EE6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C36D3-EBB2-1A56-62CB-8ABBEE33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0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00200-D2EC-D27A-98E7-44A7A1697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C60F1-8225-57C8-A0CB-A55B5D12D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19E2-5A33-6079-E9EF-4B0EA05C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07D4-38D9-5AA4-1088-AAD8DEB7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697D-6474-4F37-F96F-C824311B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9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E6D2-BBAF-39BD-2AA6-9C89DB2F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F076-7F0B-EC50-9346-DC497A36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F89BB-6D8D-79BE-9B9D-83A3DD88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0582-4CB0-A941-0A47-012E5C8F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39CB-63A9-2986-5D10-CBD214E7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7CC3-A75B-0CDB-9289-54EBA7B8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1D229-D2EE-CA84-9335-AE6009FA7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ED8B-9409-B1B7-EC03-16F3436E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B96E-B424-4B84-4A6B-B4AFC90F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BF23-73B0-4620-D9D9-5755CB97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2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AB1D-F42F-ACC0-E56A-FA8222C6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60F6-A3A6-4876-BF3C-E803EB513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2568E-5AEA-E5ED-0731-0FFB9C26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E58A8-2773-14BA-AF28-EAE31E61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F3D24-FE1D-68F8-FAA1-46469BA6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DE50-DCB9-0115-D024-F774F05F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7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143C-13B6-8579-D170-74904874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7E46-B147-673C-55B3-A4C43661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04B57-E5A3-4B41-CCF0-93916DA9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EAA12-F84F-06C0-9A2A-FB252D263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C2971-2F2C-7447-63E0-13A73B34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D3B2E-805B-DC5E-21B4-2F6523BB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40D09-2C6C-8ECB-1879-13CBFCCD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03751-F4F4-C88D-5207-9293015E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1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C3F8-2A21-C02A-78D1-EA6559FD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2F369-8DB9-FF07-DD31-4FE3336F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CFBC-604B-5A70-9163-DC5ECEAF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F6333-E313-D0AF-64CA-C9CA188F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5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60BA7-9091-CB75-B755-476C908A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C4541-BB5B-5701-77A7-5D0F2CEE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45E9A-4DB3-DED5-4982-0456D4C4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7766-CED3-9816-06A1-F903B4F3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0860-AC68-7BA0-6F56-4B4F98BD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66501-2614-B024-CB45-808D6BC3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73594-817C-F230-5D88-D7AF3B41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5B93-A55D-0B46-C0E8-A05B4392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9B446-1D0B-AED4-8186-25C62A5D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8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13FC-55E2-DA49-395D-E9549E69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9BCB-6152-2071-B5E6-09A9DF9A2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F401-9E77-B732-B04F-8701FD79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6DDE-4984-7D17-9C98-A5C28CFA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AEA04-EDAA-9BD1-BD30-0128255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F46F-2C8A-4AC0-9E64-08D36D0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B4DEF-992F-BC0E-2D24-F57DD38D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F0BE-F84A-4F75-617B-9AE55AD5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4B890-6568-8EA5-843C-09C804B98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66093-DF8A-48D0-B75A-038FC13CECCC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1596-893C-AEE7-26F6-4F3AB6137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FA79-AE30-13B4-7529-7E54098A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BD086-E1D4-43F3-9010-80F69532C9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86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7E2E-9C0B-8EEF-1956-1BEF267FE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ADF_Generic_Model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0F63-B931-155B-45F5-8B96688F1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1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46E6-F856-4728-29B0-B5F856EF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40"/>
            <a:ext cx="10515600" cy="315912"/>
          </a:xfrm>
        </p:spPr>
        <p:txBody>
          <a:bodyPr>
            <a:normAutofit/>
          </a:bodyPr>
          <a:lstStyle/>
          <a:p>
            <a:r>
              <a:rPr lang="en-US" sz="1600" dirty="0"/>
              <a:t>Continue…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6E61-991F-E976-187F-092A20AA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21" y="624733"/>
            <a:ext cx="11745158" cy="6045693"/>
          </a:xfrm>
        </p:spPr>
        <p:txBody>
          <a:bodyPr/>
          <a:lstStyle/>
          <a:p>
            <a:r>
              <a:rPr lang="en-US" dirty="0" err="1"/>
              <a:t>Runactivity</a:t>
            </a:r>
            <a:r>
              <a:rPr lang="en-US" dirty="0"/>
              <a:t> Logs Table Look’s Like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FB06F-9D8A-EC83-4F11-BB0846D2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1" y="1489877"/>
            <a:ext cx="9210675" cy="9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7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027-D389-654A-0B7D-0BAB900A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588855"/>
          </a:xfrm>
        </p:spPr>
        <p:txBody>
          <a:bodyPr/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 Silver Processing 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956DD-96F4-A947-B2B7-E39AEF96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5" y="874260"/>
            <a:ext cx="11780668" cy="5809115"/>
          </a:xfrm>
        </p:spPr>
        <p:txBody>
          <a:bodyPr>
            <a:normAutofit/>
          </a:bodyPr>
          <a:lstStyle/>
          <a:p>
            <a:r>
              <a:rPr lang="en-US" sz="2000" dirty="0"/>
              <a:t>From the Raw layer data been stored in Adls gen2 as Parquet files .</a:t>
            </a:r>
          </a:p>
          <a:p>
            <a:r>
              <a:rPr lang="en-US" sz="2000" dirty="0"/>
              <a:t>Here in the Silver Layer , need to pickup that Parquet file and do schema mapping process , null handling etc., using pyspark code in the DataBricks 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15FF9-5AE4-8332-61B2-6CD49F6F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7" y="2068498"/>
            <a:ext cx="11348508" cy="44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8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07F-14AF-AC60-57C9-B1A7727B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41"/>
            <a:ext cx="10515600" cy="282827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Continue....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6BBD8B-2496-7428-A5AE-D148E619E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32" y="519263"/>
            <a:ext cx="11499764" cy="1836008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D600EC-0A3F-5022-12DC-30020439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34" y="2617316"/>
            <a:ext cx="11349422" cy="41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4CF1A16B-2B8E-1A7B-B14B-C12C41022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46" y="66791"/>
            <a:ext cx="11274253" cy="3620014"/>
          </a:xfrm>
        </p:spPr>
      </p:pic>
      <p:pic>
        <p:nvPicPr>
          <p:cNvPr id="8" name="Picture 7" descr="A computer screen shot of a code">
            <a:extLst>
              <a:ext uri="{FF2B5EF4-FFF2-40B4-BE49-F238E27FC236}">
                <a16:creationId xmlns:a16="http://schemas.microsoft.com/office/drawing/2014/main" id="{CB893176-3557-21C7-68EB-6D73C65B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74" y="4162038"/>
            <a:ext cx="8213902" cy="24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code">
            <a:extLst>
              <a:ext uri="{FF2B5EF4-FFF2-40B4-BE49-F238E27FC236}">
                <a16:creationId xmlns:a16="http://schemas.microsoft.com/office/drawing/2014/main" id="{DFB8A0DC-0DB6-051D-3CCD-8F1E5B290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44" y="281031"/>
            <a:ext cx="9219339" cy="6287228"/>
          </a:xfrm>
        </p:spPr>
      </p:pic>
    </p:spTree>
    <p:extLst>
      <p:ext uri="{BB962C8B-B14F-4D97-AF65-F5344CB8AC3E}">
        <p14:creationId xmlns:p14="http://schemas.microsoft.com/office/powerpoint/2010/main" val="403690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4C6B348-001B-7DBA-6866-B8EDD8053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02" y="451871"/>
            <a:ext cx="11575224" cy="3709168"/>
          </a:xfrm>
        </p:spPr>
      </p:pic>
    </p:spTree>
    <p:extLst>
      <p:ext uri="{BB962C8B-B14F-4D97-AF65-F5344CB8AC3E}">
        <p14:creationId xmlns:p14="http://schemas.microsoft.com/office/powerpoint/2010/main" val="281232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068F-AA42-FE70-0DD1-7E2C458D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301626"/>
            <a:ext cx="11631384" cy="63742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Sample code which will fill the null values in the </a:t>
            </a:r>
            <a:r>
              <a:rPr lang="en-US" sz="2000" dirty="0" err="1"/>
              <a:t>dfs</a:t>
            </a:r>
            <a:r>
              <a:rPr lang="en-US" sz="2000" dirty="0"/>
              <a:t> , for the files coming from the view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8118C-F2E4-3D11-B856-4F38832D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2" y="-1586878"/>
            <a:ext cx="11631383" cy="3042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FFD884-EB20-5E16-EE7F-2E68A180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5" y="1810138"/>
            <a:ext cx="4970365" cy="4865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699DF-137E-E050-B40D-683F7D2B2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980" y="2845836"/>
            <a:ext cx="5890984" cy="21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6973-D7F9-A6B2-C233-63B176CF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229679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Continue….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C79E-4510-B770-25BB-01393E077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09" y="541538"/>
            <a:ext cx="11807301" cy="5956916"/>
          </a:xfrm>
        </p:spPr>
        <p:txBody>
          <a:bodyPr>
            <a:normAutofit/>
          </a:bodyPr>
          <a:lstStyle/>
          <a:p>
            <a:r>
              <a:rPr lang="en-US" sz="2000" dirty="0"/>
              <a:t>ADF master pipeline to run the data processing tasks in the silver layer..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B3D08-B63C-467D-28FA-61FF1B19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4435"/>
            <a:ext cx="11582400" cy="482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25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D54-4B16-C5DF-24F0-442A05FC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161C4-C004-8753-3A5C-C31A77DB8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030" y="2503504"/>
            <a:ext cx="3600147" cy="26161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43CEF-43FC-48F1-838F-B89A9851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24" y="2635319"/>
            <a:ext cx="3467100" cy="25336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EF54E98-7EA9-77CE-20FA-1D0483EFB434}"/>
              </a:ext>
            </a:extLst>
          </p:cNvPr>
          <p:cNvSpPr/>
          <p:nvPr/>
        </p:nvSpPr>
        <p:spPr>
          <a:xfrm>
            <a:off x="4488024" y="3582955"/>
            <a:ext cx="1903445" cy="541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0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1E92-B500-62C3-7463-0C729855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4" y="191387"/>
            <a:ext cx="9983973" cy="574157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74F2A4-E0AD-4A48-196A-50BF82ECEB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14" y="902522"/>
            <a:ext cx="10703372" cy="557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7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FA0-6C7A-58E8-494F-F4FBF51A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06"/>
            <a:ext cx="10515600" cy="34400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2999EC-2BCC-B062-B612-1E8D087A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80" y="745216"/>
            <a:ext cx="11178074" cy="5906278"/>
          </a:xfrm>
        </p:spPr>
      </p:pic>
    </p:spTree>
    <p:extLst>
      <p:ext uri="{BB962C8B-B14F-4D97-AF65-F5344CB8AC3E}">
        <p14:creationId xmlns:p14="http://schemas.microsoft.com/office/powerpoint/2010/main" val="405195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435D-D09D-C9A0-08D3-E3E9623E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59404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highlight>
                  <a:srgbClr val="FFFF00"/>
                </a:highlight>
              </a:rPr>
              <a:t>:: PL_RAWLAYERMASTER ::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4923EF75-CBA6-F751-0C1F-3853014B3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83" y="1033828"/>
            <a:ext cx="11862773" cy="5562070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28110D-1020-1A50-F9D3-BC610B3B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90" y="4700327"/>
            <a:ext cx="7869656" cy="14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B4107C-51FA-9D4A-32F7-18968F28D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37" y="576835"/>
            <a:ext cx="11718925" cy="48065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46599-195D-A6AA-BC24-70A134B0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69" y="3303720"/>
            <a:ext cx="1332736" cy="1669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7F4EF-246A-E22F-B8D9-CB8F36A14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12" y="4804201"/>
            <a:ext cx="265808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EF79-157C-432B-A706-ADCC6DD2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9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74660B-C3E3-FB3E-E680-C2F90A065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24" y="1100275"/>
            <a:ext cx="7653831" cy="2691714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72EB19-C66F-C579-A722-1D0EEB0A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4" y="4362450"/>
            <a:ext cx="796032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C50C-CFB2-538D-7BFB-B66FA75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150"/>
            <a:ext cx="10515600" cy="50488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:: PL_MASTER_RUN_RAWLAYER::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1F92-7551-E3A5-D015-46F50004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772356"/>
            <a:ext cx="11762912" cy="5909493"/>
          </a:xfrm>
        </p:spPr>
        <p:txBody>
          <a:bodyPr>
            <a:normAutofit/>
          </a:bodyPr>
          <a:lstStyle/>
          <a:p>
            <a:r>
              <a:rPr lang="en-US" sz="2000" dirty="0"/>
              <a:t>Let’s design a Pipeline , which will Look on </a:t>
            </a:r>
            <a:r>
              <a:rPr lang="en-US" sz="2000" dirty="0" err="1"/>
              <a:t>runactivity</a:t>
            </a:r>
            <a:r>
              <a:rPr lang="en-US" sz="2000" dirty="0"/>
              <a:t> logs Table and re-run the Failed Pipeline according to the Source Types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the next stage we will do filter on top of Success and Failed. If failed Iterate through those pipelines and re-run the Failed one..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AC3CE-E5D3-2E1F-BA6D-E5A40D3C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8" y="1390774"/>
            <a:ext cx="11187405" cy="4271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FE417-4FA1-4A52-D5BE-D44634AA9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495" y="4436985"/>
            <a:ext cx="49625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E031-921A-F97C-B569-674BF262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389477"/>
          </a:xfrm>
        </p:spPr>
        <p:txBody>
          <a:bodyPr>
            <a:normAutofit/>
          </a:bodyPr>
          <a:lstStyle/>
          <a:p>
            <a:r>
              <a:rPr lang="en-US" sz="1600" dirty="0"/>
              <a:t>Continue…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6F6DB-62E8-3B10-C8FE-C42C9009F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35" y="686751"/>
            <a:ext cx="11736387" cy="531455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6E5D7C-B2B0-46D9-5203-D4D3A1097875}"/>
              </a:ext>
            </a:extLst>
          </p:cNvPr>
          <p:cNvCxnSpPr/>
          <p:nvPr/>
        </p:nvCxnSpPr>
        <p:spPr>
          <a:xfrm>
            <a:off x="3489649" y="3825551"/>
            <a:ext cx="923731" cy="1352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D972BA-5535-3FAA-42EA-2231D903A983}"/>
              </a:ext>
            </a:extLst>
          </p:cNvPr>
          <p:cNvSpPr/>
          <p:nvPr/>
        </p:nvSpPr>
        <p:spPr>
          <a:xfrm>
            <a:off x="4483223" y="5178490"/>
            <a:ext cx="2636668" cy="559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@item().Pk_PipelineID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989D-0AF9-FA16-F03A-3A582AD9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191"/>
            <a:ext cx="10515600" cy="437308"/>
          </a:xfrm>
        </p:spPr>
        <p:txBody>
          <a:bodyPr>
            <a:normAutofit/>
          </a:bodyPr>
          <a:lstStyle/>
          <a:p>
            <a:r>
              <a:rPr lang="en-US" sz="1400" dirty="0"/>
              <a:t>Continue…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95F60-F313-5C53-CF98-28F0986F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1" y="705081"/>
            <a:ext cx="5452690" cy="557212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18C1D83-F0C7-6AF0-2EC3-9BA4C4E7F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0586" y="1606857"/>
            <a:ext cx="6272398" cy="2734323"/>
          </a:xfrm>
        </p:spPr>
      </p:pic>
    </p:spTree>
    <p:extLst>
      <p:ext uri="{BB962C8B-B14F-4D97-AF65-F5344CB8AC3E}">
        <p14:creationId xmlns:p14="http://schemas.microsoft.com/office/powerpoint/2010/main" val="105252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167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ADF_Generic_Model</vt:lpstr>
      <vt:lpstr>PowerPoint Presentation</vt:lpstr>
      <vt:lpstr>PowerPoint Presentation</vt:lpstr>
      <vt:lpstr>:: PL_RAWLAYERMASTER ::</vt:lpstr>
      <vt:lpstr>PowerPoint Presentation</vt:lpstr>
      <vt:lpstr>PowerPoint Presentation</vt:lpstr>
      <vt:lpstr>:: PL_MASTER_RUN_RAWLAYER::</vt:lpstr>
      <vt:lpstr>Continue…</vt:lpstr>
      <vt:lpstr>Continue…</vt:lpstr>
      <vt:lpstr>Continue…</vt:lpstr>
      <vt:lpstr> Silver Processing </vt:lpstr>
      <vt:lpstr>Continue....</vt:lpstr>
      <vt:lpstr>PowerPoint Presentation</vt:lpstr>
      <vt:lpstr>PowerPoint Presentation</vt:lpstr>
      <vt:lpstr>PowerPoint Presentation</vt:lpstr>
      <vt:lpstr>PowerPoint Presentation</vt:lpstr>
      <vt:lpstr>Continue….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ADF_Generic_Model</dc:title>
  <dc:creator>Lokeswar Reddy Valluru</dc:creator>
  <cp:lastModifiedBy>Lokeswar Reddy Valluru</cp:lastModifiedBy>
  <cp:revision>82</cp:revision>
  <dcterms:created xsi:type="dcterms:W3CDTF">2024-06-14T08:04:37Z</dcterms:created>
  <dcterms:modified xsi:type="dcterms:W3CDTF">2024-07-15T10:22:01Z</dcterms:modified>
</cp:coreProperties>
</file>