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2F35-E8F0-8F77-CC1A-6AAE0313B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3E1D0-0ECB-316A-4DAB-1749ADB99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3EE7B-5C62-736D-A80A-03C4AF8F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06BCD-9614-62F0-F65D-2853761F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B8376-41A5-EA97-539B-02FA12F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E2B5-2CB8-13A7-9F41-8AB45DBF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440D7-BB6A-9A52-A2DB-FE35A74F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40930-29BC-FA63-621D-8BF23A72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6415-2AC6-32D0-4096-B30976D8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E88F-8C90-6132-7295-38CA970B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8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59324-F95D-C37A-4F60-B80603EDB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1AF65-A0EA-5AC7-0D04-70C22D94E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738A-6EBA-2D5E-3598-1DFAE035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821C-15A0-FCB2-675F-FC46DECD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1D56-A14D-AFCE-1ADC-84528499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4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E90D-CB44-850E-5AFF-4B2B6DC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67EA-D96D-5631-45D3-143FB81C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F627-6BE0-F993-D3EA-31BE6535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6CB1-6504-2B8B-87D8-171CD173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3CBDA-7C5A-EB2F-AFAD-7EB7B99A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1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58D4-A6D0-C5B5-5623-C683D72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BE98E-90D6-3D7A-B9A4-9F195DB9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39CB-FCD0-EB79-22C2-B3B44184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08616-4A35-42AB-A70D-816947DF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99B81-E8B7-91F5-C458-469A7ECA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32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423B-802A-4321-216E-D7B3F000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CAF6-E7E1-B6B7-9CEE-15AE54B8C2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5B0AA-A278-5C22-93B4-06C2CC54D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3C8A-21FD-32B7-FE42-EAA645B6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A8FA-7AE0-7BAC-3CD1-BA368E63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AEAF1-69ED-CF9F-10E0-75EA0B2F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3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7F32-30C6-62F6-638F-2BB1C6688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B915E-0BB8-FDAC-BD3E-0F888633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1528C-54D6-A3DB-B767-3887C0B3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BF818-E0C0-B475-40CC-24358B5D2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CD5D8-AEA8-A703-BBEF-6716978AC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E8F0E-9E06-DFA8-65CC-6C0ADEF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3C233-1B4B-0C0D-D2F1-0BC70227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8DDC9-9F3C-D711-4535-1BB59CB3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1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76AA-2AAD-FE29-220C-E4350B41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D63FA-BD6A-F6EA-421B-B8991BB2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E62BD-B86D-9B61-224E-B3EB0DBE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9511-21CC-DB31-0584-AA2115FD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90BE2-E9E1-220C-7310-B3B23B18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78F0C-AD34-1673-C117-E7C10CB5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EDC63-756A-655F-F193-367FFA72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1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FC29-3CB4-EDC3-7C93-BFF57F76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731E-FEDF-7869-E931-C0CD5A90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1635E-ABD5-D68A-8280-87B30D3AB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17777-369A-4198-1B3A-0F5CB38A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B0E6E-8736-EE84-5A92-6FDA07B5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AC1C7-35F9-E415-BC30-2829DE54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5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0008-6144-B2D9-1821-8CB53CE0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C0970-010F-467C-C9F9-61C0B6608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B7883-B435-C846-0B48-8A8B8B9D1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12CA-1492-E684-99C5-0BC4934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6454C-1D49-8569-7DF2-043D07B8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2025-9D36-6B28-62EA-7C6BD09B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7D13-17AB-E824-C1EE-18888A66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13606-DFB9-8121-2577-11FCB497B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04F0-0828-C661-BF72-6DA155C01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C09A8-14CD-4F72-9099-380D6E963A7D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887A3-E69F-57A1-C680-55CF5FBB2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FD6B3-4CE2-A877-D9AA-1E0506CAD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CFA2-615F-4F19-AD5E-B68F14C03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76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01AE-2C0B-FDC5-4BCD-ACA790BDE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Synapse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9E8D0-C713-B5E8-1BAB-292FC6C87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Modern ETL Tool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42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Azure Synapse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Synapse </dc:title>
  <dc:creator>Lokeswar Reddy Valluru</dc:creator>
  <cp:lastModifiedBy>Lokeswar Reddy Valluru</cp:lastModifiedBy>
  <cp:revision>1</cp:revision>
  <dcterms:created xsi:type="dcterms:W3CDTF">2024-02-15T05:45:34Z</dcterms:created>
  <dcterms:modified xsi:type="dcterms:W3CDTF">2024-02-15T05:47:19Z</dcterms:modified>
</cp:coreProperties>
</file>