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keswar Reddy Valluru" userId="c2e58a91-c8d7-4762-8685-670b085edc60" providerId="ADAL" clId="{59CC59F7-B097-4D03-B03D-5C22DB860DD7}"/>
    <pc:docChg chg="modSld">
      <pc:chgData name="Lokeswar Reddy Valluru" userId="c2e58a91-c8d7-4762-8685-670b085edc60" providerId="ADAL" clId="{59CC59F7-B097-4D03-B03D-5C22DB860DD7}" dt="2025-07-29T14:46:12.306" v="14" actId="20577"/>
      <pc:docMkLst>
        <pc:docMk/>
      </pc:docMkLst>
      <pc:sldChg chg="modSp mod">
        <pc:chgData name="Lokeswar Reddy Valluru" userId="c2e58a91-c8d7-4762-8685-670b085edc60" providerId="ADAL" clId="{59CC59F7-B097-4D03-B03D-5C22DB860DD7}" dt="2025-07-29T14:46:12.306" v="14" actId="20577"/>
        <pc:sldMkLst>
          <pc:docMk/>
          <pc:sldMk cId="2810233021" sldId="256"/>
        </pc:sldMkLst>
        <pc:spChg chg="mod">
          <ac:chgData name="Lokeswar Reddy Valluru" userId="c2e58a91-c8d7-4762-8685-670b085edc60" providerId="ADAL" clId="{59CC59F7-B097-4D03-B03D-5C22DB860DD7}" dt="2025-07-29T14:46:12.306" v="14" actId="20577"/>
          <ac:spMkLst>
            <pc:docMk/>
            <pc:sldMk cId="2810233021" sldId="256"/>
            <ac:spMk id="3" creationId="{1AFDB15F-D1A4-FE9F-EFC6-4966FCF1883A}"/>
          </ac:spMkLst>
        </pc:spChg>
      </pc:sldChg>
    </pc:docChg>
  </pc:docChgLst>
  <pc:docChgLst>
    <pc:chgData name="Lokeswar Reddy Valluru" userId="c2e58a91-c8d7-4762-8685-670b085edc60" providerId="ADAL" clId="{32664C58-1E1A-4429-A2C3-9BB3348F0745}"/>
    <pc:docChg chg="undo custSel addSld modSld">
      <pc:chgData name="Lokeswar Reddy Valluru" userId="c2e58a91-c8d7-4762-8685-670b085edc60" providerId="ADAL" clId="{32664C58-1E1A-4429-A2C3-9BB3348F0745}" dt="2025-06-06T14:06:40.990" v="1397" actId="1076"/>
      <pc:docMkLst>
        <pc:docMk/>
      </pc:docMkLst>
      <pc:sldChg chg="modSp mod">
        <pc:chgData name="Lokeswar Reddy Valluru" userId="c2e58a91-c8d7-4762-8685-670b085edc60" providerId="ADAL" clId="{32664C58-1E1A-4429-A2C3-9BB3348F0745}" dt="2025-06-06T13:56:33.489" v="626" actId="313"/>
        <pc:sldMkLst>
          <pc:docMk/>
          <pc:sldMk cId="1239356364" sldId="257"/>
        </pc:sldMkLst>
        <pc:spChg chg="mod">
          <ac:chgData name="Lokeswar Reddy Valluru" userId="c2e58a91-c8d7-4762-8685-670b085edc60" providerId="ADAL" clId="{32664C58-1E1A-4429-A2C3-9BB3348F0745}" dt="2025-06-06T13:56:33.489" v="626" actId="313"/>
          <ac:spMkLst>
            <pc:docMk/>
            <pc:sldMk cId="1239356364" sldId="257"/>
            <ac:spMk id="3" creationId="{3CF2DC45-C73A-6C47-B967-94924597EABE}"/>
          </ac:spMkLst>
        </pc:spChg>
      </pc:sldChg>
      <pc:sldChg chg="addSp delSp modSp new mod setBg">
        <pc:chgData name="Lokeswar Reddy Valluru" userId="c2e58a91-c8d7-4762-8685-670b085edc60" providerId="ADAL" clId="{32664C58-1E1A-4429-A2C3-9BB3348F0745}" dt="2025-06-06T13:56:25.884" v="625" actId="26606"/>
        <pc:sldMkLst>
          <pc:docMk/>
          <pc:sldMk cId="1333074890" sldId="259"/>
        </pc:sldMkLst>
        <pc:spChg chg="mod">
          <ac:chgData name="Lokeswar Reddy Valluru" userId="c2e58a91-c8d7-4762-8685-670b085edc60" providerId="ADAL" clId="{32664C58-1E1A-4429-A2C3-9BB3348F0745}" dt="2025-06-06T13:56:25.884" v="625" actId="26606"/>
          <ac:spMkLst>
            <pc:docMk/>
            <pc:sldMk cId="1333074890" sldId="259"/>
            <ac:spMk id="2" creationId="{A261F990-42CD-CA07-62B9-0B52695CB035}"/>
          </ac:spMkLst>
        </pc:spChg>
        <pc:spChg chg="mod">
          <ac:chgData name="Lokeswar Reddy Valluru" userId="c2e58a91-c8d7-4762-8685-670b085edc60" providerId="ADAL" clId="{32664C58-1E1A-4429-A2C3-9BB3348F0745}" dt="2025-06-06T13:56:25.884" v="625" actId="26606"/>
          <ac:spMkLst>
            <pc:docMk/>
            <pc:sldMk cId="1333074890" sldId="259"/>
            <ac:spMk id="3" creationId="{3B783A8A-9933-EE87-FA10-4AD56A9E49F9}"/>
          </ac:spMkLst>
        </pc:spChg>
        <pc:picChg chg="add mod">
          <ac:chgData name="Lokeswar Reddy Valluru" userId="c2e58a91-c8d7-4762-8685-670b085edc60" providerId="ADAL" clId="{32664C58-1E1A-4429-A2C3-9BB3348F0745}" dt="2025-06-06T13:56:25.884" v="625" actId="26606"/>
          <ac:picMkLst>
            <pc:docMk/>
            <pc:sldMk cId="1333074890" sldId="259"/>
            <ac:picMk id="5" creationId="{2CA103CC-E5D9-9B5F-263B-4BB37C64270F}"/>
          </ac:picMkLst>
        </pc:picChg>
        <pc:picChg chg="add mod">
          <ac:chgData name="Lokeswar Reddy Valluru" userId="c2e58a91-c8d7-4762-8685-670b085edc60" providerId="ADAL" clId="{32664C58-1E1A-4429-A2C3-9BB3348F0745}" dt="2025-06-06T13:56:25.884" v="625" actId="26606"/>
          <ac:picMkLst>
            <pc:docMk/>
            <pc:sldMk cId="1333074890" sldId="259"/>
            <ac:picMk id="7" creationId="{F324704E-456C-568E-4F0C-F1DB2DF7ED63}"/>
          </ac:picMkLst>
        </pc:picChg>
      </pc:sldChg>
      <pc:sldChg chg="addSp modSp new mod">
        <pc:chgData name="Lokeswar Reddy Valluru" userId="c2e58a91-c8d7-4762-8685-670b085edc60" providerId="ADAL" clId="{32664C58-1E1A-4429-A2C3-9BB3348F0745}" dt="2025-06-06T13:55:30.301" v="607" actId="1076"/>
        <pc:sldMkLst>
          <pc:docMk/>
          <pc:sldMk cId="649632556" sldId="260"/>
        </pc:sldMkLst>
        <pc:spChg chg="mod">
          <ac:chgData name="Lokeswar Reddy Valluru" userId="c2e58a91-c8d7-4762-8685-670b085edc60" providerId="ADAL" clId="{32664C58-1E1A-4429-A2C3-9BB3348F0745}" dt="2025-06-06T13:52:35.101" v="461" actId="1076"/>
          <ac:spMkLst>
            <pc:docMk/>
            <pc:sldMk cId="649632556" sldId="260"/>
            <ac:spMk id="2" creationId="{70B634CD-C4AE-AC81-F3DD-739BC37069BA}"/>
          </ac:spMkLst>
        </pc:spChg>
        <pc:spChg chg="mod">
          <ac:chgData name="Lokeswar Reddy Valluru" userId="c2e58a91-c8d7-4762-8685-670b085edc60" providerId="ADAL" clId="{32664C58-1E1A-4429-A2C3-9BB3348F0745}" dt="2025-06-06T13:54:14.582" v="597" actId="20577"/>
          <ac:spMkLst>
            <pc:docMk/>
            <pc:sldMk cId="649632556" sldId="260"/>
            <ac:spMk id="3" creationId="{85BEEDD6-C64A-6043-63E2-DF704D266F20}"/>
          </ac:spMkLst>
        </pc:spChg>
        <pc:picChg chg="add mod">
          <ac:chgData name="Lokeswar Reddy Valluru" userId="c2e58a91-c8d7-4762-8685-670b085edc60" providerId="ADAL" clId="{32664C58-1E1A-4429-A2C3-9BB3348F0745}" dt="2025-06-06T13:55:28.917" v="606" actId="1076"/>
          <ac:picMkLst>
            <pc:docMk/>
            <pc:sldMk cId="649632556" sldId="260"/>
            <ac:picMk id="5" creationId="{D0697923-40C0-0607-4839-31EE750118A7}"/>
          </ac:picMkLst>
        </pc:picChg>
        <pc:picChg chg="add mod">
          <ac:chgData name="Lokeswar Reddy Valluru" userId="c2e58a91-c8d7-4762-8685-670b085edc60" providerId="ADAL" clId="{32664C58-1E1A-4429-A2C3-9BB3348F0745}" dt="2025-06-06T13:55:30.301" v="607" actId="1076"/>
          <ac:picMkLst>
            <pc:docMk/>
            <pc:sldMk cId="649632556" sldId="260"/>
            <ac:picMk id="7" creationId="{B00EC708-5CBC-2F1B-42DA-454A48BA5552}"/>
          </ac:picMkLst>
        </pc:picChg>
      </pc:sldChg>
      <pc:sldChg chg="addSp modSp new mod">
        <pc:chgData name="Lokeswar Reddy Valluru" userId="c2e58a91-c8d7-4762-8685-670b085edc60" providerId="ADAL" clId="{32664C58-1E1A-4429-A2C3-9BB3348F0745}" dt="2025-06-06T14:00:23.942" v="844" actId="1076"/>
        <pc:sldMkLst>
          <pc:docMk/>
          <pc:sldMk cId="226416058" sldId="261"/>
        </pc:sldMkLst>
        <pc:spChg chg="mod">
          <ac:chgData name="Lokeswar Reddy Valluru" userId="c2e58a91-c8d7-4762-8685-670b085edc60" providerId="ADAL" clId="{32664C58-1E1A-4429-A2C3-9BB3348F0745}" dt="2025-06-06T13:55:49.581" v="619" actId="1076"/>
          <ac:spMkLst>
            <pc:docMk/>
            <pc:sldMk cId="226416058" sldId="261"/>
            <ac:spMk id="2" creationId="{43D526D0-CC41-14FB-CF22-F08470AF9F62}"/>
          </ac:spMkLst>
        </pc:spChg>
        <pc:spChg chg="mod">
          <ac:chgData name="Lokeswar Reddy Valluru" userId="c2e58a91-c8d7-4762-8685-670b085edc60" providerId="ADAL" clId="{32664C58-1E1A-4429-A2C3-9BB3348F0745}" dt="2025-06-06T13:59:46.445" v="840" actId="20577"/>
          <ac:spMkLst>
            <pc:docMk/>
            <pc:sldMk cId="226416058" sldId="261"/>
            <ac:spMk id="3" creationId="{BE980CB5-1D88-A6A2-A9DA-6CE85467DC9C}"/>
          </ac:spMkLst>
        </pc:spChg>
        <pc:picChg chg="add mod">
          <ac:chgData name="Lokeswar Reddy Valluru" userId="c2e58a91-c8d7-4762-8685-670b085edc60" providerId="ADAL" clId="{32664C58-1E1A-4429-A2C3-9BB3348F0745}" dt="2025-06-06T14:00:23.942" v="844" actId="1076"/>
          <ac:picMkLst>
            <pc:docMk/>
            <pc:sldMk cId="226416058" sldId="261"/>
            <ac:picMk id="5" creationId="{2A68A64E-AF06-0651-AF14-76E46F063304}"/>
          </ac:picMkLst>
        </pc:picChg>
      </pc:sldChg>
      <pc:sldChg chg="addSp modSp new mod">
        <pc:chgData name="Lokeswar Reddy Valluru" userId="c2e58a91-c8d7-4762-8685-670b085edc60" providerId="ADAL" clId="{32664C58-1E1A-4429-A2C3-9BB3348F0745}" dt="2025-06-06T14:04:28.148" v="1364" actId="20577"/>
        <pc:sldMkLst>
          <pc:docMk/>
          <pc:sldMk cId="1899304839" sldId="262"/>
        </pc:sldMkLst>
        <pc:spChg chg="mod">
          <ac:chgData name="Lokeswar Reddy Valluru" userId="c2e58a91-c8d7-4762-8685-670b085edc60" providerId="ADAL" clId="{32664C58-1E1A-4429-A2C3-9BB3348F0745}" dt="2025-06-06T14:00:37.340" v="862" actId="1076"/>
          <ac:spMkLst>
            <pc:docMk/>
            <pc:sldMk cId="1899304839" sldId="262"/>
            <ac:spMk id="2" creationId="{9598277F-D174-F731-A036-84BE3CD2B131}"/>
          </ac:spMkLst>
        </pc:spChg>
        <pc:spChg chg="mod">
          <ac:chgData name="Lokeswar Reddy Valluru" userId="c2e58a91-c8d7-4762-8685-670b085edc60" providerId="ADAL" clId="{32664C58-1E1A-4429-A2C3-9BB3348F0745}" dt="2025-06-06T14:04:28.148" v="1364" actId="20577"/>
          <ac:spMkLst>
            <pc:docMk/>
            <pc:sldMk cId="1899304839" sldId="262"/>
            <ac:spMk id="3" creationId="{7231002E-FFCA-8534-3727-09DE94BD3AA5}"/>
          </ac:spMkLst>
        </pc:spChg>
        <pc:picChg chg="add mod">
          <ac:chgData name="Lokeswar Reddy Valluru" userId="c2e58a91-c8d7-4762-8685-670b085edc60" providerId="ADAL" clId="{32664C58-1E1A-4429-A2C3-9BB3348F0745}" dt="2025-06-06T14:03:42.700" v="1209" actId="1076"/>
          <ac:picMkLst>
            <pc:docMk/>
            <pc:sldMk cId="1899304839" sldId="262"/>
            <ac:picMk id="5" creationId="{E5D8EF08-B983-B3E7-B181-8F034025A6EA}"/>
          </ac:picMkLst>
        </pc:picChg>
        <pc:picChg chg="add mod">
          <ac:chgData name="Lokeswar Reddy Valluru" userId="c2e58a91-c8d7-4762-8685-670b085edc60" providerId="ADAL" clId="{32664C58-1E1A-4429-A2C3-9BB3348F0745}" dt="2025-06-06T14:03:41.101" v="1208" actId="14100"/>
          <ac:picMkLst>
            <pc:docMk/>
            <pc:sldMk cId="1899304839" sldId="262"/>
            <ac:picMk id="1026" creationId="{37E9F5CD-B334-44B2-F8F8-96520358D2EA}"/>
          </ac:picMkLst>
        </pc:picChg>
      </pc:sldChg>
      <pc:sldChg chg="addSp delSp modSp new mod">
        <pc:chgData name="Lokeswar Reddy Valluru" userId="c2e58a91-c8d7-4762-8685-670b085edc60" providerId="ADAL" clId="{32664C58-1E1A-4429-A2C3-9BB3348F0745}" dt="2025-06-06T14:06:40.990" v="1397" actId="1076"/>
        <pc:sldMkLst>
          <pc:docMk/>
          <pc:sldMk cId="810637970" sldId="263"/>
        </pc:sldMkLst>
        <pc:spChg chg="mod">
          <ac:chgData name="Lokeswar Reddy Valluru" userId="c2e58a91-c8d7-4762-8685-670b085edc60" providerId="ADAL" clId="{32664C58-1E1A-4429-A2C3-9BB3348F0745}" dt="2025-06-06T14:04:59.830" v="1382" actId="14100"/>
          <ac:spMkLst>
            <pc:docMk/>
            <pc:sldMk cId="810637970" sldId="263"/>
            <ac:spMk id="2" creationId="{0CABF36C-7FB8-13A0-497A-9E1E213A10DC}"/>
          </ac:spMkLst>
        </pc:spChg>
        <pc:picChg chg="add mod">
          <ac:chgData name="Lokeswar Reddy Valluru" userId="c2e58a91-c8d7-4762-8685-670b085edc60" providerId="ADAL" clId="{32664C58-1E1A-4429-A2C3-9BB3348F0745}" dt="2025-06-06T14:06:39.599" v="1396" actId="1076"/>
          <ac:picMkLst>
            <pc:docMk/>
            <pc:sldMk cId="810637970" sldId="263"/>
            <ac:picMk id="5" creationId="{21DF60A5-7307-17A2-304F-434AE39E65E7}"/>
          </ac:picMkLst>
        </pc:picChg>
        <pc:picChg chg="add mod">
          <ac:chgData name="Lokeswar Reddy Valluru" userId="c2e58a91-c8d7-4762-8685-670b085edc60" providerId="ADAL" clId="{32664C58-1E1A-4429-A2C3-9BB3348F0745}" dt="2025-06-06T14:06:40.990" v="1397" actId="1076"/>
          <ac:picMkLst>
            <pc:docMk/>
            <pc:sldMk cId="810637970" sldId="263"/>
            <ac:picMk id="2050" creationId="{C53DD459-22AA-4967-50F5-7FC96211615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26D405-1EC1-45A3-8535-834F771D647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63CB704-1C14-407B-8C13-6DA1DD6A50F1}">
      <dgm:prSet/>
      <dgm:spPr/>
      <dgm:t>
        <a:bodyPr/>
        <a:lstStyle/>
        <a:p>
          <a:r>
            <a:rPr lang="en-US" dirty="0"/>
            <a:t>Provide the name of the metastore, region (note it’s better to have Databricks workspace and metastore in the same region).</a:t>
          </a:r>
        </a:p>
      </dgm:t>
    </dgm:pt>
    <dgm:pt modelId="{0F071284-15D6-42E5-BD49-3EE298C51199}" type="parTrans" cxnId="{948A7FEC-AF0E-4348-B38B-08716D4274C7}">
      <dgm:prSet/>
      <dgm:spPr/>
      <dgm:t>
        <a:bodyPr/>
        <a:lstStyle/>
        <a:p>
          <a:endParaRPr lang="en-US"/>
        </a:p>
      </dgm:t>
    </dgm:pt>
    <dgm:pt modelId="{3FBEFCB1-52A8-4BFE-82A2-982CC6F25F1D}" type="sibTrans" cxnId="{948A7FEC-AF0E-4348-B38B-08716D4274C7}">
      <dgm:prSet/>
      <dgm:spPr/>
      <dgm:t>
        <a:bodyPr/>
        <a:lstStyle/>
        <a:p>
          <a:endParaRPr lang="en-US"/>
        </a:p>
      </dgm:t>
    </dgm:pt>
    <dgm:pt modelId="{B3CB533E-8DC6-4F19-BABF-07A413BBCBDA}">
      <dgm:prSet/>
      <dgm:spPr/>
      <dgm:t>
        <a:bodyPr/>
        <a:lstStyle/>
        <a:p>
          <a:r>
            <a:rPr lang="en-US"/>
            <a:t>Provide the storage account path to store transaction logs. In the end provide the databricks access connector ID which were created in the previous slide.</a:t>
          </a:r>
        </a:p>
      </dgm:t>
    </dgm:pt>
    <dgm:pt modelId="{DAF93D47-09A6-47B0-815F-D2CF19FBF94A}" type="parTrans" cxnId="{7B1E2064-4EA5-4006-A397-3F067DD13B93}">
      <dgm:prSet/>
      <dgm:spPr/>
      <dgm:t>
        <a:bodyPr/>
        <a:lstStyle/>
        <a:p>
          <a:endParaRPr lang="en-US"/>
        </a:p>
      </dgm:t>
    </dgm:pt>
    <dgm:pt modelId="{811DD68C-110B-432A-9EC0-03154189A631}" type="sibTrans" cxnId="{7B1E2064-4EA5-4006-A397-3F067DD13B93}">
      <dgm:prSet/>
      <dgm:spPr/>
      <dgm:t>
        <a:bodyPr/>
        <a:lstStyle/>
        <a:p>
          <a:endParaRPr lang="en-US"/>
        </a:p>
      </dgm:t>
    </dgm:pt>
    <dgm:pt modelId="{6D043BC0-21E3-4ACC-AE32-AB0859FD71DB}" type="pres">
      <dgm:prSet presAssocID="{5526D405-1EC1-45A3-8535-834F771D6473}" presName="linear" presStyleCnt="0">
        <dgm:presLayoutVars>
          <dgm:animLvl val="lvl"/>
          <dgm:resizeHandles val="exact"/>
        </dgm:presLayoutVars>
      </dgm:prSet>
      <dgm:spPr/>
    </dgm:pt>
    <dgm:pt modelId="{B55EB90D-8A2A-4039-A94C-F822A260C5CD}" type="pres">
      <dgm:prSet presAssocID="{263CB704-1C14-407B-8C13-6DA1DD6A50F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70C35E3-8517-4218-B579-0C0B85DA7A09}" type="pres">
      <dgm:prSet presAssocID="{3FBEFCB1-52A8-4BFE-82A2-982CC6F25F1D}" presName="spacer" presStyleCnt="0"/>
      <dgm:spPr/>
    </dgm:pt>
    <dgm:pt modelId="{5657C060-D441-4C28-8800-B90E3BE6C947}" type="pres">
      <dgm:prSet presAssocID="{B3CB533E-8DC6-4F19-BABF-07A413BBCBD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5333A30-5074-4AC2-803B-E3AE4C5E1CAE}" type="presOf" srcId="{5526D405-1EC1-45A3-8535-834F771D6473}" destId="{6D043BC0-21E3-4ACC-AE32-AB0859FD71DB}" srcOrd="0" destOrd="0" presId="urn:microsoft.com/office/officeart/2005/8/layout/vList2"/>
    <dgm:cxn modelId="{A1AD885E-F8C2-4987-99A6-87B70CAE7D23}" type="presOf" srcId="{263CB704-1C14-407B-8C13-6DA1DD6A50F1}" destId="{B55EB90D-8A2A-4039-A94C-F822A260C5CD}" srcOrd="0" destOrd="0" presId="urn:microsoft.com/office/officeart/2005/8/layout/vList2"/>
    <dgm:cxn modelId="{7B1E2064-4EA5-4006-A397-3F067DD13B93}" srcId="{5526D405-1EC1-45A3-8535-834F771D6473}" destId="{B3CB533E-8DC6-4F19-BABF-07A413BBCBDA}" srcOrd="1" destOrd="0" parTransId="{DAF93D47-09A6-47B0-815F-D2CF19FBF94A}" sibTransId="{811DD68C-110B-432A-9EC0-03154189A631}"/>
    <dgm:cxn modelId="{46D298EB-F353-4EDC-8699-910A639A9564}" type="presOf" srcId="{B3CB533E-8DC6-4F19-BABF-07A413BBCBDA}" destId="{5657C060-D441-4C28-8800-B90E3BE6C947}" srcOrd="0" destOrd="0" presId="urn:microsoft.com/office/officeart/2005/8/layout/vList2"/>
    <dgm:cxn modelId="{948A7FEC-AF0E-4348-B38B-08716D4274C7}" srcId="{5526D405-1EC1-45A3-8535-834F771D6473}" destId="{263CB704-1C14-407B-8C13-6DA1DD6A50F1}" srcOrd="0" destOrd="0" parTransId="{0F071284-15D6-42E5-BD49-3EE298C51199}" sibTransId="{3FBEFCB1-52A8-4BFE-82A2-982CC6F25F1D}"/>
    <dgm:cxn modelId="{EE9A3CB2-AE93-4F64-BC12-B90B2442947F}" type="presParOf" srcId="{6D043BC0-21E3-4ACC-AE32-AB0859FD71DB}" destId="{B55EB90D-8A2A-4039-A94C-F822A260C5CD}" srcOrd="0" destOrd="0" presId="urn:microsoft.com/office/officeart/2005/8/layout/vList2"/>
    <dgm:cxn modelId="{C1DBD886-7B2F-4329-A6B2-1AE02A661534}" type="presParOf" srcId="{6D043BC0-21E3-4ACC-AE32-AB0859FD71DB}" destId="{170C35E3-8517-4218-B579-0C0B85DA7A09}" srcOrd="1" destOrd="0" presId="urn:microsoft.com/office/officeart/2005/8/layout/vList2"/>
    <dgm:cxn modelId="{9AB504CE-DF45-4844-91AF-8E22512DA429}" type="presParOf" srcId="{6D043BC0-21E3-4ACC-AE32-AB0859FD71DB}" destId="{5657C060-D441-4C28-8800-B90E3BE6C94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EB90D-8A2A-4039-A94C-F822A260C5CD}">
      <dsp:nvSpPr>
        <dsp:cNvPr id="0" name=""/>
        <dsp:cNvSpPr/>
      </dsp:nvSpPr>
      <dsp:spPr>
        <a:xfrm>
          <a:off x="0" y="63808"/>
          <a:ext cx="6949440" cy="27834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Provide the name of the metastore, region (note it’s better to have Databricks workspace and metastore in the same region).</a:t>
          </a:r>
        </a:p>
      </dsp:txBody>
      <dsp:txXfrm>
        <a:off x="135876" y="199684"/>
        <a:ext cx="6677688" cy="2511678"/>
      </dsp:txXfrm>
    </dsp:sp>
    <dsp:sp modelId="{5657C060-D441-4C28-8800-B90E3BE6C947}">
      <dsp:nvSpPr>
        <dsp:cNvPr id="0" name=""/>
        <dsp:cNvSpPr/>
      </dsp:nvSpPr>
      <dsp:spPr>
        <a:xfrm>
          <a:off x="0" y="2939399"/>
          <a:ext cx="6949440" cy="278343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Provide the storage account path to store transaction logs. In the end provide the databricks access connector ID which were created in the previous slide.</a:t>
          </a:r>
        </a:p>
      </dsp:txBody>
      <dsp:txXfrm>
        <a:off x="135876" y="3075275"/>
        <a:ext cx="6677688" cy="2511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3C07C-3F95-1FBF-7DB1-9357BD027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F892F-F756-0769-48F8-03F1C0116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A4F38-E3EF-B96B-75B6-067F0EB2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E74-A2FC-48A0-870B-75F1FC4BDE05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1572-1722-1C16-E26A-217E65F5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C6DC0-B1CB-8E19-6239-DF2AD8A9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2DBB-36A4-46D1-990D-CFE109670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83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2992-0207-0F12-AFA4-F18E725A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E75E8-BC0E-6F44-2713-998A7717C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9C0EF-496A-01AC-1A14-3696D905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E74-A2FC-48A0-870B-75F1FC4BDE05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4E28-9F8E-38AC-D782-03794FC8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5D663-D5C7-FF84-9F65-E590641E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2DBB-36A4-46D1-990D-CFE109670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7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557BB-BF4D-98F4-15DC-36B61A12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89D10-5DE6-B8BD-BFBB-BCD721996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21E49-E684-7234-A5A1-CFFAB043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E74-A2FC-48A0-870B-75F1FC4BDE05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86383-142D-2708-39C4-780E985C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E18CF-A73A-4CB2-3BC7-9CF9B36E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2DBB-36A4-46D1-990D-CFE109670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44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1229-2ABF-0204-2CE5-2D52DC81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10E4-1FFF-C8AE-C819-B22727F81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6523D-CCDF-AEE9-5C3B-6D39430C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E74-A2FC-48A0-870B-75F1FC4BDE05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7485B-7B7A-8253-AD5B-2CA86385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7DE11-7F92-9602-22D9-64078FFA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2DBB-36A4-46D1-990D-CFE109670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56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9DBA-ABE4-3E67-01AA-D40B9668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CF443-27F4-0D7E-5D41-D31911270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6E03B-A76E-3BFE-1867-F71760DA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E74-A2FC-48A0-870B-75F1FC4BDE05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4DE1A-C225-6A5F-76F0-C933BE4A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52D2E-9D70-BBAA-DB84-A6CEEC58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2DBB-36A4-46D1-990D-CFE109670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76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4F18-91B0-3EAE-5C1B-09E9DBD3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4F2E6-6484-EDFD-3581-F3670121D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4DFB7-6145-7D38-C2C4-A5B06B943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6AD1F-C1E8-4D46-2811-373036E4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E74-A2FC-48A0-870B-75F1FC4BDE05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2D8B-6B96-6AA7-E1EC-ABCAADBB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1C2FA-E8DB-A4A7-CAF3-0C8369E9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2DBB-36A4-46D1-990D-CFE109670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83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AC4C-D0B9-99F6-ADFE-7791AAFF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E17EA-19AA-A169-784D-0D0A296D7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0057D-594A-548B-BE8A-CE06FBA7D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D69D3-56A8-F4A6-0208-2865C43EF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49E17-7B7E-D15B-49BD-B1D8D1C12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1E062-1533-3B6B-5F7C-4F06882C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E74-A2FC-48A0-870B-75F1FC4BDE05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000BC-4F71-4C1D-4B40-0AD5B19F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20372-B874-83EB-8EE5-3D9E1E1E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2DBB-36A4-46D1-990D-CFE109670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63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B6120-78A4-82B2-2A99-EE386A20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E74AA-FD7E-CB65-9229-8710458A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E74-A2FC-48A0-870B-75F1FC4BDE05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6AF61-1F47-D7E5-77E3-10E8E938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10587-EAB3-97F5-4F1C-3700510D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2DBB-36A4-46D1-990D-CFE109670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53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1184C-8884-1933-D08C-42451B1F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E74-A2FC-48A0-870B-75F1FC4BDE05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33CA8-61F6-2049-68FB-4537BA83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27AC9-E263-302E-A307-C84C5EC8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2DBB-36A4-46D1-990D-CFE109670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00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1FB4-282E-A832-8102-8DAAF0D0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1FCB2-9A48-825B-95B5-954515E2D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A59E6-DE7C-E74E-CFA1-8EBC9C8CC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C98E2-04AC-6757-7B41-EA977EB0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E74-A2FC-48A0-870B-75F1FC4BDE05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78868-105F-8A9D-D847-B3F062FF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2B97B-734F-4178-190E-17066742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2DBB-36A4-46D1-990D-CFE109670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75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016A-732F-BBAE-63A2-0CEFC3E3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8B157A-86F8-E7DC-2FCF-77BEA6057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DA727-F8D5-8E77-C9FB-48602D30E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82D1C-9E86-BFC0-736B-A324B0E6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BE74-A2FC-48A0-870B-75F1FC4BDE05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8C171-6A43-A6FD-6545-DDE2E943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0725F-B445-1F5F-1EF2-E3DC961E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2DBB-36A4-46D1-990D-CFE109670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99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10EE3-64D0-ADB8-A6D1-A03892E8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FAC2-9276-4591-EEBD-C566AAA0E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62BA2-1C59-C842-AAC2-70B11E77A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A9BE74-A2FC-48A0-870B-75F1FC4BDE05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621BA-3CBA-01E2-7945-E25B70A54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8EC17-BADD-8777-E687-50589698A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552DBB-36A4-46D1-990D-CFE109670A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41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D775-10DF-B5EB-18DD-3C5941EEA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Datahub - DataBricks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DB15F-D1A4-FE9F-EFC6-4966FCF18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Lokeswar </a:t>
            </a:r>
            <a:r>
              <a:rPr lang="en-US" dirty="0"/>
              <a:t>Reddy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23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CB4B-A889-5C2B-A10D-E95D436F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1418"/>
          </a:xfrm>
        </p:spPr>
        <p:txBody>
          <a:bodyPr/>
          <a:lstStyle/>
          <a:p>
            <a:r>
              <a:rPr lang="en-US" dirty="0"/>
              <a:t>1. DataBricks Workspace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2DC45-C73A-6C47-B967-94924597E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1197428"/>
            <a:ext cx="11397343" cy="5464629"/>
          </a:xfrm>
        </p:spPr>
        <p:txBody>
          <a:bodyPr>
            <a:normAutofit/>
          </a:bodyPr>
          <a:lstStyle/>
          <a:p>
            <a:r>
              <a:rPr lang="en-US" dirty="0"/>
              <a:t>DataBricks workspace should be a premium one and create DataBricks access connector and provide storage data blob contributor for this access connector </a:t>
            </a:r>
          </a:p>
          <a:p>
            <a:r>
              <a:rPr lang="en-US" dirty="0"/>
              <a:t>Launch workspace and then redirect to DataBricks admin/ account console to Create Meta store/ unity catalog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click on catalog to create meta store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222AF-EBEF-2C0C-92CD-29C3534BD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86" y="3341914"/>
            <a:ext cx="7881257" cy="256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5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1DC40F8-CDBA-4958-011B-6C2A7EBBE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102685"/>
              </p:ext>
            </p:extLst>
          </p:nvPr>
        </p:nvGraphicFramePr>
        <p:xfrm>
          <a:off x="5087217" y="646611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7B39649-B5B7-4A88-87C1-596A5EEA5E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64" y="760807"/>
            <a:ext cx="4501090" cy="555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7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F990-42CD-CA07-62B9-0B52695CB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269"/>
            <a:ext cx="10515600" cy="315912"/>
          </a:xfrm>
        </p:spPr>
        <p:txBody>
          <a:bodyPr>
            <a:normAutofit/>
          </a:bodyPr>
          <a:lstStyle/>
          <a:p>
            <a:r>
              <a:rPr lang="en-US" sz="1000"/>
              <a:t>Continue…</a:t>
            </a:r>
            <a:endParaRPr lang="en-IN" sz="1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3A8A-9933-EE87-FA10-4AD56A9E4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3" y="696686"/>
            <a:ext cx="11789229" cy="5791200"/>
          </a:xfrm>
        </p:spPr>
        <p:txBody>
          <a:bodyPr/>
          <a:lstStyle/>
          <a:p>
            <a:r>
              <a:rPr lang="en-US" dirty="0"/>
              <a:t>Assign the metastore to the workspace , once after assigning the metastore to the workspace you can see like below 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the next step guide over the user management tab, create groups like Developers, workspace admins, metastore admins and Users . We can assign these groups to our workspace in order to maintain hierarchy.</a:t>
            </a:r>
          </a:p>
          <a:p>
            <a:r>
              <a:rPr lang="en-US" dirty="0"/>
              <a:t> Now hit the Open button to enter into Databricks workspace environment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A103CC-E5D9-9B5F-263B-4BB37C642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33" y="1700872"/>
            <a:ext cx="10389134" cy="922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24704E-456C-568E-4F0C-F1DB2DF7E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01" y="4868553"/>
            <a:ext cx="10674899" cy="16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7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34CD-C4AE-AC81-F3DD-739BC370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848"/>
            <a:ext cx="10515600" cy="462189"/>
          </a:xfrm>
        </p:spPr>
        <p:txBody>
          <a:bodyPr>
            <a:normAutofit/>
          </a:bodyPr>
          <a:lstStyle/>
          <a:p>
            <a:r>
              <a:rPr lang="en-US" sz="1000" dirty="0"/>
              <a:t>Continue..</a:t>
            </a:r>
            <a:endParaRPr lang="en-IN" sz="1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EEDD6-C64A-6043-63E2-DF704D266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1" y="816428"/>
            <a:ext cx="11669486" cy="5822723"/>
          </a:xfrm>
        </p:spPr>
        <p:txBody>
          <a:bodyPr/>
          <a:lstStyle/>
          <a:p>
            <a:r>
              <a:rPr lang="en-US" dirty="0"/>
              <a:t>Hover our cursor right on top of our profile and hit the setting option to get the PAT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97923-40C0-0607-4839-31EE75011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21" y="2445287"/>
            <a:ext cx="1870587" cy="2565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0EC708-5CBC-2F1B-42DA-454A48BA5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365" y="2184658"/>
            <a:ext cx="8458635" cy="308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3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26D0-CC41-14FB-CF22-F08470AF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766989"/>
          </a:xfrm>
        </p:spPr>
        <p:txBody>
          <a:bodyPr/>
          <a:lstStyle/>
          <a:p>
            <a:r>
              <a:rPr lang="en-US" dirty="0"/>
              <a:t>2.DataHub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80CB5-1D88-A6A2-A9DA-6CE85467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5" y="1143000"/>
            <a:ext cx="11386456" cy="5502275"/>
          </a:xfrm>
        </p:spPr>
        <p:txBody>
          <a:bodyPr/>
          <a:lstStyle/>
          <a:p>
            <a:r>
              <a:rPr lang="en-US" dirty="0"/>
              <a:t>Once after login to Datahub , click on create new source button and you will find DataBricks.</a:t>
            </a:r>
          </a:p>
          <a:p>
            <a:r>
              <a:rPr lang="en-US" dirty="0"/>
              <a:t> Provide our DataBricks workspace </a:t>
            </a:r>
            <a:r>
              <a:rPr lang="en-US" dirty="0" err="1"/>
              <a:t>url</a:t>
            </a:r>
            <a:r>
              <a:rPr lang="en-US" dirty="0"/>
              <a:t> and PAT token and then hit on Test connection button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8A64E-AF06-0651-AF14-76E46F063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315" y="2931711"/>
            <a:ext cx="6770915" cy="361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277F-D174-F731-A036-84BE3CD2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955"/>
            <a:ext cx="10515600" cy="315912"/>
          </a:xfrm>
        </p:spPr>
        <p:txBody>
          <a:bodyPr>
            <a:normAutofit/>
          </a:bodyPr>
          <a:lstStyle/>
          <a:p>
            <a:r>
              <a:rPr lang="en-US" sz="1100" dirty="0"/>
              <a:t>Continue….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1002E-FFCA-8534-3727-09DE94BD3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3" y="609600"/>
            <a:ext cx="11713029" cy="6057445"/>
          </a:xfrm>
        </p:spPr>
        <p:txBody>
          <a:bodyPr/>
          <a:lstStyle/>
          <a:p>
            <a:r>
              <a:rPr lang="en-US" dirty="0"/>
              <a:t>You will get the following error’s one you hit the Test connection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avoid those error , use YAML instead of Form also to avoid usage stats provide </a:t>
            </a:r>
            <a:r>
              <a:rPr lang="en-US" dirty="0" err="1"/>
              <a:t>warehouse_id</a:t>
            </a:r>
            <a:r>
              <a:rPr lang="en-US" dirty="0"/>
              <a:t> form the </a:t>
            </a:r>
            <a:r>
              <a:rPr lang="en-US" dirty="0" err="1"/>
              <a:t>databricks</a:t>
            </a:r>
            <a:r>
              <a:rPr lang="en-US" dirty="0"/>
              <a:t> and make sure cluster is turn on to make sure for successful connection . Once after updating the YAML code with </a:t>
            </a:r>
            <a:r>
              <a:rPr lang="en-US" dirty="0" err="1"/>
              <a:t>warehouse_id</a:t>
            </a:r>
            <a:r>
              <a:rPr lang="en-US" dirty="0"/>
              <a:t> then our error will gone and makes successful connection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8EF08-B983-B3E7-B181-8F034025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58" y="1087208"/>
            <a:ext cx="4671886" cy="216625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7E9F5CD-B334-44B2-F8F8-96520358D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14" y="1087208"/>
            <a:ext cx="5621515" cy="25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30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F36C-7FB8-13A0-497A-9E1E213A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7504"/>
          </a:xfrm>
        </p:spPr>
        <p:txBody>
          <a:bodyPr>
            <a:normAutofit/>
          </a:bodyPr>
          <a:lstStyle/>
          <a:p>
            <a:r>
              <a:rPr lang="en-US" sz="1200" dirty="0"/>
              <a:t>Continue…</a:t>
            </a:r>
            <a:endParaRPr lang="en-IN" sz="1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3DD459-22AA-4967-50F5-7FC9621161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770" y="960696"/>
            <a:ext cx="5908345" cy="29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DF60A5-7307-17A2-304F-434AE39E6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19" y="4773768"/>
            <a:ext cx="11388562" cy="95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3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309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Datahub - DataBricks</vt:lpstr>
      <vt:lpstr>1. DataBricks Workspace</vt:lpstr>
      <vt:lpstr>PowerPoint Presentation</vt:lpstr>
      <vt:lpstr>Continue…</vt:lpstr>
      <vt:lpstr>Continue..</vt:lpstr>
      <vt:lpstr>2.DataHub</vt:lpstr>
      <vt:lpstr>Continue….</vt:lpstr>
      <vt:lpstr>Continue…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Lokeswar Reddy Valluru</dc:creator>
  <cp:lastModifiedBy>Lokeswar Reddy Valluru</cp:lastModifiedBy>
  <cp:revision>1</cp:revision>
  <dcterms:created xsi:type="dcterms:W3CDTF">2025-06-06T13:20:21Z</dcterms:created>
  <dcterms:modified xsi:type="dcterms:W3CDTF">2025-07-29T14:46:14Z</dcterms:modified>
</cp:coreProperties>
</file>