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E5285-4C82-4614-A202-3DCB5B1A2004}" v="7" dt="2024-08-19T11:08:12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keswar Reddy Valluru" userId="c2e58a91-c8d7-4762-8685-670b085edc60" providerId="ADAL" clId="{8A4E5285-4C82-4614-A202-3DCB5B1A2004}"/>
    <pc:docChg chg="addSld modSld">
      <pc:chgData name="Lokeswar Reddy Valluru" userId="c2e58a91-c8d7-4762-8685-670b085edc60" providerId="ADAL" clId="{8A4E5285-4C82-4614-A202-3DCB5B1A2004}" dt="2024-08-19T11:08:12.070" v="178" actId="14100"/>
      <pc:docMkLst>
        <pc:docMk/>
      </pc:docMkLst>
      <pc:sldChg chg="addSp modSp new mod">
        <pc:chgData name="Lokeswar Reddy Valluru" userId="c2e58a91-c8d7-4762-8685-670b085edc60" providerId="ADAL" clId="{8A4E5285-4C82-4614-A202-3DCB5B1A2004}" dt="2024-08-14T08:26:27.341" v="150" actId="14100"/>
        <pc:sldMkLst>
          <pc:docMk/>
          <pc:sldMk cId="2420906315" sldId="257"/>
        </pc:sldMkLst>
        <pc:spChg chg="mod">
          <ac:chgData name="Lokeswar Reddy Valluru" userId="c2e58a91-c8d7-4762-8685-670b085edc60" providerId="ADAL" clId="{8A4E5285-4C82-4614-A202-3DCB5B1A2004}" dt="2024-08-14T08:24:40.739" v="76" actId="1076"/>
          <ac:spMkLst>
            <pc:docMk/>
            <pc:sldMk cId="2420906315" sldId="257"/>
            <ac:spMk id="2" creationId="{3C6C41C1-CEFB-3FA0-3183-A1FC7EEEE120}"/>
          </ac:spMkLst>
        </pc:spChg>
        <pc:spChg chg="mod">
          <ac:chgData name="Lokeswar Reddy Valluru" userId="c2e58a91-c8d7-4762-8685-670b085edc60" providerId="ADAL" clId="{8A4E5285-4C82-4614-A202-3DCB5B1A2004}" dt="2024-08-14T08:25:04.804" v="127" actId="20577"/>
          <ac:spMkLst>
            <pc:docMk/>
            <pc:sldMk cId="2420906315" sldId="257"/>
            <ac:spMk id="3" creationId="{126D3649-5A9F-ED9C-9E8D-B04002B6B71F}"/>
          </ac:spMkLst>
        </pc:spChg>
        <pc:picChg chg="add mod">
          <ac:chgData name="Lokeswar Reddy Valluru" userId="c2e58a91-c8d7-4762-8685-670b085edc60" providerId="ADAL" clId="{8A4E5285-4C82-4614-A202-3DCB5B1A2004}" dt="2024-08-14T08:26:18.141" v="146" actId="14100"/>
          <ac:picMkLst>
            <pc:docMk/>
            <pc:sldMk cId="2420906315" sldId="257"/>
            <ac:picMk id="5" creationId="{6F0AB554-3A37-BAEE-0D38-61012797D0D4}"/>
          </ac:picMkLst>
        </pc:picChg>
        <pc:picChg chg="add mod">
          <ac:chgData name="Lokeswar Reddy Valluru" userId="c2e58a91-c8d7-4762-8685-670b085edc60" providerId="ADAL" clId="{8A4E5285-4C82-4614-A202-3DCB5B1A2004}" dt="2024-08-14T08:26:27.341" v="150" actId="14100"/>
          <ac:picMkLst>
            <pc:docMk/>
            <pc:sldMk cId="2420906315" sldId="257"/>
            <ac:picMk id="7" creationId="{F180598E-038E-E762-2902-9D78F345CF6A}"/>
          </ac:picMkLst>
        </pc:picChg>
      </pc:sldChg>
      <pc:sldChg chg="addSp delSp modSp new mod">
        <pc:chgData name="Lokeswar Reddy Valluru" userId="c2e58a91-c8d7-4762-8685-670b085edc60" providerId="ADAL" clId="{8A4E5285-4C82-4614-A202-3DCB5B1A2004}" dt="2024-08-19T11:08:12.070" v="178" actId="14100"/>
        <pc:sldMkLst>
          <pc:docMk/>
          <pc:sldMk cId="3202637145" sldId="258"/>
        </pc:sldMkLst>
        <pc:spChg chg="mod">
          <ac:chgData name="Lokeswar Reddy Valluru" userId="c2e58a91-c8d7-4762-8685-670b085edc60" providerId="ADAL" clId="{8A4E5285-4C82-4614-A202-3DCB5B1A2004}" dt="2024-08-19T11:06:33.742" v="163" actId="1076"/>
          <ac:spMkLst>
            <pc:docMk/>
            <pc:sldMk cId="3202637145" sldId="258"/>
            <ac:spMk id="2" creationId="{37816F0D-701F-8ECE-0E6D-8804EB9C57DB}"/>
          </ac:spMkLst>
        </pc:spChg>
        <pc:spChg chg="del mod">
          <ac:chgData name="Lokeswar Reddy Valluru" userId="c2e58a91-c8d7-4762-8685-670b085edc60" providerId="ADAL" clId="{8A4E5285-4C82-4614-A202-3DCB5B1A2004}" dt="2024-08-19T11:07:20.160" v="167" actId="22"/>
          <ac:spMkLst>
            <pc:docMk/>
            <pc:sldMk cId="3202637145" sldId="258"/>
            <ac:spMk id="3" creationId="{0D8CDA1C-D505-4F1C-38C8-44A223D395BB}"/>
          </ac:spMkLst>
        </pc:spChg>
        <pc:picChg chg="add mod ord">
          <ac:chgData name="Lokeswar Reddy Valluru" userId="c2e58a91-c8d7-4762-8685-670b085edc60" providerId="ADAL" clId="{8A4E5285-4C82-4614-A202-3DCB5B1A2004}" dt="2024-08-19T11:07:28.944" v="171" actId="14100"/>
          <ac:picMkLst>
            <pc:docMk/>
            <pc:sldMk cId="3202637145" sldId="258"/>
            <ac:picMk id="5" creationId="{ED7BD3CA-FF3D-9708-973B-124B31E57671}"/>
          </ac:picMkLst>
        </pc:picChg>
        <pc:picChg chg="add mod">
          <ac:chgData name="Lokeswar Reddy Valluru" userId="c2e58a91-c8d7-4762-8685-670b085edc60" providerId="ADAL" clId="{8A4E5285-4C82-4614-A202-3DCB5B1A2004}" dt="2024-08-19T11:08:12.070" v="178" actId="14100"/>
          <ac:picMkLst>
            <pc:docMk/>
            <pc:sldMk cId="3202637145" sldId="258"/>
            <ac:picMk id="1026" creationId="{037A2F64-64AE-BED6-06A6-0679EA0920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DE13-E268-D706-5359-5F8F99C7E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94DA-0ADC-C820-FCA4-06A9665AA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2E3D-B759-7F07-4C50-10D12E2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9D41-6B4B-6059-3BE0-18FCAE8E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741D-3C6E-46E7-8FD5-7473E93F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9AE6-5BD4-22F2-9554-B1FB0FD2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ED52C-4122-8677-560A-BAD6E3FD7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7417F-C536-8ECD-7382-0293E3F7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D70BC-6EAF-5D87-982C-76D459DE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891C7-B10E-D4F7-8318-CFA82D85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4708B-2331-B98A-928E-FB4F3D401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EEE8F-6161-EEA7-DDFC-322DB6DD4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CA49F-C32F-1F4E-CE84-763812DB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607C-60E1-2C2C-8E79-96E53C2F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07793-6AE4-F952-8A03-D82A37B2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43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E141-2CBF-5BEF-9588-8354CDC7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31D0-4CDB-52E9-2735-EB7FA065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2DF75-8423-0DD2-9447-21DB356A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E86C-FE25-8831-4D94-D9E9E3C8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2856-08FC-BC88-1D89-F8948217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7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7E14-17C5-951E-8D3F-BAC1EE65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FC781-1DC8-D174-43C1-0C51CC0F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CA04-E616-08F4-62E6-C04EFCC1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9F7B-5DCF-B6F8-0DA5-BF8E1190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4AFF-6D94-9A9D-4066-792742D8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77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F3E8-1B62-53B6-998C-25927C77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AE4C-5639-92C9-832B-E97FBF293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9D2FD-ED44-F1F9-F98F-FDED7A1E8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7EB3F-DAC0-2BF4-85CF-CD3C3513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C9E01-E0F1-28A4-1CD2-97B410B2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351FC-DADE-766B-C385-11D99C32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9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CF27-C1F6-9F2A-5E48-DEC5511F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73C2-713C-6172-3639-59C9A42E3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6AF6B-D753-FEFA-E9DD-BD974CC3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E4EFF-7BC2-E4B5-FCC4-7E6CFA8A5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7D7D7-F62A-3F01-88DE-587C27B50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7297B-82CC-762A-8FD6-772D41B1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AA26E-031B-A532-5B07-0B87A85B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0FE3A-3F2F-B7A6-3DE1-FECA2332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58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0F05-F7FD-1CB6-D1B6-63CABF2E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1F37C-D8F8-32D2-F14E-0B84C9B8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06008-0685-30F3-64A9-FCA58564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889F-D658-8A2D-9736-4032D11E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D3D91-0A4A-DA1D-7ED8-4CAC45D0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CC129-236B-4438-F031-C93F3FC4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F8915-9A6F-AA3A-430F-01DA085A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E89B-81A0-CDB0-ED92-1C85ABD8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CBC0-6A30-1318-930A-459F956AD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9DD1A-E762-FBDA-5005-12A01D89B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5A78-FD5A-AB61-D9CB-5F5CD14B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15FA-6168-6BBC-DC0A-7F1CDBBF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F59F0-6086-80AE-8634-3395C609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062C-CF17-9E39-334C-DBFB4AF9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D89E3-FAC4-ACF8-1377-BE367AC5E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88E-87E1-DE00-7661-A3FA8775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F6C3A-9DCA-D485-EA8C-3DC409297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38FA2-CDF3-0C6C-69F3-8A758AB1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931C-FE8D-A4F3-2EC9-89A46BAF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35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E985C-3CB8-31E8-681B-932AAF1A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65B4C-6A2D-8B47-F5AF-18D0F54D4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1D55-3B11-ED87-9B8F-3426A0BFB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D16CB-C508-4CF5-8A58-D326C019385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FA50-291D-C3C4-8A8E-09CD59772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903A-17D9-5D90-C46F-0A5247589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8548A-1DF4-4214-807F-29743F5333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7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732C-5802-C5F8-4412-7C84F205D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Delta_analysis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A741-7326-C02D-3074-E7394B1D5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6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41C1-CEFB-3FA0-3183-A1FC7EEE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105"/>
            <a:ext cx="10515600" cy="581932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                                            </a:t>
            </a:r>
            <a:r>
              <a:rPr lang="en-US" sz="2800" dirty="0">
                <a:highlight>
                  <a:srgbClr val="FFFF00"/>
                </a:highlight>
              </a:rPr>
              <a:t>::Pyspark::</a:t>
            </a:r>
            <a:endParaRPr lang="en-IN" sz="28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3649-5A9F-ED9C-9E8D-B04002B6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805543"/>
            <a:ext cx="11691257" cy="5791200"/>
          </a:xfrm>
        </p:spPr>
        <p:txBody>
          <a:bodyPr>
            <a:normAutofit/>
          </a:bodyPr>
          <a:lstStyle/>
          <a:p>
            <a:r>
              <a:rPr lang="en-US" sz="2000" dirty="0"/>
              <a:t>Folder structures follows like this in DBFS :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AB554-3A37-BAEE-0D38-61012797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805543"/>
            <a:ext cx="4963886" cy="119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0598E-038E-E762-2902-9D78F345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6" y="2127477"/>
            <a:ext cx="8044542" cy="45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0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6F0D-701F-8ECE-0E6D-8804EB9C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305"/>
            <a:ext cx="10515600" cy="50573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:POLARS: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BD3CA-FF3D-9708-973B-124B31E5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17840"/>
            <a:ext cx="7184571" cy="290507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37A2F64-64AE-BED6-06A6-0679EA092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4049487"/>
            <a:ext cx="6923315" cy="24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3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Delta_analysis</vt:lpstr>
      <vt:lpstr>                                                             ::Pyspark::</vt:lpstr>
      <vt:lpstr>:POLARS: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Lokeswar Reddy Valluru</dc:creator>
  <cp:lastModifiedBy>Lokeswar Reddy Valluru</cp:lastModifiedBy>
  <cp:revision>1</cp:revision>
  <dcterms:created xsi:type="dcterms:W3CDTF">2024-08-14T08:22:50Z</dcterms:created>
  <dcterms:modified xsi:type="dcterms:W3CDTF">2024-08-19T11:08:15Z</dcterms:modified>
</cp:coreProperties>
</file>