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59" r:id="rId8"/>
    <p:sldId id="266" r:id="rId9"/>
    <p:sldId id="260" r:id="rId10"/>
    <p:sldId id="265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E2AFD-AAA9-4265-A893-486A81EFA5B0}" v="43" dt="2024-08-01T06:37:58.211"/>
    <p1510:client id="{7BF5CD6C-0004-4896-A25E-B0860768D8E1}" v="3" dt="2024-08-01T12:43:45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keswar Reddy Valluru" userId="c2e58a91-c8d7-4762-8685-670b085edc60" providerId="ADAL" clId="{37BE2AFD-AAA9-4265-A893-486A81EFA5B0}"/>
    <pc:docChg chg="custSel addSld modSld sldOrd">
      <pc:chgData name="Lokeswar Reddy Valluru" userId="c2e58a91-c8d7-4762-8685-670b085edc60" providerId="ADAL" clId="{37BE2AFD-AAA9-4265-A893-486A81EFA5B0}" dt="2024-08-01T06:37:22.046" v="2077" actId="20577"/>
      <pc:docMkLst>
        <pc:docMk/>
      </pc:docMkLst>
      <pc:sldChg chg="modSp mod">
        <pc:chgData name="Lokeswar Reddy Valluru" userId="c2e58a91-c8d7-4762-8685-670b085edc60" providerId="ADAL" clId="{37BE2AFD-AAA9-4265-A893-486A81EFA5B0}" dt="2024-07-25T10:29:00.402" v="1937" actId="313"/>
        <pc:sldMkLst>
          <pc:docMk/>
          <pc:sldMk cId="1919861855" sldId="256"/>
        </pc:sldMkLst>
        <pc:spChg chg="mod">
          <ac:chgData name="Lokeswar Reddy Valluru" userId="c2e58a91-c8d7-4762-8685-670b085edc60" providerId="ADAL" clId="{37BE2AFD-AAA9-4265-A893-486A81EFA5B0}" dt="2024-07-25T10:29:00.402" v="1937" actId="313"/>
          <ac:spMkLst>
            <pc:docMk/>
            <pc:sldMk cId="1919861855" sldId="256"/>
            <ac:spMk id="2" creationId="{C5F3E025-DF05-2451-B8AF-45E0AFF02207}"/>
          </ac:spMkLst>
        </pc:spChg>
      </pc:sldChg>
      <pc:sldChg chg="delSp modSp mod ord">
        <pc:chgData name="Lokeswar Reddy Valluru" userId="c2e58a91-c8d7-4762-8685-670b085edc60" providerId="ADAL" clId="{37BE2AFD-AAA9-4265-A893-486A81EFA5B0}" dt="2024-07-19T06:22:12.622" v="1206"/>
        <pc:sldMkLst>
          <pc:docMk/>
          <pc:sldMk cId="33968667" sldId="257"/>
        </pc:sldMkLst>
        <pc:spChg chg="mod">
          <ac:chgData name="Lokeswar Reddy Valluru" userId="c2e58a91-c8d7-4762-8685-670b085edc60" providerId="ADAL" clId="{37BE2AFD-AAA9-4265-A893-486A81EFA5B0}" dt="2024-07-19T06:06:05.994" v="553" actId="20577"/>
          <ac:spMkLst>
            <pc:docMk/>
            <pc:sldMk cId="33968667" sldId="257"/>
            <ac:spMk id="3" creationId="{FF031245-912F-F4F7-F28F-58E49341645D}"/>
          </ac:spMkLst>
        </pc:spChg>
        <pc:picChg chg="mod">
          <ac:chgData name="Lokeswar Reddy Valluru" userId="c2e58a91-c8d7-4762-8685-670b085edc60" providerId="ADAL" clId="{37BE2AFD-AAA9-4265-A893-486A81EFA5B0}" dt="2024-07-19T06:06:11.613" v="555" actId="14100"/>
          <ac:picMkLst>
            <pc:docMk/>
            <pc:sldMk cId="33968667" sldId="257"/>
            <ac:picMk id="5" creationId="{AFEAC67A-130A-FF78-8B21-BE1031006111}"/>
          </ac:picMkLst>
        </pc:picChg>
        <pc:picChg chg="del">
          <ac:chgData name="Lokeswar Reddy Valluru" userId="c2e58a91-c8d7-4762-8685-670b085edc60" providerId="ADAL" clId="{37BE2AFD-AAA9-4265-A893-486A81EFA5B0}" dt="2024-07-19T06:05:52.042" v="546" actId="21"/>
          <ac:picMkLst>
            <pc:docMk/>
            <pc:sldMk cId="33968667" sldId="257"/>
            <ac:picMk id="7" creationId="{23863613-2F7F-768D-B19F-B3564891D3CE}"/>
          </ac:picMkLst>
        </pc:picChg>
        <pc:picChg chg="mod">
          <ac:chgData name="Lokeswar Reddy Valluru" userId="c2e58a91-c8d7-4762-8685-670b085edc60" providerId="ADAL" clId="{37BE2AFD-AAA9-4265-A893-486A81EFA5B0}" dt="2024-07-19T06:06:24.308" v="560" actId="1076"/>
          <ac:picMkLst>
            <pc:docMk/>
            <pc:sldMk cId="33968667" sldId="257"/>
            <ac:picMk id="9" creationId="{11703064-AF05-3CA6-22DC-8EC5611B8696}"/>
          </ac:picMkLst>
        </pc:picChg>
      </pc:sldChg>
      <pc:sldChg chg="addSp delSp modSp new mod">
        <pc:chgData name="Lokeswar Reddy Valluru" userId="c2e58a91-c8d7-4762-8685-670b085edc60" providerId="ADAL" clId="{37BE2AFD-AAA9-4265-A893-486A81EFA5B0}" dt="2024-07-19T06:26:54.241" v="1261" actId="313"/>
        <pc:sldMkLst>
          <pc:docMk/>
          <pc:sldMk cId="4160364619" sldId="258"/>
        </pc:sldMkLst>
        <pc:spChg chg="mod">
          <ac:chgData name="Lokeswar Reddy Valluru" userId="c2e58a91-c8d7-4762-8685-670b085edc60" providerId="ADAL" clId="{37BE2AFD-AAA9-4265-A893-486A81EFA5B0}" dt="2024-07-19T06:19:57.418" v="1203" actId="20577"/>
          <ac:spMkLst>
            <pc:docMk/>
            <pc:sldMk cId="4160364619" sldId="258"/>
            <ac:spMk id="2" creationId="{2F358D9C-91B8-61E6-4A26-C85387B9776C}"/>
          </ac:spMkLst>
        </pc:spChg>
        <pc:spChg chg="mod">
          <ac:chgData name="Lokeswar Reddy Valluru" userId="c2e58a91-c8d7-4762-8685-670b085edc60" providerId="ADAL" clId="{37BE2AFD-AAA9-4265-A893-486A81EFA5B0}" dt="2024-07-19T06:26:54.241" v="1261" actId="313"/>
          <ac:spMkLst>
            <pc:docMk/>
            <pc:sldMk cId="4160364619" sldId="258"/>
            <ac:spMk id="3" creationId="{0181379E-03A6-66CE-0296-626580F06310}"/>
          </ac:spMkLst>
        </pc:spChg>
        <pc:picChg chg="add del mod">
          <ac:chgData name="Lokeswar Reddy Valluru" userId="c2e58a91-c8d7-4762-8685-670b085edc60" providerId="ADAL" clId="{37BE2AFD-AAA9-4265-A893-486A81EFA5B0}" dt="2024-07-19T06:09:57.159" v="651" actId="21"/>
          <ac:picMkLst>
            <pc:docMk/>
            <pc:sldMk cId="4160364619" sldId="258"/>
            <ac:picMk id="5" creationId="{02C2770E-CCC3-A785-91C6-0074CC82D0C8}"/>
          </ac:picMkLst>
        </pc:picChg>
        <pc:picChg chg="add mod">
          <ac:chgData name="Lokeswar Reddy Valluru" userId="c2e58a91-c8d7-4762-8685-670b085edc60" providerId="ADAL" clId="{37BE2AFD-AAA9-4265-A893-486A81EFA5B0}" dt="2024-07-19T06:10:11.362" v="657" actId="1076"/>
          <ac:picMkLst>
            <pc:docMk/>
            <pc:sldMk cId="4160364619" sldId="258"/>
            <ac:picMk id="6" creationId="{7BF55B90-67A2-15E9-3E7B-961555BDBE37}"/>
          </ac:picMkLst>
        </pc:picChg>
      </pc:sldChg>
      <pc:sldChg chg="addSp delSp modSp new mod">
        <pc:chgData name="Lokeswar Reddy Valluru" userId="c2e58a91-c8d7-4762-8685-670b085edc60" providerId="ADAL" clId="{37BE2AFD-AAA9-4265-A893-486A81EFA5B0}" dt="2024-07-19T06:12:58.191" v="667" actId="1076"/>
        <pc:sldMkLst>
          <pc:docMk/>
          <pc:sldMk cId="1874881684" sldId="259"/>
        </pc:sldMkLst>
        <pc:spChg chg="mod">
          <ac:chgData name="Lokeswar Reddy Valluru" userId="c2e58a91-c8d7-4762-8685-670b085edc60" providerId="ADAL" clId="{37BE2AFD-AAA9-4265-A893-486A81EFA5B0}" dt="2024-07-16T09:43:58.894" v="465" actId="1076"/>
          <ac:spMkLst>
            <pc:docMk/>
            <pc:sldMk cId="1874881684" sldId="259"/>
            <ac:spMk id="2" creationId="{15B40332-9469-F318-B823-F0D4833FA074}"/>
          </ac:spMkLst>
        </pc:spChg>
        <pc:spChg chg="mod">
          <ac:chgData name="Lokeswar Reddy Valluru" userId="c2e58a91-c8d7-4762-8685-670b085edc60" providerId="ADAL" clId="{37BE2AFD-AAA9-4265-A893-486A81EFA5B0}" dt="2024-07-16T09:45:03.882" v="500" actId="20577"/>
          <ac:spMkLst>
            <pc:docMk/>
            <pc:sldMk cId="1874881684" sldId="259"/>
            <ac:spMk id="3" creationId="{90EFB148-2D0B-F043-84E4-95845243C231}"/>
          </ac:spMkLst>
        </pc:spChg>
        <pc:picChg chg="add del mod">
          <ac:chgData name="Lokeswar Reddy Valluru" userId="c2e58a91-c8d7-4762-8685-670b085edc60" providerId="ADAL" clId="{37BE2AFD-AAA9-4265-A893-486A81EFA5B0}" dt="2024-07-19T06:10:27.020" v="658" actId="21"/>
          <ac:picMkLst>
            <pc:docMk/>
            <pc:sldMk cId="1874881684" sldId="259"/>
            <ac:picMk id="5" creationId="{0CAF35D0-DB8F-F323-3D53-800AC76C81C7}"/>
          </ac:picMkLst>
        </pc:picChg>
        <pc:picChg chg="add mod">
          <ac:chgData name="Lokeswar Reddy Valluru" userId="c2e58a91-c8d7-4762-8685-670b085edc60" providerId="ADAL" clId="{37BE2AFD-AAA9-4265-A893-486A81EFA5B0}" dt="2024-07-19T06:11:52.733" v="660" actId="1076"/>
          <ac:picMkLst>
            <pc:docMk/>
            <pc:sldMk cId="1874881684" sldId="259"/>
            <ac:picMk id="6" creationId="{5E6785E6-05F1-CE00-59F1-C25382CB94B2}"/>
          </ac:picMkLst>
        </pc:picChg>
        <pc:picChg chg="add mod">
          <ac:chgData name="Lokeswar Reddy Valluru" userId="c2e58a91-c8d7-4762-8685-670b085edc60" providerId="ADAL" clId="{37BE2AFD-AAA9-4265-A893-486A81EFA5B0}" dt="2024-07-19T06:12:57.108" v="666" actId="1076"/>
          <ac:picMkLst>
            <pc:docMk/>
            <pc:sldMk cId="1874881684" sldId="259"/>
            <ac:picMk id="7" creationId="{8925ABBB-53EF-97F6-CF3F-FC24A900697B}"/>
          </ac:picMkLst>
        </pc:picChg>
        <pc:picChg chg="add mod">
          <ac:chgData name="Lokeswar Reddy Valluru" userId="c2e58a91-c8d7-4762-8685-670b085edc60" providerId="ADAL" clId="{37BE2AFD-AAA9-4265-A893-486A81EFA5B0}" dt="2024-07-19T06:12:58.191" v="667" actId="1076"/>
          <ac:picMkLst>
            <pc:docMk/>
            <pc:sldMk cId="1874881684" sldId="259"/>
            <ac:picMk id="9" creationId="{94559337-0BD9-5BAF-3AE9-4770E676AA42}"/>
          </ac:picMkLst>
        </pc:picChg>
      </pc:sldChg>
      <pc:sldChg chg="addSp delSp modSp new mod">
        <pc:chgData name="Lokeswar Reddy Valluru" userId="c2e58a91-c8d7-4762-8685-670b085edc60" providerId="ADAL" clId="{37BE2AFD-AAA9-4265-A893-486A81EFA5B0}" dt="2024-07-25T10:29:22.889" v="1938" actId="13926"/>
        <pc:sldMkLst>
          <pc:docMk/>
          <pc:sldMk cId="1806029413" sldId="260"/>
        </pc:sldMkLst>
        <pc:spChg chg="mod">
          <ac:chgData name="Lokeswar Reddy Valluru" userId="c2e58a91-c8d7-4762-8685-670b085edc60" providerId="ADAL" clId="{37BE2AFD-AAA9-4265-A893-486A81EFA5B0}" dt="2024-07-25T10:29:22.889" v="1938" actId="13926"/>
          <ac:spMkLst>
            <pc:docMk/>
            <pc:sldMk cId="1806029413" sldId="260"/>
            <ac:spMk id="2" creationId="{D50020D7-B495-CA4E-CC9C-3E261FD7A71D}"/>
          </ac:spMkLst>
        </pc:spChg>
        <pc:spChg chg="del mod">
          <ac:chgData name="Lokeswar Reddy Valluru" userId="c2e58a91-c8d7-4762-8685-670b085edc60" providerId="ADAL" clId="{37BE2AFD-AAA9-4265-A893-486A81EFA5B0}" dt="2024-07-16T09:47:29.874" v="537" actId="22"/>
          <ac:spMkLst>
            <pc:docMk/>
            <pc:sldMk cId="1806029413" sldId="260"/>
            <ac:spMk id="3" creationId="{7FF64628-FD9A-C661-D18D-EB65A2E8637E}"/>
          </ac:spMkLst>
        </pc:spChg>
        <pc:spChg chg="add mod">
          <ac:chgData name="Lokeswar Reddy Valluru" userId="c2e58a91-c8d7-4762-8685-670b085edc60" providerId="ADAL" clId="{37BE2AFD-AAA9-4265-A893-486A81EFA5B0}" dt="2024-07-19T06:17:31.337" v="1173" actId="20577"/>
          <ac:spMkLst>
            <pc:docMk/>
            <pc:sldMk cId="1806029413" sldId="260"/>
            <ac:spMk id="4" creationId="{748AFB46-3058-5FF7-9074-C3208EFA2D6A}"/>
          </ac:spMkLst>
        </pc:spChg>
        <pc:picChg chg="add del mod ord">
          <ac:chgData name="Lokeswar Reddy Valluru" userId="c2e58a91-c8d7-4762-8685-670b085edc60" providerId="ADAL" clId="{37BE2AFD-AAA9-4265-A893-486A81EFA5B0}" dt="2024-07-19T06:15:42.060" v="850" actId="21"/>
          <ac:picMkLst>
            <pc:docMk/>
            <pc:sldMk cId="1806029413" sldId="260"/>
            <ac:picMk id="5" creationId="{15D77015-8B7A-4926-9794-D243189A0AE2}"/>
          </ac:picMkLst>
        </pc:picChg>
        <pc:picChg chg="add mod">
          <ac:chgData name="Lokeswar Reddy Valluru" userId="c2e58a91-c8d7-4762-8685-670b085edc60" providerId="ADAL" clId="{37BE2AFD-AAA9-4265-A893-486A81EFA5B0}" dt="2024-07-22T10:50:38.837" v="1275" actId="14100"/>
          <ac:picMkLst>
            <pc:docMk/>
            <pc:sldMk cId="1806029413" sldId="260"/>
            <ac:picMk id="5" creationId="{50AF1A59-9C1A-1E05-FB44-314A11F1FD26}"/>
          </ac:picMkLst>
        </pc:picChg>
        <pc:picChg chg="add del mod">
          <ac:chgData name="Lokeswar Reddy Valluru" userId="c2e58a91-c8d7-4762-8685-670b085edc60" providerId="ADAL" clId="{37BE2AFD-AAA9-4265-A893-486A81EFA5B0}" dt="2024-07-19T06:15:40.253" v="849" actId="21"/>
          <ac:picMkLst>
            <pc:docMk/>
            <pc:sldMk cId="1806029413" sldId="260"/>
            <ac:picMk id="7" creationId="{9218B711-F0AE-A472-A907-0564E9B45DE9}"/>
          </ac:picMkLst>
        </pc:picChg>
        <pc:picChg chg="add del mod">
          <ac:chgData name="Lokeswar Reddy Valluru" userId="c2e58a91-c8d7-4762-8685-670b085edc60" providerId="ADAL" clId="{37BE2AFD-AAA9-4265-A893-486A81EFA5B0}" dt="2024-07-22T10:49:20.999" v="1264" actId="478"/>
          <ac:picMkLst>
            <pc:docMk/>
            <pc:sldMk cId="1806029413" sldId="260"/>
            <ac:picMk id="8" creationId="{520FEC31-E5C1-E226-C110-21C8FF28B595}"/>
          </ac:picMkLst>
        </pc:picChg>
        <pc:picChg chg="add mod">
          <ac:chgData name="Lokeswar Reddy Valluru" userId="c2e58a91-c8d7-4762-8685-670b085edc60" providerId="ADAL" clId="{37BE2AFD-AAA9-4265-A893-486A81EFA5B0}" dt="2024-07-22T10:50:43.894" v="1276" actId="1076"/>
          <ac:picMkLst>
            <pc:docMk/>
            <pc:sldMk cId="1806029413" sldId="260"/>
            <ac:picMk id="9" creationId="{4AE93A23-15D1-8875-4BBA-B9D7B033EBA0}"/>
          </ac:picMkLst>
        </pc:picChg>
        <pc:picChg chg="add del mod">
          <ac:chgData name="Lokeswar Reddy Valluru" userId="c2e58a91-c8d7-4762-8685-670b085edc60" providerId="ADAL" clId="{37BE2AFD-AAA9-4265-A893-486A81EFA5B0}" dt="2024-07-22T10:49:45.134" v="1272" actId="478"/>
          <ac:picMkLst>
            <pc:docMk/>
            <pc:sldMk cId="1806029413" sldId="260"/>
            <ac:picMk id="10" creationId="{6F60BA5C-5CA6-CDBC-DB0C-A52D830B207E}"/>
          </ac:picMkLst>
        </pc:picChg>
        <pc:picChg chg="add mod">
          <ac:chgData name="Lokeswar Reddy Valluru" userId="c2e58a91-c8d7-4762-8685-670b085edc60" providerId="ADAL" clId="{37BE2AFD-AAA9-4265-A893-486A81EFA5B0}" dt="2024-07-22T10:51:22.977" v="1278" actId="1076"/>
          <ac:picMkLst>
            <pc:docMk/>
            <pc:sldMk cId="1806029413" sldId="260"/>
            <ac:picMk id="13" creationId="{47AACB17-0606-1926-45EF-6DA6715EDB89}"/>
          </ac:picMkLst>
        </pc:picChg>
        <pc:cxnChg chg="add mod">
          <ac:chgData name="Lokeswar Reddy Valluru" userId="c2e58a91-c8d7-4762-8685-670b085edc60" providerId="ADAL" clId="{37BE2AFD-AAA9-4265-A893-486A81EFA5B0}" dt="2024-07-22T10:49:40.204" v="1270" actId="14100"/>
          <ac:cxnSpMkLst>
            <pc:docMk/>
            <pc:sldMk cId="1806029413" sldId="260"/>
            <ac:cxnSpMk id="12" creationId="{58EF06A6-47E2-9CF9-4780-93E9FA689A74}"/>
          </ac:cxnSpMkLst>
        </pc:cxnChg>
        <pc:cxnChg chg="add">
          <ac:chgData name="Lokeswar Reddy Valluru" userId="c2e58a91-c8d7-4762-8685-670b085edc60" providerId="ADAL" clId="{37BE2AFD-AAA9-4265-A893-486A81EFA5B0}" dt="2024-07-22T10:51:33.618" v="1279" actId="11529"/>
          <ac:cxnSpMkLst>
            <pc:docMk/>
            <pc:sldMk cId="1806029413" sldId="260"/>
            <ac:cxnSpMk id="15" creationId="{94B92DA1-E611-6B77-DE0A-1C2740EDAF62}"/>
          </ac:cxnSpMkLst>
        </pc:cxnChg>
      </pc:sldChg>
      <pc:sldChg chg="addSp modSp new mod">
        <pc:chgData name="Lokeswar Reddy Valluru" userId="c2e58a91-c8d7-4762-8685-670b085edc60" providerId="ADAL" clId="{37BE2AFD-AAA9-4265-A893-486A81EFA5B0}" dt="2024-07-19T06:27:19.314" v="1263" actId="14100"/>
        <pc:sldMkLst>
          <pc:docMk/>
          <pc:sldMk cId="446179640" sldId="261"/>
        </pc:sldMkLst>
        <pc:spChg chg="mod">
          <ac:chgData name="Lokeswar Reddy Valluru" userId="c2e58a91-c8d7-4762-8685-670b085edc60" providerId="ADAL" clId="{37BE2AFD-AAA9-4265-A893-486A81EFA5B0}" dt="2024-07-19T06:06:40.660" v="576" actId="1076"/>
          <ac:spMkLst>
            <pc:docMk/>
            <pc:sldMk cId="446179640" sldId="261"/>
            <ac:spMk id="2" creationId="{F856599E-672F-0C47-D72F-46A6713B9E35}"/>
          </ac:spMkLst>
        </pc:spChg>
        <pc:spChg chg="mod">
          <ac:chgData name="Lokeswar Reddy Valluru" userId="c2e58a91-c8d7-4762-8685-670b085edc60" providerId="ADAL" clId="{37BE2AFD-AAA9-4265-A893-486A81EFA5B0}" dt="2024-07-19T06:08:14.094" v="641" actId="20577"/>
          <ac:spMkLst>
            <pc:docMk/>
            <pc:sldMk cId="446179640" sldId="261"/>
            <ac:spMk id="3" creationId="{813B7DAB-5C9E-14EB-76C9-10BEAA5461D7}"/>
          </ac:spMkLst>
        </pc:spChg>
        <pc:picChg chg="add mod">
          <ac:chgData name="Lokeswar Reddy Valluru" userId="c2e58a91-c8d7-4762-8685-670b085edc60" providerId="ADAL" clId="{37BE2AFD-AAA9-4265-A893-486A81EFA5B0}" dt="2024-07-19T06:08:00.428" v="612" actId="14100"/>
          <ac:picMkLst>
            <pc:docMk/>
            <pc:sldMk cId="446179640" sldId="261"/>
            <ac:picMk id="5" creationId="{4FEB82BB-6A1C-0949-7DC5-B09CE15B86E4}"/>
          </ac:picMkLst>
        </pc:picChg>
        <pc:picChg chg="add mod">
          <ac:chgData name="Lokeswar Reddy Valluru" userId="c2e58a91-c8d7-4762-8685-670b085edc60" providerId="ADAL" clId="{37BE2AFD-AAA9-4265-A893-486A81EFA5B0}" dt="2024-07-19T06:27:19.314" v="1263" actId="14100"/>
          <ac:picMkLst>
            <pc:docMk/>
            <pc:sldMk cId="446179640" sldId="261"/>
            <ac:picMk id="7" creationId="{F1267E6C-5BD4-FF60-7CAF-F95F0E28374C}"/>
          </ac:picMkLst>
        </pc:picChg>
      </pc:sldChg>
      <pc:sldChg chg="addSp delSp modSp new mod">
        <pc:chgData name="Lokeswar Reddy Valluru" userId="c2e58a91-c8d7-4762-8685-670b085edc60" providerId="ADAL" clId="{37BE2AFD-AAA9-4265-A893-486A81EFA5B0}" dt="2024-07-26T06:12:32.173" v="1964" actId="20577"/>
        <pc:sldMkLst>
          <pc:docMk/>
          <pc:sldMk cId="797963819" sldId="262"/>
        </pc:sldMkLst>
        <pc:spChg chg="mod">
          <ac:chgData name="Lokeswar Reddy Valluru" userId="c2e58a91-c8d7-4762-8685-670b085edc60" providerId="ADAL" clId="{37BE2AFD-AAA9-4265-A893-486A81EFA5B0}" dt="2024-07-19T06:13:16.251" v="685" actId="1076"/>
          <ac:spMkLst>
            <pc:docMk/>
            <pc:sldMk cId="797963819" sldId="262"/>
            <ac:spMk id="2" creationId="{8BA2A8D7-400A-0BB7-9A52-479006921BEA}"/>
          </ac:spMkLst>
        </pc:spChg>
        <pc:spChg chg="mod">
          <ac:chgData name="Lokeswar Reddy Valluru" userId="c2e58a91-c8d7-4762-8685-670b085edc60" providerId="ADAL" clId="{37BE2AFD-AAA9-4265-A893-486A81EFA5B0}" dt="2024-07-26T06:12:32.173" v="1964" actId="20577"/>
          <ac:spMkLst>
            <pc:docMk/>
            <pc:sldMk cId="797963819" sldId="262"/>
            <ac:spMk id="3" creationId="{CD6778A9-9943-052E-2868-FB13387A3853}"/>
          </ac:spMkLst>
        </pc:spChg>
        <pc:picChg chg="add mod">
          <ac:chgData name="Lokeswar Reddy Valluru" userId="c2e58a91-c8d7-4762-8685-670b085edc60" providerId="ADAL" clId="{37BE2AFD-AAA9-4265-A893-486A81EFA5B0}" dt="2024-07-25T09:38:26.732" v="1314" actId="1076"/>
          <ac:picMkLst>
            <pc:docMk/>
            <pc:sldMk cId="797963819" sldId="262"/>
            <ac:picMk id="5" creationId="{D137748F-B78F-3FDD-76EA-A8E2A2F0E15D}"/>
          </ac:picMkLst>
        </pc:picChg>
        <pc:picChg chg="add del mod">
          <ac:chgData name="Lokeswar Reddy Valluru" userId="c2e58a91-c8d7-4762-8685-670b085edc60" providerId="ADAL" clId="{37BE2AFD-AAA9-4265-A893-486A81EFA5B0}" dt="2024-07-19T06:14:30.669" v="814" actId="21"/>
          <ac:picMkLst>
            <pc:docMk/>
            <pc:sldMk cId="797963819" sldId="262"/>
            <ac:picMk id="5" creationId="{E0041460-143A-B80A-2D85-8611926137BB}"/>
          </ac:picMkLst>
        </pc:picChg>
        <pc:picChg chg="add mod">
          <ac:chgData name="Lokeswar Reddy Valluru" userId="c2e58a91-c8d7-4762-8685-670b085edc60" providerId="ADAL" clId="{37BE2AFD-AAA9-4265-A893-486A81EFA5B0}" dt="2024-07-25T09:38:24.545" v="1313" actId="1076"/>
          <ac:picMkLst>
            <pc:docMk/>
            <pc:sldMk cId="797963819" sldId="262"/>
            <ac:picMk id="7" creationId="{5B12B64F-9AAD-8A0A-1B3A-15C59A55D785}"/>
          </ac:picMkLst>
        </pc:picChg>
        <pc:picChg chg="add mod">
          <ac:chgData name="Lokeswar Reddy Valluru" userId="c2e58a91-c8d7-4762-8685-670b085edc60" providerId="ADAL" clId="{37BE2AFD-AAA9-4265-A893-486A81EFA5B0}" dt="2024-07-25T09:38:59.282" v="1347" actId="1076"/>
          <ac:picMkLst>
            <pc:docMk/>
            <pc:sldMk cId="797963819" sldId="262"/>
            <ac:picMk id="8" creationId="{FCA88A7D-495D-37C4-7B1E-B6ACA089F2DE}"/>
          </ac:picMkLst>
        </pc:picChg>
        <pc:picChg chg="add del mod">
          <ac:chgData name="Lokeswar Reddy Valluru" userId="c2e58a91-c8d7-4762-8685-670b085edc60" providerId="ADAL" clId="{37BE2AFD-AAA9-4265-A893-486A81EFA5B0}" dt="2024-07-25T08:31:51.327" v="1305" actId="478"/>
          <ac:picMkLst>
            <pc:docMk/>
            <pc:sldMk cId="797963819" sldId="262"/>
            <ac:picMk id="9" creationId="{0795194B-1486-2262-6099-51AE9D82B1A7}"/>
          </ac:picMkLst>
        </pc:picChg>
      </pc:sldChg>
      <pc:sldChg chg="addSp delSp modSp new mod">
        <pc:chgData name="Lokeswar Reddy Valluru" userId="c2e58a91-c8d7-4762-8685-670b085edc60" providerId="ADAL" clId="{37BE2AFD-AAA9-4265-A893-486A81EFA5B0}" dt="2024-07-25T09:43:06.089" v="1355" actId="1076"/>
        <pc:sldMkLst>
          <pc:docMk/>
          <pc:sldMk cId="2370517284" sldId="263"/>
        </pc:sldMkLst>
        <pc:spChg chg="mod">
          <ac:chgData name="Lokeswar Reddy Valluru" userId="c2e58a91-c8d7-4762-8685-670b085edc60" providerId="ADAL" clId="{37BE2AFD-AAA9-4265-A893-486A81EFA5B0}" dt="2024-07-19T06:22:44.752" v="1217" actId="1076"/>
          <ac:spMkLst>
            <pc:docMk/>
            <pc:sldMk cId="2370517284" sldId="263"/>
            <ac:spMk id="2" creationId="{5DB15BF9-60D1-C296-8F99-25A015EDE824}"/>
          </ac:spMkLst>
        </pc:spChg>
        <pc:spChg chg="del mod">
          <ac:chgData name="Lokeswar Reddy Valluru" userId="c2e58a91-c8d7-4762-8685-670b085edc60" providerId="ADAL" clId="{37BE2AFD-AAA9-4265-A893-486A81EFA5B0}" dt="2024-07-19T06:22:53.114" v="1221" actId="22"/>
          <ac:spMkLst>
            <pc:docMk/>
            <pc:sldMk cId="2370517284" sldId="263"/>
            <ac:spMk id="3" creationId="{0BDCF3FF-5A95-8A05-AA1E-69101B47698B}"/>
          </ac:spMkLst>
        </pc:spChg>
        <pc:spChg chg="add del mod">
          <ac:chgData name="Lokeswar Reddy Valluru" userId="c2e58a91-c8d7-4762-8685-670b085edc60" providerId="ADAL" clId="{37BE2AFD-AAA9-4265-A893-486A81EFA5B0}" dt="2024-07-25T09:42:45.174" v="1349" actId="22"/>
          <ac:spMkLst>
            <pc:docMk/>
            <pc:sldMk cId="2370517284" sldId="263"/>
            <ac:spMk id="4" creationId="{48F181A9-B74D-042A-EC07-C9BCA8C5B8EA}"/>
          </ac:spMkLst>
        </pc:spChg>
        <pc:picChg chg="add del mod ord">
          <ac:chgData name="Lokeswar Reddy Valluru" userId="c2e58a91-c8d7-4762-8685-670b085edc60" providerId="ADAL" clId="{37BE2AFD-AAA9-4265-A893-486A81EFA5B0}" dt="2024-07-25T09:42:42.465" v="1348" actId="478"/>
          <ac:picMkLst>
            <pc:docMk/>
            <pc:sldMk cId="2370517284" sldId="263"/>
            <ac:picMk id="5" creationId="{3D193313-74B0-9272-DD19-8CE479D7B8F7}"/>
          </ac:picMkLst>
        </pc:picChg>
        <pc:picChg chg="add mod ord">
          <ac:chgData name="Lokeswar Reddy Valluru" userId="c2e58a91-c8d7-4762-8685-670b085edc60" providerId="ADAL" clId="{37BE2AFD-AAA9-4265-A893-486A81EFA5B0}" dt="2024-07-25T09:43:06.089" v="1355" actId="1076"/>
          <ac:picMkLst>
            <pc:docMk/>
            <pc:sldMk cId="2370517284" sldId="263"/>
            <ac:picMk id="7" creationId="{42CE4D97-8BC2-70AB-07CD-5B7D8AAE2FAF}"/>
          </ac:picMkLst>
        </pc:picChg>
      </pc:sldChg>
      <pc:sldChg chg="modSp new mod">
        <pc:chgData name="Lokeswar Reddy Valluru" userId="c2e58a91-c8d7-4762-8685-670b085edc60" providerId="ADAL" clId="{37BE2AFD-AAA9-4265-A893-486A81EFA5B0}" dt="2024-08-01T06:37:22.046" v="2077" actId="20577"/>
        <pc:sldMkLst>
          <pc:docMk/>
          <pc:sldMk cId="2395969438" sldId="264"/>
        </pc:sldMkLst>
        <pc:spChg chg="mod">
          <ac:chgData name="Lokeswar Reddy Valluru" userId="c2e58a91-c8d7-4762-8685-670b085edc60" providerId="ADAL" clId="{37BE2AFD-AAA9-4265-A893-486A81EFA5B0}" dt="2024-07-19T06:25:05.794" v="1256" actId="1076"/>
          <ac:spMkLst>
            <pc:docMk/>
            <pc:sldMk cId="2395969438" sldId="264"/>
            <ac:spMk id="2" creationId="{CF7EF351-2D92-8846-5CE1-BEBA100531B1}"/>
          </ac:spMkLst>
        </pc:spChg>
        <pc:spChg chg="mod">
          <ac:chgData name="Lokeswar Reddy Valluru" userId="c2e58a91-c8d7-4762-8685-670b085edc60" providerId="ADAL" clId="{37BE2AFD-AAA9-4265-A893-486A81EFA5B0}" dt="2024-08-01T06:37:22.046" v="2077" actId="20577"/>
          <ac:spMkLst>
            <pc:docMk/>
            <pc:sldMk cId="2395969438" sldId="264"/>
            <ac:spMk id="3" creationId="{19727431-A2E0-3CE2-FDD0-D0BE013E6AD7}"/>
          </ac:spMkLst>
        </pc:spChg>
      </pc:sldChg>
      <pc:sldChg chg="addSp delSp modSp new mod">
        <pc:chgData name="Lokeswar Reddy Valluru" userId="c2e58a91-c8d7-4762-8685-670b085edc60" providerId="ADAL" clId="{37BE2AFD-AAA9-4265-A893-486A81EFA5B0}" dt="2024-07-22T10:53:15.258" v="1304" actId="1076"/>
        <pc:sldMkLst>
          <pc:docMk/>
          <pc:sldMk cId="3611423379" sldId="265"/>
        </pc:sldMkLst>
        <pc:spChg chg="mod">
          <ac:chgData name="Lokeswar Reddy Valluru" userId="c2e58a91-c8d7-4762-8685-670b085edc60" providerId="ADAL" clId="{37BE2AFD-AAA9-4265-A893-486A81EFA5B0}" dt="2024-07-22T10:51:59.314" v="1296" actId="1076"/>
          <ac:spMkLst>
            <pc:docMk/>
            <pc:sldMk cId="3611423379" sldId="265"/>
            <ac:spMk id="2" creationId="{F7D041F3-3A3B-1804-2725-01DC705905E3}"/>
          </ac:spMkLst>
        </pc:spChg>
        <pc:spChg chg="del mod">
          <ac:chgData name="Lokeswar Reddy Valluru" userId="c2e58a91-c8d7-4762-8685-670b085edc60" providerId="ADAL" clId="{37BE2AFD-AAA9-4265-A893-486A81EFA5B0}" dt="2024-07-22T10:52:34.965" v="1298" actId="22"/>
          <ac:spMkLst>
            <pc:docMk/>
            <pc:sldMk cId="3611423379" sldId="265"/>
            <ac:spMk id="3" creationId="{B2A28394-C8AF-8956-12DF-A04756C2994C}"/>
          </ac:spMkLst>
        </pc:spChg>
        <pc:picChg chg="add mod ord">
          <ac:chgData name="Lokeswar Reddy Valluru" userId="c2e58a91-c8d7-4762-8685-670b085edc60" providerId="ADAL" clId="{37BE2AFD-AAA9-4265-A893-486A81EFA5B0}" dt="2024-07-22T10:53:12.725" v="1303" actId="14100"/>
          <ac:picMkLst>
            <pc:docMk/>
            <pc:sldMk cId="3611423379" sldId="265"/>
            <ac:picMk id="5" creationId="{A6EE722E-6ACB-7FDA-F268-35524CFA91B2}"/>
          </ac:picMkLst>
        </pc:picChg>
        <pc:picChg chg="add mod">
          <ac:chgData name="Lokeswar Reddy Valluru" userId="c2e58a91-c8d7-4762-8685-670b085edc60" providerId="ADAL" clId="{37BE2AFD-AAA9-4265-A893-486A81EFA5B0}" dt="2024-07-22T10:53:15.258" v="1304" actId="1076"/>
          <ac:picMkLst>
            <pc:docMk/>
            <pc:sldMk cId="3611423379" sldId="265"/>
            <ac:picMk id="7" creationId="{956DDAAD-5ED7-0451-A605-0C5D2AB3E931}"/>
          </ac:picMkLst>
        </pc:picChg>
      </pc:sldChg>
      <pc:sldChg chg="addSp modSp new mod">
        <pc:chgData name="Lokeswar Reddy Valluru" userId="c2e58a91-c8d7-4762-8685-670b085edc60" providerId="ADAL" clId="{37BE2AFD-AAA9-4265-A893-486A81EFA5B0}" dt="2024-07-25T09:48:35.078" v="1449" actId="14100"/>
        <pc:sldMkLst>
          <pc:docMk/>
          <pc:sldMk cId="3926355076" sldId="266"/>
        </pc:sldMkLst>
        <pc:spChg chg="mod">
          <ac:chgData name="Lokeswar Reddy Valluru" userId="c2e58a91-c8d7-4762-8685-670b085edc60" providerId="ADAL" clId="{37BE2AFD-AAA9-4265-A893-486A81EFA5B0}" dt="2024-07-25T09:43:40.246" v="1396" actId="1076"/>
          <ac:spMkLst>
            <pc:docMk/>
            <pc:sldMk cId="3926355076" sldId="266"/>
            <ac:spMk id="2" creationId="{9E4A262B-A222-6007-B8AE-C3A72345CF40}"/>
          </ac:spMkLst>
        </pc:spChg>
        <pc:spChg chg="mod">
          <ac:chgData name="Lokeswar Reddy Valluru" userId="c2e58a91-c8d7-4762-8685-670b085edc60" providerId="ADAL" clId="{37BE2AFD-AAA9-4265-A893-486A81EFA5B0}" dt="2024-07-25T09:46:48.068" v="1435" actId="20577"/>
          <ac:spMkLst>
            <pc:docMk/>
            <pc:sldMk cId="3926355076" sldId="266"/>
            <ac:spMk id="3" creationId="{73AC09E6-931A-7D37-165C-2F0D30973EE9}"/>
          </ac:spMkLst>
        </pc:spChg>
        <pc:picChg chg="add mod">
          <ac:chgData name="Lokeswar Reddy Valluru" userId="c2e58a91-c8d7-4762-8685-670b085edc60" providerId="ADAL" clId="{37BE2AFD-AAA9-4265-A893-486A81EFA5B0}" dt="2024-07-25T09:46:56.578" v="1439" actId="14100"/>
          <ac:picMkLst>
            <pc:docMk/>
            <pc:sldMk cId="3926355076" sldId="266"/>
            <ac:picMk id="5" creationId="{1D94BD6A-09ED-7FA7-A723-7ABEBF8424DA}"/>
          </ac:picMkLst>
        </pc:picChg>
        <pc:picChg chg="add mod">
          <ac:chgData name="Lokeswar Reddy Valluru" userId="c2e58a91-c8d7-4762-8685-670b085edc60" providerId="ADAL" clId="{37BE2AFD-AAA9-4265-A893-486A81EFA5B0}" dt="2024-07-25T09:47:40.258" v="1445" actId="14100"/>
          <ac:picMkLst>
            <pc:docMk/>
            <pc:sldMk cId="3926355076" sldId="266"/>
            <ac:picMk id="7" creationId="{8E80215A-77E0-B589-B7A1-9A6FAADA1CC7}"/>
          </ac:picMkLst>
        </pc:picChg>
        <pc:picChg chg="add mod">
          <ac:chgData name="Lokeswar Reddy Valluru" userId="c2e58a91-c8d7-4762-8685-670b085edc60" providerId="ADAL" clId="{37BE2AFD-AAA9-4265-A893-486A81EFA5B0}" dt="2024-07-25T09:48:35.078" v="1449" actId="14100"/>
          <ac:picMkLst>
            <pc:docMk/>
            <pc:sldMk cId="3926355076" sldId="266"/>
            <ac:picMk id="11" creationId="{8EC06A23-D69E-4F75-F331-C76774281F92}"/>
          </ac:picMkLst>
        </pc:picChg>
        <pc:cxnChg chg="add">
          <ac:chgData name="Lokeswar Reddy Valluru" userId="c2e58a91-c8d7-4762-8685-670b085edc60" providerId="ADAL" clId="{37BE2AFD-AAA9-4265-A893-486A81EFA5B0}" dt="2024-07-25T09:47:34.865" v="1443" actId="11529"/>
          <ac:cxnSpMkLst>
            <pc:docMk/>
            <pc:sldMk cId="3926355076" sldId="266"/>
            <ac:cxnSpMk id="9" creationId="{B86EB027-B320-A491-2933-8369032A9662}"/>
          </ac:cxnSpMkLst>
        </pc:cxnChg>
      </pc:sldChg>
      <pc:sldChg chg="addSp modSp new mod">
        <pc:chgData name="Lokeswar Reddy Valluru" userId="c2e58a91-c8d7-4762-8685-670b085edc60" providerId="ADAL" clId="{37BE2AFD-AAA9-4265-A893-486A81EFA5B0}" dt="2024-07-25T10:31:47.185" v="1939" actId="14100"/>
        <pc:sldMkLst>
          <pc:docMk/>
          <pc:sldMk cId="3003211327" sldId="267"/>
        </pc:sldMkLst>
        <pc:spChg chg="mod">
          <ac:chgData name="Lokeswar Reddy Valluru" userId="c2e58a91-c8d7-4762-8685-670b085edc60" providerId="ADAL" clId="{37BE2AFD-AAA9-4265-A893-486A81EFA5B0}" dt="2024-07-25T10:26:10.855" v="1845" actId="1076"/>
          <ac:spMkLst>
            <pc:docMk/>
            <pc:sldMk cId="3003211327" sldId="267"/>
            <ac:spMk id="2" creationId="{00D0BB12-658F-C55E-7751-C49AB0693BB9}"/>
          </ac:spMkLst>
        </pc:spChg>
        <pc:spChg chg="mod">
          <ac:chgData name="Lokeswar Reddy Valluru" userId="c2e58a91-c8d7-4762-8685-670b085edc60" providerId="ADAL" clId="{37BE2AFD-AAA9-4265-A893-486A81EFA5B0}" dt="2024-07-25T10:27:18.460" v="1930" actId="20577"/>
          <ac:spMkLst>
            <pc:docMk/>
            <pc:sldMk cId="3003211327" sldId="267"/>
            <ac:spMk id="3" creationId="{09B44CEB-174A-EFE5-22CC-5B72B5164AD4}"/>
          </ac:spMkLst>
        </pc:spChg>
        <pc:picChg chg="add mod">
          <ac:chgData name="Lokeswar Reddy Valluru" userId="c2e58a91-c8d7-4762-8685-670b085edc60" providerId="ADAL" clId="{37BE2AFD-AAA9-4265-A893-486A81EFA5B0}" dt="2024-07-25T10:26:53.700" v="1883" actId="1076"/>
          <ac:picMkLst>
            <pc:docMk/>
            <pc:sldMk cId="3003211327" sldId="267"/>
            <ac:picMk id="5" creationId="{FA69E2B1-289D-68C9-5501-A4826335C3A9}"/>
          </ac:picMkLst>
        </pc:picChg>
        <pc:picChg chg="add mod">
          <ac:chgData name="Lokeswar Reddy Valluru" userId="c2e58a91-c8d7-4762-8685-670b085edc60" providerId="ADAL" clId="{37BE2AFD-AAA9-4265-A893-486A81EFA5B0}" dt="2024-07-25T10:31:47.185" v="1939" actId="14100"/>
          <ac:picMkLst>
            <pc:docMk/>
            <pc:sldMk cId="3003211327" sldId="267"/>
            <ac:picMk id="7" creationId="{B6801C97-A2CF-6C5F-CD15-AE9096ADF5D2}"/>
          </ac:picMkLst>
        </pc:picChg>
      </pc:sldChg>
    </pc:docChg>
  </pc:docChgLst>
  <pc:docChgLst>
    <pc:chgData name="Rishi Gupta" userId="S::rishi.gupta@xyenta.com::a8074644-8bee-44d5-9f4d-cf39a94069e5" providerId="AD" clId="Web-{7BF5CD6C-0004-4896-A25E-B0860768D8E1}"/>
    <pc:docChg chg="modSld">
      <pc:chgData name="Rishi Gupta" userId="S::rishi.gupta@xyenta.com::a8074644-8bee-44d5-9f4d-cf39a94069e5" providerId="AD" clId="Web-{7BF5CD6C-0004-4896-A25E-B0860768D8E1}" dt="2024-08-01T12:43:45.694" v="2" actId="1076"/>
      <pc:docMkLst>
        <pc:docMk/>
      </pc:docMkLst>
      <pc:sldChg chg="modSp">
        <pc:chgData name="Rishi Gupta" userId="S::rishi.gupta@xyenta.com::a8074644-8bee-44d5-9f4d-cf39a94069e5" providerId="AD" clId="Web-{7BF5CD6C-0004-4896-A25E-B0860768D8E1}" dt="2024-08-01T12:43:45.694" v="2" actId="1076"/>
        <pc:sldMkLst>
          <pc:docMk/>
          <pc:sldMk cId="797963819" sldId="262"/>
        </pc:sldMkLst>
        <pc:picChg chg="mod">
          <ac:chgData name="Rishi Gupta" userId="S::rishi.gupta@xyenta.com::a8074644-8bee-44d5-9f4d-cf39a94069e5" providerId="AD" clId="Web-{7BF5CD6C-0004-4896-A25E-B0860768D8E1}" dt="2024-08-01T12:43:45.694" v="2" actId="1076"/>
          <ac:picMkLst>
            <pc:docMk/>
            <pc:sldMk cId="797963819" sldId="262"/>
            <ac:picMk id="8" creationId="{FCA88A7D-495D-37C4-7B1E-B6ACA089F2DE}"/>
          </ac:picMkLst>
        </pc:picChg>
      </pc:sldChg>
      <pc:sldChg chg="modSp">
        <pc:chgData name="Rishi Gupta" userId="S::rishi.gupta@xyenta.com::a8074644-8bee-44d5-9f4d-cf39a94069e5" providerId="AD" clId="Web-{7BF5CD6C-0004-4896-A25E-B0860768D8E1}" dt="2024-08-01T12:39:23.138" v="1" actId="1076"/>
        <pc:sldMkLst>
          <pc:docMk/>
          <pc:sldMk cId="2370517284" sldId="263"/>
        </pc:sldMkLst>
        <pc:picChg chg="mod">
          <ac:chgData name="Rishi Gupta" userId="S::rishi.gupta@xyenta.com::a8074644-8bee-44d5-9f4d-cf39a94069e5" providerId="AD" clId="Web-{7BF5CD6C-0004-4896-A25E-B0860768D8E1}" dt="2024-08-01T12:39:23.138" v="1" actId="1076"/>
          <ac:picMkLst>
            <pc:docMk/>
            <pc:sldMk cId="2370517284" sldId="263"/>
            <ac:picMk id="7" creationId="{42CE4D97-8BC2-70AB-07CD-5B7D8AAE2F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F1DE-103B-3CA3-85FB-068AD25A1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5CB79-0EA8-AA0B-102C-A5B47068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C24C-4818-A217-A2AE-E5EEDB344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AB8F-2C09-C57B-E03E-4A289709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0707-E4D8-822F-370D-E204F7FC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0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139F-1C58-6BC2-7EB0-DD40EAE4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82243-BAFE-B2C9-560A-03CAF8CB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D4A7-B69F-0FAF-B3E4-1592CB94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95C26-A177-535D-97DD-FBAF4857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DC1AE-910D-EFBA-0B83-A705214C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4A5ED-A09D-381D-0C5C-4BD200F64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4E823-21E6-6078-E230-8D087593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7C0D-037D-5C81-B9F9-261E021D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592D-42B6-165E-AF0C-738B68E4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EBD2-5B75-788A-44C5-2463111C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D383-2052-103E-932D-F82DE6D4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87FE-DC30-F0BE-5267-D0B6634B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2ED3-72C4-91C9-4CDB-4A17BDA9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2816-13EC-1BCD-8ECB-EECD99D6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4FD7-D5D1-FA89-7BE6-A81AD111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3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F5B-A550-D53E-AB3D-9216DDFC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2453-EE09-9682-C391-18875A331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0B1F1-15E9-8C21-5EB2-E95EE2CE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40EC-B2A5-B589-2058-06249620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A840-2847-E553-18CE-2480A255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61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E92D-E533-3770-CCD0-FAD22593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E1454-142A-CFB9-A70B-0E8F4D73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F5724-B218-4E34-8667-99FEB498A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25A37-77A8-EFB0-5AC7-E6A88C21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49275-74BE-4C17-D4E5-AD704C32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347E4-9BB1-C1C4-28F3-361A6AA2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2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3344-75C0-DB93-CE9A-490370D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21803-F2BC-5F53-EA57-6DAA0234C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BD0E4-F3E2-3F10-7D0E-035DE816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C8B93-A03F-0105-A828-9DF7368F7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31649-D7AC-E8DF-D93A-81CAAA1FC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395B7-DB60-29E9-2D72-70501019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5E4D-A43C-3F92-CDDB-6CDC07A6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42CC4-67A7-0F5B-C9FB-FC91C4AC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80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2883-4CFE-7177-57CD-8076D24F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F84D9-2F7D-45E0-B709-72D5BE4D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B1B66-4201-63C8-1829-0D3923CD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9C8DE-0F9C-2D94-42F2-92017428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9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C2706-75C7-BD7B-0D70-423B4159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DE3CD-7995-79A3-5D8C-7807434A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4DF7B-4435-BB51-33F1-9998593D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16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465B-118F-3120-F62E-E7E110ED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3691-6B37-DDC0-5011-DBC06901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F807B-EB55-AF54-0904-A8DA20B4D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C7E6-E863-008B-E2FA-7BFCA1A3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28E41-DD2C-67D9-BC7F-0AB60461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EB068-CB45-6F80-0109-21A90D18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2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6D57-E146-8FE7-B849-AE7DF849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90F09-76E9-6EF0-BE39-1E71A61F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A0AFC-BEB3-2184-3784-00398DCF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9C5A0-448A-09C8-C5F8-959B6436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8EDE-6532-A4EC-D17D-A531268D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BBD2D-E265-60B4-6865-8304C7F8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54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D239F-95A0-36D2-8425-1F294D0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A15C-FB79-045B-C7E7-98083C57A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AA84C-1666-88A1-84AA-5281FB39D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94D72F-CDEA-4FE1-A212-AE18E3FD4AFF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5230-0129-E656-63EF-EC14419D7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6CC6C-35CA-CB6F-0CAB-6C581C60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7BF6A-5EAF-46BD-8B8E-78DB27D01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5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E025-DF05-2451-B8AF-45E0AFF02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Generic Analysis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ADA52-EC0E-B5FC-EDAA-EDAE70BA2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86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41F3-3A3B-1804-2725-01DC7059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62"/>
            <a:ext cx="10515600" cy="396875"/>
          </a:xfrm>
        </p:spPr>
        <p:txBody>
          <a:bodyPr>
            <a:normAutofit/>
          </a:bodyPr>
          <a:lstStyle/>
          <a:p>
            <a:r>
              <a:rPr lang="en-US" sz="1400"/>
              <a:t>Continue…</a:t>
            </a:r>
            <a:endParaRPr lang="en-IN" sz="14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E722E-6ACB-7FDA-F268-35524CFA9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602" y="1307768"/>
            <a:ext cx="4169541" cy="47773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DDAAD-5ED7-0451-A605-0C5D2AB3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11" y="3201114"/>
            <a:ext cx="4692891" cy="9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2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F351-2D92-8846-5CE1-BEBA10053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6"/>
            <a:ext cx="10515600" cy="712561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highlight>
                  <a:srgbClr val="FFFF00"/>
                </a:highlight>
              </a:rPr>
              <a:t>Silver Layer  Pipelines</a:t>
            </a:r>
            <a:endParaRPr lang="en-IN" sz="280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7431-A2E0-3CE2-FDD0-D0BE013E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1088570"/>
            <a:ext cx="11517086" cy="5529943"/>
          </a:xfrm>
        </p:spPr>
        <p:txBody>
          <a:bodyPr/>
          <a:lstStyle/>
          <a:p>
            <a:r>
              <a:rPr lang="en-US"/>
              <a:t>Once data landed in the Raw Layer. We are performing couple of Data cleansing process . Here are the List of data cleaning techniques </a:t>
            </a:r>
            <a:r>
              <a:rPr lang="en-IN"/>
              <a:t>using Pyspark DataBricks are ::</a:t>
            </a:r>
          </a:p>
          <a:p>
            <a:pPr lvl="1"/>
            <a:r>
              <a:rPr lang="en-IN"/>
              <a:t>Schema Mapping</a:t>
            </a:r>
          </a:p>
          <a:p>
            <a:pPr lvl="1"/>
            <a:r>
              <a:rPr lang="en-IN"/>
              <a:t>Data Wrangling</a:t>
            </a:r>
          </a:p>
          <a:p>
            <a:pPr lvl="1"/>
            <a:r>
              <a:rPr lang="en-IN"/>
              <a:t>Null Handling</a:t>
            </a:r>
          </a:p>
          <a:p>
            <a:pPr lvl="1"/>
            <a:r>
              <a:rPr lang="en-IN"/>
              <a:t>Drop Duplicate </a:t>
            </a:r>
          </a:p>
          <a:p>
            <a:pPr lvl="1"/>
            <a:r>
              <a:rPr lang="en-IN"/>
              <a:t>Assertion Test cases for schema mapping , Data Wrangling, Null Handling and Drop Duplicates</a:t>
            </a:r>
          </a:p>
          <a:p>
            <a:pPr marL="457200" lvl="1" indent="0">
              <a:buNone/>
            </a:pPr>
            <a:endParaRPr lang="en-IN"/>
          </a:p>
          <a:p>
            <a:r>
              <a:rPr lang="en-IN"/>
              <a:t>In order to make the above Data cleaning Techniques in a Dynamic way we are going to use  ‘viewdatacleansing’ from the database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BB12-658F-C55E-7751-C49AB069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315912"/>
          </a:xfrm>
        </p:spPr>
        <p:txBody>
          <a:bodyPr>
            <a:normAutofit/>
          </a:bodyPr>
          <a:lstStyle/>
          <a:p>
            <a:r>
              <a:rPr lang="en-US" sz="1400"/>
              <a:t>CONTINUE…</a:t>
            </a:r>
            <a:endParaRPr lang="en-IN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4CEB-174A-EFE5-22CC-5B72B516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685800"/>
            <a:ext cx="11658600" cy="5780314"/>
          </a:xfrm>
        </p:spPr>
        <p:txBody>
          <a:bodyPr>
            <a:normAutofit/>
          </a:bodyPr>
          <a:lstStyle/>
          <a:p>
            <a:r>
              <a:rPr lang="en-US" sz="2000"/>
              <a:t>PL_SILVERTRANSFORMATIONS: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PL_EXECUTE_MASTER_SILVER:</a:t>
            </a:r>
          </a:p>
          <a:p>
            <a:endParaRPr lang="en-US" sz="2000"/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9E2B1-289D-68C9-5501-A4826335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86531"/>
            <a:ext cx="7271657" cy="189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01C97-A2CF-6C5F-CD15-AE9096ADF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64" y="4408714"/>
            <a:ext cx="7541322" cy="226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5BF9-60D1-C296-8F99-25A015ED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4"/>
            <a:ext cx="10515600" cy="603704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highlight>
                  <a:srgbClr val="FFFF00"/>
                </a:highlight>
              </a:rPr>
              <a:t>MODEL</a:t>
            </a:r>
            <a:endParaRPr lang="en-IN" sz="2800">
              <a:highlight>
                <a:srgbClr val="FFFF00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CE4D97-8BC2-70AB-07CD-5B7D8AAE2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51" y="772888"/>
            <a:ext cx="11364685" cy="5639783"/>
          </a:xfrm>
        </p:spPr>
      </p:pic>
    </p:spTree>
    <p:extLst>
      <p:ext uri="{BB962C8B-B14F-4D97-AF65-F5344CB8AC3E}">
        <p14:creationId xmlns:p14="http://schemas.microsoft.com/office/powerpoint/2010/main" val="237051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8966-0ABF-EFCB-730D-09BF3691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418646"/>
          </a:xfrm>
        </p:spPr>
        <p:txBody>
          <a:bodyPr>
            <a:normAutofit/>
          </a:bodyPr>
          <a:lstStyle/>
          <a:p>
            <a:r>
              <a:rPr lang="en-US" sz="2000"/>
              <a:t>Tables:</a:t>
            </a:r>
            <a:endParaRPr lang="en-IN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245-912F-F4F7-F28F-58E49341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40228"/>
            <a:ext cx="12083142" cy="5959473"/>
          </a:xfrm>
        </p:spPr>
        <p:txBody>
          <a:bodyPr>
            <a:normAutofit/>
          </a:bodyPr>
          <a:lstStyle/>
          <a:p>
            <a:r>
              <a:rPr lang="en-US" sz="2000"/>
              <a:t>Pipelines :</a:t>
            </a:r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endParaRPr lang="en-IN" sz="2000"/>
          </a:p>
          <a:p>
            <a:pPr marL="0" indent="0">
              <a:buNone/>
            </a:pPr>
            <a:endParaRPr lang="en-IN" sz="2000"/>
          </a:p>
          <a:p>
            <a:endParaRPr lang="en-IN" sz="2000"/>
          </a:p>
          <a:p>
            <a:r>
              <a:rPr lang="en-IN" sz="2000"/>
              <a:t>Main view :</a:t>
            </a:r>
          </a:p>
          <a:p>
            <a:endParaRPr lang="en-IN" sz="2000"/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AC67A-130A-FF78-8B21-BE1031006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24" y="1250412"/>
            <a:ext cx="10763976" cy="203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703064-AF05-3CA6-22DC-8EC5611B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5" y="4410982"/>
            <a:ext cx="10232570" cy="17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599E-672F-0C47-D72F-46A6713B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315912"/>
          </a:xfrm>
        </p:spPr>
        <p:txBody>
          <a:bodyPr>
            <a:normAutofit/>
          </a:bodyPr>
          <a:lstStyle/>
          <a:p>
            <a:r>
              <a:rPr lang="en-US" sz="1600"/>
              <a:t>Continue…</a:t>
            </a:r>
            <a:endParaRPr lang="en-IN" sz="1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7DAB-5C9E-14EB-76C9-10BEAA54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620486"/>
            <a:ext cx="11658600" cy="5878285"/>
          </a:xfrm>
        </p:spPr>
        <p:txBody>
          <a:bodyPr>
            <a:normAutofit/>
          </a:bodyPr>
          <a:lstStyle/>
          <a:p>
            <a:r>
              <a:rPr lang="en-US" sz="2000"/>
              <a:t>Column details Table ::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View_columndetails </a:t>
            </a:r>
          </a:p>
          <a:p>
            <a:endParaRPr lang="en-US" sz="2000"/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B82BB-6A1C-0949-7DC5-B09CE15B8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09" y="1250358"/>
            <a:ext cx="9037120" cy="2178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67E6C-5BD4-FF60-7CAF-F95F0E283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05" y="4444869"/>
            <a:ext cx="11288700" cy="15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A8D7-400A-0BB7-9A52-47900692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315912"/>
          </a:xfrm>
        </p:spPr>
        <p:txBody>
          <a:bodyPr>
            <a:normAutofit/>
          </a:bodyPr>
          <a:lstStyle/>
          <a:p>
            <a:r>
              <a:rPr lang="en-US" sz="1400"/>
              <a:t>Continue….</a:t>
            </a:r>
            <a:endParaRPr lang="en-IN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78A9-9943-052E-2868-FB13387A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642256"/>
            <a:ext cx="11723915" cy="5900057"/>
          </a:xfrm>
        </p:spPr>
        <p:txBody>
          <a:bodyPr>
            <a:normAutofit/>
          </a:bodyPr>
          <a:lstStyle/>
          <a:p>
            <a:r>
              <a:rPr lang="en-US" sz="2400"/>
              <a:t>viewdatacleansing is used in data validation or cleansing part 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TConfigIncGeneric : for incremental Loading</a:t>
            </a:r>
          </a:p>
          <a:p>
            <a:endParaRPr lang="en-US" sz="2400"/>
          </a:p>
          <a:p>
            <a:endParaRPr lang="en-IN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2B64F-9AAD-8A0A-1B3A-15C59A55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378876"/>
            <a:ext cx="10505303" cy="983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7748F-B78F-3FDD-76EA-A8E2A2F0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746839"/>
            <a:ext cx="8371114" cy="1364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A88A7D-495D-37C4-7B1E-B6ACA089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342" y="5140066"/>
            <a:ext cx="7650467" cy="8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6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8D9C-91B8-61E6-4A26-C85387B9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0069"/>
            <a:ext cx="10515600" cy="41864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>
                <a:highlight>
                  <a:srgbClr val="FFFF00"/>
                </a:highlight>
              </a:rPr>
              <a:t>Pipelines Design </a:t>
            </a:r>
            <a:endParaRPr lang="en-IN" sz="280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379E-03A6-66CE-0296-626580F06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0" y="751114"/>
            <a:ext cx="11723916" cy="5834743"/>
          </a:xfrm>
        </p:spPr>
        <p:txBody>
          <a:bodyPr/>
          <a:lstStyle/>
          <a:p>
            <a:r>
              <a:rPr lang="en-US" sz="2400"/>
              <a:t>Designed the Pipelines which will transfer the Data from source to raw layer </a:t>
            </a:r>
          </a:p>
          <a:p>
            <a:r>
              <a:rPr lang="en-US" sz="2400"/>
              <a:t>For this I've been designed couple of pipelines called PL_COPY2WHEELSDATA etc., </a:t>
            </a:r>
          </a:p>
          <a:p>
            <a:r>
              <a:rPr lang="en-US" sz="2400"/>
              <a:t>The Name of the Pipeline should be same mentioned in the Pipelines Table . So that it’ll pickup the parameters and required values according to the Pipeline Name . Also incorporated the Dynamic schema mapping . 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55B90-67A2-15E9-3E7B-961555BDB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3429000"/>
            <a:ext cx="11593287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4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0332-9469-F318-B823-F0D4833F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505"/>
            <a:ext cx="10515600" cy="429532"/>
          </a:xfrm>
        </p:spPr>
        <p:txBody>
          <a:bodyPr>
            <a:normAutofit/>
          </a:bodyPr>
          <a:lstStyle/>
          <a:p>
            <a:r>
              <a:rPr lang="en-US" sz="1400"/>
              <a:t>Continue…</a:t>
            </a:r>
            <a:endParaRPr lang="en-IN" sz="1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B148-2D0B-F043-84E4-95845243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" y="681037"/>
            <a:ext cx="11832771" cy="5925458"/>
          </a:xfrm>
        </p:spPr>
        <p:txBody>
          <a:bodyPr>
            <a:normAutofit/>
          </a:bodyPr>
          <a:lstStyle/>
          <a:p>
            <a:r>
              <a:rPr lang="en-US" sz="2000"/>
              <a:t>Similarly, PL_Copy4WheelsData </a:t>
            </a:r>
          </a:p>
          <a:p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5ABBB-53EF-97F6-CF3F-FC24A900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513" y="1498177"/>
            <a:ext cx="5077534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59337-0BD9-5BAF-3AE9-4770E676A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13" y="2753172"/>
            <a:ext cx="5169056" cy="593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785E6-05F1-CE00-59F1-C25382CB9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08" y="1354808"/>
            <a:ext cx="553479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8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262B-A222-6007-B8AE-C3A72345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954"/>
            <a:ext cx="10515600" cy="315912"/>
          </a:xfrm>
        </p:spPr>
        <p:txBody>
          <a:bodyPr>
            <a:normAutofit/>
          </a:bodyPr>
          <a:lstStyle/>
          <a:p>
            <a:r>
              <a:rPr lang="en-US" sz="1600"/>
              <a:t>Continue…</a:t>
            </a:r>
            <a:endParaRPr lang="en-IN" sz="1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09E6-931A-7D37-165C-2F0D3097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664028"/>
            <a:ext cx="11560628" cy="5823857"/>
          </a:xfrm>
        </p:spPr>
        <p:txBody>
          <a:bodyPr>
            <a:normAutofit/>
          </a:bodyPr>
          <a:lstStyle/>
          <a:p>
            <a:r>
              <a:rPr lang="en-US" sz="2000"/>
              <a:t>Incremental load in SQL Case :</a:t>
            </a:r>
          </a:p>
          <a:p>
            <a:endParaRPr lang="en-IN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4BD6A-09ED-7FA7-A723-7ABEBF84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95348"/>
            <a:ext cx="9470571" cy="2133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0215A-77E0-B589-B7A1-9A6FAADA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35" y="3898385"/>
            <a:ext cx="3519336" cy="4885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6EB027-B320-A491-2933-8369032A9662}"/>
              </a:ext>
            </a:extLst>
          </p:cNvPr>
          <p:cNvCxnSpPr/>
          <p:nvPr/>
        </p:nvCxnSpPr>
        <p:spPr>
          <a:xfrm flipH="1">
            <a:off x="6324600" y="2449286"/>
            <a:ext cx="141514" cy="1449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EC06A23-D69E-4F75-F331-C7677428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7" y="4544335"/>
            <a:ext cx="4448499" cy="190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20D7-B495-CA4E-CC9C-3E261FD7A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>
                <a:highlight>
                  <a:srgbClr val="FFFF00"/>
                </a:highlight>
              </a:rPr>
              <a:t>PL_EXECUTE_MASTER RAW</a:t>
            </a:r>
            <a:endParaRPr lang="en-IN" sz="2000">
              <a:highlight>
                <a:srgbClr val="FFFF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FB46-3058-5FF7-9074-C3208EFA2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664029"/>
            <a:ext cx="11451772" cy="5992130"/>
          </a:xfrm>
        </p:spPr>
        <p:txBody>
          <a:bodyPr>
            <a:normAutofit/>
          </a:bodyPr>
          <a:lstStyle/>
          <a:p>
            <a:r>
              <a:rPr lang="en-US" sz="2000"/>
              <a:t>Here is the Master pipeline which is used to execute the pipelines which are in Raw layer according to their types like CSV/SQL/API.</a:t>
            </a:r>
          </a:p>
          <a:p>
            <a:r>
              <a:rPr lang="en-US" sz="2000"/>
              <a:t>Also used additional script activity , it makes sure get unique types and execute the activities according to the source types only one in switch condition.</a:t>
            </a:r>
          </a:p>
          <a:p>
            <a:endParaRPr lang="en-IN" sz="2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EF06A6-47E2-9CF9-4780-93E9FA689A74}"/>
              </a:ext>
            </a:extLst>
          </p:cNvPr>
          <p:cNvCxnSpPr>
            <a:cxnSpLocks/>
          </p:cNvCxnSpPr>
          <p:nvPr/>
        </p:nvCxnSpPr>
        <p:spPr>
          <a:xfrm>
            <a:off x="1643743" y="3516086"/>
            <a:ext cx="119743" cy="114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AF1A59-9C1A-1E05-FB44-314A11F1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9580"/>
            <a:ext cx="9862457" cy="2159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93A23-15D1-8875-4BBA-B9D7B033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" y="4657289"/>
            <a:ext cx="4273770" cy="9017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AACB17-0606-1926-45EF-6DA6715E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854" y="4873585"/>
            <a:ext cx="5010407" cy="153042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B92DA1-E611-6B77-DE0A-1C2740EDAF62}"/>
              </a:ext>
            </a:extLst>
          </p:cNvPr>
          <p:cNvCxnSpPr/>
          <p:nvPr/>
        </p:nvCxnSpPr>
        <p:spPr>
          <a:xfrm>
            <a:off x="5673253" y="3265714"/>
            <a:ext cx="956147" cy="1391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2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Generic Analysis</vt:lpstr>
      <vt:lpstr>MODEL</vt:lpstr>
      <vt:lpstr>Tables:</vt:lpstr>
      <vt:lpstr>Continue…</vt:lpstr>
      <vt:lpstr>Continue….</vt:lpstr>
      <vt:lpstr>Pipelines Design </vt:lpstr>
      <vt:lpstr>Continue…</vt:lpstr>
      <vt:lpstr>Continue…</vt:lpstr>
      <vt:lpstr>PL_EXECUTE_MASTER RAW</vt:lpstr>
      <vt:lpstr>Continue…</vt:lpstr>
      <vt:lpstr>Silver Layer  Pipelines</vt:lpstr>
      <vt:lpstr>CONTINUE…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Generic_Analysis</dc:title>
  <dc:creator>Lokeswar Reddy Valluru</dc:creator>
  <cp:revision>1</cp:revision>
  <dcterms:created xsi:type="dcterms:W3CDTF">2024-07-16T08:44:55Z</dcterms:created>
  <dcterms:modified xsi:type="dcterms:W3CDTF">2024-08-01T12:43:46Z</dcterms:modified>
</cp:coreProperties>
</file>