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2DF18-47E2-4A86-9C1D-D1C53F99713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ED551-29D0-4029-AA06-F6FB26A599F2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/>
            <a:t>Introduction</a:t>
          </a:r>
        </a:p>
      </dgm:t>
    </dgm:pt>
    <dgm:pt modelId="{C8A58632-F715-4494-A84D-36C6B9718A08}" type="parTrans" cxnId="{F40A3B05-A381-464D-92D0-0A6BCEB7B24E}">
      <dgm:prSet/>
      <dgm:spPr/>
      <dgm:t>
        <a:bodyPr/>
        <a:lstStyle/>
        <a:p>
          <a:endParaRPr lang="en-US"/>
        </a:p>
      </dgm:t>
    </dgm:pt>
    <dgm:pt modelId="{EE491577-2300-4044-A297-69AF1F565C9C}" type="sibTrans" cxnId="{F40A3B05-A381-464D-92D0-0A6BCEB7B2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55767C-9EC2-4A8B-B720-EBC2F8136A40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Requirement Catalogue</a:t>
          </a:r>
          <a:endParaRPr lang="en-US" dirty="0"/>
        </a:p>
      </dgm:t>
    </dgm:pt>
    <dgm:pt modelId="{E3DF3E50-D750-495A-BE21-910477FDE5DC}" type="parTrans" cxnId="{4007EFC5-F1E2-48A3-B6F1-DF81C7B194D7}">
      <dgm:prSet/>
      <dgm:spPr/>
      <dgm:t>
        <a:bodyPr/>
        <a:lstStyle/>
        <a:p>
          <a:endParaRPr lang="en-US"/>
        </a:p>
      </dgm:t>
    </dgm:pt>
    <dgm:pt modelId="{506D15FB-6E6F-4023-A84C-65D200E0CDB0}" type="sibTrans" cxnId="{4007EFC5-F1E2-48A3-B6F1-DF81C7B194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393772-EEDA-40EF-A4CA-F34218EB03D9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Technologies Used</a:t>
          </a:r>
          <a:endParaRPr lang="en-US" dirty="0"/>
        </a:p>
      </dgm:t>
    </dgm:pt>
    <dgm:pt modelId="{C5AE83AC-21D4-45FF-A5C1-3DC74A0DC89B}" type="parTrans" cxnId="{7C9A097A-A87C-4920-A1D5-73382BDD18DF}">
      <dgm:prSet/>
      <dgm:spPr/>
      <dgm:t>
        <a:bodyPr/>
        <a:lstStyle/>
        <a:p>
          <a:endParaRPr lang="en-US"/>
        </a:p>
      </dgm:t>
    </dgm:pt>
    <dgm:pt modelId="{C574B2B9-BA41-46C1-8AB3-005B976571FB}" type="sibTrans" cxnId="{7C9A097A-A87C-4920-A1D5-73382BDD18DF}">
      <dgm:prSet/>
      <dgm:spPr/>
      <dgm:t>
        <a:bodyPr/>
        <a:lstStyle/>
        <a:p>
          <a:endParaRPr lang="en-US"/>
        </a:p>
      </dgm:t>
    </dgm:pt>
    <dgm:pt modelId="{1C08A3C9-EDDF-495C-9C06-C9111F64D471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7138D08E-A156-4D48-BD18-8A080D868229}" type="parTrans" cxnId="{44D8689A-FBF9-4917-A973-B0930480E908}">
      <dgm:prSet/>
      <dgm:spPr/>
      <dgm:t>
        <a:bodyPr/>
        <a:lstStyle/>
        <a:p>
          <a:endParaRPr lang="en-US"/>
        </a:p>
      </dgm:t>
    </dgm:pt>
    <dgm:pt modelId="{ECD6C2B1-642F-4A27-9CBB-6695A25D11FE}" type="sibTrans" cxnId="{44D8689A-FBF9-4917-A973-B0930480E908}">
      <dgm:prSet/>
      <dgm:spPr/>
      <dgm:t>
        <a:bodyPr/>
        <a:lstStyle/>
        <a:p>
          <a:endParaRPr lang="en-US"/>
        </a:p>
      </dgm:t>
    </dgm:pt>
    <dgm:pt modelId="{DA99D16B-1E60-4A8A-942B-C62A62CDA43A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0932EA56-0B44-4548-8E19-53BFF54A5117}" type="parTrans" cxnId="{BB6D8CF4-E133-4520-B2B9-0461B68E1C75}">
      <dgm:prSet/>
      <dgm:spPr/>
      <dgm:t>
        <a:bodyPr/>
        <a:lstStyle/>
        <a:p>
          <a:endParaRPr lang="en-US"/>
        </a:p>
      </dgm:t>
    </dgm:pt>
    <dgm:pt modelId="{15E0B3E4-48B3-461F-BB42-DC772DC6EC89}" type="sibTrans" cxnId="{BB6D8CF4-E133-4520-B2B9-0461B68E1C75}">
      <dgm:prSet/>
      <dgm:spPr/>
      <dgm:t>
        <a:bodyPr/>
        <a:lstStyle/>
        <a:p>
          <a:endParaRPr lang="en-US"/>
        </a:p>
      </dgm:t>
    </dgm:pt>
    <dgm:pt modelId="{E6EF6974-CBC9-4730-BEBC-624F80113E6A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Diagrams</a:t>
          </a:r>
        </a:p>
      </dgm:t>
    </dgm:pt>
    <dgm:pt modelId="{F22E6D52-BE11-4E12-A2DF-C9B2B849FB06}" type="sibTrans" cxnId="{79104ADB-DD83-4855-8B32-0987E95D74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09122A-EE76-462E-854C-2722C4E8CF10}" type="parTrans" cxnId="{79104ADB-DD83-4855-8B32-0987E95D7486}">
      <dgm:prSet/>
      <dgm:spPr/>
      <dgm:t>
        <a:bodyPr/>
        <a:lstStyle/>
        <a:p>
          <a:endParaRPr lang="en-US"/>
        </a:p>
      </dgm:t>
    </dgm:pt>
    <dgm:pt modelId="{4A2395F8-41CF-4C67-9373-4DB249B13CD3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User With functionality</a:t>
          </a:r>
          <a:endParaRPr lang="en-US" dirty="0"/>
        </a:p>
      </dgm:t>
    </dgm:pt>
    <dgm:pt modelId="{A263EDC3-5537-4A5F-902B-37A8422BC52B}" type="sibTrans" cxnId="{ACD83FAC-B734-4CD9-BD63-3026AA1154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5295FF-A8C4-40C5-A8B8-13C329D019D2}" type="parTrans" cxnId="{ACD83FAC-B734-4CD9-BD63-3026AA115400}">
      <dgm:prSet/>
      <dgm:spPr/>
      <dgm:t>
        <a:bodyPr/>
        <a:lstStyle/>
        <a:p>
          <a:endParaRPr lang="en-US"/>
        </a:p>
      </dgm:t>
    </dgm:pt>
    <dgm:pt modelId="{169A0422-03F9-4A4A-A5C8-523EEC04C51B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Functional and Non </a:t>
          </a:r>
          <a:r>
            <a:rPr lang="en-US" smtClean="0"/>
            <a:t>Functional requirement</a:t>
          </a:r>
          <a:endParaRPr lang="en-US" dirty="0"/>
        </a:p>
      </dgm:t>
    </dgm:pt>
    <dgm:pt modelId="{1CB66049-CF91-48C7-959A-33EF75F4B29A}" type="sibTrans" cxnId="{B2AF1D25-FCF2-47BB-A394-DBCE6F0AC3F9}">
      <dgm:prSet/>
      <dgm:spPr/>
      <dgm:t>
        <a:bodyPr/>
        <a:lstStyle/>
        <a:p>
          <a:endParaRPr lang="en-US"/>
        </a:p>
      </dgm:t>
    </dgm:pt>
    <dgm:pt modelId="{E5AC0144-63AA-4994-8EBB-A5EF6D7D2C1A}" type="parTrans" cxnId="{B2AF1D25-FCF2-47BB-A394-DBCE6F0AC3F9}">
      <dgm:prSet/>
      <dgm:spPr/>
      <dgm:t>
        <a:bodyPr/>
        <a:lstStyle/>
        <a:p>
          <a:endParaRPr lang="en-US"/>
        </a:p>
      </dgm:t>
    </dgm:pt>
    <dgm:pt modelId="{0B9FA76F-936F-46B3-9305-70A558199B78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Future Plan</a:t>
          </a:r>
          <a:endParaRPr lang="en-US" dirty="0"/>
        </a:p>
      </dgm:t>
    </dgm:pt>
    <dgm:pt modelId="{359B7C31-417F-474A-B5C5-F29119722973}" type="parTrans" cxnId="{983DD438-A76E-4178-A3F4-FC99CB048068}">
      <dgm:prSet/>
      <dgm:spPr/>
      <dgm:t>
        <a:bodyPr/>
        <a:lstStyle/>
        <a:p>
          <a:endParaRPr lang="en-US"/>
        </a:p>
      </dgm:t>
    </dgm:pt>
    <dgm:pt modelId="{76DAB5D3-07F9-41B8-B31A-A5497B638696}" type="sibTrans" cxnId="{983DD438-A76E-4178-A3F4-FC99CB048068}">
      <dgm:prSet/>
      <dgm:spPr/>
      <dgm:t>
        <a:bodyPr/>
        <a:lstStyle/>
        <a:p>
          <a:endParaRPr lang="en-US"/>
        </a:p>
      </dgm:t>
    </dgm:pt>
    <dgm:pt modelId="{9B264F27-6435-4273-959C-E8A45E235526}" type="pres">
      <dgm:prSet presAssocID="{EED2DF18-47E2-4A86-9C1D-D1C53F9971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44CAEE-FF21-4DBD-AFC2-32CC2646EE5C}" type="pres">
      <dgm:prSet presAssocID="{6C3ED551-29D0-4029-AA06-F6FB26A599F2}" presName="parentLin" presStyleCnt="0"/>
      <dgm:spPr/>
    </dgm:pt>
    <dgm:pt modelId="{98C0A7CB-CFBC-43C9-8C6F-11BFFF806AFA}" type="pres">
      <dgm:prSet presAssocID="{6C3ED551-29D0-4029-AA06-F6FB26A599F2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4F4624DB-44AB-483E-9B21-AF510001713C}" type="pres">
      <dgm:prSet presAssocID="{6C3ED551-29D0-4029-AA06-F6FB26A599F2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A900A-8B22-4F7D-A1A8-B524FC220343}" type="pres">
      <dgm:prSet presAssocID="{6C3ED551-29D0-4029-AA06-F6FB26A599F2}" presName="negativeSpace" presStyleCnt="0"/>
      <dgm:spPr/>
    </dgm:pt>
    <dgm:pt modelId="{0D3C9150-96F1-4E86-B4E6-B35DDB3B6238}" type="pres">
      <dgm:prSet presAssocID="{6C3ED551-29D0-4029-AA06-F6FB26A599F2}" presName="childText" presStyleLbl="conFgAcc1" presStyleIdx="0" presStyleCnt="9">
        <dgm:presLayoutVars>
          <dgm:bulletEnabled val="1"/>
        </dgm:presLayoutVars>
      </dgm:prSet>
      <dgm:spPr/>
    </dgm:pt>
    <dgm:pt modelId="{84330B24-8BEC-41FE-ADD2-87CE4EFB7D84}" type="pres">
      <dgm:prSet presAssocID="{EE491577-2300-4044-A297-69AF1F565C9C}" presName="spaceBetweenRectangles" presStyleCnt="0"/>
      <dgm:spPr/>
    </dgm:pt>
    <dgm:pt modelId="{ED6D244E-C274-403A-AB41-5D94832DFEBE}" type="pres">
      <dgm:prSet presAssocID="{1155767C-9EC2-4A8B-B720-EBC2F8136A40}" presName="parentLin" presStyleCnt="0"/>
      <dgm:spPr/>
    </dgm:pt>
    <dgm:pt modelId="{B1099449-087D-4588-971B-47730527C749}" type="pres">
      <dgm:prSet presAssocID="{1155767C-9EC2-4A8B-B720-EBC2F8136A40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1FC4F589-4FAB-44B5-BAC1-A2761B6B7869}" type="pres">
      <dgm:prSet presAssocID="{1155767C-9EC2-4A8B-B720-EBC2F8136A40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65C55-372C-47E2-AD2E-1C1AB55D994C}" type="pres">
      <dgm:prSet presAssocID="{1155767C-9EC2-4A8B-B720-EBC2F8136A40}" presName="negativeSpace" presStyleCnt="0"/>
      <dgm:spPr/>
    </dgm:pt>
    <dgm:pt modelId="{48136722-DD9A-4436-B9FA-678343CAF1CA}" type="pres">
      <dgm:prSet presAssocID="{1155767C-9EC2-4A8B-B720-EBC2F8136A40}" presName="childText" presStyleLbl="conFgAcc1" presStyleIdx="1" presStyleCnt="9">
        <dgm:presLayoutVars>
          <dgm:bulletEnabled val="1"/>
        </dgm:presLayoutVars>
      </dgm:prSet>
      <dgm:spPr/>
    </dgm:pt>
    <dgm:pt modelId="{6781230E-6F4A-47C7-AB1D-6A55725E561C}" type="pres">
      <dgm:prSet presAssocID="{506D15FB-6E6F-4023-A84C-65D200E0CDB0}" presName="spaceBetweenRectangles" presStyleCnt="0"/>
      <dgm:spPr/>
    </dgm:pt>
    <dgm:pt modelId="{F66CE312-49E2-40A1-9206-F56181C0EDC6}" type="pres">
      <dgm:prSet presAssocID="{169A0422-03F9-4A4A-A5C8-523EEC04C51B}" presName="parentLin" presStyleCnt="0"/>
      <dgm:spPr/>
    </dgm:pt>
    <dgm:pt modelId="{2EFD58C9-95E6-45ED-8DA4-32F6D8BCB636}" type="pres">
      <dgm:prSet presAssocID="{169A0422-03F9-4A4A-A5C8-523EEC04C51B}" presName="parentLeftMargin" presStyleLbl="node1" presStyleIdx="1" presStyleCnt="9"/>
      <dgm:spPr/>
      <dgm:t>
        <a:bodyPr/>
        <a:lstStyle/>
        <a:p>
          <a:endParaRPr lang="en-US"/>
        </a:p>
      </dgm:t>
    </dgm:pt>
    <dgm:pt modelId="{015D7766-92D3-4E69-872B-CC4F418F21D3}" type="pres">
      <dgm:prSet presAssocID="{169A0422-03F9-4A4A-A5C8-523EEC04C51B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7FB7C-5F1B-4D35-8243-0B7AC8955151}" type="pres">
      <dgm:prSet presAssocID="{169A0422-03F9-4A4A-A5C8-523EEC04C51B}" presName="negativeSpace" presStyleCnt="0"/>
      <dgm:spPr/>
    </dgm:pt>
    <dgm:pt modelId="{E77F7702-BA51-46B8-BD91-EC33E36FC730}" type="pres">
      <dgm:prSet presAssocID="{169A0422-03F9-4A4A-A5C8-523EEC04C51B}" presName="childText" presStyleLbl="conFgAcc1" presStyleIdx="2" presStyleCnt="9">
        <dgm:presLayoutVars>
          <dgm:bulletEnabled val="1"/>
        </dgm:presLayoutVars>
      </dgm:prSet>
      <dgm:spPr/>
    </dgm:pt>
    <dgm:pt modelId="{DA3FB926-08F1-4EC1-8998-719639DE4D4F}" type="pres">
      <dgm:prSet presAssocID="{1CB66049-CF91-48C7-959A-33EF75F4B29A}" presName="spaceBetweenRectangles" presStyleCnt="0"/>
      <dgm:spPr/>
    </dgm:pt>
    <dgm:pt modelId="{33B2418D-1944-4659-A5E2-B79EC4DEB912}" type="pres">
      <dgm:prSet presAssocID="{4A2395F8-41CF-4C67-9373-4DB249B13CD3}" presName="parentLin" presStyleCnt="0"/>
      <dgm:spPr/>
    </dgm:pt>
    <dgm:pt modelId="{D44168F2-0D41-452D-B923-681068C60392}" type="pres">
      <dgm:prSet presAssocID="{4A2395F8-41CF-4C67-9373-4DB249B13CD3}" presName="parentLeftMargin" presStyleLbl="node1" presStyleIdx="2" presStyleCnt="9"/>
      <dgm:spPr/>
      <dgm:t>
        <a:bodyPr/>
        <a:lstStyle/>
        <a:p>
          <a:endParaRPr lang="en-US"/>
        </a:p>
      </dgm:t>
    </dgm:pt>
    <dgm:pt modelId="{DD7F96F4-BB63-41CC-B758-D9AFE480BF6E}" type="pres">
      <dgm:prSet presAssocID="{4A2395F8-41CF-4C67-9373-4DB249B13CD3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E7A98-0268-4F76-A7C9-7535B0CCB074}" type="pres">
      <dgm:prSet presAssocID="{4A2395F8-41CF-4C67-9373-4DB249B13CD3}" presName="negativeSpace" presStyleCnt="0"/>
      <dgm:spPr/>
    </dgm:pt>
    <dgm:pt modelId="{246D29A2-D697-45CC-8939-F6F2EAD7C9EF}" type="pres">
      <dgm:prSet presAssocID="{4A2395F8-41CF-4C67-9373-4DB249B13CD3}" presName="childText" presStyleLbl="conFgAcc1" presStyleIdx="3" presStyleCnt="9">
        <dgm:presLayoutVars>
          <dgm:bulletEnabled val="1"/>
        </dgm:presLayoutVars>
      </dgm:prSet>
      <dgm:spPr/>
    </dgm:pt>
    <dgm:pt modelId="{4E8B9BC7-CCF7-4076-BB05-A6819D03DD10}" type="pres">
      <dgm:prSet presAssocID="{A263EDC3-5537-4A5F-902B-37A8422BC52B}" presName="spaceBetweenRectangles" presStyleCnt="0"/>
      <dgm:spPr/>
    </dgm:pt>
    <dgm:pt modelId="{93D803C9-09DA-4299-908F-BF7AF6CDB9EE}" type="pres">
      <dgm:prSet presAssocID="{E6EF6974-CBC9-4730-BEBC-624F80113E6A}" presName="parentLin" presStyleCnt="0"/>
      <dgm:spPr/>
    </dgm:pt>
    <dgm:pt modelId="{8F74802F-FA1C-4FE6-BCEE-85DE47B009CB}" type="pres">
      <dgm:prSet presAssocID="{E6EF6974-CBC9-4730-BEBC-624F80113E6A}" presName="parentLeftMargin" presStyleLbl="node1" presStyleIdx="3" presStyleCnt="9"/>
      <dgm:spPr/>
      <dgm:t>
        <a:bodyPr/>
        <a:lstStyle/>
        <a:p>
          <a:endParaRPr lang="en-US"/>
        </a:p>
      </dgm:t>
    </dgm:pt>
    <dgm:pt modelId="{A4015054-7F1C-43C7-A838-43F62826294A}" type="pres">
      <dgm:prSet presAssocID="{E6EF6974-CBC9-4730-BEBC-624F80113E6A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BCE07-A0E3-4199-A0BA-031DCD0367B1}" type="pres">
      <dgm:prSet presAssocID="{E6EF6974-CBC9-4730-BEBC-624F80113E6A}" presName="negativeSpace" presStyleCnt="0"/>
      <dgm:spPr/>
    </dgm:pt>
    <dgm:pt modelId="{CBE9E389-17EC-483F-9E65-81B0E1B11078}" type="pres">
      <dgm:prSet presAssocID="{E6EF6974-CBC9-4730-BEBC-624F80113E6A}" presName="childText" presStyleLbl="conFgAcc1" presStyleIdx="4" presStyleCnt="9">
        <dgm:presLayoutVars>
          <dgm:bulletEnabled val="1"/>
        </dgm:presLayoutVars>
      </dgm:prSet>
      <dgm:spPr/>
    </dgm:pt>
    <dgm:pt modelId="{46248918-F38C-4227-8D4B-432E2D104765}" type="pres">
      <dgm:prSet presAssocID="{F22E6D52-BE11-4E12-A2DF-C9B2B849FB06}" presName="spaceBetweenRectangles" presStyleCnt="0"/>
      <dgm:spPr/>
    </dgm:pt>
    <dgm:pt modelId="{6BCA0A3C-3336-4FC0-B02C-2EC3033788DD}" type="pres">
      <dgm:prSet presAssocID="{94393772-EEDA-40EF-A4CA-F34218EB03D9}" presName="parentLin" presStyleCnt="0"/>
      <dgm:spPr/>
    </dgm:pt>
    <dgm:pt modelId="{1E69BE0F-75D7-4344-A554-0F450A147DB2}" type="pres">
      <dgm:prSet presAssocID="{94393772-EEDA-40EF-A4CA-F34218EB03D9}" presName="parentLeftMargin" presStyleLbl="node1" presStyleIdx="4" presStyleCnt="9"/>
      <dgm:spPr/>
      <dgm:t>
        <a:bodyPr/>
        <a:lstStyle/>
        <a:p>
          <a:endParaRPr lang="en-US"/>
        </a:p>
      </dgm:t>
    </dgm:pt>
    <dgm:pt modelId="{1775ED89-6B13-4C1A-81E9-E1ED7C2F89D8}" type="pres">
      <dgm:prSet presAssocID="{94393772-EEDA-40EF-A4CA-F34218EB03D9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E88CE-BA7E-4704-96F1-4B0E591E0EE1}" type="pres">
      <dgm:prSet presAssocID="{94393772-EEDA-40EF-A4CA-F34218EB03D9}" presName="negativeSpace" presStyleCnt="0"/>
      <dgm:spPr/>
    </dgm:pt>
    <dgm:pt modelId="{5AE17903-F1C8-4D51-B8B8-CF79F8EFE7EF}" type="pres">
      <dgm:prSet presAssocID="{94393772-EEDA-40EF-A4CA-F34218EB03D9}" presName="childText" presStyleLbl="conFgAcc1" presStyleIdx="5" presStyleCnt="9">
        <dgm:presLayoutVars>
          <dgm:bulletEnabled val="1"/>
        </dgm:presLayoutVars>
      </dgm:prSet>
      <dgm:spPr/>
    </dgm:pt>
    <dgm:pt modelId="{28A170A6-B3C2-45F7-8577-DE34433DBF89}" type="pres">
      <dgm:prSet presAssocID="{C574B2B9-BA41-46C1-8AB3-005B976571FB}" presName="spaceBetweenRectangles" presStyleCnt="0"/>
      <dgm:spPr/>
    </dgm:pt>
    <dgm:pt modelId="{5E3AC322-8998-4C3F-B2B9-F26B1B768FF7}" type="pres">
      <dgm:prSet presAssocID="{1C08A3C9-EDDF-495C-9C06-C9111F64D471}" presName="parentLin" presStyleCnt="0"/>
      <dgm:spPr/>
    </dgm:pt>
    <dgm:pt modelId="{CB477334-3A34-4D93-97A6-85E45CE7B089}" type="pres">
      <dgm:prSet presAssocID="{1C08A3C9-EDDF-495C-9C06-C9111F64D471}" presName="parentLeftMargin" presStyleLbl="node1" presStyleIdx="5" presStyleCnt="9"/>
      <dgm:spPr/>
      <dgm:t>
        <a:bodyPr/>
        <a:lstStyle/>
        <a:p>
          <a:endParaRPr lang="en-US"/>
        </a:p>
      </dgm:t>
    </dgm:pt>
    <dgm:pt modelId="{F4EEB200-DA48-4385-B3EE-B42B7D255BAD}" type="pres">
      <dgm:prSet presAssocID="{1C08A3C9-EDDF-495C-9C06-C9111F64D471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31004-4EB3-4C26-B16E-E093162C2775}" type="pres">
      <dgm:prSet presAssocID="{1C08A3C9-EDDF-495C-9C06-C9111F64D471}" presName="negativeSpace" presStyleCnt="0"/>
      <dgm:spPr/>
    </dgm:pt>
    <dgm:pt modelId="{FBC195A7-EB0D-49CF-BB88-8545DBAE822A}" type="pres">
      <dgm:prSet presAssocID="{1C08A3C9-EDDF-495C-9C06-C9111F64D471}" presName="childText" presStyleLbl="conFgAcc1" presStyleIdx="6" presStyleCnt="9">
        <dgm:presLayoutVars>
          <dgm:bulletEnabled val="1"/>
        </dgm:presLayoutVars>
      </dgm:prSet>
      <dgm:spPr/>
    </dgm:pt>
    <dgm:pt modelId="{9540D153-CB7C-4F0B-B7AB-1169F97ED572}" type="pres">
      <dgm:prSet presAssocID="{ECD6C2B1-642F-4A27-9CBB-6695A25D11FE}" presName="spaceBetweenRectangles" presStyleCnt="0"/>
      <dgm:spPr/>
    </dgm:pt>
    <dgm:pt modelId="{70B1300E-1305-4F6B-B43D-043A871C9595}" type="pres">
      <dgm:prSet presAssocID="{0B9FA76F-936F-46B3-9305-70A558199B78}" presName="parentLin" presStyleCnt="0"/>
      <dgm:spPr/>
    </dgm:pt>
    <dgm:pt modelId="{91427F01-0C34-4BAE-8444-AB20FF183134}" type="pres">
      <dgm:prSet presAssocID="{0B9FA76F-936F-46B3-9305-70A558199B78}" presName="parentLeftMargin" presStyleLbl="node1" presStyleIdx="6" presStyleCnt="9"/>
      <dgm:spPr/>
      <dgm:t>
        <a:bodyPr/>
        <a:lstStyle/>
        <a:p>
          <a:endParaRPr lang="en-US"/>
        </a:p>
      </dgm:t>
    </dgm:pt>
    <dgm:pt modelId="{22D10BC8-BF52-4E57-BA64-E1B6CAD0A167}" type="pres">
      <dgm:prSet presAssocID="{0B9FA76F-936F-46B3-9305-70A558199B78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A74D8-B771-4F17-B165-8065F7E58987}" type="pres">
      <dgm:prSet presAssocID="{0B9FA76F-936F-46B3-9305-70A558199B78}" presName="negativeSpace" presStyleCnt="0"/>
      <dgm:spPr/>
    </dgm:pt>
    <dgm:pt modelId="{EF2313E8-29FF-4B94-A72C-127E881141AE}" type="pres">
      <dgm:prSet presAssocID="{0B9FA76F-936F-46B3-9305-70A558199B78}" presName="childText" presStyleLbl="conFgAcc1" presStyleIdx="7" presStyleCnt="9">
        <dgm:presLayoutVars>
          <dgm:bulletEnabled val="1"/>
        </dgm:presLayoutVars>
      </dgm:prSet>
      <dgm:spPr/>
    </dgm:pt>
    <dgm:pt modelId="{F8861D77-5303-484C-9998-3CB466531764}" type="pres">
      <dgm:prSet presAssocID="{76DAB5D3-07F9-41B8-B31A-A5497B638696}" presName="spaceBetweenRectangles" presStyleCnt="0"/>
      <dgm:spPr/>
    </dgm:pt>
    <dgm:pt modelId="{CE09E0B7-891C-42C6-9044-EDD9A9DF79E8}" type="pres">
      <dgm:prSet presAssocID="{DA99D16B-1E60-4A8A-942B-C62A62CDA43A}" presName="parentLin" presStyleCnt="0"/>
      <dgm:spPr/>
    </dgm:pt>
    <dgm:pt modelId="{0EC6A3DE-CEDF-458D-8745-05A84CEA8F9C}" type="pres">
      <dgm:prSet presAssocID="{DA99D16B-1E60-4A8A-942B-C62A62CDA43A}" presName="parentLeftMargin" presStyleLbl="node1" presStyleIdx="7" presStyleCnt="9"/>
      <dgm:spPr/>
      <dgm:t>
        <a:bodyPr/>
        <a:lstStyle/>
        <a:p>
          <a:endParaRPr lang="en-US"/>
        </a:p>
      </dgm:t>
    </dgm:pt>
    <dgm:pt modelId="{8A525F75-404B-4731-A830-4B5AED396831}" type="pres">
      <dgm:prSet presAssocID="{DA99D16B-1E60-4A8A-942B-C62A62CDA43A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5C4A3-57F7-49E0-8001-B40C5FE5846B}" type="pres">
      <dgm:prSet presAssocID="{DA99D16B-1E60-4A8A-942B-C62A62CDA43A}" presName="negativeSpace" presStyleCnt="0"/>
      <dgm:spPr/>
    </dgm:pt>
    <dgm:pt modelId="{313E7C5F-D39B-4579-A4C4-C30EA9E195BA}" type="pres">
      <dgm:prSet presAssocID="{DA99D16B-1E60-4A8A-942B-C62A62CDA43A}" presName="childText" presStyleLbl="con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49389-3947-4B8B-A75C-D9573A98E993}" type="presOf" srcId="{6C3ED551-29D0-4029-AA06-F6FB26A599F2}" destId="{98C0A7CB-CFBC-43C9-8C6F-11BFFF806AFA}" srcOrd="0" destOrd="0" presId="urn:microsoft.com/office/officeart/2005/8/layout/list1"/>
    <dgm:cxn modelId="{705CD0AB-5D6A-4D3A-A498-669B9009DA57}" type="presOf" srcId="{169A0422-03F9-4A4A-A5C8-523EEC04C51B}" destId="{015D7766-92D3-4E69-872B-CC4F418F21D3}" srcOrd="1" destOrd="0" presId="urn:microsoft.com/office/officeart/2005/8/layout/list1"/>
    <dgm:cxn modelId="{C98912B8-6D7F-4EEF-80D6-6442FA5F5803}" type="presOf" srcId="{94393772-EEDA-40EF-A4CA-F34218EB03D9}" destId="{1E69BE0F-75D7-4344-A554-0F450A147DB2}" srcOrd="0" destOrd="0" presId="urn:microsoft.com/office/officeart/2005/8/layout/list1"/>
    <dgm:cxn modelId="{ACD83FAC-B734-4CD9-BD63-3026AA115400}" srcId="{EED2DF18-47E2-4A86-9C1D-D1C53F99713B}" destId="{4A2395F8-41CF-4C67-9373-4DB249B13CD3}" srcOrd="3" destOrd="0" parTransId="{6D5295FF-A8C4-40C5-A8B8-13C329D019D2}" sibTransId="{A263EDC3-5537-4A5F-902B-37A8422BC52B}"/>
    <dgm:cxn modelId="{BB6D8CF4-E133-4520-B2B9-0461B68E1C75}" srcId="{EED2DF18-47E2-4A86-9C1D-D1C53F99713B}" destId="{DA99D16B-1E60-4A8A-942B-C62A62CDA43A}" srcOrd="8" destOrd="0" parTransId="{0932EA56-0B44-4548-8E19-53BFF54A5117}" sibTransId="{15E0B3E4-48B3-461F-BB42-DC772DC6EC89}"/>
    <dgm:cxn modelId="{44D8689A-FBF9-4917-A973-B0930480E908}" srcId="{EED2DF18-47E2-4A86-9C1D-D1C53F99713B}" destId="{1C08A3C9-EDDF-495C-9C06-C9111F64D471}" srcOrd="6" destOrd="0" parTransId="{7138D08E-A156-4D48-BD18-8A080D868229}" sibTransId="{ECD6C2B1-642F-4A27-9CBB-6695A25D11FE}"/>
    <dgm:cxn modelId="{8E0C5DA1-B895-4B5F-A48A-8EC6B44C95BB}" type="presOf" srcId="{E6EF6974-CBC9-4730-BEBC-624F80113E6A}" destId="{A4015054-7F1C-43C7-A838-43F62826294A}" srcOrd="1" destOrd="0" presId="urn:microsoft.com/office/officeart/2005/8/layout/list1"/>
    <dgm:cxn modelId="{8A6827B5-EAA1-4125-9D9A-862E5EAAD36C}" type="presOf" srcId="{DA99D16B-1E60-4A8A-942B-C62A62CDA43A}" destId="{8A525F75-404B-4731-A830-4B5AED396831}" srcOrd="1" destOrd="0" presId="urn:microsoft.com/office/officeart/2005/8/layout/list1"/>
    <dgm:cxn modelId="{4F83F354-1303-4CB9-9177-268839D841FB}" type="presOf" srcId="{E6EF6974-CBC9-4730-BEBC-624F80113E6A}" destId="{8F74802F-FA1C-4FE6-BCEE-85DE47B009CB}" srcOrd="0" destOrd="0" presId="urn:microsoft.com/office/officeart/2005/8/layout/list1"/>
    <dgm:cxn modelId="{B71B8191-855C-47F1-90C7-D35D3E9DB1E6}" type="presOf" srcId="{1155767C-9EC2-4A8B-B720-EBC2F8136A40}" destId="{B1099449-087D-4588-971B-47730527C749}" srcOrd="0" destOrd="0" presId="urn:microsoft.com/office/officeart/2005/8/layout/list1"/>
    <dgm:cxn modelId="{4007EFC5-F1E2-48A3-B6F1-DF81C7B194D7}" srcId="{EED2DF18-47E2-4A86-9C1D-D1C53F99713B}" destId="{1155767C-9EC2-4A8B-B720-EBC2F8136A40}" srcOrd="1" destOrd="0" parTransId="{E3DF3E50-D750-495A-BE21-910477FDE5DC}" sibTransId="{506D15FB-6E6F-4023-A84C-65D200E0CDB0}"/>
    <dgm:cxn modelId="{F40A3B05-A381-464D-92D0-0A6BCEB7B24E}" srcId="{EED2DF18-47E2-4A86-9C1D-D1C53F99713B}" destId="{6C3ED551-29D0-4029-AA06-F6FB26A599F2}" srcOrd="0" destOrd="0" parTransId="{C8A58632-F715-4494-A84D-36C6B9718A08}" sibTransId="{EE491577-2300-4044-A297-69AF1F565C9C}"/>
    <dgm:cxn modelId="{CF487F38-C981-4A8B-B9AB-9B8244DF58B3}" type="presOf" srcId="{DA99D16B-1E60-4A8A-942B-C62A62CDA43A}" destId="{0EC6A3DE-CEDF-458D-8745-05A84CEA8F9C}" srcOrd="0" destOrd="0" presId="urn:microsoft.com/office/officeart/2005/8/layout/list1"/>
    <dgm:cxn modelId="{89B6E3AC-EBAF-4478-B0C5-A92B1CBF973D}" type="presOf" srcId="{EED2DF18-47E2-4A86-9C1D-D1C53F99713B}" destId="{9B264F27-6435-4273-959C-E8A45E235526}" srcOrd="0" destOrd="0" presId="urn:microsoft.com/office/officeart/2005/8/layout/list1"/>
    <dgm:cxn modelId="{7C9A097A-A87C-4920-A1D5-73382BDD18DF}" srcId="{EED2DF18-47E2-4A86-9C1D-D1C53F99713B}" destId="{94393772-EEDA-40EF-A4CA-F34218EB03D9}" srcOrd="5" destOrd="0" parTransId="{C5AE83AC-21D4-45FF-A5C1-3DC74A0DC89B}" sibTransId="{C574B2B9-BA41-46C1-8AB3-005B976571FB}"/>
    <dgm:cxn modelId="{F03C72CF-311D-4F99-9F33-CB9521234AB1}" type="presOf" srcId="{1C08A3C9-EDDF-495C-9C06-C9111F64D471}" destId="{F4EEB200-DA48-4385-B3EE-B42B7D255BAD}" srcOrd="1" destOrd="0" presId="urn:microsoft.com/office/officeart/2005/8/layout/list1"/>
    <dgm:cxn modelId="{6F1BDE4B-2C32-4BD3-91B7-6446F083B008}" type="presOf" srcId="{6C3ED551-29D0-4029-AA06-F6FB26A599F2}" destId="{4F4624DB-44AB-483E-9B21-AF510001713C}" srcOrd="1" destOrd="0" presId="urn:microsoft.com/office/officeart/2005/8/layout/list1"/>
    <dgm:cxn modelId="{79104ADB-DD83-4855-8B32-0987E95D7486}" srcId="{EED2DF18-47E2-4A86-9C1D-D1C53F99713B}" destId="{E6EF6974-CBC9-4730-BEBC-624F80113E6A}" srcOrd="4" destOrd="0" parTransId="{7F09122A-EE76-462E-854C-2722C4E8CF10}" sibTransId="{F22E6D52-BE11-4E12-A2DF-C9B2B849FB06}"/>
    <dgm:cxn modelId="{89D704F6-8853-426A-907E-4639448A2A52}" type="presOf" srcId="{1C08A3C9-EDDF-495C-9C06-C9111F64D471}" destId="{CB477334-3A34-4D93-97A6-85E45CE7B089}" srcOrd="0" destOrd="0" presId="urn:microsoft.com/office/officeart/2005/8/layout/list1"/>
    <dgm:cxn modelId="{7B4C0B5D-4B2E-4AE9-9956-75F10CB240C0}" type="presOf" srcId="{94393772-EEDA-40EF-A4CA-F34218EB03D9}" destId="{1775ED89-6B13-4C1A-81E9-E1ED7C2F89D8}" srcOrd="1" destOrd="0" presId="urn:microsoft.com/office/officeart/2005/8/layout/list1"/>
    <dgm:cxn modelId="{C988E0DC-2AE9-48F0-AC26-64209D925AFC}" type="presOf" srcId="{1155767C-9EC2-4A8B-B720-EBC2F8136A40}" destId="{1FC4F589-4FAB-44B5-BAC1-A2761B6B7869}" srcOrd="1" destOrd="0" presId="urn:microsoft.com/office/officeart/2005/8/layout/list1"/>
    <dgm:cxn modelId="{B7194B66-10C9-4533-967A-BD4D946C87CF}" type="presOf" srcId="{4A2395F8-41CF-4C67-9373-4DB249B13CD3}" destId="{DD7F96F4-BB63-41CC-B758-D9AFE480BF6E}" srcOrd="1" destOrd="0" presId="urn:microsoft.com/office/officeart/2005/8/layout/list1"/>
    <dgm:cxn modelId="{29AADA51-E2F8-4461-8708-0C1502CCCA13}" type="presOf" srcId="{0B9FA76F-936F-46B3-9305-70A558199B78}" destId="{22D10BC8-BF52-4E57-BA64-E1B6CAD0A167}" srcOrd="1" destOrd="0" presId="urn:microsoft.com/office/officeart/2005/8/layout/list1"/>
    <dgm:cxn modelId="{4B62396C-5001-479D-838E-A8F29595946D}" type="presOf" srcId="{0B9FA76F-936F-46B3-9305-70A558199B78}" destId="{91427F01-0C34-4BAE-8444-AB20FF183134}" srcOrd="0" destOrd="0" presId="urn:microsoft.com/office/officeart/2005/8/layout/list1"/>
    <dgm:cxn modelId="{983DD438-A76E-4178-A3F4-FC99CB048068}" srcId="{EED2DF18-47E2-4A86-9C1D-D1C53F99713B}" destId="{0B9FA76F-936F-46B3-9305-70A558199B78}" srcOrd="7" destOrd="0" parTransId="{359B7C31-417F-474A-B5C5-F29119722973}" sibTransId="{76DAB5D3-07F9-41B8-B31A-A5497B638696}"/>
    <dgm:cxn modelId="{014DD4C6-FC5A-4B96-A8AF-B5923525A63C}" type="presOf" srcId="{169A0422-03F9-4A4A-A5C8-523EEC04C51B}" destId="{2EFD58C9-95E6-45ED-8DA4-32F6D8BCB636}" srcOrd="0" destOrd="0" presId="urn:microsoft.com/office/officeart/2005/8/layout/list1"/>
    <dgm:cxn modelId="{10508B65-4FD9-46D4-BE32-5B81F14FCD70}" type="presOf" srcId="{4A2395F8-41CF-4C67-9373-4DB249B13CD3}" destId="{D44168F2-0D41-452D-B923-681068C60392}" srcOrd="0" destOrd="0" presId="urn:microsoft.com/office/officeart/2005/8/layout/list1"/>
    <dgm:cxn modelId="{B2AF1D25-FCF2-47BB-A394-DBCE6F0AC3F9}" srcId="{EED2DF18-47E2-4A86-9C1D-D1C53F99713B}" destId="{169A0422-03F9-4A4A-A5C8-523EEC04C51B}" srcOrd="2" destOrd="0" parTransId="{E5AC0144-63AA-4994-8EBB-A5EF6D7D2C1A}" sibTransId="{1CB66049-CF91-48C7-959A-33EF75F4B29A}"/>
    <dgm:cxn modelId="{80143F05-9C20-4B5A-B097-BC3AC3BB6B30}" type="presParOf" srcId="{9B264F27-6435-4273-959C-E8A45E235526}" destId="{8C44CAEE-FF21-4DBD-AFC2-32CC2646EE5C}" srcOrd="0" destOrd="0" presId="urn:microsoft.com/office/officeart/2005/8/layout/list1"/>
    <dgm:cxn modelId="{C4232825-E765-4EAA-907C-E481CBC3351B}" type="presParOf" srcId="{8C44CAEE-FF21-4DBD-AFC2-32CC2646EE5C}" destId="{98C0A7CB-CFBC-43C9-8C6F-11BFFF806AFA}" srcOrd="0" destOrd="0" presId="urn:microsoft.com/office/officeart/2005/8/layout/list1"/>
    <dgm:cxn modelId="{CD5686B4-1662-4EB5-A379-728EA2895A4A}" type="presParOf" srcId="{8C44CAEE-FF21-4DBD-AFC2-32CC2646EE5C}" destId="{4F4624DB-44AB-483E-9B21-AF510001713C}" srcOrd="1" destOrd="0" presId="urn:microsoft.com/office/officeart/2005/8/layout/list1"/>
    <dgm:cxn modelId="{A2FFB655-0E90-45D1-AF57-9C2F40E83F5C}" type="presParOf" srcId="{9B264F27-6435-4273-959C-E8A45E235526}" destId="{860A900A-8B22-4F7D-A1A8-B524FC220343}" srcOrd="1" destOrd="0" presId="urn:microsoft.com/office/officeart/2005/8/layout/list1"/>
    <dgm:cxn modelId="{6DB8EE7B-7FB5-435B-BAF4-A33907092416}" type="presParOf" srcId="{9B264F27-6435-4273-959C-E8A45E235526}" destId="{0D3C9150-96F1-4E86-B4E6-B35DDB3B6238}" srcOrd="2" destOrd="0" presId="urn:microsoft.com/office/officeart/2005/8/layout/list1"/>
    <dgm:cxn modelId="{6DE97B09-0C5A-4802-AE92-A7DBE48CB2BC}" type="presParOf" srcId="{9B264F27-6435-4273-959C-E8A45E235526}" destId="{84330B24-8BEC-41FE-ADD2-87CE4EFB7D84}" srcOrd="3" destOrd="0" presId="urn:microsoft.com/office/officeart/2005/8/layout/list1"/>
    <dgm:cxn modelId="{8CAE3669-44BF-47C6-ACF6-95712F6B49DB}" type="presParOf" srcId="{9B264F27-6435-4273-959C-E8A45E235526}" destId="{ED6D244E-C274-403A-AB41-5D94832DFEBE}" srcOrd="4" destOrd="0" presId="urn:microsoft.com/office/officeart/2005/8/layout/list1"/>
    <dgm:cxn modelId="{BF300AF2-3DEB-4443-8408-FEDC4AD52903}" type="presParOf" srcId="{ED6D244E-C274-403A-AB41-5D94832DFEBE}" destId="{B1099449-087D-4588-971B-47730527C749}" srcOrd="0" destOrd="0" presId="urn:microsoft.com/office/officeart/2005/8/layout/list1"/>
    <dgm:cxn modelId="{771DE791-8424-4F3B-807F-93B0AFB7ABC8}" type="presParOf" srcId="{ED6D244E-C274-403A-AB41-5D94832DFEBE}" destId="{1FC4F589-4FAB-44B5-BAC1-A2761B6B7869}" srcOrd="1" destOrd="0" presId="urn:microsoft.com/office/officeart/2005/8/layout/list1"/>
    <dgm:cxn modelId="{89164348-771E-4F01-9585-F199A8AE39C5}" type="presParOf" srcId="{9B264F27-6435-4273-959C-E8A45E235526}" destId="{96765C55-372C-47E2-AD2E-1C1AB55D994C}" srcOrd="5" destOrd="0" presId="urn:microsoft.com/office/officeart/2005/8/layout/list1"/>
    <dgm:cxn modelId="{C24AE0A3-F3CC-4AAE-A277-BAB7EA700173}" type="presParOf" srcId="{9B264F27-6435-4273-959C-E8A45E235526}" destId="{48136722-DD9A-4436-B9FA-678343CAF1CA}" srcOrd="6" destOrd="0" presId="urn:microsoft.com/office/officeart/2005/8/layout/list1"/>
    <dgm:cxn modelId="{A1C7972E-E2DF-4ED1-8654-962CBB7FD0AA}" type="presParOf" srcId="{9B264F27-6435-4273-959C-E8A45E235526}" destId="{6781230E-6F4A-47C7-AB1D-6A55725E561C}" srcOrd="7" destOrd="0" presId="urn:microsoft.com/office/officeart/2005/8/layout/list1"/>
    <dgm:cxn modelId="{E1C35440-D4C5-4C70-988A-4267E5B3B25A}" type="presParOf" srcId="{9B264F27-6435-4273-959C-E8A45E235526}" destId="{F66CE312-49E2-40A1-9206-F56181C0EDC6}" srcOrd="8" destOrd="0" presId="urn:microsoft.com/office/officeart/2005/8/layout/list1"/>
    <dgm:cxn modelId="{D24C46A1-B0E4-45D0-B469-992B6B123C51}" type="presParOf" srcId="{F66CE312-49E2-40A1-9206-F56181C0EDC6}" destId="{2EFD58C9-95E6-45ED-8DA4-32F6D8BCB636}" srcOrd="0" destOrd="0" presId="urn:microsoft.com/office/officeart/2005/8/layout/list1"/>
    <dgm:cxn modelId="{9F9BCF98-8E07-43FF-8B59-005BFBFAF058}" type="presParOf" srcId="{F66CE312-49E2-40A1-9206-F56181C0EDC6}" destId="{015D7766-92D3-4E69-872B-CC4F418F21D3}" srcOrd="1" destOrd="0" presId="urn:microsoft.com/office/officeart/2005/8/layout/list1"/>
    <dgm:cxn modelId="{E92EAE59-27FA-443C-9DCD-B3B9751AACC3}" type="presParOf" srcId="{9B264F27-6435-4273-959C-E8A45E235526}" destId="{1087FB7C-5F1B-4D35-8243-0B7AC8955151}" srcOrd="9" destOrd="0" presId="urn:microsoft.com/office/officeart/2005/8/layout/list1"/>
    <dgm:cxn modelId="{7878BA4A-DFA8-4B76-8D4F-0E62467DC2B5}" type="presParOf" srcId="{9B264F27-6435-4273-959C-E8A45E235526}" destId="{E77F7702-BA51-46B8-BD91-EC33E36FC730}" srcOrd="10" destOrd="0" presId="urn:microsoft.com/office/officeart/2005/8/layout/list1"/>
    <dgm:cxn modelId="{832C7327-0F3B-4A61-9001-A5A37DB6AA72}" type="presParOf" srcId="{9B264F27-6435-4273-959C-E8A45E235526}" destId="{DA3FB926-08F1-4EC1-8998-719639DE4D4F}" srcOrd="11" destOrd="0" presId="urn:microsoft.com/office/officeart/2005/8/layout/list1"/>
    <dgm:cxn modelId="{FF93BE9C-7E12-4B26-BA33-BF2E1970C4C9}" type="presParOf" srcId="{9B264F27-6435-4273-959C-E8A45E235526}" destId="{33B2418D-1944-4659-A5E2-B79EC4DEB912}" srcOrd="12" destOrd="0" presId="urn:microsoft.com/office/officeart/2005/8/layout/list1"/>
    <dgm:cxn modelId="{D8548BDF-74C3-4A8B-845D-D3DA75B65310}" type="presParOf" srcId="{33B2418D-1944-4659-A5E2-B79EC4DEB912}" destId="{D44168F2-0D41-452D-B923-681068C60392}" srcOrd="0" destOrd="0" presId="urn:microsoft.com/office/officeart/2005/8/layout/list1"/>
    <dgm:cxn modelId="{2B84C556-638D-447E-9C55-4F94CE838FD7}" type="presParOf" srcId="{33B2418D-1944-4659-A5E2-B79EC4DEB912}" destId="{DD7F96F4-BB63-41CC-B758-D9AFE480BF6E}" srcOrd="1" destOrd="0" presId="urn:microsoft.com/office/officeart/2005/8/layout/list1"/>
    <dgm:cxn modelId="{06BDE804-6EE2-49E6-B791-82F9C327A05F}" type="presParOf" srcId="{9B264F27-6435-4273-959C-E8A45E235526}" destId="{23CE7A98-0268-4F76-A7C9-7535B0CCB074}" srcOrd="13" destOrd="0" presId="urn:microsoft.com/office/officeart/2005/8/layout/list1"/>
    <dgm:cxn modelId="{8295334C-FED2-4092-B1C8-842DEF7A94D7}" type="presParOf" srcId="{9B264F27-6435-4273-959C-E8A45E235526}" destId="{246D29A2-D697-45CC-8939-F6F2EAD7C9EF}" srcOrd="14" destOrd="0" presId="urn:microsoft.com/office/officeart/2005/8/layout/list1"/>
    <dgm:cxn modelId="{79B5A109-6A22-43C3-886C-53AC215F062B}" type="presParOf" srcId="{9B264F27-6435-4273-959C-E8A45E235526}" destId="{4E8B9BC7-CCF7-4076-BB05-A6819D03DD10}" srcOrd="15" destOrd="0" presId="urn:microsoft.com/office/officeart/2005/8/layout/list1"/>
    <dgm:cxn modelId="{240505FE-8A2F-494B-9162-9A3348D8A849}" type="presParOf" srcId="{9B264F27-6435-4273-959C-E8A45E235526}" destId="{93D803C9-09DA-4299-908F-BF7AF6CDB9EE}" srcOrd="16" destOrd="0" presId="urn:microsoft.com/office/officeart/2005/8/layout/list1"/>
    <dgm:cxn modelId="{FA1C89CF-97B6-4A62-A58A-709FF8890EBE}" type="presParOf" srcId="{93D803C9-09DA-4299-908F-BF7AF6CDB9EE}" destId="{8F74802F-FA1C-4FE6-BCEE-85DE47B009CB}" srcOrd="0" destOrd="0" presId="urn:microsoft.com/office/officeart/2005/8/layout/list1"/>
    <dgm:cxn modelId="{F26ECD79-ABC1-49E8-B3AC-5DFC22A9BF8A}" type="presParOf" srcId="{93D803C9-09DA-4299-908F-BF7AF6CDB9EE}" destId="{A4015054-7F1C-43C7-A838-43F62826294A}" srcOrd="1" destOrd="0" presId="urn:microsoft.com/office/officeart/2005/8/layout/list1"/>
    <dgm:cxn modelId="{392E1A26-66D0-411A-AF47-D9B8667915AE}" type="presParOf" srcId="{9B264F27-6435-4273-959C-E8A45E235526}" destId="{4AABCE07-A0E3-4199-A0BA-031DCD0367B1}" srcOrd="17" destOrd="0" presId="urn:microsoft.com/office/officeart/2005/8/layout/list1"/>
    <dgm:cxn modelId="{3B3CE66F-15E0-490F-88CD-57412C702A8F}" type="presParOf" srcId="{9B264F27-6435-4273-959C-E8A45E235526}" destId="{CBE9E389-17EC-483F-9E65-81B0E1B11078}" srcOrd="18" destOrd="0" presId="urn:microsoft.com/office/officeart/2005/8/layout/list1"/>
    <dgm:cxn modelId="{1192567B-FA96-4716-A78C-0E805B7CDE5E}" type="presParOf" srcId="{9B264F27-6435-4273-959C-E8A45E235526}" destId="{46248918-F38C-4227-8D4B-432E2D104765}" srcOrd="19" destOrd="0" presId="urn:microsoft.com/office/officeart/2005/8/layout/list1"/>
    <dgm:cxn modelId="{753E1BCA-E7F0-4C04-ABB2-6F1F4C6200FD}" type="presParOf" srcId="{9B264F27-6435-4273-959C-E8A45E235526}" destId="{6BCA0A3C-3336-4FC0-B02C-2EC3033788DD}" srcOrd="20" destOrd="0" presId="urn:microsoft.com/office/officeart/2005/8/layout/list1"/>
    <dgm:cxn modelId="{6F82E736-6139-4E7C-ABD0-4EC71A2252F5}" type="presParOf" srcId="{6BCA0A3C-3336-4FC0-B02C-2EC3033788DD}" destId="{1E69BE0F-75D7-4344-A554-0F450A147DB2}" srcOrd="0" destOrd="0" presId="urn:microsoft.com/office/officeart/2005/8/layout/list1"/>
    <dgm:cxn modelId="{5BFFCAA3-38E8-4ED4-8D16-745DBF04910F}" type="presParOf" srcId="{6BCA0A3C-3336-4FC0-B02C-2EC3033788DD}" destId="{1775ED89-6B13-4C1A-81E9-E1ED7C2F89D8}" srcOrd="1" destOrd="0" presId="urn:microsoft.com/office/officeart/2005/8/layout/list1"/>
    <dgm:cxn modelId="{C8E49EF4-6287-4A55-BE0C-9AB6D0EA4496}" type="presParOf" srcId="{9B264F27-6435-4273-959C-E8A45E235526}" destId="{575E88CE-BA7E-4704-96F1-4B0E591E0EE1}" srcOrd="21" destOrd="0" presId="urn:microsoft.com/office/officeart/2005/8/layout/list1"/>
    <dgm:cxn modelId="{4FFC296C-A3BA-472A-BBC0-169860116C7E}" type="presParOf" srcId="{9B264F27-6435-4273-959C-E8A45E235526}" destId="{5AE17903-F1C8-4D51-B8B8-CF79F8EFE7EF}" srcOrd="22" destOrd="0" presId="urn:microsoft.com/office/officeart/2005/8/layout/list1"/>
    <dgm:cxn modelId="{A4A3FCBB-6F51-45C8-8C38-EA0F4774947D}" type="presParOf" srcId="{9B264F27-6435-4273-959C-E8A45E235526}" destId="{28A170A6-B3C2-45F7-8577-DE34433DBF89}" srcOrd="23" destOrd="0" presId="urn:microsoft.com/office/officeart/2005/8/layout/list1"/>
    <dgm:cxn modelId="{E1A82CE2-E0E2-4CDC-9B32-3E87E8E7B24D}" type="presParOf" srcId="{9B264F27-6435-4273-959C-E8A45E235526}" destId="{5E3AC322-8998-4C3F-B2B9-F26B1B768FF7}" srcOrd="24" destOrd="0" presId="urn:microsoft.com/office/officeart/2005/8/layout/list1"/>
    <dgm:cxn modelId="{A49FB3B1-CB27-47A5-85E5-FF344849C3A2}" type="presParOf" srcId="{5E3AC322-8998-4C3F-B2B9-F26B1B768FF7}" destId="{CB477334-3A34-4D93-97A6-85E45CE7B089}" srcOrd="0" destOrd="0" presId="urn:microsoft.com/office/officeart/2005/8/layout/list1"/>
    <dgm:cxn modelId="{2DD7CE72-1DC6-41D3-88DD-2416F21CFFFE}" type="presParOf" srcId="{5E3AC322-8998-4C3F-B2B9-F26B1B768FF7}" destId="{F4EEB200-DA48-4385-B3EE-B42B7D255BAD}" srcOrd="1" destOrd="0" presId="urn:microsoft.com/office/officeart/2005/8/layout/list1"/>
    <dgm:cxn modelId="{79E750F1-0A57-4858-AA86-371DF470694B}" type="presParOf" srcId="{9B264F27-6435-4273-959C-E8A45E235526}" destId="{BFA31004-4EB3-4C26-B16E-E093162C2775}" srcOrd="25" destOrd="0" presId="urn:microsoft.com/office/officeart/2005/8/layout/list1"/>
    <dgm:cxn modelId="{C360A1EE-8131-4E0B-9993-DE01B5F233DC}" type="presParOf" srcId="{9B264F27-6435-4273-959C-E8A45E235526}" destId="{FBC195A7-EB0D-49CF-BB88-8545DBAE822A}" srcOrd="26" destOrd="0" presId="urn:microsoft.com/office/officeart/2005/8/layout/list1"/>
    <dgm:cxn modelId="{BEF0CF0A-1E8D-4B85-938C-21A48AA0956F}" type="presParOf" srcId="{9B264F27-6435-4273-959C-E8A45E235526}" destId="{9540D153-CB7C-4F0B-B7AB-1169F97ED572}" srcOrd="27" destOrd="0" presId="urn:microsoft.com/office/officeart/2005/8/layout/list1"/>
    <dgm:cxn modelId="{5672D8AD-8AF6-43AD-AC7F-5196B16D72FE}" type="presParOf" srcId="{9B264F27-6435-4273-959C-E8A45E235526}" destId="{70B1300E-1305-4F6B-B43D-043A871C9595}" srcOrd="28" destOrd="0" presId="urn:microsoft.com/office/officeart/2005/8/layout/list1"/>
    <dgm:cxn modelId="{3B6CFCE1-C2E8-494A-882D-46F3F411FF58}" type="presParOf" srcId="{70B1300E-1305-4F6B-B43D-043A871C9595}" destId="{91427F01-0C34-4BAE-8444-AB20FF183134}" srcOrd="0" destOrd="0" presId="urn:microsoft.com/office/officeart/2005/8/layout/list1"/>
    <dgm:cxn modelId="{92E22105-0C17-4F17-9F3A-C74F8967FA05}" type="presParOf" srcId="{70B1300E-1305-4F6B-B43D-043A871C9595}" destId="{22D10BC8-BF52-4E57-BA64-E1B6CAD0A167}" srcOrd="1" destOrd="0" presId="urn:microsoft.com/office/officeart/2005/8/layout/list1"/>
    <dgm:cxn modelId="{0E0B0482-2BD0-49EF-B51E-97827030C235}" type="presParOf" srcId="{9B264F27-6435-4273-959C-E8A45E235526}" destId="{7B6A74D8-B771-4F17-B165-8065F7E58987}" srcOrd="29" destOrd="0" presId="urn:microsoft.com/office/officeart/2005/8/layout/list1"/>
    <dgm:cxn modelId="{E403616D-1657-4BE0-AA34-3BDAA8CAC356}" type="presParOf" srcId="{9B264F27-6435-4273-959C-E8A45E235526}" destId="{EF2313E8-29FF-4B94-A72C-127E881141AE}" srcOrd="30" destOrd="0" presId="urn:microsoft.com/office/officeart/2005/8/layout/list1"/>
    <dgm:cxn modelId="{54757D73-9F11-44C9-BFD6-0F9B285F2BF1}" type="presParOf" srcId="{9B264F27-6435-4273-959C-E8A45E235526}" destId="{F8861D77-5303-484C-9998-3CB466531764}" srcOrd="31" destOrd="0" presId="urn:microsoft.com/office/officeart/2005/8/layout/list1"/>
    <dgm:cxn modelId="{B07A3A96-4AF1-4958-ACF1-4861A2B5A6BC}" type="presParOf" srcId="{9B264F27-6435-4273-959C-E8A45E235526}" destId="{CE09E0B7-891C-42C6-9044-EDD9A9DF79E8}" srcOrd="32" destOrd="0" presId="urn:microsoft.com/office/officeart/2005/8/layout/list1"/>
    <dgm:cxn modelId="{62413810-9ED3-4BC4-AAC8-2381BCA2DBBA}" type="presParOf" srcId="{CE09E0B7-891C-42C6-9044-EDD9A9DF79E8}" destId="{0EC6A3DE-CEDF-458D-8745-05A84CEA8F9C}" srcOrd="0" destOrd="0" presId="urn:microsoft.com/office/officeart/2005/8/layout/list1"/>
    <dgm:cxn modelId="{3A6C0968-3539-4C07-A488-44E1C9D1B207}" type="presParOf" srcId="{CE09E0B7-891C-42C6-9044-EDD9A9DF79E8}" destId="{8A525F75-404B-4731-A830-4B5AED396831}" srcOrd="1" destOrd="0" presId="urn:microsoft.com/office/officeart/2005/8/layout/list1"/>
    <dgm:cxn modelId="{CA6CA96E-87B4-48DC-8373-A375F1BCD83F}" type="presParOf" srcId="{9B264F27-6435-4273-959C-E8A45E235526}" destId="{80E5C4A3-57F7-49E0-8001-B40C5FE5846B}" srcOrd="33" destOrd="0" presId="urn:microsoft.com/office/officeart/2005/8/layout/list1"/>
    <dgm:cxn modelId="{49760B3C-D9AA-4D09-89C2-572B9B49214C}" type="presParOf" srcId="{9B264F27-6435-4273-959C-E8A45E235526}" destId="{313E7C5F-D39B-4579-A4C4-C30EA9E195BA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E16FC2-1057-4A6E-B2CD-10B1FE8686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AEEA00-63F0-4C6F-BAC9-A9D812CE3943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Informative Platform for students and people</a:t>
          </a:r>
          <a:endParaRPr lang="en-US" dirty="0"/>
        </a:p>
      </dgm:t>
    </dgm:pt>
    <dgm:pt modelId="{23581991-6F17-4EDF-9D3D-8F9A4625370A}" type="parTrans" cxnId="{F2B2536B-1A14-48E4-8666-93E89E1A6BC9}">
      <dgm:prSet/>
      <dgm:spPr/>
      <dgm:t>
        <a:bodyPr/>
        <a:lstStyle/>
        <a:p>
          <a:endParaRPr lang="en-US"/>
        </a:p>
      </dgm:t>
    </dgm:pt>
    <dgm:pt modelId="{7F2ADC1B-E8CB-4A7C-A7C9-5964421CB24D}" type="sibTrans" cxnId="{F2B2536B-1A14-48E4-8666-93E89E1A6BC9}">
      <dgm:prSet/>
      <dgm:spPr/>
      <dgm:t>
        <a:bodyPr/>
        <a:lstStyle/>
        <a:p>
          <a:endParaRPr lang="en-US"/>
        </a:p>
      </dgm:t>
    </dgm:pt>
    <dgm:pt modelId="{CB1A2B71-0A3D-40BD-A8AB-E8564B06C4FE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Digitalization of traditional booking system</a:t>
          </a:r>
          <a:endParaRPr lang="en-US" dirty="0"/>
        </a:p>
      </dgm:t>
    </dgm:pt>
    <dgm:pt modelId="{5114BAEC-6D71-4BE3-BB7C-5D63749F74C1}" type="parTrans" cxnId="{731C1C92-B782-4683-8A62-8F55D5FF61B3}">
      <dgm:prSet/>
      <dgm:spPr/>
      <dgm:t>
        <a:bodyPr/>
        <a:lstStyle/>
        <a:p>
          <a:endParaRPr lang="en-US"/>
        </a:p>
      </dgm:t>
    </dgm:pt>
    <dgm:pt modelId="{73D7406B-3E1A-4C66-8335-BD0FD0DB883C}" type="sibTrans" cxnId="{731C1C92-B782-4683-8A62-8F55D5FF61B3}">
      <dgm:prSet/>
      <dgm:spPr/>
      <dgm:t>
        <a:bodyPr/>
        <a:lstStyle/>
        <a:p>
          <a:endParaRPr lang="en-US"/>
        </a:p>
      </dgm:t>
    </dgm:pt>
    <dgm:pt modelId="{221C5FA1-0450-43EF-B63C-86D96EC3E6B1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Events happening in college and community</a:t>
          </a:r>
          <a:endParaRPr lang="en-US" dirty="0"/>
        </a:p>
      </dgm:t>
    </dgm:pt>
    <dgm:pt modelId="{D847FDC4-39B5-40D8-B1B9-C587D15D0B2D}" type="parTrans" cxnId="{9F6ED542-82F2-4170-B9DA-B157C6BFF4CA}">
      <dgm:prSet/>
      <dgm:spPr/>
      <dgm:t>
        <a:bodyPr/>
        <a:lstStyle/>
        <a:p>
          <a:endParaRPr lang="en-US"/>
        </a:p>
      </dgm:t>
    </dgm:pt>
    <dgm:pt modelId="{F0068EFA-85F9-414D-A1CF-EAC70ADD0488}" type="sibTrans" cxnId="{9F6ED542-82F2-4170-B9DA-B157C6BFF4CA}">
      <dgm:prSet/>
      <dgm:spPr/>
      <dgm:t>
        <a:bodyPr/>
        <a:lstStyle/>
        <a:p>
          <a:endParaRPr lang="en-US"/>
        </a:p>
      </dgm:t>
    </dgm:pt>
    <dgm:pt modelId="{C3440992-9054-4FC0-A7C9-674A8FFCDF97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What is </a:t>
          </a:r>
          <a:r>
            <a:rPr lang="en-US" dirty="0" err="1" smtClean="0"/>
            <a:t>Ujaalo</a:t>
          </a:r>
          <a:r>
            <a:rPr lang="en-US" dirty="0" smtClean="0"/>
            <a:t> Kiosk?</a:t>
          </a:r>
          <a:endParaRPr lang="en-US" dirty="0"/>
        </a:p>
      </dgm:t>
    </dgm:pt>
    <dgm:pt modelId="{4B6329FE-80C2-467C-9FC1-D4C461A665A2}" type="parTrans" cxnId="{5D4047D2-0E13-4705-8E4F-C7F9C8D3DE4D}">
      <dgm:prSet/>
      <dgm:spPr/>
    </dgm:pt>
    <dgm:pt modelId="{337DA13F-FD75-4381-8BC9-BDBBC1C44DE6}" type="sibTrans" cxnId="{5D4047D2-0E13-4705-8E4F-C7F9C8D3DE4D}">
      <dgm:prSet/>
      <dgm:spPr/>
    </dgm:pt>
    <dgm:pt modelId="{72D37FDD-FC17-4304-A1EC-B11F5EB27192}" type="pres">
      <dgm:prSet presAssocID="{22E16FC2-1057-4A6E-B2CD-10B1FE8686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91F41D-299D-4E82-A4E3-FD6B279F07D9}" type="pres">
      <dgm:prSet presAssocID="{C3440992-9054-4FC0-A7C9-674A8FFCDF9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2024C-271D-4D9C-B93D-0649E9621A25}" type="pres">
      <dgm:prSet presAssocID="{337DA13F-FD75-4381-8BC9-BDBBC1C44DE6}" presName="spacer" presStyleCnt="0"/>
      <dgm:spPr/>
    </dgm:pt>
    <dgm:pt modelId="{90913D29-2E1B-47F4-998F-626CC459D9CC}" type="pres">
      <dgm:prSet presAssocID="{DEAEEA00-63F0-4C6F-BAC9-A9D812CE394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3C0ED-42DB-4FC8-9E40-3973BFF18726}" type="pres">
      <dgm:prSet presAssocID="{7F2ADC1B-E8CB-4A7C-A7C9-5964421CB24D}" presName="spacer" presStyleCnt="0"/>
      <dgm:spPr/>
    </dgm:pt>
    <dgm:pt modelId="{8317DAFA-E9CC-44D3-95DC-7130C3EB642A}" type="pres">
      <dgm:prSet presAssocID="{CB1A2B71-0A3D-40BD-A8AB-E8564B06C4F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07DCE-DB45-4575-9C29-336B24B4B014}" type="pres">
      <dgm:prSet presAssocID="{73D7406B-3E1A-4C66-8335-BD0FD0DB883C}" presName="spacer" presStyleCnt="0"/>
      <dgm:spPr/>
    </dgm:pt>
    <dgm:pt modelId="{ABBD340D-83A0-45A3-B487-0C4BA4821D61}" type="pres">
      <dgm:prSet presAssocID="{221C5FA1-0450-43EF-B63C-86D96EC3E6B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68765-552B-43C5-A2B4-7DBF4EC56496}" type="presOf" srcId="{C3440992-9054-4FC0-A7C9-674A8FFCDF97}" destId="{6891F41D-299D-4E82-A4E3-FD6B279F07D9}" srcOrd="0" destOrd="0" presId="urn:microsoft.com/office/officeart/2005/8/layout/vList2"/>
    <dgm:cxn modelId="{9F6ED542-82F2-4170-B9DA-B157C6BFF4CA}" srcId="{22E16FC2-1057-4A6E-B2CD-10B1FE8686D2}" destId="{221C5FA1-0450-43EF-B63C-86D96EC3E6B1}" srcOrd="3" destOrd="0" parTransId="{D847FDC4-39B5-40D8-B1B9-C587D15D0B2D}" sibTransId="{F0068EFA-85F9-414D-A1CF-EAC70ADD0488}"/>
    <dgm:cxn modelId="{5D4047D2-0E13-4705-8E4F-C7F9C8D3DE4D}" srcId="{22E16FC2-1057-4A6E-B2CD-10B1FE8686D2}" destId="{C3440992-9054-4FC0-A7C9-674A8FFCDF97}" srcOrd="0" destOrd="0" parTransId="{4B6329FE-80C2-467C-9FC1-D4C461A665A2}" sibTransId="{337DA13F-FD75-4381-8BC9-BDBBC1C44DE6}"/>
    <dgm:cxn modelId="{A8DF57BD-FFE9-4438-9249-2599B556C7EE}" type="presOf" srcId="{CB1A2B71-0A3D-40BD-A8AB-E8564B06C4FE}" destId="{8317DAFA-E9CC-44D3-95DC-7130C3EB642A}" srcOrd="0" destOrd="0" presId="urn:microsoft.com/office/officeart/2005/8/layout/vList2"/>
    <dgm:cxn modelId="{1E21074F-BA8D-49C7-BBB2-BD1B7D73BD35}" type="presOf" srcId="{DEAEEA00-63F0-4C6F-BAC9-A9D812CE3943}" destId="{90913D29-2E1B-47F4-998F-626CC459D9CC}" srcOrd="0" destOrd="0" presId="urn:microsoft.com/office/officeart/2005/8/layout/vList2"/>
    <dgm:cxn modelId="{731C1C92-B782-4683-8A62-8F55D5FF61B3}" srcId="{22E16FC2-1057-4A6E-B2CD-10B1FE8686D2}" destId="{CB1A2B71-0A3D-40BD-A8AB-E8564B06C4FE}" srcOrd="2" destOrd="0" parTransId="{5114BAEC-6D71-4BE3-BB7C-5D63749F74C1}" sibTransId="{73D7406B-3E1A-4C66-8335-BD0FD0DB883C}"/>
    <dgm:cxn modelId="{F2B2536B-1A14-48E4-8666-93E89E1A6BC9}" srcId="{22E16FC2-1057-4A6E-B2CD-10B1FE8686D2}" destId="{DEAEEA00-63F0-4C6F-BAC9-A9D812CE3943}" srcOrd="1" destOrd="0" parTransId="{23581991-6F17-4EDF-9D3D-8F9A4625370A}" sibTransId="{7F2ADC1B-E8CB-4A7C-A7C9-5964421CB24D}"/>
    <dgm:cxn modelId="{5DA8F2F8-8780-4B80-9E80-2016CD84AC7B}" type="presOf" srcId="{221C5FA1-0450-43EF-B63C-86D96EC3E6B1}" destId="{ABBD340D-83A0-45A3-B487-0C4BA4821D61}" srcOrd="0" destOrd="0" presId="urn:microsoft.com/office/officeart/2005/8/layout/vList2"/>
    <dgm:cxn modelId="{BC46015B-E49F-46CF-BC20-2470C3370E29}" type="presOf" srcId="{22E16FC2-1057-4A6E-B2CD-10B1FE8686D2}" destId="{72D37FDD-FC17-4304-A1EC-B11F5EB27192}" srcOrd="0" destOrd="0" presId="urn:microsoft.com/office/officeart/2005/8/layout/vList2"/>
    <dgm:cxn modelId="{A630E169-1F44-4CE4-BDF1-8294E9134C53}" type="presParOf" srcId="{72D37FDD-FC17-4304-A1EC-B11F5EB27192}" destId="{6891F41D-299D-4E82-A4E3-FD6B279F07D9}" srcOrd="0" destOrd="0" presId="urn:microsoft.com/office/officeart/2005/8/layout/vList2"/>
    <dgm:cxn modelId="{6AEB301D-27F7-4960-BCBE-C1F4F262C7D4}" type="presParOf" srcId="{72D37FDD-FC17-4304-A1EC-B11F5EB27192}" destId="{5C22024C-271D-4D9C-B93D-0649E9621A25}" srcOrd="1" destOrd="0" presId="urn:microsoft.com/office/officeart/2005/8/layout/vList2"/>
    <dgm:cxn modelId="{C286DDDB-D49F-4223-8AEE-BE0418154215}" type="presParOf" srcId="{72D37FDD-FC17-4304-A1EC-B11F5EB27192}" destId="{90913D29-2E1B-47F4-998F-626CC459D9CC}" srcOrd="2" destOrd="0" presId="urn:microsoft.com/office/officeart/2005/8/layout/vList2"/>
    <dgm:cxn modelId="{8EA26B9E-3E45-4CA7-87D9-8FEEB1C4C9BF}" type="presParOf" srcId="{72D37FDD-FC17-4304-A1EC-B11F5EB27192}" destId="{2F63C0ED-42DB-4FC8-9E40-3973BFF18726}" srcOrd="3" destOrd="0" presId="urn:microsoft.com/office/officeart/2005/8/layout/vList2"/>
    <dgm:cxn modelId="{F114BE11-B43C-4BD7-8577-389DD84F3512}" type="presParOf" srcId="{72D37FDD-FC17-4304-A1EC-B11F5EB27192}" destId="{8317DAFA-E9CC-44D3-95DC-7130C3EB642A}" srcOrd="4" destOrd="0" presId="urn:microsoft.com/office/officeart/2005/8/layout/vList2"/>
    <dgm:cxn modelId="{9F151126-1EB4-4546-9765-5295B317EC52}" type="presParOf" srcId="{72D37FDD-FC17-4304-A1EC-B11F5EB27192}" destId="{60107DCE-DB45-4575-9C29-336B24B4B014}" srcOrd="5" destOrd="0" presId="urn:microsoft.com/office/officeart/2005/8/layout/vList2"/>
    <dgm:cxn modelId="{FA6E8871-A0F9-4928-9715-23897F39BD1C}" type="presParOf" srcId="{72D37FDD-FC17-4304-A1EC-B11F5EB27192}" destId="{ABBD340D-83A0-45A3-B487-0C4BA4821D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C9150-96F1-4E86-B4E6-B35DDB3B6238}">
      <dsp:nvSpPr>
        <dsp:cNvPr id="0" name=""/>
        <dsp:cNvSpPr/>
      </dsp:nvSpPr>
      <dsp:spPr>
        <a:xfrm>
          <a:off x="0" y="27798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624DB-44AB-483E-9B21-AF510001713C}">
      <dsp:nvSpPr>
        <dsp:cNvPr id="0" name=""/>
        <dsp:cNvSpPr/>
      </dsp:nvSpPr>
      <dsp:spPr>
        <a:xfrm>
          <a:off x="527389" y="8610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Introduction</a:t>
          </a:r>
        </a:p>
      </dsp:txBody>
      <dsp:txXfrm>
        <a:off x="546123" y="104837"/>
        <a:ext cx="7345989" cy="346292"/>
      </dsp:txXfrm>
    </dsp:sp>
    <dsp:sp modelId="{48136722-DD9A-4436-B9FA-678343CAF1CA}">
      <dsp:nvSpPr>
        <dsp:cNvPr id="0" name=""/>
        <dsp:cNvSpPr/>
      </dsp:nvSpPr>
      <dsp:spPr>
        <a:xfrm>
          <a:off x="0" y="86766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4F589-4FAB-44B5-BAC1-A2761B6B7869}">
      <dsp:nvSpPr>
        <dsp:cNvPr id="0" name=""/>
        <dsp:cNvSpPr/>
      </dsp:nvSpPr>
      <dsp:spPr>
        <a:xfrm>
          <a:off x="527389" y="67578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Requirement Catalogue</a:t>
          </a:r>
          <a:endParaRPr lang="en-US" sz="1300" kern="1200" dirty="0"/>
        </a:p>
      </dsp:txBody>
      <dsp:txXfrm>
        <a:off x="546123" y="694517"/>
        <a:ext cx="7345989" cy="346292"/>
      </dsp:txXfrm>
    </dsp:sp>
    <dsp:sp modelId="{E77F7702-BA51-46B8-BD91-EC33E36FC730}">
      <dsp:nvSpPr>
        <dsp:cNvPr id="0" name=""/>
        <dsp:cNvSpPr/>
      </dsp:nvSpPr>
      <dsp:spPr>
        <a:xfrm>
          <a:off x="0" y="145734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D7766-92D3-4E69-872B-CC4F418F21D3}">
      <dsp:nvSpPr>
        <dsp:cNvPr id="0" name=""/>
        <dsp:cNvSpPr/>
      </dsp:nvSpPr>
      <dsp:spPr>
        <a:xfrm>
          <a:off x="527389" y="126546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Functional and Non </a:t>
          </a:r>
          <a:r>
            <a:rPr lang="en-US" sz="1300" kern="1200" smtClean="0"/>
            <a:t>Functional requirement</a:t>
          </a:r>
          <a:endParaRPr lang="en-US" sz="1300" kern="1200" dirty="0"/>
        </a:p>
      </dsp:txBody>
      <dsp:txXfrm>
        <a:off x="546123" y="1284197"/>
        <a:ext cx="7345989" cy="346292"/>
      </dsp:txXfrm>
    </dsp:sp>
    <dsp:sp modelId="{246D29A2-D697-45CC-8939-F6F2EAD7C9EF}">
      <dsp:nvSpPr>
        <dsp:cNvPr id="0" name=""/>
        <dsp:cNvSpPr/>
      </dsp:nvSpPr>
      <dsp:spPr>
        <a:xfrm>
          <a:off x="0" y="204702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F96F4-BB63-41CC-B758-D9AFE480BF6E}">
      <dsp:nvSpPr>
        <dsp:cNvPr id="0" name=""/>
        <dsp:cNvSpPr/>
      </dsp:nvSpPr>
      <dsp:spPr>
        <a:xfrm>
          <a:off x="527389" y="185514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With functionality</a:t>
          </a:r>
          <a:endParaRPr lang="en-US" sz="1300" kern="1200" dirty="0"/>
        </a:p>
      </dsp:txBody>
      <dsp:txXfrm>
        <a:off x="546123" y="1873877"/>
        <a:ext cx="7345989" cy="346292"/>
      </dsp:txXfrm>
    </dsp:sp>
    <dsp:sp modelId="{CBE9E389-17EC-483F-9E65-81B0E1B11078}">
      <dsp:nvSpPr>
        <dsp:cNvPr id="0" name=""/>
        <dsp:cNvSpPr/>
      </dsp:nvSpPr>
      <dsp:spPr>
        <a:xfrm>
          <a:off x="0" y="263670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15054-7F1C-43C7-A838-43F62826294A}">
      <dsp:nvSpPr>
        <dsp:cNvPr id="0" name=""/>
        <dsp:cNvSpPr/>
      </dsp:nvSpPr>
      <dsp:spPr>
        <a:xfrm>
          <a:off x="527389" y="244482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Diagrams</a:t>
          </a:r>
        </a:p>
      </dsp:txBody>
      <dsp:txXfrm>
        <a:off x="546123" y="2463557"/>
        <a:ext cx="7345989" cy="346292"/>
      </dsp:txXfrm>
    </dsp:sp>
    <dsp:sp modelId="{5AE17903-F1C8-4D51-B8B8-CF79F8EFE7EF}">
      <dsp:nvSpPr>
        <dsp:cNvPr id="0" name=""/>
        <dsp:cNvSpPr/>
      </dsp:nvSpPr>
      <dsp:spPr>
        <a:xfrm>
          <a:off x="0" y="322638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5ED89-6B13-4C1A-81E9-E1ED7C2F89D8}">
      <dsp:nvSpPr>
        <dsp:cNvPr id="0" name=""/>
        <dsp:cNvSpPr/>
      </dsp:nvSpPr>
      <dsp:spPr>
        <a:xfrm>
          <a:off x="527389" y="303450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Technologies Used</a:t>
          </a:r>
          <a:endParaRPr lang="en-US" sz="1300" kern="1200" dirty="0"/>
        </a:p>
      </dsp:txBody>
      <dsp:txXfrm>
        <a:off x="546123" y="3053237"/>
        <a:ext cx="7345989" cy="346292"/>
      </dsp:txXfrm>
    </dsp:sp>
    <dsp:sp modelId="{FBC195A7-EB0D-49CF-BB88-8545DBAE822A}">
      <dsp:nvSpPr>
        <dsp:cNvPr id="0" name=""/>
        <dsp:cNvSpPr/>
      </dsp:nvSpPr>
      <dsp:spPr>
        <a:xfrm>
          <a:off x="0" y="381606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B200-DA48-4385-B3EE-B42B7D255BAD}">
      <dsp:nvSpPr>
        <dsp:cNvPr id="0" name=""/>
        <dsp:cNvSpPr/>
      </dsp:nvSpPr>
      <dsp:spPr>
        <a:xfrm>
          <a:off x="527389" y="362418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Demonstration</a:t>
          </a:r>
          <a:endParaRPr lang="en-US" sz="1300" kern="1200" dirty="0"/>
        </a:p>
      </dsp:txBody>
      <dsp:txXfrm>
        <a:off x="546123" y="3642917"/>
        <a:ext cx="7345989" cy="346292"/>
      </dsp:txXfrm>
    </dsp:sp>
    <dsp:sp modelId="{EF2313E8-29FF-4B94-A72C-127E881141AE}">
      <dsp:nvSpPr>
        <dsp:cNvPr id="0" name=""/>
        <dsp:cNvSpPr/>
      </dsp:nvSpPr>
      <dsp:spPr>
        <a:xfrm>
          <a:off x="0" y="440574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10BC8-BF52-4E57-BA64-E1B6CAD0A167}">
      <dsp:nvSpPr>
        <dsp:cNvPr id="0" name=""/>
        <dsp:cNvSpPr/>
      </dsp:nvSpPr>
      <dsp:spPr>
        <a:xfrm>
          <a:off x="527389" y="421386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Plan</a:t>
          </a:r>
          <a:endParaRPr lang="en-US" sz="1300" kern="1200" dirty="0"/>
        </a:p>
      </dsp:txBody>
      <dsp:txXfrm>
        <a:off x="546123" y="4232597"/>
        <a:ext cx="7345989" cy="346292"/>
      </dsp:txXfrm>
    </dsp:sp>
    <dsp:sp modelId="{313E7C5F-D39B-4579-A4C4-C30EA9E195BA}">
      <dsp:nvSpPr>
        <dsp:cNvPr id="0" name=""/>
        <dsp:cNvSpPr/>
      </dsp:nvSpPr>
      <dsp:spPr>
        <a:xfrm>
          <a:off x="0" y="4995423"/>
          <a:ext cx="1054779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25F75-404B-4731-A830-4B5AED396831}">
      <dsp:nvSpPr>
        <dsp:cNvPr id="0" name=""/>
        <dsp:cNvSpPr/>
      </dsp:nvSpPr>
      <dsp:spPr>
        <a:xfrm>
          <a:off x="527389" y="4803543"/>
          <a:ext cx="7383457" cy="383760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77" tIns="0" rIns="27907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Conclusion</a:t>
          </a:r>
          <a:endParaRPr lang="en-US" sz="1300" kern="1200" dirty="0"/>
        </a:p>
      </dsp:txBody>
      <dsp:txXfrm>
        <a:off x="546123" y="4822277"/>
        <a:ext cx="7345989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1F41D-299D-4E82-A4E3-FD6B279F07D9}">
      <dsp:nvSpPr>
        <dsp:cNvPr id="0" name=""/>
        <dsp:cNvSpPr/>
      </dsp:nvSpPr>
      <dsp:spPr>
        <a:xfrm>
          <a:off x="0" y="72297"/>
          <a:ext cx="5641974" cy="112720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is </a:t>
          </a:r>
          <a:r>
            <a:rPr lang="en-US" sz="3100" kern="1200" dirty="0" err="1" smtClean="0"/>
            <a:t>Ujaalo</a:t>
          </a:r>
          <a:r>
            <a:rPr lang="en-US" sz="3100" kern="1200" dirty="0" smtClean="0"/>
            <a:t> Kiosk?</a:t>
          </a:r>
          <a:endParaRPr lang="en-US" sz="3100" kern="1200" dirty="0"/>
        </a:p>
      </dsp:txBody>
      <dsp:txXfrm>
        <a:off x="55026" y="127323"/>
        <a:ext cx="5531922" cy="1017151"/>
      </dsp:txXfrm>
    </dsp:sp>
    <dsp:sp modelId="{90913D29-2E1B-47F4-998F-626CC459D9CC}">
      <dsp:nvSpPr>
        <dsp:cNvPr id="0" name=""/>
        <dsp:cNvSpPr/>
      </dsp:nvSpPr>
      <dsp:spPr>
        <a:xfrm>
          <a:off x="0" y="1288781"/>
          <a:ext cx="5641974" cy="112720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Informative Platform for students and people</a:t>
          </a:r>
          <a:endParaRPr lang="en-US" sz="3100" kern="1200" dirty="0"/>
        </a:p>
      </dsp:txBody>
      <dsp:txXfrm>
        <a:off x="55026" y="1343807"/>
        <a:ext cx="5531922" cy="1017151"/>
      </dsp:txXfrm>
    </dsp:sp>
    <dsp:sp modelId="{8317DAFA-E9CC-44D3-95DC-7130C3EB642A}">
      <dsp:nvSpPr>
        <dsp:cNvPr id="0" name=""/>
        <dsp:cNvSpPr/>
      </dsp:nvSpPr>
      <dsp:spPr>
        <a:xfrm>
          <a:off x="0" y="2505264"/>
          <a:ext cx="5641974" cy="112720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Digitalization of traditional booking system</a:t>
          </a:r>
          <a:endParaRPr lang="en-US" sz="3100" kern="1200" dirty="0"/>
        </a:p>
      </dsp:txBody>
      <dsp:txXfrm>
        <a:off x="55026" y="2560290"/>
        <a:ext cx="5531922" cy="1017151"/>
      </dsp:txXfrm>
    </dsp:sp>
    <dsp:sp modelId="{ABBD340D-83A0-45A3-B487-0C4BA4821D61}">
      <dsp:nvSpPr>
        <dsp:cNvPr id="0" name=""/>
        <dsp:cNvSpPr/>
      </dsp:nvSpPr>
      <dsp:spPr>
        <a:xfrm>
          <a:off x="0" y="3721748"/>
          <a:ext cx="5641974" cy="1127203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Events happening in college and community</a:t>
          </a:r>
          <a:endParaRPr lang="en-US" sz="3100" kern="1200" dirty="0"/>
        </a:p>
      </dsp:txBody>
      <dsp:txXfrm>
        <a:off x="55026" y="3776774"/>
        <a:ext cx="5531922" cy="101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14816-45A7-450E-B52D-9C204B7F909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DAB5-E461-4D09-9C7C-8548FCD7F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F5253-1043-4BC4-BCB7-9C4DABED03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3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92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1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25B0C3-64A7-41FD-AFFC-486D352D5675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98399D-3DBD-48BF-AA5C-7996D6B8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drive/folders/1L7oAOEXkzW9dO2hE1GJnGClwzRVDAfHg?fbclid=IwAR2bDInnarxMRp-cKZqg7o762Buy70bfnC_QDeVXYPAAmsx88aBJJVuMq_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821C225-5C4D-4168-90AF-3D263D72C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9E4C68A-A4A9-48A4-9FF2-D2896B1EA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2B9AEA5-52CB-49A6-AF8A-33502F291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9A2E-98E4-46AB-83EC-2BA3D2AC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067" y="2150772"/>
            <a:ext cx="6195866" cy="110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 dirty="0" err="1" smtClean="0">
                <a:solidFill>
                  <a:srgbClr val="FF0000"/>
                </a:solidFill>
              </a:rPr>
              <a:t>Ujaalo</a:t>
            </a:r>
            <a:r>
              <a:rPr lang="en-US" spc="100" dirty="0" smtClean="0">
                <a:solidFill>
                  <a:srgbClr val="FF0000"/>
                </a:solidFill>
              </a:rPr>
              <a:t> KIOSK</a:t>
            </a:r>
            <a:endParaRPr lang="en-US" spc="1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FEE3B2-EF4F-4D2D-8CE9-8001E98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998" y="3429000"/>
            <a:ext cx="6306003" cy="280115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Buddha </a:t>
            </a:r>
            <a:r>
              <a:rPr lang="en-US" dirty="0" smtClean="0">
                <a:solidFill>
                  <a:srgbClr val="FF0000"/>
                </a:solidFill>
              </a:rPr>
              <a:t>Lama (1723936)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Kshitij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Bajagain</a:t>
            </a:r>
            <a:r>
              <a:rPr lang="en-US" dirty="0">
                <a:solidFill>
                  <a:srgbClr val="FF0000"/>
                </a:solidFill>
              </a:rPr>
              <a:t> (1723333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Lokindra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Dangi</a:t>
            </a:r>
            <a:r>
              <a:rPr lang="en-US" dirty="0">
                <a:solidFill>
                  <a:srgbClr val="FF0000"/>
                </a:solidFill>
              </a:rPr>
              <a:t> (1720849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Prabin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Chapagain</a:t>
            </a:r>
            <a:r>
              <a:rPr lang="en-US" dirty="0" smtClean="0">
                <a:solidFill>
                  <a:srgbClr val="FF0000"/>
                </a:solidFill>
              </a:rPr>
              <a:t> (1721484)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Prajwol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Thapa</a:t>
            </a:r>
            <a:r>
              <a:rPr lang="en-US" dirty="0" smtClean="0">
                <a:solidFill>
                  <a:srgbClr val="FF0000"/>
                </a:solidFill>
              </a:rPr>
              <a:t> (1727479)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311974"/>
            <a:ext cx="3081618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82" y="311975"/>
            <a:ext cx="3228481" cy="1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968" y="2583782"/>
            <a:ext cx="7856621" cy="1596177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Demonstration of Ujaalo Kiosk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28750"/>
            <a:ext cx="10364451" cy="1596177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774" y="3361386"/>
            <a:ext cx="10364452" cy="23083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Showing events according to user booking info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Making </a:t>
            </a:r>
            <a:r>
              <a:rPr lang="en-US" dirty="0" smtClean="0">
                <a:solidFill>
                  <a:schemeClr val="bg1"/>
                </a:solidFill>
              </a:rPr>
              <a:t>software more user friendly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Recommendation user preferable events by taking cookies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Deploying software in realistic On-Booth Kiosk System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And many more…..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73968" y="2583782"/>
            <a:ext cx="7856621" cy="15961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Conclusions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AB15B8-7216-40FB-B78B-8E61A172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5B5DF-1293-417F-A58F-102892D1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388" y="283335"/>
            <a:ext cx="4700789" cy="965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A382B08-68E8-4F0E-9289-3D1F8FAE5C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0680341"/>
              </p:ext>
            </p:extLst>
          </p:nvPr>
        </p:nvGraphicFramePr>
        <p:xfrm>
          <a:off x="914399" y="1236372"/>
          <a:ext cx="10547797" cy="540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0645" cy="1307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1ED26-CA22-4E49-883D-3E03F9CC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7D2E8FA1-13BF-4FA4-9C4B-CC1712D2B58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3181593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5" y="293167"/>
            <a:ext cx="2176530" cy="1009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307" y="24230"/>
            <a:ext cx="2442693" cy="9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110" y="1307754"/>
            <a:ext cx="10364451" cy="765746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Requirement Catalog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0645" cy="1307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110" y="2056686"/>
            <a:ext cx="10364451" cy="42473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log-in </a:t>
            </a:r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different access roles are needed such as Admin, individual, "</a:t>
            </a:r>
            <a:r>
              <a:rPr lang="en-US" dirty="0" smtClean="0">
                <a:solidFill>
                  <a:schemeClr val="bg1"/>
                </a:solidFill>
              </a:rPr>
              <a:t>guest“)</a:t>
            </a:r>
          </a:p>
          <a:p>
            <a:r>
              <a:rPr lang="en-US" dirty="0">
                <a:solidFill>
                  <a:schemeClr val="bg1"/>
                </a:solidFill>
              </a:rPr>
              <a:t>	validation </a:t>
            </a:r>
            <a:r>
              <a:rPr lang="en-US" dirty="0" smtClean="0">
                <a:solidFill>
                  <a:schemeClr val="bg1"/>
                </a:solidFill>
              </a:rPr>
              <a:t>checks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to update/delete student’s personal details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registration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validation </a:t>
            </a:r>
            <a:r>
              <a:rPr lang="en-US" dirty="0" smtClean="0">
                <a:solidFill>
                  <a:schemeClr val="bg1"/>
                </a:solidFill>
              </a:rPr>
              <a:t>checks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Browse events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chemeClr val="bg1"/>
                </a:solidFill>
              </a:rPr>
              <a:t>category i.e. Campus and community event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Book event, Alter event(Update, delete, Cancel)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	Service </a:t>
            </a:r>
            <a:r>
              <a:rPr lang="en-US" dirty="0">
                <a:solidFill>
                  <a:schemeClr val="bg1"/>
                </a:solidFill>
              </a:rPr>
              <a:t>availability request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	Book service/activity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	Booking confirmation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Ability to access system using suitable Web enabled mediators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Community </a:t>
            </a:r>
            <a:r>
              <a:rPr lang="en-US" dirty="0">
                <a:solidFill>
                  <a:schemeClr val="bg1"/>
                </a:solidFill>
              </a:rPr>
              <a:t>events need to be searchable not merely University events/information sources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1" y="1559147"/>
            <a:ext cx="10260795" cy="1596177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and non-functional requirement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431" y="3155324"/>
            <a:ext cx="10260795" cy="29854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Functional Requirement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Register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Login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Add / Update/ Delete / View Event/ Notification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Update and Delete User’s Profile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Validation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Non-Functional Requirement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User Friendly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Efficiency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Compatibility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Effective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28751"/>
            <a:ext cx="10364451" cy="1610192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with functionality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775" y="3038943"/>
            <a:ext cx="10364451" cy="35086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Guest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(View Event, View University Details , )</a:t>
            </a:r>
          </a:p>
          <a:p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(View event, Book event and Cancel, Change 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assword, Join Clubs , )</a:t>
            </a:r>
          </a:p>
          <a:p>
            <a:endParaRPr lang="en-US" sz="2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(Add Events , Delete Event, Update Event, View User Information, Delete User  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 Log)</a:t>
            </a:r>
          </a:p>
          <a:p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91" y="1648827"/>
            <a:ext cx="10364451" cy="1596177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diagrams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65290" y="3634540"/>
            <a:ext cx="10364451" cy="1182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Ujaalo Kiosk UML Diagrams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712890"/>
            <a:ext cx="10364451" cy="1236372"/>
          </a:xfrm>
          <a:solidFill>
            <a:srgbClr val="FF00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774" y="2949262"/>
            <a:ext cx="10364451" cy="36009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</a:t>
            </a: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person 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mobile calls</a:t>
            </a:r>
          </a:p>
          <a:p>
            <a:r>
              <a:rPr lang="en-US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slack</a:t>
            </a:r>
          </a:p>
          <a:p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428750"/>
            <a:ext cx="11050074" cy="773537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Contribution Map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1618" cy="1428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19" y="0"/>
            <a:ext cx="3228481" cy="12592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24679"/>
              </p:ext>
            </p:extLst>
          </p:nvPr>
        </p:nvGraphicFramePr>
        <p:xfrm>
          <a:off x="669700" y="2202287"/>
          <a:ext cx="11050074" cy="382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945"/>
                <a:gridCol w="1977239"/>
                <a:gridCol w="2132853"/>
                <a:gridCol w="1584102"/>
                <a:gridCol w="2099256"/>
                <a:gridCol w="1841679"/>
              </a:tblGrid>
              <a:tr h="686634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Buddha Lama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Kshitij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Bajagain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Lokindra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Dangi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Prabin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Chapagain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Prajwol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Thapa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866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Diagram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Sequence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Diagram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Entity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Relationship Diagram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 case Diagram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Activity Diagram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 Diagram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4522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GUI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Implementation in JAVA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Register Page , Login Page , Why Us , Help, Brochure, Accommodation , User Information design and their functionalities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Student Dashboard , Events &amp; Booking, My/All Booking , Account Details ,Clubs , Admin Dashboard design and their functionalities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 Events Update Events, design and their functionalities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 Functionality , Campuses (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Luton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Bedford,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Aylesbury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Milton Keynes, Putter ridge , </a:t>
                      </a:r>
                      <a:r>
                        <a:rPr lang="en-US" sz="18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Patan</a:t>
                      </a: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College) ,Education Loan,</a:t>
                      </a: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Event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Kiosk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Main Dashboard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Splash Screen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Courses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Invoice Generator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464</TotalTime>
  <Words>328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Tw Cen MT</vt:lpstr>
      <vt:lpstr>Wingdings</vt:lpstr>
      <vt:lpstr>Droplet</vt:lpstr>
      <vt:lpstr>Ujaalo KIOSK</vt:lpstr>
      <vt:lpstr>Table of content</vt:lpstr>
      <vt:lpstr>Introduction</vt:lpstr>
      <vt:lpstr>Requirement Catalog</vt:lpstr>
      <vt:lpstr>Functional and non-functional requirement</vt:lpstr>
      <vt:lpstr>Users with functionality</vt:lpstr>
      <vt:lpstr>diagrams</vt:lpstr>
      <vt:lpstr>Technologies used</vt:lpstr>
      <vt:lpstr>Contribution Map</vt:lpstr>
      <vt:lpstr>Demonstration of Ujaalo Kiosk</vt:lpstr>
      <vt:lpstr>Future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KIOSK</dc:title>
  <dc:creator>buddha</dc:creator>
  <cp:lastModifiedBy>Horizon Kshitij</cp:lastModifiedBy>
  <cp:revision>38</cp:revision>
  <dcterms:created xsi:type="dcterms:W3CDTF">2019-05-19T15:32:07Z</dcterms:created>
  <dcterms:modified xsi:type="dcterms:W3CDTF">2019-05-27T05:37:00Z</dcterms:modified>
</cp:coreProperties>
</file>