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6F41D-83FA-4995-94D0-0E2F85505D61}" type="doc">
      <dgm:prSet loTypeId="urn:microsoft.com/office/officeart/2005/8/layout/process1" loCatId="process" qsTypeId="urn:microsoft.com/office/officeart/2005/8/quickstyle/simple1" qsCatId="simple" csTypeId="urn:microsoft.com/office/officeart/2005/8/colors/accent0_2" csCatId="mainScheme" phldr="1"/>
      <dgm:spPr/>
    </dgm:pt>
    <dgm:pt modelId="{C5A0DEAC-5ACB-47BA-ADC8-ACDC02018286}">
      <dgm:prSet phldrT="[Text]"/>
      <dgm:spPr/>
      <dgm:t>
        <a:bodyPr/>
        <a:lstStyle/>
        <a:p>
          <a:r>
            <a:rPr lang="en-US" dirty="0" smtClean="0"/>
            <a:t>Air compressor</a:t>
          </a:r>
          <a:endParaRPr lang="en-US" dirty="0"/>
        </a:p>
      </dgm:t>
    </dgm:pt>
    <dgm:pt modelId="{C7ADCD4B-C609-47A7-AC47-632932A40B4F}" type="parTrans" cxnId="{226E00BF-6000-4C2F-BFF7-893512BC8CA6}">
      <dgm:prSet/>
      <dgm:spPr/>
      <dgm:t>
        <a:bodyPr/>
        <a:lstStyle/>
        <a:p>
          <a:endParaRPr lang="en-US"/>
        </a:p>
      </dgm:t>
    </dgm:pt>
    <dgm:pt modelId="{E0B4248A-B8E9-4121-9388-B78A9E3B023B}" type="sibTrans" cxnId="{226E00BF-6000-4C2F-BFF7-893512BC8CA6}">
      <dgm:prSet/>
      <dgm:spPr/>
      <dgm:t>
        <a:bodyPr/>
        <a:lstStyle/>
        <a:p>
          <a:endParaRPr lang="en-US"/>
        </a:p>
      </dgm:t>
    </dgm:pt>
    <dgm:pt modelId="{B248502F-3964-40A1-A63F-A4A9A8B9B8C4}">
      <dgm:prSet phldrT="[Text]"/>
      <dgm:spPr/>
      <dgm:t>
        <a:bodyPr/>
        <a:lstStyle/>
        <a:p>
          <a:r>
            <a:rPr lang="en-US" dirty="0" smtClean="0"/>
            <a:t>Sensor</a:t>
          </a:r>
          <a:endParaRPr lang="en-US" dirty="0"/>
        </a:p>
      </dgm:t>
    </dgm:pt>
    <dgm:pt modelId="{51D41735-5106-40F6-8D29-2BB7C7EF18D1}" type="parTrans" cxnId="{589D234B-F301-4190-8AC2-EE8B3B46C082}">
      <dgm:prSet/>
      <dgm:spPr/>
      <dgm:t>
        <a:bodyPr/>
        <a:lstStyle/>
        <a:p>
          <a:endParaRPr lang="en-US"/>
        </a:p>
      </dgm:t>
    </dgm:pt>
    <dgm:pt modelId="{646F5302-F8A6-41BB-9CFE-800C77C2E30A}" type="sibTrans" cxnId="{589D234B-F301-4190-8AC2-EE8B3B46C082}">
      <dgm:prSet/>
      <dgm:spPr/>
      <dgm:t>
        <a:bodyPr/>
        <a:lstStyle/>
        <a:p>
          <a:endParaRPr lang="en-US"/>
        </a:p>
      </dgm:t>
    </dgm:pt>
    <dgm:pt modelId="{164F4E83-FB95-49B0-BA62-3E42213C8D8E}">
      <dgm:prSet phldrT="[Text]"/>
      <dgm:spPr/>
      <dgm:t>
        <a:bodyPr/>
        <a:lstStyle/>
        <a:p>
          <a:r>
            <a:rPr lang="en-US" dirty="0" smtClean="0"/>
            <a:t>Data Acquisition Hardware</a:t>
          </a:r>
          <a:endParaRPr lang="en-US" dirty="0"/>
        </a:p>
      </dgm:t>
    </dgm:pt>
    <dgm:pt modelId="{22CC103F-FE57-4DC9-BD15-E3943DFB74A2}" type="parTrans" cxnId="{BFE42F89-DF37-4C7C-A53E-B5D3B3E827F4}">
      <dgm:prSet/>
      <dgm:spPr/>
      <dgm:t>
        <a:bodyPr/>
        <a:lstStyle/>
        <a:p>
          <a:endParaRPr lang="en-US"/>
        </a:p>
      </dgm:t>
    </dgm:pt>
    <dgm:pt modelId="{A8782695-5206-4035-982B-BB3569F2F718}" type="sibTrans" cxnId="{BFE42F89-DF37-4C7C-A53E-B5D3B3E827F4}">
      <dgm:prSet/>
      <dgm:spPr/>
      <dgm:t>
        <a:bodyPr/>
        <a:lstStyle/>
        <a:p>
          <a:endParaRPr lang="en-US"/>
        </a:p>
      </dgm:t>
    </dgm:pt>
    <dgm:pt modelId="{A4DDEBEF-3056-4412-93AA-9C5E55EF238A}">
      <dgm:prSet/>
      <dgm:spPr/>
      <dgm:t>
        <a:bodyPr/>
        <a:lstStyle/>
        <a:p>
          <a:r>
            <a:rPr lang="en-US" dirty="0" smtClean="0"/>
            <a:t>Desktop</a:t>
          </a:r>
          <a:endParaRPr lang="en-US" dirty="0"/>
        </a:p>
      </dgm:t>
    </dgm:pt>
    <dgm:pt modelId="{771B661B-5A36-4317-B0F8-2BC19B000E2D}" type="parTrans" cxnId="{FDDD3799-7D4B-4F5C-A5C3-869363D85C8B}">
      <dgm:prSet/>
      <dgm:spPr/>
      <dgm:t>
        <a:bodyPr/>
        <a:lstStyle/>
        <a:p>
          <a:endParaRPr lang="en-US"/>
        </a:p>
      </dgm:t>
    </dgm:pt>
    <dgm:pt modelId="{10161EFC-F20F-4325-99C8-3F2B37B9EEE0}" type="sibTrans" cxnId="{FDDD3799-7D4B-4F5C-A5C3-869363D85C8B}">
      <dgm:prSet/>
      <dgm:spPr/>
      <dgm:t>
        <a:bodyPr/>
        <a:lstStyle/>
        <a:p>
          <a:endParaRPr lang="en-US"/>
        </a:p>
      </dgm:t>
    </dgm:pt>
    <dgm:pt modelId="{F6A5FD5F-8971-446A-8C15-86EBAA5A8146}" type="pres">
      <dgm:prSet presAssocID="{FFF6F41D-83FA-4995-94D0-0E2F85505D61}" presName="Name0" presStyleCnt="0">
        <dgm:presLayoutVars>
          <dgm:dir/>
          <dgm:resizeHandles val="exact"/>
        </dgm:presLayoutVars>
      </dgm:prSet>
      <dgm:spPr/>
    </dgm:pt>
    <dgm:pt modelId="{5197485C-941E-4A91-BFC7-7C191F3CB048}" type="pres">
      <dgm:prSet presAssocID="{C5A0DEAC-5ACB-47BA-ADC8-ACDC02018286}" presName="node" presStyleLbl="node1" presStyleIdx="0" presStyleCnt="4">
        <dgm:presLayoutVars>
          <dgm:bulletEnabled val="1"/>
        </dgm:presLayoutVars>
      </dgm:prSet>
      <dgm:spPr/>
      <dgm:t>
        <a:bodyPr/>
        <a:lstStyle/>
        <a:p>
          <a:endParaRPr lang="en-US"/>
        </a:p>
      </dgm:t>
    </dgm:pt>
    <dgm:pt modelId="{B90ECE9F-9AF0-43FF-A555-C01F03B32F84}" type="pres">
      <dgm:prSet presAssocID="{E0B4248A-B8E9-4121-9388-B78A9E3B023B}" presName="sibTrans" presStyleLbl="sibTrans2D1" presStyleIdx="0" presStyleCnt="3"/>
      <dgm:spPr/>
      <dgm:t>
        <a:bodyPr/>
        <a:lstStyle/>
        <a:p>
          <a:endParaRPr lang="en-US"/>
        </a:p>
      </dgm:t>
    </dgm:pt>
    <dgm:pt modelId="{ACA814D5-7D50-43C2-AD47-894ED0610B58}" type="pres">
      <dgm:prSet presAssocID="{E0B4248A-B8E9-4121-9388-B78A9E3B023B}" presName="connectorText" presStyleLbl="sibTrans2D1" presStyleIdx="0" presStyleCnt="3"/>
      <dgm:spPr/>
      <dgm:t>
        <a:bodyPr/>
        <a:lstStyle/>
        <a:p>
          <a:endParaRPr lang="en-US"/>
        </a:p>
      </dgm:t>
    </dgm:pt>
    <dgm:pt modelId="{36DE41B8-40D4-4C32-8CCF-42CF5DADD329}" type="pres">
      <dgm:prSet presAssocID="{B248502F-3964-40A1-A63F-A4A9A8B9B8C4}" presName="node" presStyleLbl="node1" presStyleIdx="1" presStyleCnt="4">
        <dgm:presLayoutVars>
          <dgm:bulletEnabled val="1"/>
        </dgm:presLayoutVars>
      </dgm:prSet>
      <dgm:spPr/>
      <dgm:t>
        <a:bodyPr/>
        <a:lstStyle/>
        <a:p>
          <a:endParaRPr lang="en-US"/>
        </a:p>
      </dgm:t>
    </dgm:pt>
    <dgm:pt modelId="{02F49967-9BF4-49D3-B8FE-9A042AF833A4}" type="pres">
      <dgm:prSet presAssocID="{646F5302-F8A6-41BB-9CFE-800C77C2E30A}" presName="sibTrans" presStyleLbl="sibTrans2D1" presStyleIdx="1" presStyleCnt="3"/>
      <dgm:spPr/>
      <dgm:t>
        <a:bodyPr/>
        <a:lstStyle/>
        <a:p>
          <a:endParaRPr lang="en-US"/>
        </a:p>
      </dgm:t>
    </dgm:pt>
    <dgm:pt modelId="{FFE96F4D-3F9D-408F-BB7A-61E4EAB2932A}" type="pres">
      <dgm:prSet presAssocID="{646F5302-F8A6-41BB-9CFE-800C77C2E30A}" presName="connectorText" presStyleLbl="sibTrans2D1" presStyleIdx="1" presStyleCnt="3"/>
      <dgm:spPr/>
      <dgm:t>
        <a:bodyPr/>
        <a:lstStyle/>
        <a:p>
          <a:endParaRPr lang="en-US"/>
        </a:p>
      </dgm:t>
    </dgm:pt>
    <dgm:pt modelId="{F4F47639-CF87-4FAA-8AF5-A87E148457C8}" type="pres">
      <dgm:prSet presAssocID="{164F4E83-FB95-49B0-BA62-3E42213C8D8E}" presName="node" presStyleLbl="node1" presStyleIdx="2" presStyleCnt="4">
        <dgm:presLayoutVars>
          <dgm:bulletEnabled val="1"/>
        </dgm:presLayoutVars>
      </dgm:prSet>
      <dgm:spPr/>
      <dgm:t>
        <a:bodyPr/>
        <a:lstStyle/>
        <a:p>
          <a:endParaRPr lang="en-US"/>
        </a:p>
      </dgm:t>
    </dgm:pt>
    <dgm:pt modelId="{F6AC9337-45DB-4F09-A6FE-9D5324768E08}" type="pres">
      <dgm:prSet presAssocID="{A8782695-5206-4035-982B-BB3569F2F718}" presName="sibTrans" presStyleLbl="sibTrans2D1" presStyleIdx="2" presStyleCnt="3"/>
      <dgm:spPr/>
      <dgm:t>
        <a:bodyPr/>
        <a:lstStyle/>
        <a:p>
          <a:endParaRPr lang="en-US"/>
        </a:p>
      </dgm:t>
    </dgm:pt>
    <dgm:pt modelId="{B9AA2626-A018-446C-A983-6002A5A2DC72}" type="pres">
      <dgm:prSet presAssocID="{A8782695-5206-4035-982B-BB3569F2F718}" presName="connectorText" presStyleLbl="sibTrans2D1" presStyleIdx="2" presStyleCnt="3"/>
      <dgm:spPr/>
      <dgm:t>
        <a:bodyPr/>
        <a:lstStyle/>
        <a:p>
          <a:endParaRPr lang="en-US"/>
        </a:p>
      </dgm:t>
    </dgm:pt>
    <dgm:pt modelId="{05C006A1-DCD9-413E-BECB-813438AD5E75}" type="pres">
      <dgm:prSet presAssocID="{A4DDEBEF-3056-4412-93AA-9C5E55EF238A}" presName="node" presStyleLbl="node1" presStyleIdx="3" presStyleCnt="4">
        <dgm:presLayoutVars>
          <dgm:bulletEnabled val="1"/>
        </dgm:presLayoutVars>
      </dgm:prSet>
      <dgm:spPr/>
      <dgm:t>
        <a:bodyPr/>
        <a:lstStyle/>
        <a:p>
          <a:endParaRPr lang="en-US"/>
        </a:p>
      </dgm:t>
    </dgm:pt>
  </dgm:ptLst>
  <dgm:cxnLst>
    <dgm:cxn modelId="{111DCE51-B6A4-488B-B179-2D266A887FA6}" type="presOf" srcId="{164F4E83-FB95-49B0-BA62-3E42213C8D8E}" destId="{F4F47639-CF87-4FAA-8AF5-A87E148457C8}" srcOrd="0" destOrd="0" presId="urn:microsoft.com/office/officeart/2005/8/layout/process1"/>
    <dgm:cxn modelId="{4F86E034-169D-40DC-A8FD-097668F4365A}" type="presOf" srcId="{E0B4248A-B8E9-4121-9388-B78A9E3B023B}" destId="{B90ECE9F-9AF0-43FF-A555-C01F03B32F84}" srcOrd="0" destOrd="0" presId="urn:microsoft.com/office/officeart/2005/8/layout/process1"/>
    <dgm:cxn modelId="{992E8A19-7395-4202-9C77-89C9AC277E0B}" type="presOf" srcId="{E0B4248A-B8E9-4121-9388-B78A9E3B023B}" destId="{ACA814D5-7D50-43C2-AD47-894ED0610B58}" srcOrd="1" destOrd="0" presId="urn:microsoft.com/office/officeart/2005/8/layout/process1"/>
    <dgm:cxn modelId="{560E46B0-1534-405C-9FB9-0B57A61A5AD4}" type="presOf" srcId="{646F5302-F8A6-41BB-9CFE-800C77C2E30A}" destId="{02F49967-9BF4-49D3-B8FE-9A042AF833A4}" srcOrd="0" destOrd="0" presId="urn:microsoft.com/office/officeart/2005/8/layout/process1"/>
    <dgm:cxn modelId="{86977884-B706-4C4B-8963-97335BCCE017}" type="presOf" srcId="{C5A0DEAC-5ACB-47BA-ADC8-ACDC02018286}" destId="{5197485C-941E-4A91-BFC7-7C191F3CB048}" srcOrd="0" destOrd="0" presId="urn:microsoft.com/office/officeart/2005/8/layout/process1"/>
    <dgm:cxn modelId="{0811E074-A8CD-4DD1-83A3-10646AF1C9E1}" type="presOf" srcId="{A4DDEBEF-3056-4412-93AA-9C5E55EF238A}" destId="{05C006A1-DCD9-413E-BECB-813438AD5E75}" srcOrd="0" destOrd="0" presId="urn:microsoft.com/office/officeart/2005/8/layout/process1"/>
    <dgm:cxn modelId="{589D234B-F301-4190-8AC2-EE8B3B46C082}" srcId="{FFF6F41D-83FA-4995-94D0-0E2F85505D61}" destId="{B248502F-3964-40A1-A63F-A4A9A8B9B8C4}" srcOrd="1" destOrd="0" parTransId="{51D41735-5106-40F6-8D29-2BB7C7EF18D1}" sibTransId="{646F5302-F8A6-41BB-9CFE-800C77C2E30A}"/>
    <dgm:cxn modelId="{B2332B60-402E-4352-80A4-E163953D9832}" type="presOf" srcId="{B248502F-3964-40A1-A63F-A4A9A8B9B8C4}" destId="{36DE41B8-40D4-4C32-8CCF-42CF5DADD329}" srcOrd="0" destOrd="0" presId="urn:microsoft.com/office/officeart/2005/8/layout/process1"/>
    <dgm:cxn modelId="{21833B06-C863-4141-A6F1-D9D511E84FD7}" type="presOf" srcId="{A8782695-5206-4035-982B-BB3569F2F718}" destId="{F6AC9337-45DB-4F09-A6FE-9D5324768E08}" srcOrd="0" destOrd="0" presId="urn:microsoft.com/office/officeart/2005/8/layout/process1"/>
    <dgm:cxn modelId="{6DF3F2E3-BD8E-427B-A2F7-3711ED771712}" type="presOf" srcId="{A8782695-5206-4035-982B-BB3569F2F718}" destId="{B9AA2626-A018-446C-A983-6002A5A2DC72}" srcOrd="1" destOrd="0" presId="urn:microsoft.com/office/officeart/2005/8/layout/process1"/>
    <dgm:cxn modelId="{CC616CB1-3744-45EF-A1EC-7FD5E39419FA}" type="presOf" srcId="{646F5302-F8A6-41BB-9CFE-800C77C2E30A}" destId="{FFE96F4D-3F9D-408F-BB7A-61E4EAB2932A}" srcOrd="1" destOrd="0" presId="urn:microsoft.com/office/officeart/2005/8/layout/process1"/>
    <dgm:cxn modelId="{FDDD3799-7D4B-4F5C-A5C3-869363D85C8B}" srcId="{FFF6F41D-83FA-4995-94D0-0E2F85505D61}" destId="{A4DDEBEF-3056-4412-93AA-9C5E55EF238A}" srcOrd="3" destOrd="0" parTransId="{771B661B-5A36-4317-B0F8-2BC19B000E2D}" sibTransId="{10161EFC-F20F-4325-99C8-3F2B37B9EEE0}"/>
    <dgm:cxn modelId="{226E00BF-6000-4C2F-BFF7-893512BC8CA6}" srcId="{FFF6F41D-83FA-4995-94D0-0E2F85505D61}" destId="{C5A0DEAC-5ACB-47BA-ADC8-ACDC02018286}" srcOrd="0" destOrd="0" parTransId="{C7ADCD4B-C609-47A7-AC47-632932A40B4F}" sibTransId="{E0B4248A-B8E9-4121-9388-B78A9E3B023B}"/>
    <dgm:cxn modelId="{BFE42F89-DF37-4C7C-A53E-B5D3B3E827F4}" srcId="{FFF6F41D-83FA-4995-94D0-0E2F85505D61}" destId="{164F4E83-FB95-49B0-BA62-3E42213C8D8E}" srcOrd="2" destOrd="0" parTransId="{22CC103F-FE57-4DC9-BD15-E3943DFB74A2}" sibTransId="{A8782695-5206-4035-982B-BB3569F2F718}"/>
    <dgm:cxn modelId="{7A0F65D3-C253-4EE5-9219-ADCB1159DEC7}" type="presOf" srcId="{FFF6F41D-83FA-4995-94D0-0E2F85505D61}" destId="{F6A5FD5F-8971-446A-8C15-86EBAA5A8146}" srcOrd="0" destOrd="0" presId="urn:microsoft.com/office/officeart/2005/8/layout/process1"/>
    <dgm:cxn modelId="{0186698C-A56F-4279-91BF-69D25862E7A0}" type="presParOf" srcId="{F6A5FD5F-8971-446A-8C15-86EBAA5A8146}" destId="{5197485C-941E-4A91-BFC7-7C191F3CB048}" srcOrd="0" destOrd="0" presId="urn:microsoft.com/office/officeart/2005/8/layout/process1"/>
    <dgm:cxn modelId="{D62528A8-BF73-4239-9A92-1B52D6355DE4}" type="presParOf" srcId="{F6A5FD5F-8971-446A-8C15-86EBAA5A8146}" destId="{B90ECE9F-9AF0-43FF-A555-C01F03B32F84}" srcOrd="1" destOrd="0" presId="urn:microsoft.com/office/officeart/2005/8/layout/process1"/>
    <dgm:cxn modelId="{82290916-D206-462C-A42D-F509D16F95C5}" type="presParOf" srcId="{B90ECE9F-9AF0-43FF-A555-C01F03B32F84}" destId="{ACA814D5-7D50-43C2-AD47-894ED0610B58}" srcOrd="0" destOrd="0" presId="urn:microsoft.com/office/officeart/2005/8/layout/process1"/>
    <dgm:cxn modelId="{32C8D248-B4A0-4168-AD09-5F87B9278B05}" type="presParOf" srcId="{F6A5FD5F-8971-446A-8C15-86EBAA5A8146}" destId="{36DE41B8-40D4-4C32-8CCF-42CF5DADD329}" srcOrd="2" destOrd="0" presId="urn:microsoft.com/office/officeart/2005/8/layout/process1"/>
    <dgm:cxn modelId="{46CA16C1-407F-48F6-AD35-5FF74B16D655}" type="presParOf" srcId="{F6A5FD5F-8971-446A-8C15-86EBAA5A8146}" destId="{02F49967-9BF4-49D3-B8FE-9A042AF833A4}" srcOrd="3" destOrd="0" presId="urn:microsoft.com/office/officeart/2005/8/layout/process1"/>
    <dgm:cxn modelId="{E4A391BE-E933-4FF7-8D54-BE362C6F5863}" type="presParOf" srcId="{02F49967-9BF4-49D3-B8FE-9A042AF833A4}" destId="{FFE96F4D-3F9D-408F-BB7A-61E4EAB2932A}" srcOrd="0" destOrd="0" presId="urn:microsoft.com/office/officeart/2005/8/layout/process1"/>
    <dgm:cxn modelId="{5A1681BF-C786-4109-912E-753109FA1F69}" type="presParOf" srcId="{F6A5FD5F-8971-446A-8C15-86EBAA5A8146}" destId="{F4F47639-CF87-4FAA-8AF5-A87E148457C8}" srcOrd="4" destOrd="0" presId="urn:microsoft.com/office/officeart/2005/8/layout/process1"/>
    <dgm:cxn modelId="{1299A284-4702-4F78-B9E1-B10C87928D53}" type="presParOf" srcId="{F6A5FD5F-8971-446A-8C15-86EBAA5A8146}" destId="{F6AC9337-45DB-4F09-A6FE-9D5324768E08}" srcOrd="5" destOrd="0" presId="urn:microsoft.com/office/officeart/2005/8/layout/process1"/>
    <dgm:cxn modelId="{049A6459-DAA4-453E-8E1F-96190E091C67}" type="presParOf" srcId="{F6AC9337-45DB-4F09-A6FE-9D5324768E08}" destId="{B9AA2626-A018-446C-A983-6002A5A2DC72}" srcOrd="0" destOrd="0" presId="urn:microsoft.com/office/officeart/2005/8/layout/process1"/>
    <dgm:cxn modelId="{EC91DFC4-2042-4DB6-830F-1CAF936C6D07}" type="presParOf" srcId="{F6A5FD5F-8971-446A-8C15-86EBAA5A8146}" destId="{05C006A1-DCD9-413E-BECB-813438AD5E75}" srcOrd="6"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FFF6F41D-83FA-4995-94D0-0E2F85505D61}" type="doc">
      <dgm:prSet loTypeId="urn:microsoft.com/office/officeart/2005/8/layout/process1" loCatId="process" qsTypeId="urn:microsoft.com/office/officeart/2005/8/quickstyle/simple1" qsCatId="simple" csTypeId="urn:microsoft.com/office/officeart/2005/8/colors/accent0_2" csCatId="mainScheme" phldr="1"/>
      <dgm:spPr/>
    </dgm:pt>
    <dgm:pt modelId="{C5A0DEAC-5ACB-47BA-ADC8-ACDC02018286}">
      <dgm:prSet phldrT="[Text]"/>
      <dgm:spPr/>
      <dgm:t>
        <a:bodyPr/>
        <a:lstStyle/>
        <a:p>
          <a:r>
            <a:rPr lang="en-US" dirty="0" smtClean="0"/>
            <a:t>Air compressor</a:t>
          </a:r>
          <a:endParaRPr lang="en-US" dirty="0"/>
        </a:p>
      </dgm:t>
    </dgm:pt>
    <dgm:pt modelId="{C7ADCD4B-C609-47A7-AC47-632932A40B4F}" type="parTrans" cxnId="{226E00BF-6000-4C2F-BFF7-893512BC8CA6}">
      <dgm:prSet/>
      <dgm:spPr/>
      <dgm:t>
        <a:bodyPr/>
        <a:lstStyle/>
        <a:p>
          <a:endParaRPr lang="en-US"/>
        </a:p>
      </dgm:t>
    </dgm:pt>
    <dgm:pt modelId="{E0B4248A-B8E9-4121-9388-B78A9E3B023B}" type="sibTrans" cxnId="{226E00BF-6000-4C2F-BFF7-893512BC8CA6}">
      <dgm:prSet/>
      <dgm:spPr/>
      <dgm:t>
        <a:bodyPr/>
        <a:lstStyle/>
        <a:p>
          <a:endParaRPr lang="en-US"/>
        </a:p>
      </dgm:t>
    </dgm:pt>
    <dgm:pt modelId="{B248502F-3964-40A1-A63F-A4A9A8B9B8C4}">
      <dgm:prSet phldrT="[Text]"/>
      <dgm:spPr/>
      <dgm:t>
        <a:bodyPr/>
        <a:lstStyle/>
        <a:p>
          <a:r>
            <a:rPr lang="en-US" dirty="0" smtClean="0"/>
            <a:t>Sensor</a:t>
          </a:r>
          <a:endParaRPr lang="en-US" dirty="0"/>
        </a:p>
      </dgm:t>
    </dgm:pt>
    <dgm:pt modelId="{51D41735-5106-40F6-8D29-2BB7C7EF18D1}" type="parTrans" cxnId="{589D234B-F301-4190-8AC2-EE8B3B46C082}">
      <dgm:prSet/>
      <dgm:spPr/>
      <dgm:t>
        <a:bodyPr/>
        <a:lstStyle/>
        <a:p>
          <a:endParaRPr lang="en-US"/>
        </a:p>
      </dgm:t>
    </dgm:pt>
    <dgm:pt modelId="{646F5302-F8A6-41BB-9CFE-800C77C2E30A}" type="sibTrans" cxnId="{589D234B-F301-4190-8AC2-EE8B3B46C082}">
      <dgm:prSet/>
      <dgm:spPr/>
      <dgm:t>
        <a:bodyPr/>
        <a:lstStyle/>
        <a:p>
          <a:endParaRPr lang="en-US"/>
        </a:p>
      </dgm:t>
    </dgm:pt>
    <dgm:pt modelId="{164F4E83-FB95-49B0-BA62-3E42213C8D8E}">
      <dgm:prSet phldrT="[Text]"/>
      <dgm:spPr/>
      <dgm:t>
        <a:bodyPr/>
        <a:lstStyle/>
        <a:p>
          <a:r>
            <a:rPr lang="en-US" dirty="0" smtClean="0"/>
            <a:t>Data Acquisition Hardware</a:t>
          </a:r>
          <a:endParaRPr lang="en-US" dirty="0"/>
        </a:p>
      </dgm:t>
    </dgm:pt>
    <dgm:pt modelId="{22CC103F-FE57-4DC9-BD15-E3943DFB74A2}" type="parTrans" cxnId="{BFE42F89-DF37-4C7C-A53E-B5D3B3E827F4}">
      <dgm:prSet/>
      <dgm:spPr/>
      <dgm:t>
        <a:bodyPr/>
        <a:lstStyle/>
        <a:p>
          <a:endParaRPr lang="en-US"/>
        </a:p>
      </dgm:t>
    </dgm:pt>
    <dgm:pt modelId="{A8782695-5206-4035-982B-BB3569F2F718}" type="sibTrans" cxnId="{BFE42F89-DF37-4C7C-A53E-B5D3B3E827F4}">
      <dgm:prSet/>
      <dgm:spPr/>
      <dgm:t>
        <a:bodyPr/>
        <a:lstStyle/>
        <a:p>
          <a:endParaRPr lang="en-US"/>
        </a:p>
      </dgm:t>
    </dgm:pt>
    <dgm:pt modelId="{A4DDEBEF-3056-4412-93AA-9C5E55EF238A}">
      <dgm:prSet/>
      <dgm:spPr/>
      <dgm:t>
        <a:bodyPr/>
        <a:lstStyle/>
        <a:p>
          <a:r>
            <a:rPr lang="en-US" dirty="0" smtClean="0"/>
            <a:t>Desktop</a:t>
          </a:r>
          <a:endParaRPr lang="en-US" dirty="0"/>
        </a:p>
      </dgm:t>
    </dgm:pt>
    <dgm:pt modelId="{771B661B-5A36-4317-B0F8-2BC19B000E2D}" type="parTrans" cxnId="{FDDD3799-7D4B-4F5C-A5C3-869363D85C8B}">
      <dgm:prSet/>
      <dgm:spPr/>
      <dgm:t>
        <a:bodyPr/>
        <a:lstStyle/>
        <a:p>
          <a:endParaRPr lang="en-US"/>
        </a:p>
      </dgm:t>
    </dgm:pt>
    <dgm:pt modelId="{10161EFC-F20F-4325-99C8-3F2B37B9EEE0}" type="sibTrans" cxnId="{FDDD3799-7D4B-4F5C-A5C3-869363D85C8B}">
      <dgm:prSet/>
      <dgm:spPr/>
      <dgm:t>
        <a:bodyPr/>
        <a:lstStyle/>
        <a:p>
          <a:endParaRPr lang="en-US"/>
        </a:p>
      </dgm:t>
    </dgm:pt>
    <dgm:pt modelId="{24D55945-05C2-4E37-9FCF-341AC0590DB9}">
      <dgm:prSet/>
      <dgm:spPr/>
      <dgm:t>
        <a:bodyPr/>
        <a:lstStyle/>
        <a:p>
          <a:r>
            <a:rPr lang="en-US" dirty="0" smtClean="0"/>
            <a:t>Tablet / Smartphone</a:t>
          </a:r>
        </a:p>
      </dgm:t>
    </dgm:pt>
    <dgm:pt modelId="{26199959-4112-4D85-BD0A-981B274F7426}" type="parTrans" cxnId="{DAAACE3A-8FA1-4F13-8BB6-BD05539F89CD}">
      <dgm:prSet/>
      <dgm:spPr/>
      <dgm:t>
        <a:bodyPr/>
        <a:lstStyle/>
        <a:p>
          <a:endParaRPr lang="en-US"/>
        </a:p>
      </dgm:t>
    </dgm:pt>
    <dgm:pt modelId="{61809FDF-177A-42FD-8BFC-114702DA788D}" type="sibTrans" cxnId="{DAAACE3A-8FA1-4F13-8BB6-BD05539F89CD}">
      <dgm:prSet/>
      <dgm:spPr/>
      <dgm:t>
        <a:bodyPr/>
        <a:lstStyle/>
        <a:p>
          <a:endParaRPr lang="en-US"/>
        </a:p>
      </dgm:t>
    </dgm:pt>
    <dgm:pt modelId="{F6A5FD5F-8971-446A-8C15-86EBAA5A8146}" type="pres">
      <dgm:prSet presAssocID="{FFF6F41D-83FA-4995-94D0-0E2F85505D61}" presName="Name0" presStyleCnt="0">
        <dgm:presLayoutVars>
          <dgm:dir/>
          <dgm:resizeHandles val="exact"/>
        </dgm:presLayoutVars>
      </dgm:prSet>
      <dgm:spPr/>
    </dgm:pt>
    <dgm:pt modelId="{5197485C-941E-4A91-BFC7-7C191F3CB048}" type="pres">
      <dgm:prSet presAssocID="{C5A0DEAC-5ACB-47BA-ADC8-ACDC02018286}" presName="node" presStyleLbl="node1" presStyleIdx="0" presStyleCnt="5" custLinFactNeighborX="275" custLinFactNeighborY="-77653">
        <dgm:presLayoutVars>
          <dgm:bulletEnabled val="1"/>
        </dgm:presLayoutVars>
      </dgm:prSet>
      <dgm:spPr/>
      <dgm:t>
        <a:bodyPr/>
        <a:lstStyle/>
        <a:p>
          <a:endParaRPr lang="en-US"/>
        </a:p>
      </dgm:t>
    </dgm:pt>
    <dgm:pt modelId="{B90ECE9F-9AF0-43FF-A555-C01F03B32F84}" type="pres">
      <dgm:prSet presAssocID="{E0B4248A-B8E9-4121-9388-B78A9E3B023B}" presName="sibTrans" presStyleLbl="sibTrans2D1" presStyleIdx="0" presStyleCnt="4"/>
      <dgm:spPr/>
      <dgm:t>
        <a:bodyPr/>
        <a:lstStyle/>
        <a:p>
          <a:endParaRPr lang="en-US"/>
        </a:p>
      </dgm:t>
    </dgm:pt>
    <dgm:pt modelId="{ACA814D5-7D50-43C2-AD47-894ED0610B58}" type="pres">
      <dgm:prSet presAssocID="{E0B4248A-B8E9-4121-9388-B78A9E3B023B}" presName="connectorText" presStyleLbl="sibTrans2D1" presStyleIdx="0" presStyleCnt="4"/>
      <dgm:spPr/>
      <dgm:t>
        <a:bodyPr/>
        <a:lstStyle/>
        <a:p>
          <a:endParaRPr lang="en-US"/>
        </a:p>
      </dgm:t>
    </dgm:pt>
    <dgm:pt modelId="{36DE41B8-40D4-4C32-8CCF-42CF5DADD329}" type="pres">
      <dgm:prSet presAssocID="{B248502F-3964-40A1-A63F-A4A9A8B9B8C4}" presName="node" presStyleLbl="node1" presStyleIdx="1" presStyleCnt="5" custLinFactNeighborX="8851" custLinFactNeighborY="-77653">
        <dgm:presLayoutVars>
          <dgm:bulletEnabled val="1"/>
        </dgm:presLayoutVars>
      </dgm:prSet>
      <dgm:spPr/>
      <dgm:t>
        <a:bodyPr/>
        <a:lstStyle/>
        <a:p>
          <a:endParaRPr lang="en-US"/>
        </a:p>
      </dgm:t>
    </dgm:pt>
    <dgm:pt modelId="{02F49967-9BF4-49D3-B8FE-9A042AF833A4}" type="pres">
      <dgm:prSet presAssocID="{646F5302-F8A6-41BB-9CFE-800C77C2E30A}" presName="sibTrans" presStyleLbl="sibTrans2D1" presStyleIdx="1" presStyleCnt="4"/>
      <dgm:spPr/>
      <dgm:t>
        <a:bodyPr/>
        <a:lstStyle/>
        <a:p>
          <a:endParaRPr lang="en-US"/>
        </a:p>
      </dgm:t>
    </dgm:pt>
    <dgm:pt modelId="{FFE96F4D-3F9D-408F-BB7A-61E4EAB2932A}" type="pres">
      <dgm:prSet presAssocID="{646F5302-F8A6-41BB-9CFE-800C77C2E30A}" presName="connectorText" presStyleLbl="sibTrans2D1" presStyleIdx="1" presStyleCnt="4"/>
      <dgm:spPr/>
      <dgm:t>
        <a:bodyPr/>
        <a:lstStyle/>
        <a:p>
          <a:endParaRPr lang="en-US"/>
        </a:p>
      </dgm:t>
    </dgm:pt>
    <dgm:pt modelId="{F4F47639-CF87-4FAA-8AF5-A87E148457C8}" type="pres">
      <dgm:prSet presAssocID="{164F4E83-FB95-49B0-BA62-3E42213C8D8E}" presName="node" presStyleLbl="node1" presStyleIdx="2" presStyleCnt="5" custLinFactNeighborX="1128" custLinFactNeighborY="-77653">
        <dgm:presLayoutVars>
          <dgm:bulletEnabled val="1"/>
        </dgm:presLayoutVars>
      </dgm:prSet>
      <dgm:spPr/>
      <dgm:t>
        <a:bodyPr/>
        <a:lstStyle/>
        <a:p>
          <a:endParaRPr lang="en-US"/>
        </a:p>
      </dgm:t>
    </dgm:pt>
    <dgm:pt modelId="{F6AC9337-45DB-4F09-A6FE-9D5324768E08}" type="pres">
      <dgm:prSet presAssocID="{A8782695-5206-4035-982B-BB3569F2F718}" presName="sibTrans" presStyleLbl="sibTrans2D1" presStyleIdx="2" presStyleCnt="4"/>
      <dgm:spPr/>
      <dgm:t>
        <a:bodyPr/>
        <a:lstStyle/>
        <a:p>
          <a:endParaRPr lang="en-US"/>
        </a:p>
      </dgm:t>
    </dgm:pt>
    <dgm:pt modelId="{B9AA2626-A018-446C-A983-6002A5A2DC72}" type="pres">
      <dgm:prSet presAssocID="{A8782695-5206-4035-982B-BB3569F2F718}" presName="connectorText" presStyleLbl="sibTrans2D1" presStyleIdx="2" presStyleCnt="4"/>
      <dgm:spPr/>
      <dgm:t>
        <a:bodyPr/>
        <a:lstStyle/>
        <a:p>
          <a:endParaRPr lang="en-US"/>
        </a:p>
      </dgm:t>
    </dgm:pt>
    <dgm:pt modelId="{05C006A1-DCD9-413E-BECB-813438AD5E75}" type="pres">
      <dgm:prSet presAssocID="{A4DDEBEF-3056-4412-93AA-9C5E55EF238A}" presName="node" presStyleLbl="node1" presStyleIdx="3" presStyleCnt="5" custLinFactNeighborX="-6594" custLinFactNeighborY="-77653">
        <dgm:presLayoutVars>
          <dgm:bulletEnabled val="1"/>
        </dgm:presLayoutVars>
      </dgm:prSet>
      <dgm:spPr/>
      <dgm:t>
        <a:bodyPr/>
        <a:lstStyle/>
        <a:p>
          <a:endParaRPr lang="en-US"/>
        </a:p>
      </dgm:t>
    </dgm:pt>
    <dgm:pt modelId="{8439D64F-6543-437E-BE34-31AFB23BD8E6}" type="pres">
      <dgm:prSet presAssocID="{10161EFC-F20F-4325-99C8-3F2B37B9EEE0}" presName="sibTrans" presStyleLbl="sibTrans2D1" presStyleIdx="3" presStyleCnt="4"/>
      <dgm:spPr/>
      <dgm:t>
        <a:bodyPr/>
        <a:lstStyle/>
        <a:p>
          <a:endParaRPr lang="en-US"/>
        </a:p>
      </dgm:t>
    </dgm:pt>
    <dgm:pt modelId="{28305483-625C-4E93-9A12-1C5ECADA45E2}" type="pres">
      <dgm:prSet presAssocID="{10161EFC-F20F-4325-99C8-3F2B37B9EEE0}" presName="connectorText" presStyleLbl="sibTrans2D1" presStyleIdx="3" presStyleCnt="4"/>
      <dgm:spPr/>
      <dgm:t>
        <a:bodyPr/>
        <a:lstStyle/>
        <a:p>
          <a:endParaRPr lang="en-US"/>
        </a:p>
      </dgm:t>
    </dgm:pt>
    <dgm:pt modelId="{697F9543-DA67-4499-BBE1-4FF7AC111F7C}" type="pres">
      <dgm:prSet presAssocID="{24D55945-05C2-4E37-9FCF-341AC0590DB9}" presName="node" presStyleLbl="node1" presStyleIdx="4" presStyleCnt="5" custLinFactNeighborX="1982" custLinFactNeighborY="-77653">
        <dgm:presLayoutVars>
          <dgm:bulletEnabled val="1"/>
        </dgm:presLayoutVars>
      </dgm:prSet>
      <dgm:spPr/>
      <dgm:t>
        <a:bodyPr/>
        <a:lstStyle/>
        <a:p>
          <a:endParaRPr lang="en-US"/>
        </a:p>
      </dgm:t>
    </dgm:pt>
  </dgm:ptLst>
  <dgm:cxnLst>
    <dgm:cxn modelId="{E64DA986-6D78-424A-B633-095CA6904467}" type="presOf" srcId="{E0B4248A-B8E9-4121-9388-B78A9E3B023B}" destId="{ACA814D5-7D50-43C2-AD47-894ED0610B58}" srcOrd="1" destOrd="0" presId="urn:microsoft.com/office/officeart/2005/8/layout/process1"/>
    <dgm:cxn modelId="{71B8811F-62A3-4474-ACC6-027D41A7D1F9}" type="presOf" srcId="{C5A0DEAC-5ACB-47BA-ADC8-ACDC02018286}" destId="{5197485C-941E-4A91-BFC7-7C191F3CB048}" srcOrd="0" destOrd="0" presId="urn:microsoft.com/office/officeart/2005/8/layout/process1"/>
    <dgm:cxn modelId="{226E00BF-6000-4C2F-BFF7-893512BC8CA6}" srcId="{FFF6F41D-83FA-4995-94D0-0E2F85505D61}" destId="{C5A0DEAC-5ACB-47BA-ADC8-ACDC02018286}" srcOrd="0" destOrd="0" parTransId="{C7ADCD4B-C609-47A7-AC47-632932A40B4F}" sibTransId="{E0B4248A-B8E9-4121-9388-B78A9E3B023B}"/>
    <dgm:cxn modelId="{834A561C-691D-4828-BC62-5045712CF276}" type="presOf" srcId="{FFF6F41D-83FA-4995-94D0-0E2F85505D61}" destId="{F6A5FD5F-8971-446A-8C15-86EBAA5A8146}" srcOrd="0" destOrd="0" presId="urn:microsoft.com/office/officeart/2005/8/layout/process1"/>
    <dgm:cxn modelId="{B2F87FA3-FE8A-410E-86ED-850CD420CA5A}" type="presOf" srcId="{10161EFC-F20F-4325-99C8-3F2B37B9EEE0}" destId="{8439D64F-6543-437E-BE34-31AFB23BD8E6}" srcOrd="0" destOrd="0" presId="urn:microsoft.com/office/officeart/2005/8/layout/process1"/>
    <dgm:cxn modelId="{FE8C850B-D642-4545-8807-006A94508EF1}" type="presOf" srcId="{10161EFC-F20F-4325-99C8-3F2B37B9EEE0}" destId="{28305483-625C-4E93-9A12-1C5ECADA45E2}" srcOrd="1" destOrd="0" presId="urn:microsoft.com/office/officeart/2005/8/layout/process1"/>
    <dgm:cxn modelId="{DB67BC20-8C9B-4524-8B49-F953457A91C6}" type="presOf" srcId="{B248502F-3964-40A1-A63F-A4A9A8B9B8C4}" destId="{36DE41B8-40D4-4C32-8CCF-42CF5DADD329}" srcOrd="0" destOrd="0" presId="urn:microsoft.com/office/officeart/2005/8/layout/process1"/>
    <dgm:cxn modelId="{4586F0F7-C56E-48D2-A62D-C95D98CC67B9}" type="presOf" srcId="{646F5302-F8A6-41BB-9CFE-800C77C2E30A}" destId="{FFE96F4D-3F9D-408F-BB7A-61E4EAB2932A}" srcOrd="1" destOrd="0" presId="urn:microsoft.com/office/officeart/2005/8/layout/process1"/>
    <dgm:cxn modelId="{DAAACE3A-8FA1-4F13-8BB6-BD05539F89CD}" srcId="{FFF6F41D-83FA-4995-94D0-0E2F85505D61}" destId="{24D55945-05C2-4E37-9FCF-341AC0590DB9}" srcOrd="4" destOrd="0" parTransId="{26199959-4112-4D85-BD0A-981B274F7426}" sibTransId="{61809FDF-177A-42FD-8BFC-114702DA788D}"/>
    <dgm:cxn modelId="{3398399E-856B-45D7-A378-FC74201EFAF9}" type="presOf" srcId="{A8782695-5206-4035-982B-BB3569F2F718}" destId="{B9AA2626-A018-446C-A983-6002A5A2DC72}" srcOrd="1" destOrd="0" presId="urn:microsoft.com/office/officeart/2005/8/layout/process1"/>
    <dgm:cxn modelId="{BFE42F89-DF37-4C7C-A53E-B5D3B3E827F4}" srcId="{FFF6F41D-83FA-4995-94D0-0E2F85505D61}" destId="{164F4E83-FB95-49B0-BA62-3E42213C8D8E}" srcOrd="2" destOrd="0" parTransId="{22CC103F-FE57-4DC9-BD15-E3943DFB74A2}" sibTransId="{A8782695-5206-4035-982B-BB3569F2F718}"/>
    <dgm:cxn modelId="{318C64B7-38DA-44D9-A608-000D26716309}" type="presOf" srcId="{A4DDEBEF-3056-4412-93AA-9C5E55EF238A}" destId="{05C006A1-DCD9-413E-BECB-813438AD5E75}" srcOrd="0" destOrd="0" presId="urn:microsoft.com/office/officeart/2005/8/layout/process1"/>
    <dgm:cxn modelId="{0C7A0E75-AD26-49C6-89DA-980DC8F6E12A}" type="presOf" srcId="{164F4E83-FB95-49B0-BA62-3E42213C8D8E}" destId="{F4F47639-CF87-4FAA-8AF5-A87E148457C8}" srcOrd="0" destOrd="0" presId="urn:microsoft.com/office/officeart/2005/8/layout/process1"/>
    <dgm:cxn modelId="{61742199-9A38-42D9-8024-6D844E52ED77}" type="presOf" srcId="{E0B4248A-B8E9-4121-9388-B78A9E3B023B}" destId="{B90ECE9F-9AF0-43FF-A555-C01F03B32F84}" srcOrd="0" destOrd="0" presId="urn:microsoft.com/office/officeart/2005/8/layout/process1"/>
    <dgm:cxn modelId="{589D234B-F301-4190-8AC2-EE8B3B46C082}" srcId="{FFF6F41D-83FA-4995-94D0-0E2F85505D61}" destId="{B248502F-3964-40A1-A63F-A4A9A8B9B8C4}" srcOrd="1" destOrd="0" parTransId="{51D41735-5106-40F6-8D29-2BB7C7EF18D1}" sibTransId="{646F5302-F8A6-41BB-9CFE-800C77C2E30A}"/>
    <dgm:cxn modelId="{52BC1087-9AEF-40F4-B8C7-0EB3AA0928AC}" type="presOf" srcId="{24D55945-05C2-4E37-9FCF-341AC0590DB9}" destId="{697F9543-DA67-4499-BBE1-4FF7AC111F7C}" srcOrd="0" destOrd="0" presId="urn:microsoft.com/office/officeart/2005/8/layout/process1"/>
    <dgm:cxn modelId="{EF1386BA-8EF7-4480-B147-3C6CE2230FB6}" type="presOf" srcId="{646F5302-F8A6-41BB-9CFE-800C77C2E30A}" destId="{02F49967-9BF4-49D3-B8FE-9A042AF833A4}" srcOrd="0" destOrd="0" presId="urn:microsoft.com/office/officeart/2005/8/layout/process1"/>
    <dgm:cxn modelId="{0DF09FE8-E608-4062-9F5F-1C9CF70C9CE2}" type="presOf" srcId="{A8782695-5206-4035-982B-BB3569F2F718}" destId="{F6AC9337-45DB-4F09-A6FE-9D5324768E08}" srcOrd="0" destOrd="0" presId="urn:microsoft.com/office/officeart/2005/8/layout/process1"/>
    <dgm:cxn modelId="{FDDD3799-7D4B-4F5C-A5C3-869363D85C8B}" srcId="{FFF6F41D-83FA-4995-94D0-0E2F85505D61}" destId="{A4DDEBEF-3056-4412-93AA-9C5E55EF238A}" srcOrd="3" destOrd="0" parTransId="{771B661B-5A36-4317-B0F8-2BC19B000E2D}" sibTransId="{10161EFC-F20F-4325-99C8-3F2B37B9EEE0}"/>
    <dgm:cxn modelId="{FEC8D7FC-DFCA-4064-B91F-DD1A3A6414D8}" type="presParOf" srcId="{F6A5FD5F-8971-446A-8C15-86EBAA5A8146}" destId="{5197485C-941E-4A91-BFC7-7C191F3CB048}" srcOrd="0" destOrd="0" presId="urn:microsoft.com/office/officeart/2005/8/layout/process1"/>
    <dgm:cxn modelId="{CE5CBC06-04C1-4732-ABF8-E40239EE3916}" type="presParOf" srcId="{F6A5FD5F-8971-446A-8C15-86EBAA5A8146}" destId="{B90ECE9F-9AF0-43FF-A555-C01F03B32F84}" srcOrd="1" destOrd="0" presId="urn:microsoft.com/office/officeart/2005/8/layout/process1"/>
    <dgm:cxn modelId="{D29D46F1-B9D8-42BE-A759-888C8E0D335F}" type="presParOf" srcId="{B90ECE9F-9AF0-43FF-A555-C01F03B32F84}" destId="{ACA814D5-7D50-43C2-AD47-894ED0610B58}" srcOrd="0" destOrd="0" presId="urn:microsoft.com/office/officeart/2005/8/layout/process1"/>
    <dgm:cxn modelId="{A94D216D-A5E0-4098-94AA-E534D2275F71}" type="presParOf" srcId="{F6A5FD5F-8971-446A-8C15-86EBAA5A8146}" destId="{36DE41B8-40D4-4C32-8CCF-42CF5DADD329}" srcOrd="2" destOrd="0" presId="urn:microsoft.com/office/officeart/2005/8/layout/process1"/>
    <dgm:cxn modelId="{E56F30C6-FBB6-40EC-83B6-933FB96CB279}" type="presParOf" srcId="{F6A5FD5F-8971-446A-8C15-86EBAA5A8146}" destId="{02F49967-9BF4-49D3-B8FE-9A042AF833A4}" srcOrd="3" destOrd="0" presId="urn:microsoft.com/office/officeart/2005/8/layout/process1"/>
    <dgm:cxn modelId="{C4413652-801A-4958-AF39-E3A3D23D4AE7}" type="presParOf" srcId="{02F49967-9BF4-49D3-B8FE-9A042AF833A4}" destId="{FFE96F4D-3F9D-408F-BB7A-61E4EAB2932A}" srcOrd="0" destOrd="0" presId="urn:microsoft.com/office/officeart/2005/8/layout/process1"/>
    <dgm:cxn modelId="{4078132C-60C3-460D-ADE0-E2087A7972FA}" type="presParOf" srcId="{F6A5FD5F-8971-446A-8C15-86EBAA5A8146}" destId="{F4F47639-CF87-4FAA-8AF5-A87E148457C8}" srcOrd="4" destOrd="0" presId="urn:microsoft.com/office/officeart/2005/8/layout/process1"/>
    <dgm:cxn modelId="{15126C12-D766-443D-A9F8-43668E8147C1}" type="presParOf" srcId="{F6A5FD5F-8971-446A-8C15-86EBAA5A8146}" destId="{F6AC9337-45DB-4F09-A6FE-9D5324768E08}" srcOrd="5" destOrd="0" presId="urn:microsoft.com/office/officeart/2005/8/layout/process1"/>
    <dgm:cxn modelId="{B37FFAEB-4429-4CCF-9592-F97AC6D16120}" type="presParOf" srcId="{F6AC9337-45DB-4F09-A6FE-9D5324768E08}" destId="{B9AA2626-A018-446C-A983-6002A5A2DC72}" srcOrd="0" destOrd="0" presId="urn:microsoft.com/office/officeart/2005/8/layout/process1"/>
    <dgm:cxn modelId="{192D3453-57E3-4FE3-ACF7-A62F5E70CB55}" type="presParOf" srcId="{F6A5FD5F-8971-446A-8C15-86EBAA5A8146}" destId="{05C006A1-DCD9-413E-BECB-813438AD5E75}" srcOrd="6" destOrd="0" presId="urn:microsoft.com/office/officeart/2005/8/layout/process1"/>
    <dgm:cxn modelId="{131897BD-2026-416A-A554-F8FE8DDE3980}" type="presParOf" srcId="{F6A5FD5F-8971-446A-8C15-86EBAA5A8146}" destId="{8439D64F-6543-437E-BE34-31AFB23BD8E6}" srcOrd="7" destOrd="0" presId="urn:microsoft.com/office/officeart/2005/8/layout/process1"/>
    <dgm:cxn modelId="{0ADEA7AB-1147-49FA-B804-9A27FF67F680}" type="presParOf" srcId="{8439D64F-6543-437E-BE34-31AFB23BD8E6}" destId="{28305483-625C-4E93-9A12-1C5ECADA45E2}" srcOrd="0" destOrd="0" presId="urn:microsoft.com/office/officeart/2005/8/layout/process1"/>
    <dgm:cxn modelId="{51762EE7-8615-43EB-AF32-0BEB097B3A62}" type="presParOf" srcId="{F6A5FD5F-8971-446A-8C15-86EBAA5A8146}" destId="{697F9543-DA67-4499-BBE1-4FF7AC111F7C}" srcOrd="8"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F9CF2-DC17-4E37-B054-CA98352C7F90}" type="datetimeFigureOut">
              <a:rPr lang="en-US" smtClean="0"/>
              <a:t>4/11/2014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E33EE-E94E-485A-9A38-F9E6F4B018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84B03B-EF27-4DA5-9306-796E19C6B7E5}"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84B03B-EF27-4DA5-9306-796E19C6B7E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69F0B9-52C2-41A7-A9AC-3C6CB36FA40C}"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9F0B9-52C2-41A7-A9AC-3C6CB36FA40C}"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9F0B9-52C2-41A7-A9AC-3C6CB36FA40C}"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9F0B9-52C2-41A7-A9AC-3C6CB36FA40C}"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9F0B9-52C2-41A7-A9AC-3C6CB36FA40C}"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69F0B9-52C2-41A7-A9AC-3C6CB36FA40C}"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69F0B9-52C2-41A7-A9AC-3C6CB36FA40C}" type="datetimeFigureOut">
              <a:rPr lang="en-US" smtClean="0"/>
              <a:t>4/11/2014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69F0B9-52C2-41A7-A9AC-3C6CB36FA40C}" type="datetimeFigureOut">
              <a:rPr lang="en-US" smtClean="0"/>
              <a:t>4/11/2014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9F0B9-52C2-41A7-A9AC-3C6CB36FA40C}" type="datetimeFigureOut">
              <a:rPr lang="en-US" smtClean="0"/>
              <a:t>4/11/2014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9F0B9-52C2-41A7-A9AC-3C6CB36FA40C}"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9F0B9-52C2-41A7-A9AC-3C6CB36FA40C}"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E5D8A-453A-408D-BF99-888EA24E1A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9F0B9-52C2-41A7-A9AC-3C6CB36FA40C}" type="datetimeFigureOut">
              <a:rPr lang="en-US" smtClean="0"/>
              <a:t>4/11/2014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E5D8A-453A-408D-BF99-888EA24E1A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diagramColors" Target="../diagrams/colors1.xml"/><Relationship Id="rId5" Type="http://schemas.microsoft.com/office/2007/relationships/hdphoto" Target="../media/hdphoto1.wdp"/><Relationship Id="rId10" Type="http://schemas.openxmlformats.org/officeDocument/2006/relationships/diagramQuickStyle" Target="../diagrams/quickStyle1.xml"/><Relationship Id="rId9"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6.jpeg"/><Relationship Id="rId3" Type="http://schemas.openxmlformats.org/officeDocument/2006/relationships/image" Target="../media/image1.png"/><Relationship Id="rId7" Type="http://schemas.microsoft.com/office/2007/relationships/hdphoto" Target="../media/hdphoto2.wdp"/><Relationship Id="rId12"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diagramColors" Target="../diagrams/colors2.xml"/><Relationship Id="rId5" Type="http://schemas.microsoft.com/office/2007/relationships/hdphoto" Target="../media/hdphoto1.wdp"/><Relationship Id="rId10"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3.png"/><Relationship Id="rId12"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3.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acquisition by Smartphone</a:t>
            </a:r>
            <a:endParaRPr lang="en-US" dirty="0"/>
          </a:p>
        </p:txBody>
      </p:sp>
      <p:sp>
        <p:nvSpPr>
          <p:cNvPr id="3" name="Subtitle 2"/>
          <p:cNvSpPr>
            <a:spLocks noGrp="1"/>
          </p:cNvSpPr>
          <p:nvPr>
            <p:ph type="subTitle" idx="1"/>
          </p:nvPr>
        </p:nvSpPr>
        <p:spPr>
          <a:xfrm>
            <a:off x="285720" y="5000636"/>
            <a:ext cx="8643998" cy="709602"/>
          </a:xfrm>
        </p:spPr>
        <p:txBody>
          <a:bodyPr>
            <a:normAutofit fontScale="92500"/>
          </a:bodyPr>
          <a:lstStyle/>
          <a:p>
            <a:pPr algn="l"/>
            <a:r>
              <a:rPr lang="en-IN" sz="2400" dirty="0" smtClean="0">
                <a:solidFill>
                  <a:schemeClr val="tx1"/>
                </a:solidFill>
              </a:rPr>
              <a:t>   Ekansh Gupta					L. S. Vishnu </a:t>
            </a:r>
            <a:r>
              <a:rPr lang="en-IN" sz="2400" dirty="0" err="1" smtClean="0">
                <a:solidFill>
                  <a:schemeClr val="tx1"/>
                </a:solidFill>
              </a:rPr>
              <a:t>Sai</a:t>
            </a:r>
            <a:r>
              <a:rPr lang="en-IN" sz="2400" dirty="0" smtClean="0">
                <a:solidFill>
                  <a:schemeClr val="tx1"/>
                </a:solidFill>
              </a:rPr>
              <a:t> </a:t>
            </a:r>
            <a:r>
              <a:rPr lang="en-IN" sz="2400" dirty="0" err="1" smtClean="0">
                <a:solidFill>
                  <a:schemeClr val="tx1"/>
                </a:solidFill>
              </a:rPr>
              <a:t>Rao</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74720"/>
          </a:xfrm>
        </p:spPr>
        <p:txBody>
          <a:bodyPr/>
          <a:lstStyle/>
          <a:p>
            <a:pPr algn="l"/>
            <a:r>
              <a:rPr lang="en-IN" dirty="0" smtClean="0"/>
              <a:t>Involved phases</a:t>
            </a:r>
            <a:endParaRPr lang="en-US" dirty="0"/>
          </a:p>
        </p:txBody>
      </p:sp>
      <p:pic>
        <p:nvPicPr>
          <p:cNvPr id="4" name="Picture 3" descr="Untitled.png"/>
          <p:cNvPicPr/>
          <p:nvPr/>
        </p:nvPicPr>
        <p:blipFill>
          <a:blip r:embed="rId2"/>
          <a:stretch>
            <a:fillRect/>
          </a:stretch>
        </p:blipFill>
        <p:spPr>
          <a:xfrm>
            <a:off x="500034" y="2571744"/>
            <a:ext cx="3500462" cy="2214578"/>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5429256" y="357166"/>
            <a:ext cx="3227388" cy="2287587"/>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5429256" y="4572008"/>
            <a:ext cx="3214710" cy="2079625"/>
          </a:xfrm>
          <a:prstGeom prst="rect">
            <a:avLst/>
          </a:prstGeom>
          <a:noFill/>
          <a:ln w="9525">
            <a:solidFill>
              <a:srgbClr val="BFBFBF"/>
            </a:solidFill>
            <a:miter lim="800000"/>
            <a:headEnd/>
            <a:tailEnd/>
          </a:ln>
        </p:spPr>
      </p:pic>
      <p:grpSp>
        <p:nvGrpSpPr>
          <p:cNvPr id="7" name="Group 60"/>
          <p:cNvGrpSpPr/>
          <p:nvPr/>
        </p:nvGrpSpPr>
        <p:grpSpPr>
          <a:xfrm>
            <a:off x="6929454" y="3500438"/>
            <a:ext cx="366726" cy="928694"/>
            <a:chOff x="556006" y="1094809"/>
            <a:chExt cx="366726" cy="263705"/>
          </a:xfrm>
        </p:grpSpPr>
        <p:sp>
          <p:nvSpPr>
            <p:cNvPr id="8" name="Right Arrow 7"/>
            <p:cNvSpPr/>
            <p:nvPr/>
          </p:nvSpPr>
          <p:spPr>
            <a:xfrm rot="5400000">
              <a:off x="607516" y="1043299"/>
              <a:ext cx="263705" cy="366726"/>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9" name="Right Arrow 4"/>
            <p:cNvSpPr/>
            <p:nvPr/>
          </p:nvSpPr>
          <p:spPr>
            <a:xfrm rot="5400000">
              <a:off x="647072" y="1077089"/>
              <a:ext cx="184594" cy="22003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10" name="Group 9"/>
          <p:cNvGrpSpPr/>
          <p:nvPr/>
        </p:nvGrpSpPr>
        <p:grpSpPr>
          <a:xfrm>
            <a:off x="4214810" y="2571744"/>
            <a:ext cx="928694" cy="366726"/>
            <a:chOff x="1764502" y="1126473"/>
            <a:chExt cx="287190" cy="366726"/>
          </a:xfrm>
        </p:grpSpPr>
        <p:sp>
          <p:nvSpPr>
            <p:cNvPr id="11" name="Right Arrow 10"/>
            <p:cNvSpPr/>
            <p:nvPr/>
          </p:nvSpPr>
          <p:spPr>
            <a:xfrm rot="19528812">
              <a:off x="1764502" y="1126473"/>
              <a:ext cx="287190" cy="366726"/>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 name="Right Arrow 4"/>
            <p:cNvSpPr/>
            <p:nvPr/>
          </p:nvSpPr>
          <p:spPr>
            <a:xfrm rot="19528812">
              <a:off x="1772087" y="1224230"/>
              <a:ext cx="201033" cy="22003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13" name="Rectangle 12"/>
          <p:cNvSpPr/>
          <p:nvPr/>
        </p:nvSpPr>
        <p:spPr>
          <a:xfrm>
            <a:off x="571472" y="1357298"/>
            <a:ext cx="3602396" cy="923330"/>
          </a:xfrm>
          <a:prstGeom prst="rect">
            <a:avLst/>
          </a:prstGeom>
        </p:spPr>
        <p:txBody>
          <a:bodyPr wrap="none">
            <a:spAutoFit/>
          </a:bodyPr>
          <a:lstStyle/>
          <a:p>
            <a:pPr marL="342900" indent="-342900">
              <a:buAutoNum type="arabicPeriod"/>
            </a:pPr>
            <a:r>
              <a:rPr lang="en-IN" dirty="0" smtClean="0"/>
              <a:t>A Virtual Instrument(VI) is made </a:t>
            </a:r>
          </a:p>
          <a:p>
            <a:pPr marL="342900" indent="-342900"/>
            <a:r>
              <a:rPr lang="en-IN" dirty="0" smtClean="0"/>
              <a:t>to extract the data from the chassis</a:t>
            </a:r>
          </a:p>
          <a:p>
            <a:pPr marL="342900" indent="-342900"/>
            <a:r>
              <a:rPr lang="en-IN" dirty="0" smtClean="0"/>
              <a:t>and pack it into a shared variable </a:t>
            </a:r>
            <a:endParaRPr lang="en-US" dirty="0"/>
          </a:p>
        </p:txBody>
      </p:sp>
      <p:sp>
        <p:nvSpPr>
          <p:cNvPr id="14" name="Rectangle 13"/>
          <p:cNvSpPr/>
          <p:nvPr/>
        </p:nvSpPr>
        <p:spPr>
          <a:xfrm>
            <a:off x="5572132" y="2857496"/>
            <a:ext cx="3214710" cy="646331"/>
          </a:xfrm>
          <a:prstGeom prst="rect">
            <a:avLst/>
          </a:prstGeom>
        </p:spPr>
        <p:txBody>
          <a:bodyPr wrap="square">
            <a:spAutoFit/>
          </a:bodyPr>
          <a:lstStyle/>
          <a:p>
            <a:r>
              <a:rPr lang="en-US" dirty="0" smtClean="0"/>
              <a:t>2. The variable gets deployed</a:t>
            </a:r>
          </a:p>
          <a:p>
            <a:r>
              <a:rPr lang="en-IN" dirty="0" smtClean="0"/>
              <a:t>and the address in red is noted.</a:t>
            </a:r>
            <a:endParaRPr lang="en-US" dirty="0"/>
          </a:p>
        </p:txBody>
      </p:sp>
      <p:sp>
        <p:nvSpPr>
          <p:cNvPr id="15" name="Rectangle 14"/>
          <p:cNvSpPr/>
          <p:nvPr/>
        </p:nvSpPr>
        <p:spPr>
          <a:xfrm>
            <a:off x="857224" y="5286388"/>
            <a:ext cx="4500594" cy="1200329"/>
          </a:xfrm>
          <a:prstGeom prst="rect">
            <a:avLst/>
          </a:prstGeom>
        </p:spPr>
        <p:txBody>
          <a:bodyPr wrap="square">
            <a:spAutoFit/>
          </a:bodyPr>
          <a:lstStyle/>
          <a:p>
            <a:r>
              <a:rPr lang="en-US" dirty="0" smtClean="0"/>
              <a:t>3. The Data Dashboard app on smartphone is opened and this address is entered. The app connects to this network and plots the variable in real time.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pic>
        <p:nvPicPr>
          <p:cNvPr id="2050" name="Picture 2"/>
          <p:cNvPicPr>
            <a:picLocks noChangeAspect="1" noChangeArrowheads="1"/>
          </p:cNvPicPr>
          <p:nvPr/>
        </p:nvPicPr>
        <p:blipFill>
          <a:blip r:embed="rId2"/>
          <a:srcRect/>
          <a:stretch>
            <a:fillRect/>
          </a:stretch>
        </p:blipFill>
        <p:spPr bwMode="auto">
          <a:xfrm>
            <a:off x="928662" y="1214422"/>
            <a:ext cx="6924698" cy="3885292"/>
          </a:xfrm>
          <a:prstGeom prst="rect">
            <a:avLst/>
          </a:prstGeom>
          <a:noFill/>
          <a:ln w="9525">
            <a:solidFill>
              <a:srgbClr val="BFBFBF"/>
            </a:solidFill>
            <a:miter lim="800000"/>
            <a:headEnd/>
            <a:tailEnd/>
          </a:ln>
        </p:spPr>
      </p:pic>
      <p:sp>
        <p:nvSpPr>
          <p:cNvPr id="5" name="Rectangle 4"/>
          <p:cNvSpPr/>
          <p:nvPr/>
        </p:nvSpPr>
        <p:spPr>
          <a:xfrm>
            <a:off x="1000100" y="5429264"/>
            <a:ext cx="6786610" cy="369332"/>
          </a:xfrm>
          <a:prstGeom prst="rect">
            <a:avLst/>
          </a:prstGeom>
        </p:spPr>
        <p:txBody>
          <a:bodyPr wrap="square">
            <a:spAutoFit/>
          </a:bodyPr>
          <a:lstStyle/>
          <a:p>
            <a:r>
              <a:rPr lang="en-US" dirty="0" smtClean="0"/>
              <a:t>This was plotted on the smartphone in real time using a microphone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 already have</a:t>
            </a:r>
            <a:endParaRPr lang="en-US" dirty="0"/>
          </a:p>
        </p:txBody>
      </p:sp>
      <p:sp>
        <p:nvSpPr>
          <p:cNvPr id="3" name="Content Placeholder 2"/>
          <p:cNvSpPr>
            <a:spLocks noGrp="1"/>
          </p:cNvSpPr>
          <p:nvPr>
            <p:ph idx="1"/>
          </p:nvPr>
        </p:nvSpPr>
        <p:spPr>
          <a:xfrm>
            <a:off x="457200" y="1600206"/>
            <a:ext cx="8153400" cy="5029194"/>
          </a:xfrm>
        </p:spPr>
        <p:txBody>
          <a:bodyPr>
            <a:normAutofit/>
          </a:bodyPr>
          <a:lstStyle/>
          <a:p>
            <a:pPr marL="0" indent="0">
              <a:buNone/>
            </a:pPr>
            <a:endParaRPr lang="en-US" sz="1800" dirty="0"/>
          </a:p>
          <a:p>
            <a:endParaRPr lang="en-US" sz="1800" dirty="0" smtClean="0"/>
          </a:p>
          <a:p>
            <a:endParaRPr lang="en-US" sz="1800" dirty="0"/>
          </a:p>
          <a:p>
            <a:endParaRPr lang="en-US" sz="1800" dirty="0" smtClean="0"/>
          </a:p>
          <a:p>
            <a:endParaRPr lang="en-US" sz="1800" dirty="0"/>
          </a:p>
          <a:p>
            <a:endParaRPr lang="en-US" sz="1800"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a:t>
            </a:fld>
            <a:endParaRPr lang="en-IN">
              <a:solidFill>
                <a:prstClr val="black">
                  <a:tint val="75000"/>
                </a:prstClr>
              </a:solidFill>
            </a:endParaRPr>
          </a:p>
        </p:txBody>
      </p:sp>
      <p:pic>
        <p:nvPicPr>
          <p:cNvPr id="6"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2167" t="36533" r="44750" b="43822"/>
          <a:stretch/>
        </p:blipFill>
        <p:spPr bwMode="auto">
          <a:xfrm>
            <a:off x="7000892" y="3786190"/>
            <a:ext cx="937144" cy="768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2450" name="Picture 2" descr="C:\Users\Lab\Desktop\TS05HN-web.jpg"/>
          <p:cNvPicPr>
            <a:picLocks noChangeAspect="1" noChangeArrowheads="1"/>
          </p:cNvPicPr>
          <p:nvPr/>
        </p:nvPicPr>
        <p:blipFill>
          <a:blip r:embed="rId3" cstate="print">
            <a:extLst>
              <a:ext uri="{BEBA8EAE-BF5A-486C-A8C5-ECC9F3942E4B}">
                <a14:imgProps xmlns="" xmlns:a14="http://schemas.microsoft.com/office/drawing/2010/main">
                  <a14:imgLayer r:embed="rId5">
                    <a14:imgEffect>
                      <a14:backgroundRemoval t="310" b="100000" l="379" r="97222"/>
                    </a14:imgEffect>
                  </a14:imgLayer>
                </a14:imgProps>
              </a:ext>
              <a:ext uri="{28A0092B-C50C-407E-A947-70E740481C1C}">
                <a14:useLocalDpi xmlns="" xmlns:a14="http://schemas.microsoft.com/office/drawing/2010/main" val="0"/>
              </a:ext>
            </a:extLst>
          </a:blip>
          <a:srcRect/>
          <a:stretch>
            <a:fillRect/>
          </a:stretch>
        </p:blipFill>
        <p:spPr bwMode="auto">
          <a:xfrm flipH="1">
            <a:off x="969046" y="3838052"/>
            <a:ext cx="1088354" cy="886348"/>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Content Placeholder 17"/>
          <p:cNvPicPr>
            <a:picLocks noChangeAspect="1"/>
          </p:cNvPicPr>
          <p:nvPr/>
        </p:nvPicPr>
        <p:blipFill>
          <a:blip r:embed="rId6" cstate="print">
            <a:extLst>
              <a:ext uri="{BEBA8EAE-BF5A-486C-A8C5-ECC9F3942E4B}">
                <a14:imgProps xmlns="" xmlns:a14="http://schemas.microsoft.com/office/drawing/2010/main">
                  <a14:imgLayer r:embed="rId7">
                    <a14:imgEffect>
                      <a14:backgroundRemoval t="683" b="89761" l="10000" r="90000"/>
                    </a14:imgEffect>
                  </a14:imgLayer>
                </a14:imgProps>
              </a:ext>
              <a:ext uri="{28A0092B-C50C-407E-A947-70E740481C1C}">
                <a14:useLocalDpi xmlns="" xmlns:a14="http://schemas.microsoft.com/office/drawing/2010/main" val="0"/>
              </a:ext>
            </a:extLst>
          </a:blip>
          <a:stretch>
            <a:fillRect/>
          </a:stretch>
        </p:blipFill>
        <p:spPr>
          <a:xfrm>
            <a:off x="3214678" y="3786190"/>
            <a:ext cx="990600" cy="1116170"/>
          </a:xfrm>
          <a:prstGeom prst="rect">
            <a:avLst/>
          </a:prstGeom>
        </p:spPr>
      </p:pic>
      <p:graphicFrame>
        <p:nvGraphicFramePr>
          <p:cNvPr id="17" name="Diagram 16"/>
          <p:cNvGraphicFramePr/>
          <p:nvPr>
            <p:extLst>
              <p:ext uri="{D42A27DB-BD31-4B8C-83A1-F6EECF244321}">
                <p14:modId xmlns="" xmlns:p14="http://schemas.microsoft.com/office/powerpoint/2010/main" val="1803311311"/>
              </p:ext>
            </p:extLst>
          </p:nvPr>
        </p:nvGraphicFramePr>
        <p:xfrm>
          <a:off x="1066800" y="1524000"/>
          <a:ext cx="72390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Right Arrow 22"/>
          <p:cNvSpPr/>
          <p:nvPr/>
        </p:nvSpPr>
        <p:spPr>
          <a:xfrm>
            <a:off x="2571736" y="4143380"/>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500562" y="4143380"/>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500826" y="4071942"/>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p:nvPicPr>
        <p:blipFill rotWithShape="1">
          <a:blip r:embed="rId12" cstate="print">
            <a:extLst>
              <a:ext uri="{28A0092B-C50C-407E-A947-70E740481C1C}">
                <a14:useLocalDpi xmlns="" xmlns:a14="http://schemas.microsoft.com/office/drawing/2010/main" val="0"/>
              </a:ext>
            </a:extLst>
          </a:blip>
          <a:srcRect l="14267" t="5787" r="14512" b="7198"/>
          <a:stretch/>
        </p:blipFill>
        <p:spPr bwMode="auto">
          <a:xfrm>
            <a:off x="5143504" y="3786190"/>
            <a:ext cx="1049079" cy="937041"/>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8" name="Rectangle 17"/>
          <p:cNvSpPr/>
          <p:nvPr/>
        </p:nvSpPr>
        <p:spPr>
          <a:xfrm>
            <a:off x="5786446" y="4857760"/>
            <a:ext cx="2286016" cy="923330"/>
          </a:xfrm>
          <a:prstGeom prst="rect">
            <a:avLst/>
          </a:prstGeom>
        </p:spPr>
        <p:txBody>
          <a:bodyPr wrap="square">
            <a:spAutoFit/>
          </a:bodyPr>
          <a:lstStyle/>
          <a:p>
            <a:r>
              <a:rPr lang="en-IN" dirty="0" smtClean="0"/>
              <a:t>Wired or wireless connection between hardware and desktop </a:t>
            </a:r>
            <a:endParaRPr lang="en-US" dirty="0"/>
          </a:p>
        </p:txBody>
      </p:sp>
    </p:spTree>
    <p:extLst>
      <p:ext uri="{BB962C8B-B14F-4D97-AF65-F5344CB8AC3E}">
        <p14:creationId xmlns="" xmlns:p14="http://schemas.microsoft.com/office/powerpoint/2010/main" val="2363992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 want</a:t>
            </a:r>
            <a:endParaRPr lang="en-US" dirty="0"/>
          </a:p>
        </p:txBody>
      </p:sp>
      <p:sp>
        <p:nvSpPr>
          <p:cNvPr id="3" name="Content Placeholder 2"/>
          <p:cNvSpPr>
            <a:spLocks noGrp="1"/>
          </p:cNvSpPr>
          <p:nvPr>
            <p:ph idx="1"/>
          </p:nvPr>
        </p:nvSpPr>
        <p:spPr>
          <a:xfrm>
            <a:off x="457200" y="1600206"/>
            <a:ext cx="8153400" cy="5029194"/>
          </a:xfrm>
        </p:spPr>
        <p:txBody>
          <a:bodyPr>
            <a:normAutofit/>
          </a:bodyPr>
          <a:lstStyle/>
          <a:p>
            <a:pPr marL="0" indent="0">
              <a:buNone/>
            </a:pPr>
            <a:endParaRPr lang="en-US" sz="1800" dirty="0"/>
          </a:p>
          <a:p>
            <a:endParaRPr lang="en-US" sz="1800" dirty="0" smtClean="0"/>
          </a:p>
          <a:p>
            <a:endParaRPr lang="en-US" sz="1800" dirty="0"/>
          </a:p>
          <a:p>
            <a:endParaRPr lang="en-US" sz="1800" dirty="0" smtClean="0"/>
          </a:p>
          <a:p>
            <a:endParaRPr lang="en-US" sz="1800" dirty="0"/>
          </a:p>
          <a:p>
            <a:endParaRPr lang="en-US" sz="1800"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a:t>
            </a:fld>
            <a:endParaRPr lang="en-IN">
              <a:solidFill>
                <a:prstClr val="black">
                  <a:tint val="75000"/>
                </a:prstClr>
              </a:solidFill>
            </a:endParaRPr>
          </a:p>
        </p:txBody>
      </p:sp>
      <p:pic>
        <p:nvPicPr>
          <p:cNvPr id="43010"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3351" t="36533" r="73333" b="44593"/>
          <a:stretch/>
        </p:blipFill>
        <p:spPr bwMode="auto">
          <a:xfrm>
            <a:off x="7286644" y="3071810"/>
            <a:ext cx="789297" cy="678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42167" t="36533" r="44750" b="43822"/>
          <a:stretch/>
        </p:blipFill>
        <p:spPr bwMode="auto">
          <a:xfrm>
            <a:off x="5786446" y="3071810"/>
            <a:ext cx="937144" cy="768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2450" name="Picture 2" descr="C:\Users\Lab\Desktop\TS05HN-web.jpg"/>
          <p:cNvPicPr>
            <a:picLocks noChangeAspect="1" noChangeArrowheads="1"/>
          </p:cNvPicPr>
          <p:nvPr/>
        </p:nvPicPr>
        <p:blipFill>
          <a:blip r:embed="rId4" cstate="print">
            <a:extLst>
              <a:ext uri="{BEBA8EAE-BF5A-486C-A8C5-ECC9F3942E4B}">
                <a14:imgProps xmlns="" xmlns:a14="http://schemas.microsoft.com/office/drawing/2010/main">
                  <a14:imgLayer r:embed="rId5">
                    <a14:imgEffect>
                      <a14:backgroundRemoval t="310" b="100000" l="379" r="97222"/>
                    </a14:imgEffect>
                  </a14:imgLayer>
                </a14:imgProps>
              </a:ext>
              <a:ext uri="{28A0092B-C50C-407E-A947-70E740481C1C}">
                <a14:useLocalDpi xmlns="" xmlns:a14="http://schemas.microsoft.com/office/drawing/2010/main" val="0"/>
              </a:ext>
            </a:extLst>
          </a:blip>
          <a:srcRect/>
          <a:stretch>
            <a:fillRect/>
          </a:stretch>
        </p:blipFill>
        <p:spPr bwMode="auto">
          <a:xfrm flipH="1">
            <a:off x="1071538" y="3071810"/>
            <a:ext cx="1088354" cy="886348"/>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Content Placeholder 17"/>
          <p:cNvPicPr>
            <a:picLocks noChangeAspect="1"/>
          </p:cNvPicPr>
          <p:nvPr/>
        </p:nvPicPr>
        <p:blipFill>
          <a:blip r:embed="rId6" cstate="print">
            <a:extLst>
              <a:ext uri="{BEBA8EAE-BF5A-486C-A8C5-ECC9F3942E4B}">
                <a14:imgProps xmlns="" xmlns:a14="http://schemas.microsoft.com/office/drawing/2010/main">
                  <a14:imgLayer r:embed="rId7">
                    <a14:imgEffect>
                      <a14:backgroundRemoval t="683" b="89761" l="10000" r="90000"/>
                    </a14:imgEffect>
                  </a14:imgLayer>
                </a14:imgProps>
              </a:ext>
              <a:ext uri="{28A0092B-C50C-407E-A947-70E740481C1C}">
                <a14:useLocalDpi xmlns="" xmlns:a14="http://schemas.microsoft.com/office/drawing/2010/main" val="0"/>
              </a:ext>
            </a:extLst>
          </a:blip>
          <a:stretch>
            <a:fillRect/>
          </a:stretch>
        </p:blipFill>
        <p:spPr>
          <a:xfrm>
            <a:off x="2714612" y="3000372"/>
            <a:ext cx="990600" cy="1116170"/>
          </a:xfrm>
          <a:prstGeom prst="rect">
            <a:avLst/>
          </a:prstGeom>
        </p:spPr>
      </p:pic>
      <p:graphicFrame>
        <p:nvGraphicFramePr>
          <p:cNvPr id="17" name="Diagram 16"/>
          <p:cNvGraphicFramePr/>
          <p:nvPr>
            <p:extLst>
              <p:ext uri="{D42A27DB-BD31-4B8C-83A1-F6EECF244321}">
                <p14:modId xmlns="" xmlns:p14="http://schemas.microsoft.com/office/powerpoint/2010/main" val="1803311311"/>
              </p:ext>
            </p:extLst>
          </p:nvPr>
        </p:nvGraphicFramePr>
        <p:xfrm>
          <a:off x="1066800" y="1524000"/>
          <a:ext cx="72390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Right Arrow 22"/>
          <p:cNvSpPr/>
          <p:nvPr/>
        </p:nvSpPr>
        <p:spPr>
          <a:xfrm>
            <a:off x="2285984" y="3357562"/>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857620" y="3357562"/>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357818" y="3357562"/>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6858016" y="3357562"/>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p:nvPicPr>
        <p:blipFill rotWithShape="1">
          <a:blip r:embed="rId12" cstate="print">
            <a:extLst>
              <a:ext uri="{28A0092B-C50C-407E-A947-70E740481C1C}">
                <a14:useLocalDpi xmlns="" xmlns:a14="http://schemas.microsoft.com/office/drawing/2010/main" val="0"/>
              </a:ext>
            </a:extLst>
          </a:blip>
          <a:srcRect l="14267" t="5787" r="14512" b="7198"/>
          <a:stretch/>
        </p:blipFill>
        <p:spPr bwMode="auto">
          <a:xfrm>
            <a:off x="4143372" y="3000372"/>
            <a:ext cx="1049079" cy="937041"/>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7" name="Picture 2" descr="C:\Users\Rahul Sevakula\Desktop\samsung-galaxy-.jpg"/>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072462" y="3143248"/>
            <a:ext cx="355329" cy="630508"/>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Rectangle 17"/>
          <p:cNvSpPr/>
          <p:nvPr/>
        </p:nvSpPr>
        <p:spPr>
          <a:xfrm>
            <a:off x="5929322" y="4000504"/>
            <a:ext cx="2500330" cy="1200329"/>
          </a:xfrm>
          <a:prstGeom prst="rect">
            <a:avLst/>
          </a:prstGeom>
        </p:spPr>
        <p:txBody>
          <a:bodyPr wrap="square">
            <a:spAutoFit/>
          </a:bodyPr>
          <a:lstStyle/>
          <a:p>
            <a:r>
              <a:rPr lang="en-IN" dirty="0" smtClean="0"/>
              <a:t>The connection between desktop and Smartphone shall be wireless</a:t>
            </a:r>
            <a:endParaRPr lang="en-US" dirty="0"/>
          </a:p>
        </p:txBody>
      </p:sp>
    </p:spTree>
    <p:extLst>
      <p:ext uri="{BB962C8B-B14F-4D97-AF65-F5344CB8AC3E}">
        <p14:creationId xmlns="" xmlns:p14="http://schemas.microsoft.com/office/powerpoint/2010/main" val="236399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8596" y="142852"/>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So the effective plan is: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57200" y="1600206"/>
            <a:ext cx="8153400" cy="502919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3351" t="36533" r="73333" b="44593"/>
          <a:stretch/>
        </p:blipFill>
        <p:spPr bwMode="auto">
          <a:xfrm>
            <a:off x="5429256" y="5857892"/>
            <a:ext cx="789297" cy="678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42167" t="36533" r="44750" b="43822"/>
          <a:stretch/>
        </p:blipFill>
        <p:spPr bwMode="auto">
          <a:xfrm>
            <a:off x="7500958" y="2643182"/>
            <a:ext cx="937144" cy="768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descr="C:\Users\Lab\Desktop\TS05HN-web.jpg"/>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ackgroundRemoval t="310" b="100000" l="379" r="97222"/>
                    </a14:imgEffect>
                  </a14:imgLayer>
                </a14:imgProps>
              </a:ext>
              <a:ext uri="{28A0092B-C50C-407E-A947-70E740481C1C}">
                <a14:useLocalDpi xmlns="" xmlns:a14="http://schemas.microsoft.com/office/drawing/2010/main" val="0"/>
              </a:ext>
            </a:extLst>
          </a:blip>
          <a:srcRect/>
          <a:stretch>
            <a:fillRect/>
          </a:stretch>
        </p:blipFill>
        <p:spPr bwMode="auto">
          <a:xfrm flipH="1">
            <a:off x="642910" y="2571744"/>
            <a:ext cx="1088354" cy="88634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Content Placeholder 17"/>
          <p:cNvPicPr>
            <a:picLocks noChangeAspect="1"/>
          </p:cNvPicPr>
          <p:nvPr/>
        </p:nvPicPr>
        <p:blipFill>
          <a:blip r:embed="rId7" cstate="print">
            <a:extLst>
              <a:ext uri="{BEBA8EAE-BF5A-486C-A8C5-ECC9F3942E4B}">
                <a14:imgProps xmlns="" xmlns:a14="http://schemas.microsoft.com/office/drawing/2010/main">
                  <a14:imgLayer r:embed="rId8">
                    <a14:imgEffect>
                      <a14:backgroundRemoval t="683" b="89761" l="10000" r="90000"/>
                    </a14:imgEffect>
                  </a14:imgLayer>
                </a14:imgProps>
              </a:ext>
              <a:ext uri="{28A0092B-C50C-407E-A947-70E740481C1C}">
                <a14:useLocalDpi xmlns="" xmlns:a14="http://schemas.microsoft.com/office/drawing/2010/main" val="0"/>
              </a:ext>
            </a:extLst>
          </a:blip>
          <a:stretch>
            <a:fillRect/>
          </a:stretch>
        </p:blipFill>
        <p:spPr>
          <a:xfrm>
            <a:off x="2571736" y="2428868"/>
            <a:ext cx="990600" cy="1116170"/>
          </a:xfrm>
          <a:prstGeom prst="rect">
            <a:avLst/>
          </a:prstGeom>
        </p:spPr>
      </p:pic>
      <p:sp>
        <p:nvSpPr>
          <p:cNvPr id="13" name="Right Arrow 12"/>
          <p:cNvSpPr/>
          <p:nvPr/>
        </p:nvSpPr>
        <p:spPr>
          <a:xfrm>
            <a:off x="2071670" y="2928934"/>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929058" y="2928934"/>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786446" y="3000372"/>
            <a:ext cx="1285884" cy="295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Rahul Sevakula\Desktop\samsung-galaxy-.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429388" y="5929330"/>
            <a:ext cx="355329" cy="630508"/>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10">
            <a:extLst>
              <a:ext uri="{BEBA8EAE-BF5A-486C-A8C5-ECC9F3942E4B}">
                <a14:imgProps xmlns="" xmlns:a14="http://schemas.microsoft.com/office/drawing/2010/main">
                  <a14:imgLayer r:embed="rId12">
                    <a14:imgEffect>
                      <a14:backgroundRemoval t="3934" b="98361" l="3922" r="90523">
                        <a14:foregroundMark x1="15686" y1="8852" x2="15686" y2="8852"/>
                      </a14:backgroundRemoval>
                    </a14:imgEffect>
                  </a14:imgLayer>
                </a14:imgProps>
              </a:ext>
              <a:ext uri="{28A0092B-C50C-407E-A947-70E740481C1C}">
                <a14:useLocalDpi xmlns="" xmlns:a14="http://schemas.microsoft.com/office/drawing/2010/main" val="0"/>
              </a:ext>
            </a:extLst>
          </a:blip>
          <a:stretch>
            <a:fillRect/>
          </a:stretch>
        </p:blipFill>
        <p:spPr>
          <a:xfrm>
            <a:off x="4214810" y="2214554"/>
            <a:ext cx="1524000" cy="1914525"/>
          </a:xfrm>
          <a:prstGeom prst="rect">
            <a:avLst/>
          </a:prstGeom>
        </p:spPr>
      </p:pic>
      <p:pic>
        <p:nvPicPr>
          <p:cNvPr id="21" name="Picture 20"/>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5929322" y="2428868"/>
            <a:ext cx="800100" cy="519499"/>
          </a:xfrm>
          <a:prstGeom prst="rect">
            <a:avLst/>
          </a:prstGeom>
        </p:spPr>
      </p:pic>
      <p:grpSp>
        <p:nvGrpSpPr>
          <p:cNvPr id="3" name="Group 27"/>
          <p:cNvGrpSpPr/>
          <p:nvPr/>
        </p:nvGrpSpPr>
        <p:grpSpPr>
          <a:xfrm>
            <a:off x="714348" y="1357298"/>
            <a:ext cx="1102416" cy="1025810"/>
            <a:chOff x="290757" y="7019"/>
            <a:chExt cx="1102416" cy="1025810"/>
          </a:xfrm>
        </p:grpSpPr>
        <p:sp>
          <p:nvSpPr>
            <p:cNvPr id="29" name="Rounded Rectangle 28"/>
            <p:cNvSpPr/>
            <p:nvPr/>
          </p:nvSpPr>
          <p:spPr>
            <a:xfrm>
              <a:off x="290757" y="7019"/>
              <a:ext cx="1102416" cy="1025810"/>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30" name="Rounded Rectangle 4"/>
            <p:cNvSpPr/>
            <p:nvPr/>
          </p:nvSpPr>
          <p:spPr>
            <a:xfrm>
              <a:off x="320802" y="37064"/>
              <a:ext cx="1042326" cy="96572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Air compressor</a:t>
              </a:r>
              <a:endParaRPr lang="en-US" sz="1500" kern="1200" dirty="0"/>
            </a:p>
          </p:txBody>
        </p:sp>
      </p:grpSp>
      <p:grpSp>
        <p:nvGrpSpPr>
          <p:cNvPr id="4" name="Group 30"/>
          <p:cNvGrpSpPr/>
          <p:nvPr/>
        </p:nvGrpSpPr>
        <p:grpSpPr>
          <a:xfrm>
            <a:off x="2500298" y="1357298"/>
            <a:ext cx="1327853" cy="972326"/>
            <a:chOff x="2318785" y="0"/>
            <a:chExt cx="1327853" cy="1115202"/>
          </a:xfrm>
        </p:grpSpPr>
        <p:sp>
          <p:nvSpPr>
            <p:cNvPr id="32" name="Rounded Rectangle 31"/>
            <p:cNvSpPr/>
            <p:nvPr/>
          </p:nvSpPr>
          <p:spPr>
            <a:xfrm>
              <a:off x="2318785" y="0"/>
              <a:ext cx="1327853" cy="1115202"/>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33" name="Rounded Rectangle 4"/>
            <p:cNvSpPr/>
            <p:nvPr/>
          </p:nvSpPr>
          <p:spPr>
            <a:xfrm>
              <a:off x="2351448" y="32663"/>
              <a:ext cx="1262527" cy="104987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Sensor</a:t>
              </a:r>
              <a:endParaRPr lang="en-US" sz="1500" kern="1200" dirty="0"/>
            </a:p>
          </p:txBody>
        </p:sp>
      </p:grpSp>
      <p:grpSp>
        <p:nvGrpSpPr>
          <p:cNvPr id="7" name="Group 36"/>
          <p:cNvGrpSpPr/>
          <p:nvPr/>
        </p:nvGrpSpPr>
        <p:grpSpPr>
          <a:xfrm>
            <a:off x="4500562" y="1285860"/>
            <a:ext cx="1478937" cy="1032928"/>
            <a:chOff x="5446476" y="0"/>
            <a:chExt cx="1621813" cy="1032928"/>
          </a:xfrm>
        </p:grpSpPr>
        <p:sp>
          <p:nvSpPr>
            <p:cNvPr id="38" name="Rounded Rectangle 37"/>
            <p:cNvSpPr/>
            <p:nvPr/>
          </p:nvSpPr>
          <p:spPr>
            <a:xfrm>
              <a:off x="5446476" y="0"/>
              <a:ext cx="1621813" cy="1032928"/>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39" name="Rounded Rectangle 4"/>
            <p:cNvSpPr/>
            <p:nvPr/>
          </p:nvSpPr>
          <p:spPr>
            <a:xfrm>
              <a:off x="5476729" y="30253"/>
              <a:ext cx="1561307" cy="97242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Acquisition Hardware</a:t>
              </a:r>
              <a:endParaRPr lang="en-US" sz="1500" kern="1200" dirty="0"/>
            </a:p>
          </p:txBody>
        </p:sp>
      </p:grpSp>
      <p:grpSp>
        <p:nvGrpSpPr>
          <p:cNvPr id="12" name="Group 39"/>
          <p:cNvGrpSpPr/>
          <p:nvPr/>
        </p:nvGrpSpPr>
        <p:grpSpPr>
          <a:xfrm>
            <a:off x="7054468" y="6000768"/>
            <a:ext cx="1875244" cy="559890"/>
            <a:chOff x="7183067" y="1146885"/>
            <a:chExt cx="1032302" cy="702766"/>
          </a:xfrm>
        </p:grpSpPr>
        <p:sp>
          <p:nvSpPr>
            <p:cNvPr id="41" name="Rounded Rectangle 40"/>
            <p:cNvSpPr/>
            <p:nvPr/>
          </p:nvSpPr>
          <p:spPr>
            <a:xfrm>
              <a:off x="7183067" y="1146885"/>
              <a:ext cx="1032302" cy="702766"/>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42" name="Rounded Rectangle 4"/>
            <p:cNvSpPr/>
            <p:nvPr/>
          </p:nvSpPr>
          <p:spPr>
            <a:xfrm>
              <a:off x="7192898" y="1167468"/>
              <a:ext cx="1001887" cy="6616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Tablet/Smartphone</a:t>
              </a:r>
              <a:endParaRPr lang="en-US" sz="1500" kern="1200" dirty="0"/>
            </a:p>
          </p:txBody>
        </p:sp>
      </p:grpSp>
      <p:grpSp>
        <p:nvGrpSpPr>
          <p:cNvPr id="16" name="Group 42"/>
          <p:cNvGrpSpPr/>
          <p:nvPr/>
        </p:nvGrpSpPr>
        <p:grpSpPr>
          <a:xfrm>
            <a:off x="1928794" y="1857365"/>
            <a:ext cx="490650" cy="214314"/>
            <a:chOff x="1624538" y="214695"/>
            <a:chExt cx="490650" cy="646639"/>
          </a:xfrm>
        </p:grpSpPr>
        <p:sp>
          <p:nvSpPr>
            <p:cNvPr id="44" name="Right Arrow 43"/>
            <p:cNvSpPr/>
            <p:nvPr/>
          </p:nvSpPr>
          <p:spPr>
            <a:xfrm rot="60498">
              <a:off x="1624538" y="214695"/>
              <a:ext cx="490650" cy="646639"/>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45" name="Right Arrow 4"/>
            <p:cNvSpPr/>
            <p:nvPr/>
          </p:nvSpPr>
          <p:spPr>
            <a:xfrm rot="60498">
              <a:off x="1624549" y="342728"/>
              <a:ext cx="343455" cy="38798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17" name="Group 54"/>
          <p:cNvGrpSpPr/>
          <p:nvPr/>
        </p:nvGrpSpPr>
        <p:grpSpPr>
          <a:xfrm>
            <a:off x="3857620" y="1714487"/>
            <a:ext cx="490650" cy="357191"/>
            <a:chOff x="1624538" y="214695"/>
            <a:chExt cx="490650" cy="646639"/>
          </a:xfrm>
        </p:grpSpPr>
        <p:sp>
          <p:nvSpPr>
            <p:cNvPr id="56" name="Right Arrow 55"/>
            <p:cNvSpPr/>
            <p:nvPr/>
          </p:nvSpPr>
          <p:spPr>
            <a:xfrm rot="60498">
              <a:off x="1624538" y="214695"/>
              <a:ext cx="490650" cy="646639"/>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7" name="Right Arrow 4"/>
            <p:cNvSpPr/>
            <p:nvPr/>
          </p:nvSpPr>
          <p:spPr>
            <a:xfrm rot="60498">
              <a:off x="1624549" y="342728"/>
              <a:ext cx="343455" cy="38798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2" name="Group 57"/>
          <p:cNvGrpSpPr/>
          <p:nvPr/>
        </p:nvGrpSpPr>
        <p:grpSpPr>
          <a:xfrm>
            <a:off x="6143636" y="1571613"/>
            <a:ext cx="857256" cy="357190"/>
            <a:chOff x="1624538" y="214695"/>
            <a:chExt cx="490650" cy="646639"/>
          </a:xfrm>
        </p:grpSpPr>
        <p:sp>
          <p:nvSpPr>
            <p:cNvPr id="59" name="Right Arrow 58"/>
            <p:cNvSpPr/>
            <p:nvPr/>
          </p:nvSpPr>
          <p:spPr>
            <a:xfrm rot="60498">
              <a:off x="1624538" y="214695"/>
              <a:ext cx="490650" cy="646639"/>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0" name="Right Arrow 4"/>
            <p:cNvSpPr/>
            <p:nvPr/>
          </p:nvSpPr>
          <p:spPr>
            <a:xfrm rot="60498">
              <a:off x="1624549" y="342728"/>
              <a:ext cx="343455" cy="38798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4" name="Group 68"/>
          <p:cNvGrpSpPr/>
          <p:nvPr/>
        </p:nvGrpSpPr>
        <p:grpSpPr>
          <a:xfrm>
            <a:off x="7000892" y="1357298"/>
            <a:ext cx="1857388" cy="917080"/>
            <a:chOff x="7183067" y="1087517"/>
            <a:chExt cx="1032302" cy="762134"/>
          </a:xfrm>
        </p:grpSpPr>
        <p:sp>
          <p:nvSpPr>
            <p:cNvPr id="70" name="Rounded Rectangle 69"/>
            <p:cNvSpPr/>
            <p:nvPr/>
          </p:nvSpPr>
          <p:spPr>
            <a:xfrm>
              <a:off x="7183067" y="1146885"/>
              <a:ext cx="1032302" cy="702766"/>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71" name="Rounded Rectangle 4"/>
            <p:cNvSpPr/>
            <p:nvPr/>
          </p:nvSpPr>
          <p:spPr>
            <a:xfrm>
              <a:off x="7222771" y="1087517"/>
              <a:ext cx="991136" cy="6616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Desktop</a:t>
              </a:r>
              <a:endParaRPr lang="en-US" sz="1500" kern="1200" dirty="0"/>
            </a:p>
          </p:txBody>
        </p:sp>
      </p:grpSp>
      <p:pic>
        <p:nvPicPr>
          <p:cNvPr id="82" name="Picture 8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143900" y="4357694"/>
            <a:ext cx="800100" cy="519499"/>
          </a:xfrm>
          <a:prstGeom prst="rect">
            <a:avLst/>
          </a:prstGeom>
        </p:spPr>
      </p:pic>
      <p:grpSp>
        <p:nvGrpSpPr>
          <p:cNvPr id="58" name="Group 60"/>
          <p:cNvGrpSpPr/>
          <p:nvPr/>
        </p:nvGrpSpPr>
        <p:grpSpPr>
          <a:xfrm>
            <a:off x="7715272" y="3929066"/>
            <a:ext cx="366726" cy="1928826"/>
            <a:chOff x="556006" y="1094809"/>
            <a:chExt cx="366726" cy="263705"/>
          </a:xfrm>
        </p:grpSpPr>
        <p:sp>
          <p:nvSpPr>
            <p:cNvPr id="61" name="Right Arrow 60"/>
            <p:cNvSpPr/>
            <p:nvPr/>
          </p:nvSpPr>
          <p:spPr>
            <a:xfrm rot="5400000">
              <a:off x="607516" y="1043299"/>
              <a:ext cx="263705" cy="366726"/>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5" name="Right Arrow 4"/>
            <p:cNvSpPr/>
            <p:nvPr/>
          </p:nvSpPr>
          <p:spPr>
            <a:xfrm rot="5400000">
              <a:off x="647072" y="1077089"/>
              <a:ext cx="184594" cy="22003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54164"/>
          </a:xfrm>
        </p:spPr>
        <p:txBody>
          <a:bodyPr/>
          <a:lstStyle/>
          <a:p>
            <a:r>
              <a:rPr lang="en-US" dirty="0" smtClean="0"/>
              <a:t>Possible Options:</a:t>
            </a:r>
            <a:br>
              <a:rPr lang="en-US" dirty="0" smtClean="0"/>
            </a:br>
            <a:r>
              <a:rPr lang="en-US" dirty="0" smtClean="0"/>
              <a:t>Method </a:t>
            </a:r>
            <a:r>
              <a:rPr lang="en-US" dirty="0" smtClean="0"/>
              <a:t>1- Remote Desktop</a:t>
            </a:r>
            <a:endParaRPr lang="en-US" dirty="0"/>
          </a:p>
        </p:txBody>
      </p:sp>
      <p:sp>
        <p:nvSpPr>
          <p:cNvPr id="3" name="Content Placeholder 2"/>
          <p:cNvSpPr>
            <a:spLocks noGrp="1"/>
          </p:cNvSpPr>
          <p:nvPr>
            <p:ph idx="1"/>
          </p:nvPr>
        </p:nvSpPr>
        <p:spPr>
          <a:xfrm>
            <a:off x="457200" y="1600206"/>
            <a:ext cx="8229600" cy="5029194"/>
          </a:xfrm>
        </p:spPr>
        <p:txBody>
          <a:bodyPr>
            <a:normAutofit/>
          </a:bodyPr>
          <a:lstStyle/>
          <a:p>
            <a:pPr marL="0" indent="0">
              <a:buNone/>
            </a:pPr>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r>
              <a:rPr lang="en-US" sz="2000" dirty="0" smtClean="0"/>
              <a:t>Web </a:t>
            </a:r>
            <a:r>
              <a:rPr lang="en-US" sz="2000" dirty="0" smtClean="0"/>
              <a:t>services allow remote connection to any other device, if smartphone/tab having app top view remote screen we can capture data. </a:t>
            </a:r>
          </a:p>
          <a:p>
            <a:endParaRPr lang="en-US" sz="1000" dirty="0" smtClean="0"/>
          </a:p>
          <a:p>
            <a:r>
              <a:rPr lang="en-US" sz="1800" dirty="0" smtClean="0"/>
              <a:t>Limitations</a:t>
            </a:r>
          </a:p>
          <a:p>
            <a:pPr lvl="1"/>
            <a:r>
              <a:rPr lang="en-US" sz="1600" dirty="0" smtClean="0"/>
              <a:t>Support to only windows mobile device</a:t>
            </a:r>
          </a:p>
          <a:p>
            <a:pPr lvl="1"/>
            <a:r>
              <a:rPr lang="en-US" sz="1600" dirty="0" smtClean="0"/>
              <a:t>Requires </a:t>
            </a:r>
            <a:r>
              <a:rPr lang="en-US" sz="1600" dirty="0" smtClean="0"/>
              <a:t>third party </a:t>
            </a:r>
            <a:r>
              <a:rPr lang="en-US" sz="1600" dirty="0" err="1" smtClean="0"/>
              <a:t>softwares</a:t>
            </a:r>
            <a:r>
              <a:rPr lang="en-US" sz="1600" dirty="0" smtClean="0"/>
              <a:t> i.e. VNC, RDP, Team Viewer, </a:t>
            </a:r>
            <a:r>
              <a:rPr lang="en-US" sz="1600" dirty="0" err="1" smtClean="0"/>
              <a:t>LogMein</a:t>
            </a:r>
            <a:endParaRPr lang="en-US" sz="1600" dirty="0" smtClean="0"/>
          </a:p>
          <a:p>
            <a:pPr lvl="1">
              <a:buNone/>
            </a:pPr>
            <a:r>
              <a:rPr lang="en-IN" sz="2400" dirty="0" smtClean="0"/>
              <a:t>Therefore, this was not implemented</a:t>
            </a:r>
            <a:endParaRPr lang="en-US" sz="2400" dirty="0" smtClean="0"/>
          </a:p>
          <a:p>
            <a:endParaRPr lang="en-US" sz="1800"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5</a:t>
            </a:fld>
            <a:endParaRPr lang="en-IN">
              <a:solidFill>
                <a:prstClr val="black">
                  <a:tint val="75000"/>
                </a:prstClr>
              </a:solidFill>
            </a:endParaRPr>
          </a:p>
        </p:txBody>
      </p:sp>
      <p:pic>
        <p:nvPicPr>
          <p:cNvPr id="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42167" t="36533" r="44750" b="43822"/>
          <a:stretch/>
        </p:blipFill>
        <p:spPr bwMode="auto">
          <a:xfrm>
            <a:off x="1524000" y="2134491"/>
            <a:ext cx="1981200" cy="1673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954578" y="1867791"/>
            <a:ext cx="1808421" cy="533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r>
              <a:rPr lang="en-US" sz="1600" dirty="0"/>
              <a:t>Tablet / </a:t>
            </a:r>
            <a:r>
              <a:rPr lang="en-US" sz="1600" dirty="0" smtClean="0"/>
              <a:t>Smartphone</a:t>
            </a:r>
            <a:endParaRPr lang="en-US" sz="1600" dirty="0"/>
          </a:p>
        </p:txBody>
      </p:sp>
      <p:sp>
        <p:nvSpPr>
          <p:cNvPr id="12" name="Rectangle 11"/>
          <p:cNvSpPr/>
          <p:nvPr/>
        </p:nvSpPr>
        <p:spPr>
          <a:xfrm>
            <a:off x="1598676" y="2061339"/>
            <a:ext cx="1676400" cy="1554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Desktop</a:t>
            </a:r>
            <a:endParaRPr lang="en-US" sz="1600" dirty="0"/>
          </a:p>
        </p:txBody>
      </p:sp>
      <p:sp>
        <p:nvSpPr>
          <p:cNvPr id="9" name="Right Arrow 8"/>
          <p:cNvSpPr/>
          <p:nvPr/>
        </p:nvSpPr>
        <p:spPr>
          <a:xfrm>
            <a:off x="3733800" y="2819400"/>
            <a:ext cx="25908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Remote Connection</a:t>
            </a:r>
            <a:endParaRPr lang="en-US" dirty="0"/>
          </a:p>
        </p:txBody>
      </p:sp>
      <p:pic>
        <p:nvPicPr>
          <p:cNvPr id="11"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3351" t="36533" r="73333" b="44593"/>
          <a:stretch/>
        </p:blipFill>
        <p:spPr bwMode="auto">
          <a:xfrm>
            <a:off x="6629400" y="2638634"/>
            <a:ext cx="1051343" cy="9039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2" descr="C:\Users\Rahul Sevakula\Desktop\samsung-galaxy-.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98219" y="2775350"/>
            <a:ext cx="355329" cy="6305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23602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a:t>Method </a:t>
            </a:r>
            <a:r>
              <a:rPr lang="en-US" dirty="0" smtClean="0"/>
              <a:t>2- </a:t>
            </a:r>
            <a:r>
              <a:rPr lang="en-US" dirty="0"/>
              <a:t>Direct Interface to </a:t>
            </a:r>
            <a:r>
              <a:rPr lang="en-US" dirty="0" smtClean="0"/>
              <a:t>Smartphone </a:t>
            </a:r>
            <a:endParaRPr lang="en-US" dirty="0"/>
          </a:p>
        </p:txBody>
      </p:sp>
      <p:sp>
        <p:nvSpPr>
          <p:cNvPr id="3" name="Content Placeholder 2"/>
          <p:cNvSpPr>
            <a:spLocks noGrp="1"/>
          </p:cNvSpPr>
          <p:nvPr>
            <p:ph idx="1"/>
          </p:nvPr>
        </p:nvSpPr>
        <p:spPr>
          <a:xfrm>
            <a:off x="457200" y="4191000"/>
            <a:ext cx="8229600" cy="1828800"/>
          </a:xfrm>
        </p:spPr>
        <p:txBody>
          <a:bodyPr>
            <a:normAutofit fontScale="85000" lnSpcReduction="10000"/>
          </a:bodyPr>
          <a:lstStyle/>
          <a:p>
            <a:r>
              <a:rPr lang="en-US" sz="2000" dirty="0" smtClean="0"/>
              <a:t>Data Acquisition </a:t>
            </a:r>
            <a:r>
              <a:rPr lang="en-US" sz="2000" dirty="0"/>
              <a:t>device can directly send </a:t>
            </a:r>
            <a:r>
              <a:rPr lang="en-US" sz="2000" dirty="0" smtClean="0"/>
              <a:t>data to </a:t>
            </a:r>
            <a:r>
              <a:rPr lang="en-US" sz="2000" dirty="0"/>
              <a:t>mobile </a:t>
            </a:r>
            <a:r>
              <a:rPr lang="en-US" sz="2000" dirty="0" smtClean="0"/>
              <a:t>device using  customized app</a:t>
            </a:r>
            <a:r>
              <a:rPr lang="en-US" sz="2000" dirty="0" smtClean="0"/>
              <a:t>.</a:t>
            </a:r>
            <a:endParaRPr lang="en-US" sz="1000" dirty="0"/>
          </a:p>
          <a:p>
            <a:r>
              <a:rPr lang="en-US" sz="2000" dirty="0" smtClean="0"/>
              <a:t>To support mobile devices, wireless data acquisition device need a firmware upgrade</a:t>
            </a:r>
            <a:r>
              <a:rPr lang="en-US" sz="2000" dirty="0" smtClean="0"/>
              <a:t>.</a:t>
            </a:r>
          </a:p>
          <a:p>
            <a:endParaRPr lang="en-IN" sz="2000" dirty="0"/>
          </a:p>
          <a:p>
            <a:pPr>
              <a:buNone/>
            </a:pPr>
            <a:r>
              <a:rPr lang="en-IN" sz="2400" dirty="0" smtClean="0"/>
              <a:t>      The </a:t>
            </a:r>
            <a:r>
              <a:rPr lang="en-IN" sz="2400" dirty="0" err="1" smtClean="0"/>
              <a:t>cDaq</a:t>
            </a:r>
            <a:r>
              <a:rPr lang="en-IN" sz="2400" dirty="0" smtClean="0"/>
              <a:t> 9191 chassis requires a firmware upgrade for this method which is not yet released. So, this method is also rejected.</a:t>
            </a:r>
            <a:endParaRPr lang="en-US" sz="2400" dirty="0"/>
          </a:p>
          <a:p>
            <a:endParaRPr lang="en-US" sz="2000" dirty="0" smtClean="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6</a:t>
            </a:fld>
            <a:endParaRPr lang="en-IN" dirty="0">
              <a:solidFill>
                <a:prstClr val="black">
                  <a:tint val="75000"/>
                </a:prstClr>
              </a:solidFill>
            </a:endParaRPr>
          </a:p>
        </p:txBody>
      </p:sp>
      <p:pic>
        <p:nvPicPr>
          <p:cNvPr id="96258"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5655" t="37055" r="32533" b="34545"/>
          <a:stretch/>
        </p:blipFill>
        <p:spPr bwMode="auto">
          <a:xfrm>
            <a:off x="2057400" y="1447800"/>
            <a:ext cx="4876800" cy="2448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9456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smtClean="0"/>
              <a:t>3- Using Shared Variables</a:t>
            </a:r>
            <a:endParaRPr lang="en-US" dirty="0"/>
          </a:p>
        </p:txBody>
      </p:sp>
      <p:sp>
        <p:nvSpPr>
          <p:cNvPr id="3" name="Content Placeholder 2"/>
          <p:cNvSpPr>
            <a:spLocks noGrp="1"/>
          </p:cNvSpPr>
          <p:nvPr>
            <p:ph idx="1"/>
          </p:nvPr>
        </p:nvSpPr>
        <p:spPr>
          <a:xfrm>
            <a:off x="457200" y="1600206"/>
            <a:ext cx="8229600" cy="5029194"/>
          </a:xfrm>
        </p:spPr>
        <p:txBody>
          <a:bodyPr>
            <a:noAutofit/>
          </a:bodyPr>
          <a:lstStyle/>
          <a:p>
            <a:pPr marL="0" indent="0">
              <a:buNone/>
            </a:pPr>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2000" dirty="0" smtClean="0"/>
              <a:t>LabVIEW can deploy a </a:t>
            </a:r>
            <a:r>
              <a:rPr lang="en-US" sz="2000" b="1" dirty="0" smtClean="0"/>
              <a:t>shared variable </a:t>
            </a:r>
            <a:r>
              <a:rPr lang="en-US" sz="2000" dirty="0" smtClean="0"/>
              <a:t>containing the information received from the hardware over a network.</a:t>
            </a:r>
            <a:endParaRPr lang="en-US" sz="1000" dirty="0"/>
          </a:p>
          <a:p>
            <a:r>
              <a:rPr lang="en-IN" sz="2000" dirty="0" smtClean="0"/>
              <a:t>The Smartphone can then connect to the network and plot the variable using an app called </a:t>
            </a:r>
            <a:r>
              <a:rPr lang="en-IN" sz="2000" b="1" dirty="0" smtClean="0"/>
              <a:t>Data Dashboard</a:t>
            </a:r>
            <a:r>
              <a:rPr lang="en-IN" sz="2000" dirty="0" smtClean="0"/>
              <a:t>.</a:t>
            </a:r>
          </a:p>
          <a:p>
            <a:endParaRPr lang="en-IN" sz="2000" dirty="0"/>
          </a:p>
          <a:p>
            <a:pPr>
              <a:buNone/>
            </a:pPr>
            <a:r>
              <a:rPr lang="en-IN" sz="2000" dirty="0" smtClean="0"/>
              <a:t>      </a:t>
            </a:r>
            <a:r>
              <a:rPr lang="en-IN" sz="2000" b="1" dirty="0" smtClean="0"/>
              <a:t>This method was used owing to its </a:t>
            </a:r>
            <a:r>
              <a:rPr lang="en-IN" sz="2000" b="1" dirty="0" smtClean="0"/>
              <a:t>negligible limitations</a:t>
            </a:r>
            <a:endParaRPr lang="en-US" sz="2000" dirty="0" smtClean="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7</a:t>
            </a:fld>
            <a:endParaRPr lang="en-IN" dirty="0">
              <a:solidFill>
                <a:prstClr val="black">
                  <a:tint val="75000"/>
                </a:prstClr>
              </a:solidFill>
            </a:endParaRPr>
          </a:p>
        </p:txBody>
      </p:sp>
      <p:pic>
        <p:nvPicPr>
          <p:cNvPr id="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42167" t="36533" r="44750" b="43822"/>
          <a:stretch/>
        </p:blipFill>
        <p:spPr bwMode="auto">
          <a:xfrm>
            <a:off x="1071538" y="1643050"/>
            <a:ext cx="1981200" cy="1673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214414" y="1428736"/>
            <a:ext cx="1676400" cy="1554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Desktop</a:t>
            </a:r>
            <a:endParaRPr lang="en-US" sz="1600" dirty="0"/>
          </a:p>
        </p:txBody>
      </p:sp>
      <p:sp>
        <p:nvSpPr>
          <p:cNvPr id="9" name="Right Arrow 8"/>
          <p:cNvSpPr/>
          <p:nvPr/>
        </p:nvSpPr>
        <p:spPr>
          <a:xfrm>
            <a:off x="3357554" y="2643182"/>
            <a:ext cx="2805114"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Shared variable deployed</a:t>
            </a:r>
            <a:endParaRPr lang="en-US" dirty="0"/>
          </a:p>
        </p:txBody>
      </p:sp>
      <p:pic>
        <p:nvPicPr>
          <p:cNvPr id="11" name="Picture 2"/>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36750" t="30489" r="41550" b="19556"/>
          <a:stretch/>
        </p:blipFill>
        <p:spPr bwMode="auto">
          <a:xfrm>
            <a:off x="3786182" y="1428736"/>
            <a:ext cx="1828800" cy="10360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6929454" y="1214422"/>
            <a:ext cx="1808421" cy="533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lvl="0"/>
            <a:r>
              <a:rPr lang="en-US" sz="1600" dirty="0"/>
              <a:t>Tablet / </a:t>
            </a:r>
            <a:r>
              <a:rPr lang="en-US" sz="1600" dirty="0" smtClean="0"/>
              <a:t>Smartphone</a:t>
            </a:r>
            <a:endParaRPr lang="en-US" sz="1600" dirty="0"/>
          </a:p>
        </p:txBody>
      </p:sp>
      <p:pic>
        <p:nvPicPr>
          <p:cNvPr id="15" name="Picture 2"/>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3351" t="36533" r="73333" b="44593"/>
          <a:stretch/>
        </p:blipFill>
        <p:spPr bwMode="auto">
          <a:xfrm>
            <a:off x="6643702" y="2143116"/>
            <a:ext cx="1051343" cy="9039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descr="C:\Users\Rahul Sevakula\Desktop\samsung-galaxy-.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786710" y="2285992"/>
            <a:ext cx="355329" cy="6305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2674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What we did: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57200" y="1600206"/>
            <a:ext cx="8153400" cy="502919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3351" t="36533" r="73333" b="44593"/>
          <a:stretch/>
        </p:blipFill>
        <p:spPr bwMode="auto">
          <a:xfrm>
            <a:off x="1928794" y="5143512"/>
            <a:ext cx="789297" cy="678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42167" t="36533" r="44750" b="43822"/>
          <a:stretch/>
        </p:blipFill>
        <p:spPr bwMode="auto">
          <a:xfrm>
            <a:off x="7643834" y="5143512"/>
            <a:ext cx="937144" cy="768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descr="C:\Users\Lab\Desktop\TS05HN-web.jpg"/>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ackgroundRemoval t="310" b="100000" l="379" r="97222"/>
                    </a14:imgEffect>
                  </a14:imgLayer>
                </a14:imgProps>
              </a:ext>
              <a:ext uri="{28A0092B-C50C-407E-A947-70E740481C1C}">
                <a14:useLocalDpi xmlns="" xmlns:a14="http://schemas.microsoft.com/office/drawing/2010/main" val="0"/>
              </a:ext>
            </a:extLst>
          </a:blip>
          <a:srcRect/>
          <a:stretch>
            <a:fillRect/>
          </a:stretch>
        </p:blipFill>
        <p:spPr bwMode="auto">
          <a:xfrm flipH="1">
            <a:off x="642910" y="2571744"/>
            <a:ext cx="1088354" cy="88634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Content Placeholder 17"/>
          <p:cNvPicPr>
            <a:picLocks noChangeAspect="1"/>
          </p:cNvPicPr>
          <p:nvPr/>
        </p:nvPicPr>
        <p:blipFill>
          <a:blip r:embed="rId7" cstate="print">
            <a:extLst>
              <a:ext uri="{BEBA8EAE-BF5A-486C-A8C5-ECC9F3942E4B}">
                <a14:imgProps xmlns="" xmlns:a14="http://schemas.microsoft.com/office/drawing/2010/main">
                  <a14:imgLayer r:embed="rId8">
                    <a14:imgEffect>
                      <a14:backgroundRemoval t="683" b="89761" l="10000" r="90000"/>
                    </a14:imgEffect>
                  </a14:imgLayer>
                </a14:imgProps>
              </a:ext>
              <a:ext uri="{28A0092B-C50C-407E-A947-70E740481C1C}">
                <a14:useLocalDpi xmlns="" xmlns:a14="http://schemas.microsoft.com/office/drawing/2010/main" val="0"/>
              </a:ext>
            </a:extLst>
          </a:blip>
          <a:stretch>
            <a:fillRect/>
          </a:stretch>
        </p:blipFill>
        <p:spPr>
          <a:xfrm>
            <a:off x="2571736" y="2428868"/>
            <a:ext cx="990600" cy="1116170"/>
          </a:xfrm>
          <a:prstGeom prst="rect">
            <a:avLst/>
          </a:prstGeom>
        </p:spPr>
      </p:pic>
      <p:sp>
        <p:nvSpPr>
          <p:cNvPr id="13" name="Right Arrow 12"/>
          <p:cNvSpPr/>
          <p:nvPr/>
        </p:nvSpPr>
        <p:spPr>
          <a:xfrm>
            <a:off x="2071670" y="2928934"/>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929058" y="2928934"/>
            <a:ext cx="304800" cy="153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786446" y="3000372"/>
            <a:ext cx="1285884" cy="295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Rahul Sevakula\Desktop\samsung-galaxy-.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2928926" y="5143512"/>
            <a:ext cx="355329" cy="630508"/>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10">
            <a:extLst>
              <a:ext uri="{BEBA8EAE-BF5A-486C-A8C5-ECC9F3942E4B}">
                <a14:imgProps xmlns="" xmlns:a14="http://schemas.microsoft.com/office/drawing/2010/main">
                  <a14:imgLayer r:embed="rId12">
                    <a14:imgEffect>
                      <a14:backgroundRemoval t="3934" b="98361" l="3922" r="90523">
                        <a14:foregroundMark x1="15686" y1="8852" x2="15686" y2="8852"/>
                      </a14:backgroundRemoval>
                    </a14:imgEffect>
                  </a14:imgLayer>
                </a14:imgProps>
              </a:ext>
              <a:ext uri="{28A0092B-C50C-407E-A947-70E740481C1C}">
                <a14:useLocalDpi xmlns="" xmlns:a14="http://schemas.microsoft.com/office/drawing/2010/main" val="0"/>
              </a:ext>
            </a:extLst>
          </a:blip>
          <a:stretch>
            <a:fillRect/>
          </a:stretch>
        </p:blipFill>
        <p:spPr>
          <a:xfrm>
            <a:off x="4214810" y="2214554"/>
            <a:ext cx="1524000" cy="1914525"/>
          </a:xfrm>
          <a:prstGeom prst="rect">
            <a:avLst/>
          </a:prstGeom>
        </p:spPr>
      </p:pic>
      <p:pic>
        <p:nvPicPr>
          <p:cNvPr id="21" name="Picture 20"/>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5929322" y="2428868"/>
            <a:ext cx="800100" cy="519499"/>
          </a:xfrm>
          <a:prstGeom prst="rect">
            <a:avLst/>
          </a:prstGeom>
        </p:spPr>
      </p:pic>
      <p:grpSp>
        <p:nvGrpSpPr>
          <p:cNvPr id="2" name="Group 24"/>
          <p:cNvGrpSpPr/>
          <p:nvPr/>
        </p:nvGrpSpPr>
        <p:grpSpPr>
          <a:xfrm>
            <a:off x="2143108" y="5929330"/>
            <a:ext cx="1243537" cy="708169"/>
            <a:chOff x="6643735" y="1658792"/>
            <a:chExt cx="1243537" cy="851045"/>
          </a:xfrm>
        </p:grpSpPr>
        <p:sp>
          <p:nvSpPr>
            <p:cNvPr id="26" name="Rounded Rectangle 25"/>
            <p:cNvSpPr/>
            <p:nvPr/>
          </p:nvSpPr>
          <p:spPr>
            <a:xfrm>
              <a:off x="6643735" y="1658792"/>
              <a:ext cx="1243537" cy="851045"/>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7" name="Rounded Rectangle 4"/>
            <p:cNvSpPr/>
            <p:nvPr/>
          </p:nvSpPr>
          <p:spPr>
            <a:xfrm>
              <a:off x="6668661" y="1683718"/>
              <a:ext cx="1193685" cy="80119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Tablet / Smartphone</a:t>
              </a:r>
            </a:p>
          </p:txBody>
        </p:sp>
      </p:grpSp>
      <p:grpSp>
        <p:nvGrpSpPr>
          <p:cNvPr id="3" name="Group 27"/>
          <p:cNvGrpSpPr/>
          <p:nvPr/>
        </p:nvGrpSpPr>
        <p:grpSpPr>
          <a:xfrm>
            <a:off x="714348" y="1357298"/>
            <a:ext cx="1102416" cy="1025810"/>
            <a:chOff x="290757" y="7019"/>
            <a:chExt cx="1102416" cy="1025810"/>
          </a:xfrm>
        </p:grpSpPr>
        <p:sp>
          <p:nvSpPr>
            <p:cNvPr id="29" name="Rounded Rectangle 28"/>
            <p:cNvSpPr/>
            <p:nvPr/>
          </p:nvSpPr>
          <p:spPr>
            <a:xfrm>
              <a:off x="290757" y="7019"/>
              <a:ext cx="1102416" cy="1025810"/>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30" name="Rounded Rectangle 4"/>
            <p:cNvSpPr/>
            <p:nvPr/>
          </p:nvSpPr>
          <p:spPr>
            <a:xfrm>
              <a:off x="320802" y="37064"/>
              <a:ext cx="1042326" cy="96572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Air compressor</a:t>
              </a:r>
              <a:endParaRPr lang="en-US" sz="1500" kern="1200" dirty="0"/>
            </a:p>
          </p:txBody>
        </p:sp>
      </p:grpSp>
      <p:grpSp>
        <p:nvGrpSpPr>
          <p:cNvPr id="4" name="Group 30"/>
          <p:cNvGrpSpPr/>
          <p:nvPr/>
        </p:nvGrpSpPr>
        <p:grpSpPr>
          <a:xfrm>
            <a:off x="2500298" y="1357298"/>
            <a:ext cx="1327853" cy="972326"/>
            <a:chOff x="2318785" y="0"/>
            <a:chExt cx="1327853" cy="1115202"/>
          </a:xfrm>
        </p:grpSpPr>
        <p:sp>
          <p:nvSpPr>
            <p:cNvPr id="32" name="Rounded Rectangle 31"/>
            <p:cNvSpPr/>
            <p:nvPr/>
          </p:nvSpPr>
          <p:spPr>
            <a:xfrm>
              <a:off x="2318785" y="0"/>
              <a:ext cx="1327853" cy="1115202"/>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33" name="Rounded Rectangle 4"/>
            <p:cNvSpPr/>
            <p:nvPr/>
          </p:nvSpPr>
          <p:spPr>
            <a:xfrm>
              <a:off x="2351448" y="32663"/>
              <a:ext cx="1262527" cy="104987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Sensor</a:t>
              </a:r>
              <a:endParaRPr lang="en-US" sz="1500" kern="1200" dirty="0"/>
            </a:p>
          </p:txBody>
        </p:sp>
      </p:grpSp>
      <p:grpSp>
        <p:nvGrpSpPr>
          <p:cNvPr id="7" name="Group 36"/>
          <p:cNvGrpSpPr/>
          <p:nvPr/>
        </p:nvGrpSpPr>
        <p:grpSpPr>
          <a:xfrm>
            <a:off x="4500562" y="1285860"/>
            <a:ext cx="1478937" cy="1032928"/>
            <a:chOff x="5446476" y="0"/>
            <a:chExt cx="1621813" cy="1032928"/>
          </a:xfrm>
        </p:grpSpPr>
        <p:sp>
          <p:nvSpPr>
            <p:cNvPr id="38" name="Rounded Rectangle 37"/>
            <p:cNvSpPr/>
            <p:nvPr/>
          </p:nvSpPr>
          <p:spPr>
            <a:xfrm>
              <a:off x="5446476" y="0"/>
              <a:ext cx="1621813" cy="1032928"/>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39" name="Rounded Rectangle 4"/>
            <p:cNvSpPr/>
            <p:nvPr/>
          </p:nvSpPr>
          <p:spPr>
            <a:xfrm>
              <a:off x="5476729" y="30253"/>
              <a:ext cx="1561307" cy="97242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Acquisition Hardware</a:t>
              </a:r>
              <a:endParaRPr lang="en-US" sz="1500" kern="1200" dirty="0"/>
            </a:p>
          </p:txBody>
        </p:sp>
      </p:grpSp>
      <p:grpSp>
        <p:nvGrpSpPr>
          <p:cNvPr id="12" name="Group 39"/>
          <p:cNvGrpSpPr/>
          <p:nvPr/>
        </p:nvGrpSpPr>
        <p:grpSpPr>
          <a:xfrm>
            <a:off x="7429520" y="6000768"/>
            <a:ext cx="1500198" cy="559890"/>
            <a:chOff x="7183067" y="1146885"/>
            <a:chExt cx="1032302" cy="702766"/>
          </a:xfrm>
        </p:grpSpPr>
        <p:sp>
          <p:nvSpPr>
            <p:cNvPr id="41" name="Rounded Rectangle 40"/>
            <p:cNvSpPr/>
            <p:nvPr/>
          </p:nvSpPr>
          <p:spPr>
            <a:xfrm>
              <a:off x="7183067" y="1146885"/>
              <a:ext cx="1032302" cy="702766"/>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42" name="Rounded Rectangle 4"/>
            <p:cNvSpPr/>
            <p:nvPr/>
          </p:nvSpPr>
          <p:spPr>
            <a:xfrm>
              <a:off x="7203650" y="1167468"/>
              <a:ext cx="991136" cy="6616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Desktop</a:t>
              </a:r>
              <a:endParaRPr lang="en-US" sz="1500" kern="1200" dirty="0"/>
            </a:p>
          </p:txBody>
        </p:sp>
      </p:grpSp>
      <p:grpSp>
        <p:nvGrpSpPr>
          <p:cNvPr id="16" name="Group 42"/>
          <p:cNvGrpSpPr/>
          <p:nvPr/>
        </p:nvGrpSpPr>
        <p:grpSpPr>
          <a:xfrm>
            <a:off x="1928794" y="1857365"/>
            <a:ext cx="490650" cy="214314"/>
            <a:chOff x="1624538" y="214695"/>
            <a:chExt cx="490650" cy="646639"/>
          </a:xfrm>
        </p:grpSpPr>
        <p:sp>
          <p:nvSpPr>
            <p:cNvPr id="44" name="Right Arrow 43"/>
            <p:cNvSpPr/>
            <p:nvPr/>
          </p:nvSpPr>
          <p:spPr>
            <a:xfrm rot="60498">
              <a:off x="1624538" y="214695"/>
              <a:ext cx="490650" cy="646639"/>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45" name="Right Arrow 4"/>
            <p:cNvSpPr/>
            <p:nvPr/>
          </p:nvSpPr>
          <p:spPr>
            <a:xfrm rot="60498">
              <a:off x="1624549" y="342728"/>
              <a:ext cx="343455" cy="38798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17" name="Group 54"/>
          <p:cNvGrpSpPr/>
          <p:nvPr/>
        </p:nvGrpSpPr>
        <p:grpSpPr>
          <a:xfrm>
            <a:off x="3857620" y="1714487"/>
            <a:ext cx="490650" cy="357191"/>
            <a:chOff x="1624538" y="214695"/>
            <a:chExt cx="490650" cy="646639"/>
          </a:xfrm>
        </p:grpSpPr>
        <p:sp>
          <p:nvSpPr>
            <p:cNvPr id="56" name="Right Arrow 55"/>
            <p:cNvSpPr/>
            <p:nvPr/>
          </p:nvSpPr>
          <p:spPr>
            <a:xfrm rot="60498">
              <a:off x="1624538" y="214695"/>
              <a:ext cx="490650" cy="646639"/>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57" name="Right Arrow 4"/>
            <p:cNvSpPr/>
            <p:nvPr/>
          </p:nvSpPr>
          <p:spPr>
            <a:xfrm rot="60498">
              <a:off x="1624549" y="342728"/>
              <a:ext cx="343455" cy="38798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2" name="Group 57"/>
          <p:cNvGrpSpPr/>
          <p:nvPr/>
        </p:nvGrpSpPr>
        <p:grpSpPr>
          <a:xfrm>
            <a:off x="6143636" y="1571613"/>
            <a:ext cx="857256" cy="357190"/>
            <a:chOff x="1624538" y="214695"/>
            <a:chExt cx="490650" cy="646639"/>
          </a:xfrm>
        </p:grpSpPr>
        <p:sp>
          <p:nvSpPr>
            <p:cNvPr id="59" name="Right Arrow 58"/>
            <p:cNvSpPr/>
            <p:nvPr/>
          </p:nvSpPr>
          <p:spPr>
            <a:xfrm rot="60498">
              <a:off x="1624538" y="214695"/>
              <a:ext cx="490650" cy="646639"/>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0" name="Right Arrow 4"/>
            <p:cNvSpPr/>
            <p:nvPr/>
          </p:nvSpPr>
          <p:spPr>
            <a:xfrm rot="60498">
              <a:off x="1624549" y="342728"/>
              <a:ext cx="343455" cy="387983"/>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3" name="Group 60"/>
          <p:cNvGrpSpPr/>
          <p:nvPr/>
        </p:nvGrpSpPr>
        <p:grpSpPr>
          <a:xfrm>
            <a:off x="8001024" y="2357430"/>
            <a:ext cx="366726" cy="2714644"/>
            <a:chOff x="556006" y="1094809"/>
            <a:chExt cx="366726" cy="263705"/>
          </a:xfrm>
        </p:grpSpPr>
        <p:sp>
          <p:nvSpPr>
            <p:cNvPr id="62" name="Right Arrow 61"/>
            <p:cNvSpPr/>
            <p:nvPr/>
          </p:nvSpPr>
          <p:spPr>
            <a:xfrm rot="5400000">
              <a:off x="607516" y="1043299"/>
              <a:ext cx="263705" cy="366726"/>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63" name="Right Arrow 4"/>
            <p:cNvSpPr/>
            <p:nvPr/>
          </p:nvSpPr>
          <p:spPr>
            <a:xfrm rot="5400000">
              <a:off x="647072" y="1077089"/>
              <a:ext cx="184594" cy="22003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pic>
        <p:nvPicPr>
          <p:cNvPr id="64" name="Picture 63"/>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3786182" y="5715016"/>
            <a:ext cx="800100" cy="519499"/>
          </a:xfrm>
          <a:prstGeom prst="rect">
            <a:avLst/>
          </a:prstGeom>
        </p:spPr>
      </p:pic>
      <p:pic>
        <p:nvPicPr>
          <p:cNvPr id="68" name="Picture 67" descr="wifi.jpg"/>
          <p:cNvPicPr>
            <a:picLocks noChangeAspect="1"/>
          </p:cNvPicPr>
          <p:nvPr/>
        </p:nvPicPr>
        <p:blipFill>
          <a:blip r:embed="rId14" cstate="print"/>
          <a:stretch>
            <a:fillRect/>
          </a:stretch>
        </p:blipFill>
        <p:spPr>
          <a:xfrm>
            <a:off x="4929190" y="5072074"/>
            <a:ext cx="1142978" cy="914382"/>
          </a:xfrm>
          <a:prstGeom prst="rect">
            <a:avLst/>
          </a:prstGeom>
        </p:spPr>
      </p:pic>
      <p:grpSp>
        <p:nvGrpSpPr>
          <p:cNvPr id="24" name="Group 68"/>
          <p:cNvGrpSpPr/>
          <p:nvPr/>
        </p:nvGrpSpPr>
        <p:grpSpPr>
          <a:xfrm>
            <a:off x="7000892" y="1357298"/>
            <a:ext cx="1857388" cy="917080"/>
            <a:chOff x="7183067" y="1087517"/>
            <a:chExt cx="1032302" cy="762134"/>
          </a:xfrm>
        </p:grpSpPr>
        <p:sp>
          <p:nvSpPr>
            <p:cNvPr id="70" name="Rounded Rectangle 69"/>
            <p:cNvSpPr/>
            <p:nvPr/>
          </p:nvSpPr>
          <p:spPr>
            <a:xfrm>
              <a:off x="7183067" y="1146885"/>
              <a:ext cx="1032302" cy="702766"/>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71" name="Rounded Rectangle 4"/>
            <p:cNvSpPr/>
            <p:nvPr/>
          </p:nvSpPr>
          <p:spPr>
            <a:xfrm>
              <a:off x="7222771" y="1087517"/>
              <a:ext cx="991136" cy="6616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Wireless Network</a:t>
              </a:r>
              <a:endParaRPr lang="en-US" sz="1500" kern="1200" dirty="0"/>
            </a:p>
          </p:txBody>
        </p:sp>
      </p:grpSp>
      <p:grpSp>
        <p:nvGrpSpPr>
          <p:cNvPr id="25" name="Group 71"/>
          <p:cNvGrpSpPr/>
          <p:nvPr/>
        </p:nvGrpSpPr>
        <p:grpSpPr>
          <a:xfrm>
            <a:off x="4643438" y="5929330"/>
            <a:ext cx="1857388" cy="631328"/>
            <a:chOff x="7183067" y="1087517"/>
            <a:chExt cx="1032302" cy="762134"/>
          </a:xfrm>
        </p:grpSpPr>
        <p:sp>
          <p:nvSpPr>
            <p:cNvPr id="73" name="Rounded Rectangle 72"/>
            <p:cNvSpPr/>
            <p:nvPr/>
          </p:nvSpPr>
          <p:spPr>
            <a:xfrm>
              <a:off x="7183067" y="1146885"/>
              <a:ext cx="1032302" cy="702766"/>
            </a:xfrm>
            <a:prstGeom prst="roundRect">
              <a:avLst>
                <a:gd name="adj" fmla="val 10000"/>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74" name="Rounded Rectangle 4"/>
            <p:cNvSpPr/>
            <p:nvPr/>
          </p:nvSpPr>
          <p:spPr>
            <a:xfrm>
              <a:off x="7222771" y="1087517"/>
              <a:ext cx="991136" cy="6616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Wireless Network</a:t>
              </a:r>
              <a:endParaRPr lang="en-US" sz="1500" kern="1200" dirty="0"/>
            </a:p>
          </p:txBody>
        </p:sp>
      </p:grpSp>
      <p:grpSp>
        <p:nvGrpSpPr>
          <p:cNvPr id="28" name="Group 74"/>
          <p:cNvGrpSpPr/>
          <p:nvPr/>
        </p:nvGrpSpPr>
        <p:grpSpPr>
          <a:xfrm>
            <a:off x="6715140" y="6000768"/>
            <a:ext cx="571504" cy="366726"/>
            <a:chOff x="1609596" y="1049960"/>
            <a:chExt cx="315313" cy="366726"/>
          </a:xfrm>
        </p:grpSpPr>
        <p:sp>
          <p:nvSpPr>
            <p:cNvPr id="76" name="Right Arrow 75"/>
            <p:cNvSpPr/>
            <p:nvPr/>
          </p:nvSpPr>
          <p:spPr>
            <a:xfrm rot="10753572">
              <a:off x="1609596" y="1049960"/>
              <a:ext cx="315313" cy="366726"/>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77" name="Right Arrow 4"/>
            <p:cNvSpPr/>
            <p:nvPr/>
          </p:nvSpPr>
          <p:spPr>
            <a:xfrm rot="21553572">
              <a:off x="1704186" y="1122666"/>
              <a:ext cx="220719" cy="22003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31" name="Group 77"/>
          <p:cNvGrpSpPr/>
          <p:nvPr/>
        </p:nvGrpSpPr>
        <p:grpSpPr>
          <a:xfrm>
            <a:off x="3500430" y="6215082"/>
            <a:ext cx="1071570" cy="366726"/>
            <a:chOff x="1609596" y="1049960"/>
            <a:chExt cx="315313" cy="366726"/>
          </a:xfrm>
        </p:grpSpPr>
        <p:sp>
          <p:nvSpPr>
            <p:cNvPr id="79" name="Right Arrow 78"/>
            <p:cNvSpPr/>
            <p:nvPr/>
          </p:nvSpPr>
          <p:spPr>
            <a:xfrm rot="10753572">
              <a:off x="1609596" y="1049960"/>
              <a:ext cx="315313" cy="366726"/>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80" name="Right Arrow 4"/>
            <p:cNvSpPr/>
            <p:nvPr/>
          </p:nvSpPr>
          <p:spPr>
            <a:xfrm rot="21553572">
              <a:off x="1704186" y="1122666"/>
              <a:ext cx="220719" cy="22003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pic>
        <p:nvPicPr>
          <p:cNvPr id="81" name="Picture 80"/>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6572264" y="5429264"/>
            <a:ext cx="800100" cy="519499"/>
          </a:xfrm>
          <a:prstGeom prst="rect">
            <a:avLst/>
          </a:prstGeom>
        </p:spPr>
      </p:pic>
      <p:pic>
        <p:nvPicPr>
          <p:cNvPr id="82" name="Picture 8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343900" y="3714752"/>
            <a:ext cx="800100" cy="51949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by Step:</a:t>
            </a:r>
            <a:endParaRPr lang="en-US" dirty="0"/>
          </a:p>
        </p:txBody>
      </p:sp>
      <p:sp>
        <p:nvSpPr>
          <p:cNvPr id="3" name="Content Placeholder 2"/>
          <p:cNvSpPr>
            <a:spLocks noGrp="1"/>
          </p:cNvSpPr>
          <p:nvPr>
            <p:ph idx="1"/>
          </p:nvPr>
        </p:nvSpPr>
        <p:spPr/>
        <p:txBody>
          <a:bodyPr>
            <a:normAutofit/>
          </a:bodyPr>
          <a:lstStyle/>
          <a:p>
            <a:pPr>
              <a:buNone/>
            </a:pPr>
            <a:r>
              <a:rPr lang="en-IN" sz="2000" dirty="0" smtClean="0"/>
              <a:t>   The hardware is first made to connect to the laptop wirelessly.</a:t>
            </a:r>
          </a:p>
          <a:p>
            <a:pPr>
              <a:buNone/>
            </a:pPr>
            <a:r>
              <a:rPr lang="en-IN" sz="2000" dirty="0" smtClean="0"/>
              <a:t>   The </a:t>
            </a:r>
            <a:r>
              <a:rPr lang="en-IN" sz="2000" smtClean="0"/>
              <a:t>laptop receives </a:t>
            </a:r>
            <a:r>
              <a:rPr lang="en-IN" sz="2000" dirty="0" smtClean="0"/>
              <a:t>the data and LabVIEW deploys the data packing it into a shared variable.</a:t>
            </a:r>
          </a:p>
          <a:p>
            <a:pPr>
              <a:buNone/>
            </a:pPr>
            <a:r>
              <a:rPr lang="en-IN" sz="2000" dirty="0"/>
              <a:t> </a:t>
            </a:r>
            <a:r>
              <a:rPr lang="en-IN" sz="2000" dirty="0" smtClean="0"/>
              <a:t>  The Data Dashboard app on the Smartphone is made to connect to the network and so, it is able to access the shared variable. </a:t>
            </a:r>
          </a:p>
          <a:p>
            <a:pPr>
              <a:buNone/>
            </a:pPr>
            <a:r>
              <a:rPr lang="en-IN" sz="2000" dirty="0"/>
              <a:t> </a:t>
            </a:r>
            <a:r>
              <a:rPr lang="en-IN" sz="2000" dirty="0" smtClean="0"/>
              <a:t>  For the whole process, an external wireless network (ssid was “iitk”) was used in each of these steps. That is, the chassis was configured to broadcast its data on “iitk”. The laptop was also connected to “iitk” and was able to get the data sent by the chassis. LabVIEW then deployed the shared variable again onto “iitk” to which the Smartphone was already connected. The Data Dashboard app on the smartphone was then able to plot the shared variable.</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500</Words>
  <Application>Microsoft Office PowerPoint</Application>
  <PresentationFormat>On-screen Show (4:3)</PresentationFormat>
  <Paragraphs>103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Data acquisition by Smartphone</vt:lpstr>
      <vt:lpstr>What we already have</vt:lpstr>
      <vt:lpstr>What we want</vt:lpstr>
      <vt:lpstr>Slide 4</vt:lpstr>
      <vt:lpstr>Possible Options: Method 1- Remote Desktop</vt:lpstr>
      <vt:lpstr>Method 2- Direct Interface to Smartphone </vt:lpstr>
      <vt:lpstr>Method 3- Using Shared Variables</vt:lpstr>
      <vt:lpstr>Slide 8</vt:lpstr>
      <vt:lpstr>Step by Step:</vt:lpstr>
      <vt:lpstr>Involved phases</vt:lpstr>
      <vt:lpstr>Results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by Smartphone</dc:title>
  <dc:creator>Ekansh Gupta</dc:creator>
  <cp:lastModifiedBy>Ekansh Gupta</cp:lastModifiedBy>
  <cp:revision>22</cp:revision>
  <dcterms:created xsi:type="dcterms:W3CDTF">2014-04-11T16:31:09Z</dcterms:created>
  <dcterms:modified xsi:type="dcterms:W3CDTF">2014-04-11T17:22:20Z</dcterms:modified>
</cp:coreProperties>
</file>